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media/image2.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 Id="rId46" Type="http://schemas.openxmlformats.org/officeDocument/2006/relationships/slide" Target="slides/slide39.xml"/><Relationship Id="rId47" Type="http://schemas.openxmlformats.org/officeDocument/2006/relationships/slide" Target="slides/slide40.xml"/><Relationship Id="rId48" Type="http://schemas.openxmlformats.org/officeDocument/2006/relationships/slide" Target="slides/slide41.xml"/><Relationship Id="rId49" Type="http://schemas.openxmlformats.org/officeDocument/2006/relationships/slide" Target="slides/slide42.xml"/><Relationship Id="rId50" Type="http://schemas.openxmlformats.org/officeDocument/2006/relationships/slide" Target="slides/slide43.xml"/><Relationship Id="rId51" Type="http://schemas.openxmlformats.org/officeDocument/2006/relationships/slide" Target="slides/slide44.xml"/><Relationship Id="rId52" Type="http://schemas.openxmlformats.org/officeDocument/2006/relationships/slide" Target="slides/slide45.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9" name="Shape 169"/>
          <p:cNvSpPr/>
          <p:nvPr>
            <p:ph type="sldImg"/>
          </p:nvPr>
        </p:nvSpPr>
        <p:spPr>
          <a:xfrm>
            <a:off x="1143000" y="685800"/>
            <a:ext cx="4572000" cy="3429000"/>
          </a:xfrm>
          <a:prstGeom prst="rect">
            <a:avLst/>
          </a:prstGeom>
        </p:spPr>
        <p:txBody>
          <a:bodyPr/>
          <a:lstStyle/>
          <a:p>
            <a:pPr/>
          </a:p>
        </p:txBody>
      </p:sp>
      <p:sp>
        <p:nvSpPr>
          <p:cNvPr id="170" name="Shape 17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bg>
      <p:bgPr>
        <a:solidFill>
          <a:srgbClr val="FFFFFF"/>
        </a:solidFill>
      </p:bgPr>
    </p:bg>
    <p:spTree>
      <p:nvGrpSpPr>
        <p:cNvPr id="1" name=""/>
        <p:cNvGrpSpPr/>
        <p:nvPr/>
      </p:nvGrpSpPr>
      <p:grpSpPr>
        <a:xfrm>
          <a:off x="0" y="0"/>
          <a:ext cx="0" cy="0"/>
          <a:chOff x="0" y="0"/>
          <a:chExt cx="0" cy="0"/>
        </a:xfrm>
      </p:grpSpPr>
      <p:pic>
        <p:nvPicPr>
          <p:cNvPr id="13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36"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37" name="Body Level One…"/>
          <p:cNvSpPr txBox="1"/>
          <p:nvPr>
            <p:ph type="body" idx="1"/>
          </p:nvPr>
        </p:nvSpPr>
        <p:spPr>
          <a:xfrm>
            <a:off x="3962400" y="3200400"/>
            <a:ext cx="16459200" cy="9051926"/>
          </a:xfrm>
          <a:prstGeom prst="rect">
            <a:avLst/>
          </a:prstGeom>
        </p:spPr>
        <p:txBody>
          <a:bodyPr lIns="91439" tIns="91439" rIns="91439" bIns="91439" anchor="t"/>
          <a:lstStyle>
            <a:lvl1pPr marL="685800" indent="-685800" defTabSz="1828800">
              <a:spcBef>
                <a:spcPts val="1500"/>
              </a:spcBef>
              <a:buSzPct val="100000"/>
              <a:defRPr sz="6400">
                <a:solidFill>
                  <a:srgbClr val="000000"/>
                </a:solidFill>
                <a:latin typeface="Arial"/>
                <a:ea typeface="Arial"/>
                <a:cs typeface="Arial"/>
                <a:sym typeface="Arial"/>
              </a:defRPr>
            </a:lvl1pPr>
            <a:lvl2pPr marL="1110342" indent="-653142" defTabSz="1828800">
              <a:spcBef>
                <a:spcPts val="1500"/>
              </a:spcBef>
              <a:buSzPct val="100000"/>
              <a:buChar char="–"/>
              <a:defRPr sz="6400">
                <a:solidFill>
                  <a:srgbClr val="000000"/>
                </a:solidFill>
                <a:latin typeface="Arial"/>
                <a:ea typeface="Arial"/>
                <a:cs typeface="Arial"/>
                <a:sym typeface="Arial"/>
              </a:defRPr>
            </a:lvl2pPr>
            <a:lvl3pPr marL="1524000" indent="-609600" defTabSz="1828800">
              <a:spcBef>
                <a:spcPts val="1500"/>
              </a:spcBef>
              <a:buSzPct val="100000"/>
              <a:defRPr sz="6400">
                <a:solidFill>
                  <a:srgbClr val="000000"/>
                </a:solidFill>
                <a:latin typeface="Arial"/>
                <a:ea typeface="Arial"/>
                <a:cs typeface="Arial"/>
                <a:sym typeface="Arial"/>
              </a:defRPr>
            </a:lvl3pPr>
            <a:lvl4pPr marL="2103120" indent="-731520" defTabSz="1828800">
              <a:spcBef>
                <a:spcPts val="1500"/>
              </a:spcBef>
              <a:buSzPct val="100000"/>
              <a:buChar char="–"/>
              <a:defRPr sz="6400">
                <a:solidFill>
                  <a:srgbClr val="000000"/>
                </a:solidFill>
                <a:latin typeface="Arial"/>
                <a:ea typeface="Arial"/>
                <a:cs typeface="Arial"/>
                <a:sym typeface="Arial"/>
              </a:defRPr>
            </a:lvl4pPr>
            <a:lvl5pPr marL="2560320" indent="-731520" defTabSz="1828800">
              <a:spcBef>
                <a:spcPts val="1500"/>
              </a:spcBef>
              <a:buSzPct val="100000"/>
              <a:buChar char="»"/>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38"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pic>
        <p:nvPicPr>
          <p:cNvPr id="145"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4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pic>
        <p:nvPicPr>
          <p:cNvPr id="153"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54"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55"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000000"/>
                </a:solidFill>
                <a:latin typeface="Arial"/>
                <a:ea typeface="Arial"/>
                <a:cs typeface="Arial"/>
                <a:sym typeface="Arial"/>
              </a:defRPr>
            </a:lvl1pPr>
            <a:lvl2pPr marL="0" indent="457200" algn="ctr" defTabSz="1828800">
              <a:spcBef>
                <a:spcPts val="1500"/>
              </a:spcBef>
              <a:buSzTx/>
              <a:buNone/>
              <a:defRPr sz="6400">
                <a:solidFill>
                  <a:srgbClr val="000000"/>
                </a:solidFill>
                <a:latin typeface="Arial"/>
                <a:ea typeface="Arial"/>
                <a:cs typeface="Arial"/>
                <a:sym typeface="Arial"/>
              </a:defRPr>
            </a:lvl2pPr>
            <a:lvl3pPr marL="0" indent="914400" algn="ctr" defTabSz="1828800">
              <a:spcBef>
                <a:spcPts val="1500"/>
              </a:spcBef>
              <a:buSzTx/>
              <a:buNone/>
              <a:defRPr sz="6400">
                <a:solidFill>
                  <a:srgbClr val="000000"/>
                </a:solidFill>
                <a:latin typeface="Arial"/>
                <a:ea typeface="Arial"/>
                <a:cs typeface="Arial"/>
                <a:sym typeface="Arial"/>
              </a:defRPr>
            </a:lvl3pPr>
            <a:lvl4pPr marL="0" indent="1371600" algn="ctr" defTabSz="1828800">
              <a:spcBef>
                <a:spcPts val="1500"/>
              </a:spcBef>
              <a:buSzTx/>
              <a:buNone/>
              <a:defRPr sz="6400">
                <a:solidFill>
                  <a:srgbClr val="000000"/>
                </a:solidFill>
                <a:latin typeface="Arial"/>
                <a:ea typeface="Arial"/>
                <a:cs typeface="Arial"/>
                <a:sym typeface="Arial"/>
              </a:defRPr>
            </a:lvl4pPr>
            <a:lvl5pPr marL="0" indent="1828800" algn="ctr" defTabSz="1828800">
              <a:spcBef>
                <a:spcPts val="1500"/>
              </a:spcBef>
              <a:buSzTx/>
              <a:buNone/>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56"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163"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3.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2.png"/><Relationship Id="rId5" Type="http://schemas.openxmlformats.org/officeDocument/2006/relationships/image" Target="../media/image6.png"/><Relationship Id="rId6" Type="http://schemas.openxmlformats.org/officeDocument/2006/relationships/image" Target="../media/image7.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8.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6.png"/><Relationship Id="rId7" Type="http://schemas.openxmlformats.org/officeDocument/2006/relationships/image" Target="../media/image7.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 Id="rId3" Type="http://schemas.openxmlformats.org/officeDocument/2006/relationships/image" Target="../media/image2.png"/><Relationship Id="rId4" Type="http://schemas.openxmlformats.org/officeDocument/2006/relationships/image" Target="../media/image7.png"/><Relationship Id="rId5" Type="http://schemas.openxmlformats.org/officeDocument/2006/relationships/image" Target="../media/image3.png"/></Relationships>

</file>

<file path=ppt/slides/_rels/slide3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png"/><Relationship Id="rId3" Type="http://schemas.openxmlformats.org/officeDocument/2006/relationships/image" Target="../media/image9.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4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tif"/></Relationships>

</file>

<file path=ppt/slides/_rels/slide4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tif"/><Relationship Id="rId3" Type="http://schemas.openxmlformats.org/officeDocument/2006/relationships/image" Target="../media/image18.png"/><Relationship Id="rId4" Type="http://schemas.openxmlformats.org/officeDocument/2006/relationships/image" Target="../media/image22.png"/><Relationship Id="rId5" Type="http://schemas.openxmlformats.org/officeDocument/2006/relationships/image" Target="../media/image23.png"/></Relationships>

</file>

<file path=ppt/slides/_rels/slide42.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hyperlink" Target="http://" TargetMode="External"/><Relationship Id="rId4" Type="http://schemas.openxmlformats.org/officeDocument/2006/relationships/hyperlink" Target="http://www.alexanderchurchofchrist.com" TargetMode="External"/><Relationship Id="rId5" Type="http://schemas.openxmlformats.org/officeDocument/2006/relationships/image" Target="../media/image2.png"/><Relationship Id="rId6" Type="http://schemas.openxmlformats.org/officeDocument/2006/relationships/image" Target="../media/image24.png"/></Relationships>

</file>

<file path=ppt/slides/_rels/slide4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jpeg"/><Relationship Id="rId3" Type="http://schemas.openxmlformats.org/officeDocument/2006/relationships/hyperlink" Target="https://www.w65stchurchofchrist.com" TargetMode="External"/><Relationship Id="rId4" Type="http://schemas.openxmlformats.org/officeDocument/2006/relationships/image" Target="../media/image25.png"/><Relationship Id="rId5" Type="http://schemas.openxmlformats.org/officeDocument/2006/relationships/image" Target="../media/image26.png"/><Relationship Id="rId6" Type="http://schemas.openxmlformats.org/officeDocument/2006/relationships/image" Target="../media/image27.png"/></Relationships>

</file>

<file path=ppt/slides/_rels/slide4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14.png"/><Relationship Id="rId8" Type="http://schemas.openxmlformats.org/officeDocument/2006/relationships/image" Target="../media/image15.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2.png"/><Relationship Id="rId4" Type="http://schemas.openxmlformats.org/officeDocument/2006/relationships/image" Target="../media/image16.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7.png"/><Relationship Id="rId7" Type="http://schemas.openxmlformats.org/officeDocument/2006/relationships/image" Target="../media/image3.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7.png"/><Relationship Id="rId4" Type="http://schemas.openxmlformats.org/officeDocument/2006/relationships/image" Target="../media/image2.png"/><Relationship Id="rId5" Type="http://schemas.openxmlformats.org/officeDocument/2006/relationships/image" Target="../media/image7.png"/><Relationship Id="rId6"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2"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173"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174" name="Romans 6:12-13; 12:1,2; 1 Corinthians 6:18-20"/>
          <p:cNvSpPr txBox="1"/>
          <p:nvPr/>
        </p:nvSpPr>
        <p:spPr>
          <a:xfrm>
            <a:off x="224152" y="10848359"/>
            <a:ext cx="239356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Romans 6:12-13; 12:1,2; 1 Corinthians 6:18-20</a:t>
            </a:r>
          </a:p>
        </p:txBody>
      </p:sp>
      <p:pic>
        <p:nvPicPr>
          <p:cNvPr id="175" name="pasted-movie.png" descr="pasted-movie.png"/>
          <p:cNvPicPr>
            <a:picLocks noChangeAspect="1"/>
          </p:cNvPicPr>
          <p:nvPr/>
        </p:nvPicPr>
        <p:blipFill>
          <a:blip r:embed="rId4">
            <a:extLst/>
          </a:blip>
          <a:stretch>
            <a:fillRect/>
          </a:stretch>
        </p:blipFill>
        <p:spPr>
          <a:xfrm>
            <a:off x="-256041" y="9130629"/>
            <a:ext cx="24896082" cy="1956313"/>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7" name="Rounded Rectangle"/>
          <p:cNvSpPr/>
          <p:nvPr/>
        </p:nvSpPr>
        <p:spPr>
          <a:xfrm>
            <a:off x="9495104" y="4649188"/>
            <a:ext cx="5393793" cy="8995932"/>
          </a:xfrm>
          <a:prstGeom prst="roundRect">
            <a:avLst>
              <a:gd name="adj" fmla="val 12707"/>
            </a:avLst>
          </a:prstGeom>
          <a:solidFill>
            <a:schemeClr val="accent3">
              <a:satOff val="1837"/>
              <a:lumOff val="-8808"/>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78" name="Rounded Rectangle"/>
          <p:cNvSpPr/>
          <p:nvPr/>
        </p:nvSpPr>
        <p:spPr>
          <a:xfrm>
            <a:off x="18113801" y="4514905"/>
            <a:ext cx="5393793" cy="8995932"/>
          </a:xfrm>
          <a:prstGeom prst="roundRect">
            <a:avLst>
              <a:gd name="adj" fmla="val 12707"/>
            </a:avLst>
          </a:prstGeom>
          <a:gradFill>
            <a:gsLst>
              <a:gs pos="0">
                <a:srgbClr val="005493"/>
              </a:gs>
              <a:gs pos="100000">
                <a:srgbClr val="000A3A"/>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79" name="Rounded Rectangle"/>
          <p:cNvSpPr/>
          <p:nvPr/>
        </p:nvSpPr>
        <p:spPr>
          <a:xfrm>
            <a:off x="876405" y="4562095"/>
            <a:ext cx="5393793" cy="8995933"/>
          </a:xfrm>
          <a:prstGeom prst="roundRect">
            <a:avLst>
              <a:gd name="adj" fmla="val 12707"/>
            </a:avLst>
          </a:prstGeom>
          <a:solidFill>
            <a:srgbClr val="AB1802"/>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0" name="Rounded Rectangle"/>
          <p:cNvSpPr/>
          <p:nvPr/>
        </p:nvSpPr>
        <p:spPr>
          <a:xfrm>
            <a:off x="8993415" y="3607084"/>
            <a:ext cx="6397170" cy="1817843"/>
          </a:xfrm>
          <a:prstGeom prst="roundRect">
            <a:avLst>
              <a:gd name="adj" fmla="val 32016"/>
            </a:avLst>
          </a:prstGeom>
          <a:solidFill>
            <a:schemeClr val="accent3">
              <a:satOff val="1837"/>
              <a:lumOff val="-8808"/>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1"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282" name="Rounded Rectangle"/>
          <p:cNvSpPr/>
          <p:nvPr/>
        </p:nvSpPr>
        <p:spPr>
          <a:xfrm>
            <a:off x="374717" y="3519992"/>
            <a:ext cx="6397170" cy="1817843"/>
          </a:xfrm>
          <a:prstGeom prst="roundRect">
            <a:avLst>
              <a:gd name="adj" fmla="val 32016"/>
            </a:avLst>
          </a:prstGeom>
          <a:solidFill>
            <a:srgbClr val="AB1802"/>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3" name="Rounded Rectangle"/>
          <p:cNvSpPr/>
          <p:nvPr/>
        </p:nvSpPr>
        <p:spPr>
          <a:xfrm>
            <a:off x="17612114" y="3472801"/>
            <a:ext cx="6397169" cy="1817843"/>
          </a:xfrm>
          <a:prstGeom prst="roundRect">
            <a:avLst>
              <a:gd name="adj" fmla="val 32016"/>
            </a:avLst>
          </a:prstGeom>
          <a:gradFill>
            <a:gsLst>
              <a:gs pos="0">
                <a:srgbClr val="005493"/>
              </a:gs>
              <a:gs pos="100000">
                <a:srgbClr val="005493"/>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284" name="Rectangle 44"/>
          <p:cNvSpPr txBox="1"/>
          <p:nvPr/>
        </p:nvSpPr>
        <p:spPr>
          <a:xfrm>
            <a:off x="925030" y="3667982"/>
            <a:ext cx="5147633"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D6D6D6"/>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UNGODLY</a:t>
            </a:r>
          </a:p>
        </p:txBody>
      </p:sp>
      <p:sp>
        <p:nvSpPr>
          <p:cNvPr id="285" name="Rectangle 45"/>
          <p:cNvSpPr txBox="1"/>
          <p:nvPr/>
        </p:nvSpPr>
        <p:spPr>
          <a:xfrm>
            <a:off x="9540240" y="3715173"/>
            <a:ext cx="5303521"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FFFFFF"/>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BODY?</a:t>
            </a:r>
          </a:p>
        </p:txBody>
      </p:sp>
      <p:sp>
        <p:nvSpPr>
          <p:cNvPr id="286" name="Rectangle 46"/>
          <p:cNvSpPr txBox="1"/>
          <p:nvPr/>
        </p:nvSpPr>
        <p:spPr>
          <a:xfrm>
            <a:off x="18311338" y="3667982"/>
            <a:ext cx="4998721"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8DD3FB"/>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GODLY</a:t>
            </a:r>
          </a:p>
        </p:txBody>
      </p:sp>
      <p:sp>
        <p:nvSpPr>
          <p:cNvPr id="287" name="TextBox 47"/>
          <p:cNvSpPr txBox="1"/>
          <p:nvPr/>
        </p:nvSpPr>
        <p:spPr>
          <a:xfrm>
            <a:off x="9540240" y="5131414"/>
            <a:ext cx="5303521" cy="7612381"/>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3500"/>
              </a:spcBef>
              <a:defRPr b="1" sz="7400">
                <a:solidFill>
                  <a:srgbClr val="FFFFFF"/>
                </a:solidFill>
                <a:effectLst>
                  <a:outerShdw sx="100000" sy="100000" kx="0" ky="0" algn="b" rotWithShape="0" blurRad="50800" dist="63500" dir="2020963">
                    <a:srgbClr val="000000"/>
                  </a:outerShdw>
                </a:effectLst>
                <a:latin typeface="Helvetica"/>
                <a:ea typeface="Helvetica"/>
                <a:cs typeface="Helvetica"/>
                <a:sym typeface="Helvetica"/>
              </a:defRPr>
            </a:pPr>
            <a:r>
              <a:t>Origin?</a:t>
            </a:r>
          </a:p>
          <a:p>
            <a:pPr algn="ctr" defTabSz="1828800">
              <a:lnSpc>
                <a:spcPct val="100000"/>
              </a:lnSpc>
              <a:spcBef>
                <a:spcPts val="3500"/>
              </a:spcBef>
              <a:defRPr b="1" sz="7400">
                <a:solidFill>
                  <a:srgbClr val="FFFFFF"/>
                </a:solidFill>
                <a:effectLst>
                  <a:outerShdw sx="100000" sy="100000" kx="0" ky="0" algn="b" rotWithShape="0" blurRad="50800" dist="63500" dir="2020963">
                    <a:srgbClr val="000000"/>
                  </a:outerShdw>
                </a:effectLst>
                <a:latin typeface="Helvetica"/>
                <a:ea typeface="Helvetica"/>
                <a:cs typeface="Helvetica"/>
                <a:sym typeface="Helvetica"/>
              </a:defRPr>
            </a:pPr>
            <a:r>
              <a:t>Owner?</a:t>
            </a:r>
          </a:p>
          <a:p>
            <a:pPr algn="ctr" defTabSz="1828800">
              <a:lnSpc>
                <a:spcPct val="100000"/>
              </a:lnSpc>
              <a:spcBef>
                <a:spcPts val="3500"/>
              </a:spcBef>
              <a:defRPr b="1" sz="7400">
                <a:solidFill>
                  <a:srgbClr val="FFFFFF"/>
                </a:solidFill>
                <a:effectLst>
                  <a:outerShdw sx="100000" sy="100000" kx="0" ky="0" algn="b" rotWithShape="0" blurRad="50800" dist="63500" dir="2020963">
                    <a:srgbClr val="000000"/>
                  </a:outerShdw>
                </a:effectLst>
                <a:latin typeface="Helvetica"/>
                <a:ea typeface="Helvetica"/>
                <a:cs typeface="Helvetica"/>
                <a:sym typeface="Helvetica"/>
              </a:defRPr>
            </a:pPr>
            <a:r>
              <a:t>Purpose?</a:t>
            </a:r>
          </a:p>
          <a:p>
            <a:pPr algn="ctr" defTabSz="1828800">
              <a:lnSpc>
                <a:spcPct val="100000"/>
              </a:lnSpc>
              <a:spcBef>
                <a:spcPts val="3500"/>
              </a:spcBef>
              <a:defRPr b="1" sz="7400">
                <a:solidFill>
                  <a:srgbClr val="FFFFFF"/>
                </a:solidFill>
                <a:effectLst>
                  <a:outerShdw sx="100000" sy="100000" kx="0" ky="0" algn="b" rotWithShape="0" blurRad="50800" dist="63500" dir="2020963">
                    <a:srgbClr val="000000"/>
                  </a:outerShdw>
                </a:effectLst>
                <a:latin typeface="Helvetica"/>
                <a:ea typeface="Helvetica"/>
                <a:cs typeface="Helvetica"/>
                <a:sym typeface="Helvetica"/>
              </a:defRPr>
            </a:pPr>
            <a:r>
              <a:t>Authority?</a:t>
            </a:r>
          </a:p>
          <a:p>
            <a:pPr algn="ctr" defTabSz="1828800">
              <a:lnSpc>
                <a:spcPct val="100000"/>
              </a:lnSpc>
              <a:spcBef>
                <a:spcPts val="3500"/>
              </a:spcBef>
              <a:defRPr b="1" sz="7400">
                <a:solidFill>
                  <a:srgbClr val="FFFFFF"/>
                </a:solidFill>
                <a:effectLst>
                  <a:outerShdw sx="100000" sy="100000" kx="0" ky="0" algn="b" rotWithShape="0" blurRad="50800" dist="63500" dir="2020963">
                    <a:srgbClr val="000000"/>
                  </a:outerShdw>
                </a:effectLst>
                <a:latin typeface="Helvetica"/>
                <a:ea typeface="Helvetica"/>
                <a:cs typeface="Helvetica"/>
                <a:sym typeface="Helvetica"/>
              </a:defRPr>
            </a:pPr>
            <a:r>
              <a:t>Future?</a:t>
            </a:r>
          </a:p>
        </p:txBody>
      </p:sp>
      <p:sp>
        <p:nvSpPr>
          <p:cNvPr id="288" name="TextBox 48"/>
          <p:cNvSpPr txBox="1"/>
          <p:nvPr/>
        </p:nvSpPr>
        <p:spPr>
          <a:xfrm>
            <a:off x="18082738" y="5131414"/>
            <a:ext cx="5455921" cy="81076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sz="8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Created</a:t>
            </a:r>
          </a:p>
          <a:p>
            <a:pPr algn="ctr" defTabSz="1828800">
              <a:lnSpc>
                <a:spcPct val="100000"/>
              </a:lnSpc>
              <a:spcBef>
                <a:spcPts val="1200"/>
              </a:spcBef>
              <a:defRPr sz="8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a:t>
            </a:r>
          </a:p>
          <a:p>
            <a:pPr algn="ctr" defTabSz="1828800">
              <a:lnSpc>
                <a:spcPct val="100000"/>
              </a:lnSpc>
              <a:spcBef>
                <a:spcPts val="1200"/>
              </a:spcBef>
              <a:defRPr sz="8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Glorify God</a:t>
            </a:r>
          </a:p>
          <a:p>
            <a:pPr algn="ctr" defTabSz="1828800">
              <a:lnSpc>
                <a:spcPct val="100000"/>
              </a:lnSpc>
              <a:spcBef>
                <a:spcPts val="1200"/>
              </a:spcBef>
              <a:defRPr sz="8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Jesus</a:t>
            </a:r>
          </a:p>
          <a:p>
            <a:pPr algn="ctr" defTabSz="1828800">
              <a:lnSpc>
                <a:spcPct val="100000"/>
              </a:lnSpc>
              <a:spcBef>
                <a:spcPts val="1200"/>
              </a:spcBef>
              <a:defRPr sz="8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ETERNAL LIFE</a:t>
            </a:r>
          </a:p>
        </p:txBody>
      </p:sp>
      <p:sp>
        <p:nvSpPr>
          <p:cNvPr id="289" name="TextBox 43"/>
          <p:cNvSpPr txBox="1"/>
          <p:nvPr/>
        </p:nvSpPr>
        <p:spPr>
          <a:xfrm>
            <a:off x="997741" y="5131414"/>
            <a:ext cx="5151121" cy="81076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200"/>
              </a:spcBef>
              <a:defRPr sz="8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Evolution</a:t>
            </a:r>
          </a:p>
          <a:p>
            <a:pPr algn="ctr" defTabSz="1828800">
              <a:lnSpc>
                <a:spcPct val="100000"/>
              </a:lnSpc>
              <a:spcBef>
                <a:spcPts val="1200"/>
              </a:spcBef>
              <a:defRPr sz="8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Body</a:t>
            </a:r>
          </a:p>
          <a:p>
            <a:pPr algn="ctr" defTabSz="1828800">
              <a:lnSpc>
                <a:spcPct val="100000"/>
              </a:lnSpc>
              <a:spcBef>
                <a:spcPts val="1200"/>
              </a:spcBef>
              <a:defRPr sz="8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goals</a:t>
            </a:r>
          </a:p>
          <a:p>
            <a:pPr algn="ctr" defTabSz="1828800">
              <a:lnSpc>
                <a:spcPct val="100000"/>
              </a:lnSpc>
              <a:spcBef>
                <a:spcPts val="1200"/>
              </a:spcBef>
              <a:defRPr sz="8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Myself</a:t>
            </a:r>
          </a:p>
          <a:p>
            <a:pPr algn="ctr" defTabSz="1828800">
              <a:lnSpc>
                <a:spcPct val="100000"/>
              </a:lnSpc>
              <a:spcBef>
                <a:spcPts val="1200"/>
              </a:spcBef>
              <a:defRPr sz="8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ETERNAL DEATH</a:t>
            </a:r>
          </a:p>
        </p:txBody>
      </p:sp>
      <p:pic>
        <p:nvPicPr>
          <p:cNvPr id="290" name="Picture 3" descr="Picture 3"/>
          <p:cNvPicPr>
            <a:picLocks noChangeAspect="1"/>
          </p:cNvPicPr>
          <p:nvPr/>
        </p:nvPicPr>
        <p:blipFill>
          <a:blip r:embed="rId2">
            <a:extLst/>
          </a:blip>
          <a:stretch>
            <a:fillRect/>
          </a:stretch>
        </p:blipFill>
        <p:spPr>
          <a:xfrm flipH="1">
            <a:off x="14893187" y="3818373"/>
            <a:ext cx="2669499" cy="10010621"/>
          </a:xfrm>
          <a:prstGeom prst="rect">
            <a:avLst/>
          </a:prstGeom>
          <a:ln w="12700">
            <a:miter lim="400000"/>
          </a:ln>
        </p:spPr>
      </p:pic>
      <p:pic>
        <p:nvPicPr>
          <p:cNvPr id="291" name="Picture 4" descr="Picture 4"/>
          <p:cNvPicPr>
            <a:picLocks noChangeAspect="1"/>
          </p:cNvPicPr>
          <p:nvPr/>
        </p:nvPicPr>
        <p:blipFill>
          <a:blip r:embed="rId3">
            <a:extLst/>
          </a:blip>
          <a:stretch>
            <a:fillRect/>
          </a:stretch>
        </p:blipFill>
        <p:spPr>
          <a:xfrm flipH="1">
            <a:off x="6598856" y="3818373"/>
            <a:ext cx="2891957" cy="10010621"/>
          </a:xfrm>
          <a:prstGeom prst="rect">
            <a:avLst/>
          </a:prstGeom>
          <a:ln w="12700">
            <a:miter lim="400000"/>
          </a:ln>
        </p:spPr>
      </p:pic>
      <p:grpSp>
        <p:nvGrpSpPr>
          <p:cNvPr id="296" name="Group"/>
          <p:cNvGrpSpPr/>
          <p:nvPr/>
        </p:nvGrpSpPr>
        <p:grpSpPr>
          <a:xfrm>
            <a:off x="386137" y="-762693"/>
            <a:ext cx="23611726" cy="2851879"/>
            <a:chOff x="0" y="0"/>
            <a:chExt cx="23611724" cy="2851878"/>
          </a:xfrm>
        </p:grpSpPr>
        <p:sp>
          <p:nvSpPr>
            <p:cNvPr id="29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93" name="pasted-movie.png" descr="pasted-movie.png"/>
            <p:cNvPicPr>
              <a:picLocks noChangeAspect="1"/>
            </p:cNvPicPr>
            <p:nvPr/>
          </p:nvPicPr>
          <p:blipFill>
            <a:blip r:embed="rId4">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294" name="pasted-movie.png" descr="pasted-movie.png"/>
            <p:cNvPicPr>
              <a:picLocks noChangeAspect="1"/>
            </p:cNvPicPr>
            <p:nvPr/>
          </p:nvPicPr>
          <p:blipFill>
            <a:blip r:embed="rId5">
              <a:extLst/>
            </a:blip>
            <a:stretch>
              <a:fillRect/>
            </a:stretch>
          </p:blipFill>
          <p:spPr>
            <a:xfrm>
              <a:off x="5352895" y="0"/>
              <a:ext cx="3042005" cy="2851879"/>
            </a:xfrm>
            <a:prstGeom prst="rect">
              <a:avLst/>
            </a:prstGeom>
            <a:ln w="12700" cap="flat">
              <a:noFill/>
              <a:miter lim="400000"/>
            </a:ln>
            <a:effectLst/>
          </p:spPr>
        </p:pic>
        <p:pic>
          <p:nvPicPr>
            <p:cNvPr id="295" name="pasted-movie.png" descr="pasted-movie.png"/>
            <p:cNvPicPr>
              <a:picLocks noChangeAspect="1"/>
            </p:cNvPicPr>
            <p:nvPr/>
          </p:nvPicPr>
          <p:blipFill>
            <a:blip r:embed="rId6">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87">
                                            <p:bg/>
                                          </p:spTgt>
                                        </p:tgtEl>
                                        <p:attrNameLst>
                                          <p:attrName>style.visibility</p:attrName>
                                        </p:attrNameLst>
                                      </p:cBhvr>
                                      <p:to>
                                        <p:strVal val="visible"/>
                                      </p:to>
                                    </p:set>
                                    <p:animEffect filter="wipe(left)" transition="in">
                                      <p:cBhvr>
                                        <p:cTn id="7" dur="500"/>
                                        <p:tgtEl>
                                          <p:spTgt spid="287">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87">
                                            <p:txEl>
                                              <p:pRg st="0" end="0"/>
                                            </p:txEl>
                                          </p:spTgt>
                                        </p:tgtEl>
                                        <p:attrNameLst>
                                          <p:attrName>style.visibility</p:attrName>
                                        </p:attrNameLst>
                                      </p:cBhvr>
                                      <p:to>
                                        <p:strVal val="visible"/>
                                      </p:to>
                                    </p:set>
                                    <p:animEffect filter="wipe(left)" transition="in">
                                      <p:cBhvr>
                                        <p:cTn id="10" dur="500"/>
                                        <p:tgtEl>
                                          <p:spTgt spid="287">
                                            <p:txEl>
                                              <p:pRg st="0" end="0"/>
                                            </p:txEl>
                                          </p:spTgt>
                                        </p:tgtEl>
                                      </p:cBhvr>
                                    </p:animEffect>
                                  </p:childTnLst>
                                </p:cTn>
                              </p:par>
                            </p:childTnLst>
                          </p:cTn>
                        </p:par>
                        <p:par>
                          <p:cTn id="11" fill="hold">
                            <p:stCondLst>
                              <p:cond delay="500"/>
                            </p:stCondLst>
                            <p:childTnLst>
                              <p:par>
                                <p:cTn id="12" presetClass="entr" nodeType="afterEffect" presetSubtype="8" presetID="22" grpId="1" fill="hold">
                                  <p:stCondLst>
                                    <p:cond delay="0"/>
                                  </p:stCondLst>
                                  <p:iterate type="el" backwards="0">
                                    <p:tmAbs val="0"/>
                                  </p:iterate>
                                  <p:childTnLst>
                                    <p:set>
                                      <p:cBhvr>
                                        <p:cTn id="13" fill="hold"/>
                                        <p:tgtEl>
                                          <p:spTgt spid="287">
                                            <p:txEl>
                                              <p:pRg st="1" end="1"/>
                                            </p:txEl>
                                          </p:spTgt>
                                        </p:tgtEl>
                                        <p:attrNameLst>
                                          <p:attrName>style.visibility</p:attrName>
                                        </p:attrNameLst>
                                      </p:cBhvr>
                                      <p:to>
                                        <p:strVal val="visible"/>
                                      </p:to>
                                    </p:set>
                                    <p:animEffect filter="wipe(left)" transition="in">
                                      <p:cBhvr>
                                        <p:cTn id="14" dur="500"/>
                                        <p:tgtEl>
                                          <p:spTgt spid="287">
                                            <p:txEl>
                                              <p:pRg st="1" end="1"/>
                                            </p:txEl>
                                          </p:spTgt>
                                        </p:tgtEl>
                                      </p:cBhvr>
                                    </p:animEffect>
                                  </p:childTnLst>
                                </p:cTn>
                              </p:par>
                            </p:childTnLst>
                          </p:cTn>
                        </p:par>
                        <p:par>
                          <p:cTn id="15" fill="hold">
                            <p:stCondLst>
                              <p:cond delay="1000"/>
                            </p:stCondLst>
                            <p:childTnLst>
                              <p:par>
                                <p:cTn id="16" presetClass="entr" nodeType="afterEffect" presetSubtype="8" presetID="22" grpId="1" fill="hold">
                                  <p:stCondLst>
                                    <p:cond delay="0"/>
                                  </p:stCondLst>
                                  <p:iterate type="el" backwards="0">
                                    <p:tmAbs val="0"/>
                                  </p:iterate>
                                  <p:childTnLst>
                                    <p:set>
                                      <p:cBhvr>
                                        <p:cTn id="17" fill="hold"/>
                                        <p:tgtEl>
                                          <p:spTgt spid="287">
                                            <p:txEl>
                                              <p:pRg st="2" end="2"/>
                                            </p:txEl>
                                          </p:spTgt>
                                        </p:tgtEl>
                                        <p:attrNameLst>
                                          <p:attrName>style.visibility</p:attrName>
                                        </p:attrNameLst>
                                      </p:cBhvr>
                                      <p:to>
                                        <p:strVal val="visible"/>
                                      </p:to>
                                    </p:set>
                                    <p:animEffect filter="wipe(left)" transition="in">
                                      <p:cBhvr>
                                        <p:cTn id="18" dur="500"/>
                                        <p:tgtEl>
                                          <p:spTgt spid="287">
                                            <p:txEl>
                                              <p:pRg st="2" end="2"/>
                                            </p:txEl>
                                          </p:spTgt>
                                        </p:tgtEl>
                                      </p:cBhvr>
                                    </p:animEffect>
                                  </p:childTnLst>
                                </p:cTn>
                              </p:par>
                            </p:childTnLst>
                          </p:cTn>
                        </p:par>
                        <p:par>
                          <p:cTn id="19" fill="hold">
                            <p:stCondLst>
                              <p:cond delay="1500"/>
                            </p:stCondLst>
                            <p:childTnLst>
                              <p:par>
                                <p:cTn id="20" presetClass="entr" nodeType="afterEffect" presetSubtype="8" presetID="22" grpId="1" fill="hold">
                                  <p:stCondLst>
                                    <p:cond delay="0"/>
                                  </p:stCondLst>
                                  <p:iterate type="el" backwards="0">
                                    <p:tmAbs val="0"/>
                                  </p:iterate>
                                  <p:childTnLst>
                                    <p:set>
                                      <p:cBhvr>
                                        <p:cTn id="21" fill="hold"/>
                                        <p:tgtEl>
                                          <p:spTgt spid="287">
                                            <p:txEl>
                                              <p:pRg st="3" end="3"/>
                                            </p:txEl>
                                          </p:spTgt>
                                        </p:tgtEl>
                                        <p:attrNameLst>
                                          <p:attrName>style.visibility</p:attrName>
                                        </p:attrNameLst>
                                      </p:cBhvr>
                                      <p:to>
                                        <p:strVal val="visible"/>
                                      </p:to>
                                    </p:set>
                                    <p:animEffect filter="wipe(left)" transition="in">
                                      <p:cBhvr>
                                        <p:cTn id="22" dur="500"/>
                                        <p:tgtEl>
                                          <p:spTgt spid="287">
                                            <p:txEl>
                                              <p:pRg st="3" end="3"/>
                                            </p:txEl>
                                          </p:spTgt>
                                        </p:tgtEl>
                                      </p:cBhvr>
                                    </p:animEffect>
                                  </p:childTnLst>
                                </p:cTn>
                              </p:par>
                            </p:childTnLst>
                          </p:cTn>
                        </p:par>
                        <p:par>
                          <p:cTn id="23" fill="hold">
                            <p:stCondLst>
                              <p:cond delay="2000"/>
                            </p:stCondLst>
                            <p:childTnLst>
                              <p:par>
                                <p:cTn id="24" presetClass="entr" nodeType="afterEffect" presetSubtype="8" presetID="22" grpId="1" fill="hold">
                                  <p:stCondLst>
                                    <p:cond delay="0"/>
                                  </p:stCondLst>
                                  <p:iterate type="el" backwards="0">
                                    <p:tmAbs val="0"/>
                                  </p:iterate>
                                  <p:childTnLst>
                                    <p:set>
                                      <p:cBhvr>
                                        <p:cTn id="25" fill="hold"/>
                                        <p:tgtEl>
                                          <p:spTgt spid="287">
                                            <p:txEl>
                                              <p:pRg st="4" end="4"/>
                                            </p:txEl>
                                          </p:spTgt>
                                        </p:tgtEl>
                                        <p:attrNameLst>
                                          <p:attrName>style.visibility</p:attrName>
                                        </p:attrNameLst>
                                      </p:cBhvr>
                                      <p:to>
                                        <p:strVal val="visible"/>
                                      </p:to>
                                    </p:set>
                                    <p:animEffect filter="wipe(left)" transition="in">
                                      <p:cBhvr>
                                        <p:cTn id="26" dur="500"/>
                                        <p:tgtEl>
                                          <p:spTgt spid="287">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2" presetID="22" grpId="2" fill="hold">
                                  <p:stCondLst>
                                    <p:cond delay="0"/>
                                  </p:stCondLst>
                                  <p:iterate type="el" backwards="0">
                                    <p:tmAbs val="0"/>
                                  </p:iterate>
                                  <p:childTnLst>
                                    <p:set>
                                      <p:cBhvr>
                                        <p:cTn id="30" fill="hold"/>
                                        <p:tgtEl>
                                          <p:spTgt spid="289">
                                            <p:bg/>
                                          </p:spTgt>
                                        </p:tgtEl>
                                        <p:attrNameLst>
                                          <p:attrName>style.visibility</p:attrName>
                                        </p:attrNameLst>
                                      </p:cBhvr>
                                      <p:to>
                                        <p:strVal val="visible"/>
                                      </p:to>
                                    </p:set>
                                    <p:animEffect filter="wipe(right)" transition="in">
                                      <p:cBhvr>
                                        <p:cTn id="31" dur="500"/>
                                        <p:tgtEl>
                                          <p:spTgt spid="289">
                                            <p:bg/>
                                          </p:spTgt>
                                        </p:tgtEl>
                                      </p:cBhvr>
                                    </p:animEffect>
                                  </p:childTnLst>
                                </p:cTn>
                              </p:par>
                              <p:par>
                                <p:cTn id="32" presetClass="entr" nodeType="withEffect" presetSubtype="2" presetID="22" grpId="2" fill="hold">
                                  <p:stCondLst>
                                    <p:cond delay="0"/>
                                  </p:stCondLst>
                                  <p:iterate type="el" backwards="0">
                                    <p:tmAbs val="0"/>
                                  </p:iterate>
                                  <p:childTnLst>
                                    <p:set>
                                      <p:cBhvr>
                                        <p:cTn id="33" fill="hold"/>
                                        <p:tgtEl>
                                          <p:spTgt spid="289">
                                            <p:txEl>
                                              <p:pRg st="0" end="0"/>
                                            </p:txEl>
                                          </p:spTgt>
                                        </p:tgtEl>
                                        <p:attrNameLst>
                                          <p:attrName>style.visibility</p:attrName>
                                        </p:attrNameLst>
                                      </p:cBhvr>
                                      <p:to>
                                        <p:strVal val="visible"/>
                                      </p:to>
                                    </p:set>
                                    <p:animEffect filter="wipe(right)" transition="in">
                                      <p:cBhvr>
                                        <p:cTn id="34" dur="500"/>
                                        <p:tgtEl>
                                          <p:spTgt spid="289">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8" presetID="22" grpId="3" fill="hold">
                                  <p:stCondLst>
                                    <p:cond delay="0"/>
                                  </p:stCondLst>
                                  <p:iterate type="el" backwards="0">
                                    <p:tmAbs val="0"/>
                                  </p:iterate>
                                  <p:childTnLst>
                                    <p:set>
                                      <p:cBhvr>
                                        <p:cTn id="38" fill="hold"/>
                                        <p:tgtEl>
                                          <p:spTgt spid="288">
                                            <p:bg/>
                                          </p:spTgt>
                                        </p:tgtEl>
                                        <p:attrNameLst>
                                          <p:attrName>style.visibility</p:attrName>
                                        </p:attrNameLst>
                                      </p:cBhvr>
                                      <p:to>
                                        <p:strVal val="visible"/>
                                      </p:to>
                                    </p:set>
                                    <p:animEffect filter="wipe(left)" transition="in">
                                      <p:cBhvr>
                                        <p:cTn id="39" dur="500"/>
                                        <p:tgtEl>
                                          <p:spTgt spid="288">
                                            <p:bg/>
                                          </p:spTgt>
                                        </p:tgtEl>
                                      </p:cBhvr>
                                    </p:animEffect>
                                  </p:childTnLst>
                                </p:cTn>
                              </p:par>
                              <p:par>
                                <p:cTn id="40" presetClass="entr" nodeType="withEffect" presetSubtype="8" presetID="22" grpId="3" fill="hold">
                                  <p:stCondLst>
                                    <p:cond delay="0"/>
                                  </p:stCondLst>
                                  <p:iterate type="el" backwards="0">
                                    <p:tmAbs val="0"/>
                                  </p:iterate>
                                  <p:childTnLst>
                                    <p:set>
                                      <p:cBhvr>
                                        <p:cTn id="41" fill="hold"/>
                                        <p:tgtEl>
                                          <p:spTgt spid="288">
                                            <p:txEl>
                                              <p:pRg st="0" end="0"/>
                                            </p:txEl>
                                          </p:spTgt>
                                        </p:tgtEl>
                                        <p:attrNameLst>
                                          <p:attrName>style.visibility</p:attrName>
                                        </p:attrNameLst>
                                      </p:cBhvr>
                                      <p:to>
                                        <p:strVal val="visible"/>
                                      </p:to>
                                    </p:set>
                                    <p:animEffect filter="wipe(left)" transition="in">
                                      <p:cBhvr>
                                        <p:cTn id="42" dur="500"/>
                                        <p:tgtEl>
                                          <p:spTgt spid="288">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Class="entr" nodeType="clickEffect" presetSubtype="2" presetID="22" grpId="2" fill="hold">
                                  <p:stCondLst>
                                    <p:cond delay="0"/>
                                  </p:stCondLst>
                                  <p:iterate type="el" backwards="0">
                                    <p:tmAbs val="0"/>
                                  </p:iterate>
                                  <p:childTnLst>
                                    <p:set>
                                      <p:cBhvr>
                                        <p:cTn id="46" fill="hold"/>
                                        <p:tgtEl>
                                          <p:spTgt spid="289">
                                            <p:txEl>
                                              <p:pRg st="1" end="1"/>
                                            </p:txEl>
                                          </p:spTgt>
                                        </p:tgtEl>
                                        <p:attrNameLst>
                                          <p:attrName>style.visibility</p:attrName>
                                        </p:attrNameLst>
                                      </p:cBhvr>
                                      <p:to>
                                        <p:strVal val="visible"/>
                                      </p:to>
                                    </p:set>
                                    <p:animEffect filter="wipe(right)" transition="in">
                                      <p:cBhvr>
                                        <p:cTn id="47" dur="500"/>
                                        <p:tgtEl>
                                          <p:spTgt spid="289">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Class="entr" nodeType="clickEffect" presetSubtype="8" presetID="22" grpId="3" fill="hold">
                                  <p:stCondLst>
                                    <p:cond delay="0"/>
                                  </p:stCondLst>
                                  <p:iterate type="el" backwards="0">
                                    <p:tmAbs val="0"/>
                                  </p:iterate>
                                  <p:childTnLst>
                                    <p:set>
                                      <p:cBhvr>
                                        <p:cTn id="51" fill="hold"/>
                                        <p:tgtEl>
                                          <p:spTgt spid="288">
                                            <p:txEl>
                                              <p:pRg st="1" end="1"/>
                                            </p:txEl>
                                          </p:spTgt>
                                        </p:tgtEl>
                                        <p:attrNameLst>
                                          <p:attrName>style.visibility</p:attrName>
                                        </p:attrNameLst>
                                      </p:cBhvr>
                                      <p:to>
                                        <p:strVal val="visible"/>
                                      </p:to>
                                    </p:set>
                                    <p:animEffect filter="wipe(left)" transition="in">
                                      <p:cBhvr>
                                        <p:cTn id="52" dur="500"/>
                                        <p:tgtEl>
                                          <p:spTgt spid="28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Class="entr" nodeType="clickEffect" presetSubtype="2" presetID="22" grpId="2" fill="hold">
                                  <p:stCondLst>
                                    <p:cond delay="0"/>
                                  </p:stCondLst>
                                  <p:iterate type="el" backwards="0">
                                    <p:tmAbs val="0"/>
                                  </p:iterate>
                                  <p:childTnLst>
                                    <p:set>
                                      <p:cBhvr>
                                        <p:cTn id="56" fill="hold"/>
                                        <p:tgtEl>
                                          <p:spTgt spid="289">
                                            <p:txEl>
                                              <p:pRg st="2" end="2"/>
                                            </p:txEl>
                                          </p:spTgt>
                                        </p:tgtEl>
                                        <p:attrNameLst>
                                          <p:attrName>style.visibility</p:attrName>
                                        </p:attrNameLst>
                                      </p:cBhvr>
                                      <p:to>
                                        <p:strVal val="visible"/>
                                      </p:to>
                                    </p:set>
                                    <p:animEffect filter="wipe(right)" transition="in">
                                      <p:cBhvr>
                                        <p:cTn id="57" dur="500"/>
                                        <p:tgtEl>
                                          <p:spTgt spid="289">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Class="entr" nodeType="clickEffect" presetSubtype="8" presetID="22" grpId="3" fill="hold">
                                  <p:stCondLst>
                                    <p:cond delay="0"/>
                                  </p:stCondLst>
                                  <p:iterate type="el" backwards="0">
                                    <p:tmAbs val="0"/>
                                  </p:iterate>
                                  <p:childTnLst>
                                    <p:set>
                                      <p:cBhvr>
                                        <p:cTn id="61" fill="hold"/>
                                        <p:tgtEl>
                                          <p:spTgt spid="288">
                                            <p:txEl>
                                              <p:pRg st="2" end="2"/>
                                            </p:txEl>
                                          </p:spTgt>
                                        </p:tgtEl>
                                        <p:attrNameLst>
                                          <p:attrName>style.visibility</p:attrName>
                                        </p:attrNameLst>
                                      </p:cBhvr>
                                      <p:to>
                                        <p:strVal val="visible"/>
                                      </p:to>
                                    </p:set>
                                    <p:animEffect filter="wipe(left)" transition="in">
                                      <p:cBhvr>
                                        <p:cTn id="62" dur="500"/>
                                        <p:tgtEl>
                                          <p:spTgt spid="288">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Class="entr" nodeType="clickEffect" presetSubtype="2" presetID="22" grpId="2" fill="hold">
                                  <p:stCondLst>
                                    <p:cond delay="0"/>
                                  </p:stCondLst>
                                  <p:iterate type="el" backwards="0">
                                    <p:tmAbs val="0"/>
                                  </p:iterate>
                                  <p:childTnLst>
                                    <p:set>
                                      <p:cBhvr>
                                        <p:cTn id="66" fill="hold"/>
                                        <p:tgtEl>
                                          <p:spTgt spid="289">
                                            <p:txEl>
                                              <p:pRg st="3" end="3"/>
                                            </p:txEl>
                                          </p:spTgt>
                                        </p:tgtEl>
                                        <p:attrNameLst>
                                          <p:attrName>style.visibility</p:attrName>
                                        </p:attrNameLst>
                                      </p:cBhvr>
                                      <p:to>
                                        <p:strVal val="visible"/>
                                      </p:to>
                                    </p:set>
                                    <p:animEffect filter="wipe(right)" transition="in">
                                      <p:cBhvr>
                                        <p:cTn id="67" dur="500"/>
                                        <p:tgtEl>
                                          <p:spTgt spid="289">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Class="entr" nodeType="clickEffect" presetSubtype="8" presetID="22" grpId="3" fill="hold">
                                  <p:stCondLst>
                                    <p:cond delay="0"/>
                                  </p:stCondLst>
                                  <p:iterate type="el" backwards="0">
                                    <p:tmAbs val="0"/>
                                  </p:iterate>
                                  <p:childTnLst>
                                    <p:set>
                                      <p:cBhvr>
                                        <p:cTn id="71" fill="hold"/>
                                        <p:tgtEl>
                                          <p:spTgt spid="288">
                                            <p:txEl>
                                              <p:pRg st="3" end="3"/>
                                            </p:txEl>
                                          </p:spTgt>
                                        </p:tgtEl>
                                        <p:attrNameLst>
                                          <p:attrName>style.visibility</p:attrName>
                                        </p:attrNameLst>
                                      </p:cBhvr>
                                      <p:to>
                                        <p:strVal val="visible"/>
                                      </p:to>
                                    </p:set>
                                    <p:animEffect filter="wipe(left)" transition="in">
                                      <p:cBhvr>
                                        <p:cTn id="72" dur="500"/>
                                        <p:tgtEl>
                                          <p:spTgt spid="288">
                                            <p:txEl>
                                              <p:pRg st="3" end="3"/>
                                            </p:txEl>
                                          </p:spTgt>
                                        </p:tgtEl>
                                      </p:cBhvr>
                                    </p:animEffect>
                                  </p:childTnLst>
                                </p:cTn>
                              </p:par>
                            </p:childTnLst>
                          </p:cTn>
                        </p:par>
                      </p:childTnLst>
                    </p:cTn>
                  </p:par>
                  <p:par>
                    <p:cTn id="73" fill="hold">
                      <p:stCondLst>
                        <p:cond delay="indefinite"/>
                      </p:stCondLst>
                      <p:childTnLst>
                        <p:par>
                          <p:cTn id="74" fill="hold">
                            <p:stCondLst>
                              <p:cond delay="0"/>
                            </p:stCondLst>
                            <p:childTnLst>
                              <p:par>
                                <p:cTn id="75" presetClass="entr" nodeType="clickEffect" presetSubtype="2" presetID="22" grpId="2" fill="hold">
                                  <p:stCondLst>
                                    <p:cond delay="0"/>
                                  </p:stCondLst>
                                  <p:iterate type="el" backwards="0">
                                    <p:tmAbs val="0"/>
                                  </p:iterate>
                                  <p:childTnLst>
                                    <p:set>
                                      <p:cBhvr>
                                        <p:cTn id="76" fill="hold"/>
                                        <p:tgtEl>
                                          <p:spTgt spid="289">
                                            <p:txEl>
                                              <p:pRg st="4" end="4"/>
                                            </p:txEl>
                                          </p:spTgt>
                                        </p:tgtEl>
                                        <p:attrNameLst>
                                          <p:attrName>style.visibility</p:attrName>
                                        </p:attrNameLst>
                                      </p:cBhvr>
                                      <p:to>
                                        <p:strVal val="visible"/>
                                      </p:to>
                                    </p:set>
                                    <p:animEffect filter="wipe(right)" transition="in">
                                      <p:cBhvr>
                                        <p:cTn id="77" dur="500"/>
                                        <p:tgtEl>
                                          <p:spTgt spid="289">
                                            <p:txEl>
                                              <p:pRg st="4" end="4"/>
                                            </p:txEl>
                                          </p:spTgt>
                                        </p:tgtEl>
                                      </p:cBhvr>
                                    </p:animEffect>
                                  </p:childTnLst>
                                </p:cTn>
                              </p:par>
                            </p:childTnLst>
                          </p:cTn>
                        </p:par>
                      </p:childTnLst>
                    </p:cTn>
                  </p:par>
                  <p:par>
                    <p:cTn id="78" fill="hold">
                      <p:stCondLst>
                        <p:cond delay="indefinite"/>
                      </p:stCondLst>
                      <p:childTnLst>
                        <p:par>
                          <p:cTn id="79" fill="hold">
                            <p:stCondLst>
                              <p:cond delay="0"/>
                            </p:stCondLst>
                            <p:childTnLst>
                              <p:par>
                                <p:cTn id="80" presetClass="entr" nodeType="clickEffect" presetSubtype="8" presetID="22" grpId="3" fill="hold">
                                  <p:stCondLst>
                                    <p:cond delay="0"/>
                                  </p:stCondLst>
                                  <p:iterate type="el" backwards="0">
                                    <p:tmAbs val="0"/>
                                  </p:iterate>
                                  <p:childTnLst>
                                    <p:set>
                                      <p:cBhvr>
                                        <p:cTn id="81" fill="hold"/>
                                        <p:tgtEl>
                                          <p:spTgt spid="288">
                                            <p:txEl>
                                              <p:pRg st="4" end="4"/>
                                            </p:txEl>
                                          </p:spTgt>
                                        </p:tgtEl>
                                        <p:attrNameLst>
                                          <p:attrName>style.visibility</p:attrName>
                                        </p:attrNameLst>
                                      </p:cBhvr>
                                      <p:to>
                                        <p:strVal val="visible"/>
                                      </p:to>
                                    </p:set>
                                    <p:animEffect filter="wipe(left)" transition="in">
                                      <p:cBhvr>
                                        <p:cTn id="82" dur="500"/>
                                        <p:tgtEl>
                                          <p:spTgt spid="28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8" grpId="3"/>
      <p:bldP build="p" bldLvl="5" animBg="1" rev="0" advAuto="0" spid="287" grpId="1"/>
      <p:bldP build="p" bldLvl="5" animBg="1" rev="0" advAuto="0" spid="289"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8"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299"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00"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sp>
        <p:nvSpPr>
          <p:cNvPr id="301"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02"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03"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04"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05" name="Jeremiah 10:23 (NKJV)…"/>
          <p:cNvSpPr txBox="1"/>
          <p:nvPr/>
        </p:nvSpPr>
        <p:spPr>
          <a:xfrm>
            <a:off x="14533345" y="4389830"/>
            <a:ext cx="9205006" cy="82169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600">
                <a:solidFill>
                  <a:srgbClr val="000000"/>
                </a:solidFill>
                <a:latin typeface="Helvetica"/>
                <a:ea typeface="Helvetica"/>
                <a:cs typeface="Helvetica"/>
                <a:sym typeface="Helvetica"/>
              </a:defRPr>
            </a:pPr>
            <a:r>
              <a:t>Jeremiah 10:23 (NKJV)</a:t>
            </a:r>
          </a:p>
          <a:p>
            <a:pPr algn="ctr" defTabSz="457200">
              <a:lnSpc>
                <a:spcPct val="100000"/>
              </a:lnSpc>
              <a:spcBef>
                <a:spcPts val="0"/>
              </a:spcBef>
              <a:defRPr sz="7600">
                <a:solidFill>
                  <a:srgbClr val="000000"/>
                </a:solidFill>
                <a:latin typeface="Helvetica"/>
                <a:ea typeface="Helvetica"/>
                <a:cs typeface="Helvetica"/>
                <a:sym typeface="Helvetica"/>
              </a:defRPr>
            </a:pPr>
            <a:r>
              <a:rPr baseline="31999"/>
              <a:t>23</a:t>
            </a:r>
            <a:r>
              <a:t> O Lord, I know the way of man </a:t>
            </a:r>
            <a:r>
              <a:rPr i="1"/>
              <a:t>is</a:t>
            </a:r>
            <a:r>
              <a:t> not in himself; </a:t>
            </a:r>
            <a:r>
              <a:rPr i="1"/>
              <a:t>It is</a:t>
            </a:r>
            <a:r>
              <a:t> not in man who walks to direct his own steps. </a:t>
            </a:r>
          </a:p>
        </p:txBody>
      </p:sp>
      <p:grpSp>
        <p:nvGrpSpPr>
          <p:cNvPr id="310" name="Group"/>
          <p:cNvGrpSpPr/>
          <p:nvPr/>
        </p:nvGrpSpPr>
        <p:grpSpPr>
          <a:xfrm>
            <a:off x="386137" y="-762693"/>
            <a:ext cx="23611726" cy="2851879"/>
            <a:chOff x="0" y="0"/>
            <a:chExt cx="23611724" cy="2851878"/>
          </a:xfrm>
        </p:grpSpPr>
        <p:sp>
          <p:nvSpPr>
            <p:cNvPr id="30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07"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08"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09"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2"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13"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14"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sp>
        <p:nvSpPr>
          <p:cNvPr id="315"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16"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17"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18"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19" name="1 Corinthians 6:9–10 (NKJV)…"/>
          <p:cNvSpPr txBox="1"/>
          <p:nvPr/>
        </p:nvSpPr>
        <p:spPr>
          <a:xfrm>
            <a:off x="13567162" y="3461593"/>
            <a:ext cx="10728211" cy="101854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000000"/>
                </a:solidFill>
                <a:latin typeface="Helvetica"/>
                <a:ea typeface="Helvetica"/>
                <a:cs typeface="Helvetica"/>
                <a:sym typeface="Helvetica"/>
              </a:defRPr>
            </a:pPr>
            <a:r>
              <a:t>1 Corinthians 6:9–10 (NKJV) </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9</a:t>
            </a:r>
            <a:r>
              <a:t> Do you not know that the unrighteous will not inherit the kingdom of God? Do not be deceived. Neither fornicators, nor idolaters, nor adulterers, nor homosexuals, nor sodomites, </a:t>
            </a:r>
            <a:r>
              <a:rPr baseline="31999"/>
              <a:t>10</a:t>
            </a:r>
            <a:r>
              <a:t> nor thieves, nor covetous, nor drunkards, nor revilers, nor extortioners will inherit the kingdom of God.</a:t>
            </a:r>
          </a:p>
        </p:txBody>
      </p:sp>
      <p:grpSp>
        <p:nvGrpSpPr>
          <p:cNvPr id="324" name="Group"/>
          <p:cNvGrpSpPr/>
          <p:nvPr/>
        </p:nvGrpSpPr>
        <p:grpSpPr>
          <a:xfrm>
            <a:off x="386137" y="-762693"/>
            <a:ext cx="23611726" cy="2851879"/>
            <a:chOff x="0" y="0"/>
            <a:chExt cx="23611724" cy="2851878"/>
          </a:xfrm>
        </p:grpSpPr>
        <p:sp>
          <p:nvSpPr>
            <p:cNvPr id="32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21"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22"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23"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27"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28"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29"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30"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31"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32" name="Hebrews 13:4 (NKJV)…"/>
          <p:cNvSpPr txBox="1"/>
          <p:nvPr/>
        </p:nvSpPr>
        <p:spPr>
          <a:xfrm>
            <a:off x="14194364" y="3681316"/>
            <a:ext cx="9777389" cy="9372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600">
                <a:solidFill>
                  <a:srgbClr val="000000"/>
                </a:solidFill>
                <a:latin typeface="Helvetica"/>
                <a:ea typeface="Helvetica"/>
                <a:cs typeface="Helvetica"/>
                <a:sym typeface="Helvetica"/>
              </a:defRPr>
            </a:pPr>
            <a:r>
              <a:t>Hebrews 13:4 (NKJV) </a:t>
            </a:r>
          </a:p>
          <a:p>
            <a:pPr algn="ctr" defTabSz="457200">
              <a:lnSpc>
                <a:spcPct val="100000"/>
              </a:lnSpc>
              <a:spcBef>
                <a:spcPts val="0"/>
              </a:spcBef>
              <a:defRPr sz="7600">
                <a:solidFill>
                  <a:srgbClr val="000000"/>
                </a:solidFill>
                <a:latin typeface="Helvetica"/>
                <a:ea typeface="Helvetica"/>
                <a:cs typeface="Helvetica"/>
                <a:sym typeface="Helvetica"/>
              </a:defRPr>
            </a:pPr>
            <a:r>
              <a:rPr baseline="31999"/>
              <a:t>4</a:t>
            </a:r>
            <a:r>
              <a:t> Marriage </a:t>
            </a:r>
            <a:r>
              <a:rPr i="1"/>
              <a:t>is</a:t>
            </a:r>
            <a:r>
              <a:t> honorable among all, and the bed undefiled; but fornicators and adulterers God will judge.</a:t>
            </a:r>
          </a:p>
        </p:txBody>
      </p:sp>
      <p:sp>
        <p:nvSpPr>
          <p:cNvPr id="333"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338" name="Group"/>
          <p:cNvGrpSpPr/>
          <p:nvPr/>
        </p:nvGrpSpPr>
        <p:grpSpPr>
          <a:xfrm>
            <a:off x="386137" y="-762693"/>
            <a:ext cx="23611726" cy="2851879"/>
            <a:chOff x="0" y="0"/>
            <a:chExt cx="23611724" cy="2851878"/>
          </a:xfrm>
        </p:grpSpPr>
        <p:sp>
          <p:nvSpPr>
            <p:cNvPr id="334"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35"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36"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37"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0"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41"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42"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43"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44"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45"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46" name="Galatians 5:19–21 (NKJV)…"/>
          <p:cNvSpPr txBox="1"/>
          <p:nvPr/>
        </p:nvSpPr>
        <p:spPr>
          <a:xfrm>
            <a:off x="14194364" y="3681316"/>
            <a:ext cx="9777389" cy="9271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000000"/>
                </a:solidFill>
                <a:latin typeface="Helvetica"/>
                <a:ea typeface="Helvetica"/>
                <a:cs typeface="Helvetica"/>
                <a:sym typeface="Helvetica"/>
              </a:defRPr>
            </a:pPr>
            <a:r>
              <a:t>Galatians 5:19–21 (NKJV) </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19</a:t>
            </a:r>
            <a:r>
              <a:t> Now the works of the flesh are evident, which are: adultery, fornication, uncleanness, lewdness, </a:t>
            </a:r>
            <a:r>
              <a:rPr baseline="31999"/>
              <a:t>20</a:t>
            </a:r>
            <a:r>
              <a:t> idolatry, sorcery, hatred, contentions, jealousies, outbursts of wrath, selfish ambitions, dissensions, heresies,</a:t>
            </a:r>
          </a:p>
        </p:txBody>
      </p:sp>
      <p:sp>
        <p:nvSpPr>
          <p:cNvPr id="347"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352" name="Group"/>
          <p:cNvGrpSpPr/>
          <p:nvPr/>
        </p:nvGrpSpPr>
        <p:grpSpPr>
          <a:xfrm>
            <a:off x="386137" y="-762693"/>
            <a:ext cx="23611726" cy="2851879"/>
            <a:chOff x="0" y="0"/>
            <a:chExt cx="23611724" cy="2851878"/>
          </a:xfrm>
        </p:grpSpPr>
        <p:sp>
          <p:nvSpPr>
            <p:cNvPr id="348"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49"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50"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51"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4"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55"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56"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57"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58"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59"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60" name="Galatians 5:19–21 (NKJV)…"/>
          <p:cNvSpPr txBox="1"/>
          <p:nvPr/>
        </p:nvSpPr>
        <p:spPr>
          <a:xfrm>
            <a:off x="14194364" y="3681316"/>
            <a:ext cx="9777389" cy="89662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000000"/>
                </a:solidFill>
                <a:latin typeface="Helvetica"/>
                <a:ea typeface="Helvetica"/>
                <a:cs typeface="Helvetica"/>
                <a:sym typeface="Helvetica"/>
              </a:defRPr>
            </a:pPr>
            <a:r>
              <a:t>Galatians 5:19–21 (NKJV) </a:t>
            </a:r>
          </a:p>
          <a:p>
            <a:pPr algn="ctr" defTabSz="457200">
              <a:lnSpc>
                <a:spcPct val="100000"/>
              </a:lnSpc>
              <a:spcBef>
                <a:spcPts val="0"/>
              </a:spcBef>
              <a:defRPr sz="6500">
                <a:solidFill>
                  <a:srgbClr val="000000"/>
                </a:solidFill>
                <a:latin typeface="Helvetica"/>
                <a:ea typeface="Helvetica"/>
                <a:cs typeface="Helvetica"/>
                <a:sym typeface="Helvetica"/>
              </a:defRPr>
            </a:pPr>
            <a:r>
              <a:rPr baseline="31999"/>
              <a:t>21</a:t>
            </a:r>
            <a:r>
              <a:t> envy, murders, drunkenness, revelries, and the like; of which I tell you beforehand, just as I also told </a:t>
            </a:r>
            <a:r>
              <a:rPr i="1"/>
              <a:t>you</a:t>
            </a:r>
            <a:r>
              <a:t> in time past, that those who practice such things will not inherit the kingdom of God.</a:t>
            </a:r>
          </a:p>
        </p:txBody>
      </p:sp>
      <p:sp>
        <p:nvSpPr>
          <p:cNvPr id="361"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366" name="Group"/>
          <p:cNvGrpSpPr/>
          <p:nvPr/>
        </p:nvGrpSpPr>
        <p:grpSpPr>
          <a:xfrm>
            <a:off x="386137" y="-762693"/>
            <a:ext cx="23611726" cy="2851879"/>
            <a:chOff x="0" y="0"/>
            <a:chExt cx="23611724" cy="2851878"/>
          </a:xfrm>
        </p:grpSpPr>
        <p:sp>
          <p:nvSpPr>
            <p:cNvPr id="36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63"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64"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65"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8"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69"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70"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71"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72"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73"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74" name="1 Timothy 2:8–10 (NKJV)…"/>
          <p:cNvSpPr txBox="1"/>
          <p:nvPr/>
        </p:nvSpPr>
        <p:spPr>
          <a:xfrm>
            <a:off x="13861739" y="3681316"/>
            <a:ext cx="10064817" cy="96393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2200"/>
              </a:spcBef>
              <a:defRPr b="1" sz="6600">
                <a:solidFill>
                  <a:srgbClr val="000000"/>
                </a:solidFill>
                <a:latin typeface="Helvetica"/>
                <a:ea typeface="Helvetica"/>
                <a:cs typeface="Helvetica"/>
                <a:sym typeface="Helvetica"/>
              </a:defRPr>
            </a:pPr>
            <a:r>
              <a:t>1 Timothy 2:8–10 (NKJV) </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9</a:t>
            </a:r>
            <a:r>
              <a:t> in like manner also, that the women adorn themselves in modest apparel, with propriety and moderation, not with braided hair or gold or pearls or costly clothing, </a:t>
            </a:r>
            <a:r>
              <a:rPr baseline="31999"/>
              <a:t>10</a:t>
            </a:r>
            <a:r>
              <a:t> but, which is proper for women professing godliness, with good works.</a:t>
            </a:r>
          </a:p>
        </p:txBody>
      </p:sp>
      <p:sp>
        <p:nvSpPr>
          <p:cNvPr id="375"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380" name="Group"/>
          <p:cNvGrpSpPr/>
          <p:nvPr/>
        </p:nvGrpSpPr>
        <p:grpSpPr>
          <a:xfrm>
            <a:off x="386137" y="-762693"/>
            <a:ext cx="23611726" cy="2851879"/>
            <a:chOff x="0" y="0"/>
            <a:chExt cx="23611724" cy="2851878"/>
          </a:xfrm>
        </p:grpSpPr>
        <p:sp>
          <p:nvSpPr>
            <p:cNvPr id="37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77"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78"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79"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2"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83"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84"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85"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386"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387"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388" name="Psalm 127:3 (NKJV)…"/>
          <p:cNvSpPr txBox="1"/>
          <p:nvPr/>
        </p:nvSpPr>
        <p:spPr>
          <a:xfrm>
            <a:off x="14019930" y="3461593"/>
            <a:ext cx="10064816" cy="95504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800">
                <a:solidFill>
                  <a:srgbClr val="000000"/>
                </a:solidFill>
                <a:latin typeface="Helvetica"/>
                <a:ea typeface="Helvetica"/>
                <a:cs typeface="Helvetica"/>
                <a:sym typeface="Helvetica"/>
              </a:defRPr>
            </a:pPr>
            <a:r>
              <a:t>Psalm 127:3 (NKJV) </a:t>
            </a:r>
          </a:p>
          <a:p>
            <a:pPr algn="ctr" defTabSz="457200">
              <a:lnSpc>
                <a:spcPct val="100000"/>
              </a:lnSpc>
              <a:spcBef>
                <a:spcPts val="0"/>
              </a:spcBef>
              <a:defRPr sz="8800">
                <a:solidFill>
                  <a:srgbClr val="000000"/>
                </a:solidFill>
                <a:latin typeface="Helvetica"/>
                <a:ea typeface="Helvetica"/>
                <a:cs typeface="Helvetica"/>
                <a:sym typeface="Helvetica"/>
              </a:defRPr>
            </a:pPr>
            <a:r>
              <a:rPr baseline="31999"/>
              <a:t>3</a:t>
            </a:r>
            <a:r>
              <a:t> Behold, children </a:t>
            </a:r>
            <a:r>
              <a:rPr i="1"/>
              <a:t>are</a:t>
            </a:r>
            <a:r>
              <a:t> a heritage from the Lord, The fruit of the womb </a:t>
            </a:r>
            <a:r>
              <a:rPr i="1"/>
              <a:t>is</a:t>
            </a:r>
            <a:r>
              <a:t> a reward.</a:t>
            </a:r>
          </a:p>
        </p:txBody>
      </p:sp>
      <p:sp>
        <p:nvSpPr>
          <p:cNvPr id="389"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394" name="Group"/>
          <p:cNvGrpSpPr/>
          <p:nvPr/>
        </p:nvGrpSpPr>
        <p:grpSpPr>
          <a:xfrm>
            <a:off x="386137" y="-762693"/>
            <a:ext cx="23611726" cy="2851879"/>
            <a:chOff x="0" y="0"/>
            <a:chExt cx="23611724" cy="2851878"/>
          </a:xfrm>
        </p:grpSpPr>
        <p:sp>
          <p:nvSpPr>
            <p:cNvPr id="39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91"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92"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93"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6"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397"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398"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399"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400"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401"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402" name="Job 2:9–10 (NKJV)…"/>
          <p:cNvSpPr txBox="1"/>
          <p:nvPr/>
        </p:nvSpPr>
        <p:spPr>
          <a:xfrm>
            <a:off x="14019930" y="3461593"/>
            <a:ext cx="10064816" cy="101854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000000"/>
                </a:solidFill>
                <a:latin typeface="Helvetica"/>
                <a:ea typeface="Helvetica"/>
                <a:cs typeface="Helvetica"/>
                <a:sym typeface="Helvetica"/>
              </a:defRPr>
            </a:pPr>
            <a:r>
              <a:t>Job 2:9–10 (NKJV) </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9</a:t>
            </a:r>
            <a:r>
              <a:t> Then his wife said to him, “Do you still hold fast to your integrity? Curse God and die!” </a:t>
            </a:r>
            <a:r>
              <a:rPr baseline="31999"/>
              <a:t>10</a:t>
            </a:r>
            <a:r>
              <a:t> But he said to her, “You speak as one of the foolish women speaks. Shall we indeed accept good from God, and shall we not accept adversity?” In all this Job did not sin with his lips.</a:t>
            </a:r>
          </a:p>
        </p:txBody>
      </p:sp>
      <p:sp>
        <p:nvSpPr>
          <p:cNvPr id="403"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408" name="Group"/>
          <p:cNvGrpSpPr/>
          <p:nvPr/>
        </p:nvGrpSpPr>
        <p:grpSpPr>
          <a:xfrm>
            <a:off x="386137" y="-762693"/>
            <a:ext cx="23611726" cy="2851879"/>
            <a:chOff x="0" y="0"/>
            <a:chExt cx="23611724" cy="2851878"/>
          </a:xfrm>
        </p:grpSpPr>
        <p:sp>
          <p:nvSpPr>
            <p:cNvPr id="404"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05"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06"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407"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10" name="Our Body To Be God’s Temple"/>
          <p:cNvSpPr txBox="1"/>
          <p:nvPr/>
        </p:nvSpPr>
        <p:spPr>
          <a:xfrm>
            <a:off x="386136" y="1779647"/>
            <a:ext cx="23611727" cy="1524001"/>
          </a:xfrm>
          <a:prstGeom prst="rect">
            <a:avLst/>
          </a:prstGeom>
          <a:gradFill>
            <a:gsLst>
              <a:gs pos="0">
                <a:srgbClr val="005493"/>
              </a:gs>
              <a:gs pos="100000">
                <a:srgbClr val="0096FF"/>
              </a:gs>
            </a:gsLst>
            <a:lin ang="54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9600">
                <a:ln w="12700" cap="flat">
                  <a:solidFill>
                    <a:srgbClr val="000000"/>
                  </a:solidFill>
                  <a:prstDash val="solid"/>
                  <a:miter lim="400000"/>
                </a:ln>
                <a:solidFill>
                  <a:srgbClr val="FFFFFF"/>
                </a:solidFill>
                <a:effectLst>
                  <a:outerShdw sx="100000" sy="100000" kx="0" ky="0" algn="b" rotWithShape="0" blurRad="50800" dist="63500" dir="2227252">
                    <a:srgbClr val="000000"/>
                  </a:outerShdw>
                </a:effectLst>
                <a:latin typeface="Gill Sans"/>
                <a:ea typeface="Gill Sans"/>
                <a:cs typeface="Gill Sans"/>
                <a:sym typeface="Gill Sans"/>
              </a:defRPr>
            </a:lvl1pPr>
          </a:lstStyle>
          <a:p>
            <a:pPr/>
            <a:r>
              <a:t>Our Body To Be God’s Temple</a:t>
            </a:r>
          </a:p>
        </p:txBody>
      </p:sp>
      <p:sp>
        <p:nvSpPr>
          <p:cNvPr id="411" name="TextBox 11"/>
          <p:cNvSpPr txBox="1"/>
          <p:nvPr/>
        </p:nvSpPr>
        <p:spPr>
          <a:xfrm>
            <a:off x="374647" y="3668616"/>
            <a:ext cx="13068683" cy="1173481"/>
          </a:xfrm>
          <a:prstGeom prst="rect">
            <a:avLst/>
          </a:prstGeom>
          <a:solidFill>
            <a:schemeClr val="accent6">
              <a:satOff val="1848"/>
              <a:lumOff val="-15262"/>
            </a:schemeClr>
          </a:soli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cap="all">
                <a:solidFill>
                  <a:srgbClr val="FFFF00"/>
                </a:solidFill>
                <a:latin typeface="Century Gothic"/>
                <a:ea typeface="Century Gothic"/>
                <a:cs typeface="Century Gothic"/>
                <a:sym typeface="Century Gothic"/>
              </a:defRPr>
            </a:lvl1pPr>
          </a:lstStyle>
          <a:p>
            <a:pPr/>
            <a:r>
              <a:t>1 Corinthians 6:18-20</a:t>
            </a:r>
          </a:p>
        </p:txBody>
      </p:sp>
      <p:sp>
        <p:nvSpPr>
          <p:cNvPr id="412" name="Abortion / Euthanasia / Suicide"/>
          <p:cNvSpPr/>
          <p:nvPr/>
        </p:nvSpPr>
        <p:spPr>
          <a:xfrm>
            <a:off x="619139" y="10343453"/>
            <a:ext cx="12579698"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Abortion / Euthanasia / Suicide</a:t>
            </a:r>
          </a:p>
        </p:txBody>
      </p:sp>
      <p:sp>
        <p:nvSpPr>
          <p:cNvPr id="413" name="Alcohol / Drugs / Pleasure"/>
          <p:cNvSpPr/>
          <p:nvPr/>
        </p:nvSpPr>
        <p:spPr>
          <a:xfrm>
            <a:off x="619139" y="6919194"/>
            <a:ext cx="12579698"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Alcohol / Drugs / Pleasure</a:t>
            </a:r>
          </a:p>
        </p:txBody>
      </p:sp>
      <p:sp>
        <p:nvSpPr>
          <p:cNvPr id="414" name="Seductive / Extravagant  Apparel"/>
          <p:cNvSpPr/>
          <p:nvPr/>
        </p:nvSpPr>
        <p:spPr>
          <a:xfrm>
            <a:off x="619139" y="8631324"/>
            <a:ext cx="12579698"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Seductive / Extravagant  Apparel</a:t>
            </a:r>
          </a:p>
        </p:txBody>
      </p:sp>
      <p:sp>
        <p:nvSpPr>
          <p:cNvPr id="415" name="Self Gratification / Indulgence"/>
          <p:cNvSpPr/>
          <p:nvPr/>
        </p:nvSpPr>
        <p:spPr>
          <a:xfrm>
            <a:off x="619139" y="12055583"/>
            <a:ext cx="12579698"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Self Gratification / Indulgence</a:t>
            </a:r>
          </a:p>
        </p:txBody>
      </p:sp>
      <p:sp>
        <p:nvSpPr>
          <p:cNvPr id="416" name="Philippians 3:18–19 (NKJV)…"/>
          <p:cNvSpPr txBox="1"/>
          <p:nvPr/>
        </p:nvSpPr>
        <p:spPr>
          <a:xfrm>
            <a:off x="13755543" y="3845771"/>
            <a:ext cx="10351802" cy="92837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100">
                <a:solidFill>
                  <a:srgbClr val="000000"/>
                </a:solidFill>
                <a:latin typeface="Helvetica"/>
                <a:ea typeface="Helvetica"/>
                <a:cs typeface="Helvetica"/>
                <a:sym typeface="Helvetica"/>
              </a:defRPr>
            </a:pPr>
            <a:r>
              <a:t>Philippians 3:18–19 (NKJV) </a:t>
            </a:r>
          </a:p>
          <a:p>
            <a:pPr algn="ctr" defTabSz="457200">
              <a:lnSpc>
                <a:spcPct val="100000"/>
              </a:lnSpc>
              <a:spcBef>
                <a:spcPts val="0"/>
              </a:spcBef>
              <a:defRPr sz="6000">
                <a:solidFill>
                  <a:srgbClr val="000000"/>
                </a:solidFill>
                <a:latin typeface="Helvetica"/>
                <a:ea typeface="Helvetica"/>
                <a:cs typeface="Helvetica"/>
                <a:sym typeface="Helvetica"/>
              </a:defRPr>
            </a:pPr>
            <a:r>
              <a:rPr baseline="31999"/>
              <a:t>18</a:t>
            </a:r>
            <a:r>
              <a:t> For many walk, of whom I have told you often, and now tell you even weeping, </a:t>
            </a:r>
            <a:r>
              <a:rPr i="1"/>
              <a:t>that they are</a:t>
            </a:r>
            <a:r>
              <a:t> the enemies of the cross of Christ: </a:t>
            </a:r>
            <a:r>
              <a:rPr baseline="31999"/>
              <a:t>19</a:t>
            </a:r>
            <a:r>
              <a:t> whose end </a:t>
            </a:r>
            <a:r>
              <a:rPr i="1"/>
              <a:t>is</a:t>
            </a:r>
            <a:r>
              <a:t> destruction, whose god </a:t>
            </a:r>
            <a:r>
              <a:rPr i="1"/>
              <a:t>is their</a:t>
            </a:r>
            <a:r>
              <a:t> belly, and </a:t>
            </a:r>
            <a:r>
              <a:rPr i="1"/>
              <a:t>whose</a:t>
            </a:r>
            <a:r>
              <a:t> glory </a:t>
            </a:r>
            <a:r>
              <a:rPr i="1"/>
              <a:t>is</a:t>
            </a:r>
            <a:r>
              <a:t> in their shame—who set their mind on earthly things.</a:t>
            </a:r>
          </a:p>
        </p:txBody>
      </p:sp>
      <p:sp>
        <p:nvSpPr>
          <p:cNvPr id="417" name="Sex — Fornication / Adultery"/>
          <p:cNvSpPr/>
          <p:nvPr/>
        </p:nvSpPr>
        <p:spPr>
          <a:xfrm>
            <a:off x="619139" y="5207065"/>
            <a:ext cx="12579698"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Sex — Fornication / Adultery</a:t>
            </a:r>
          </a:p>
        </p:txBody>
      </p:sp>
      <p:grpSp>
        <p:nvGrpSpPr>
          <p:cNvPr id="422" name="Group"/>
          <p:cNvGrpSpPr/>
          <p:nvPr/>
        </p:nvGrpSpPr>
        <p:grpSpPr>
          <a:xfrm>
            <a:off x="386137" y="-762693"/>
            <a:ext cx="23611726" cy="2851879"/>
            <a:chOff x="0" y="0"/>
            <a:chExt cx="23611724" cy="2851878"/>
          </a:xfrm>
        </p:grpSpPr>
        <p:sp>
          <p:nvSpPr>
            <p:cNvPr id="418"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19"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20"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421" name="pasted-movie.png" descr="pasted-movie.png"/>
            <p:cNvPicPr>
              <a:picLocks noChangeAspect="1"/>
            </p:cNvPicPr>
            <p:nvPr/>
          </p:nvPicPr>
          <p:blipFill>
            <a:blip r:embed="rId4">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77"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178"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79"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180" name="Not merely “doing good.”…"/>
          <p:cNvSpPr txBox="1"/>
          <p:nvPr/>
        </p:nvSpPr>
        <p:spPr>
          <a:xfrm>
            <a:off x="11836399" y="3756395"/>
            <a:ext cx="12152690" cy="9445626"/>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good.”</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merely “doing what is right.”</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Not exactly “Godlikeness”</a:t>
            </a:r>
          </a:p>
          <a:p>
            <a:pPr marL="963827" indent="-963827" defTabSz="821531">
              <a:lnSpc>
                <a:spcPct val="100000"/>
              </a:lnSpc>
              <a:spcBef>
                <a:spcPts val="1600"/>
              </a:spcBef>
              <a:buSzPct val="80000"/>
              <a:buBlip>
                <a:blip r:embed="rId3"/>
              </a:buBlip>
              <a:defRPr sz="6800">
                <a:latin typeface="Century Gothic"/>
                <a:ea typeface="Century Gothic"/>
                <a:cs typeface="Century Gothic"/>
                <a:sym typeface="Century Gothic"/>
              </a:defRPr>
            </a:pPr>
            <a:r>
              <a:t>Opposite of Ungodliness. </a:t>
            </a:r>
          </a:p>
          <a:p>
            <a:pPr marL="963827" indent="-963827" defTabSz="821531">
              <a:lnSpc>
                <a:spcPct val="100000"/>
              </a:lnSpc>
              <a:spcBef>
                <a:spcPts val="1600"/>
              </a:spcBef>
              <a:buSzPct val="80000"/>
              <a:buBlip>
                <a:blip r:embed="rId3"/>
              </a:buBlip>
              <a:defRPr b="1" sz="6800">
                <a:latin typeface="Century Gothic"/>
                <a:ea typeface="Century Gothic"/>
                <a:cs typeface="Century Gothic"/>
                <a:sym typeface="Century Gothic"/>
              </a:defRPr>
            </a:pPr>
            <a:r>
              <a:t>An Attitude directed towards pleasing God, resulting in a way of life.</a:t>
            </a:r>
          </a:p>
        </p:txBody>
      </p:sp>
      <p:sp>
        <p:nvSpPr>
          <p:cNvPr id="181" name="Titus 2:11–12 (NKJV)…"/>
          <p:cNvSpPr txBox="1"/>
          <p:nvPr/>
        </p:nvSpPr>
        <p:spPr>
          <a:xfrm>
            <a:off x="285650" y="4084175"/>
            <a:ext cx="10793268" cy="829289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100">
                <a:solidFill>
                  <a:srgbClr val="000000"/>
                </a:solidFill>
                <a:latin typeface="Times New Roman"/>
                <a:ea typeface="Times New Roman"/>
                <a:cs typeface="Times New Roman"/>
                <a:sym typeface="Times New Roman"/>
              </a:defRPr>
            </a:pPr>
            <a:r>
              <a:t>Titus 2:11–12 (NKJV)</a:t>
            </a:r>
          </a:p>
          <a:p>
            <a:pPr algn="ctr" defTabSz="457200">
              <a:lnSpc>
                <a:spcPct val="100000"/>
              </a:lnSpc>
              <a:spcBef>
                <a:spcPts val="0"/>
              </a:spcBef>
              <a:defRPr sz="7100">
                <a:solidFill>
                  <a:srgbClr val="000000"/>
                </a:solidFill>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pic>
        <p:nvPicPr>
          <p:cNvPr id="182" name="pasted-movie.png" descr="pasted-movie.png"/>
          <p:cNvPicPr>
            <a:picLocks noChangeAspect="1"/>
          </p:cNvPicPr>
          <p:nvPr/>
        </p:nvPicPr>
        <p:blipFill>
          <a:blip r:embed="rId4">
            <a:extLst/>
          </a:blip>
          <a:stretch>
            <a:fillRect/>
          </a:stretch>
        </p:blipFill>
        <p:spPr>
          <a:xfrm>
            <a:off x="1194124" y="-7590"/>
            <a:ext cx="8261388" cy="1838797"/>
          </a:xfrm>
          <a:prstGeom prst="rect">
            <a:avLst/>
          </a:prstGeom>
          <a:ln w="12700">
            <a:miter lim="400000"/>
          </a:ln>
          <a:effectLst>
            <a:outerShdw sx="100000" sy="100000" kx="0" ky="0" algn="b" rotWithShape="0" blurRad="215900" dist="109623" dir="5400000">
              <a:srgbClr val="000000"/>
            </a:outerShdw>
          </a:effectLst>
        </p:spPr>
      </p:pic>
      <p:pic>
        <p:nvPicPr>
          <p:cNvPr id="183" name="pasted-movie.png" descr="pasted-movie.png"/>
          <p:cNvPicPr>
            <a:picLocks noChangeAspect="1"/>
          </p:cNvPicPr>
          <p:nvPr/>
        </p:nvPicPr>
        <p:blipFill>
          <a:blip r:embed="rId5">
            <a:extLst/>
          </a:blip>
          <a:stretch>
            <a:fillRect/>
          </a:stretch>
        </p:blipFill>
        <p:spPr>
          <a:xfrm>
            <a:off x="10126871" y="109507"/>
            <a:ext cx="13063005" cy="1482828"/>
          </a:xfrm>
          <a:prstGeom prst="rect">
            <a:avLst/>
          </a:prstGeom>
          <a:ln w="12700">
            <a:miter lim="400000"/>
          </a:ln>
          <a:effectLst>
            <a:outerShdw sx="100000" sy="100000" kx="0" ky="0" algn="b" rotWithShape="0" blurRad="215900" dist="109623" dir="5400000">
              <a:srgbClr val="000000"/>
            </a:outerShdw>
          </a:effectLst>
        </p:spPr>
      </p:pic>
      <p:pic>
        <p:nvPicPr>
          <p:cNvPr id="184" name="pasted-movie.png" descr="pasted-movie.png"/>
          <p:cNvPicPr>
            <a:picLocks noChangeAspect="1"/>
          </p:cNvPicPr>
          <p:nvPr/>
        </p:nvPicPr>
        <p:blipFill>
          <a:blip r:embed="rId6">
            <a:extLst/>
          </a:blip>
          <a:stretch>
            <a:fillRect/>
          </a:stretch>
        </p:blipFill>
        <p:spPr>
          <a:xfrm>
            <a:off x="8379467" y="-785292"/>
            <a:ext cx="3042005" cy="2851879"/>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0">
                                            <p:txEl>
                                              <p:pRg st="1" end="1"/>
                                            </p:txEl>
                                          </p:spTgt>
                                        </p:tgtEl>
                                        <p:attrNameLst>
                                          <p:attrName>style.visibility</p:attrName>
                                        </p:attrNameLst>
                                      </p:cBhvr>
                                      <p:to>
                                        <p:strVal val="visible"/>
                                      </p:to>
                                    </p:set>
                                    <p:animEffect filter="wipe(left)" transition="in">
                                      <p:cBhvr>
                                        <p:cTn id="7" dur="1500"/>
                                        <p:tgtEl>
                                          <p:spTgt spid="180">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180">
                                            <p:txEl>
                                              <p:pRg st="2" end="2"/>
                                            </p:txEl>
                                          </p:spTgt>
                                        </p:tgtEl>
                                        <p:attrNameLst>
                                          <p:attrName>style.visibility</p:attrName>
                                        </p:attrNameLst>
                                      </p:cBhvr>
                                      <p:to>
                                        <p:strVal val="visible"/>
                                      </p:to>
                                    </p:set>
                                    <p:animEffect filter="wipe(left)" transition="in">
                                      <p:cBhvr>
                                        <p:cTn id="12" dur="1500"/>
                                        <p:tgtEl>
                                          <p:spTgt spid="18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180">
                                            <p:txEl>
                                              <p:pRg st="3" end="3"/>
                                            </p:txEl>
                                          </p:spTgt>
                                        </p:tgtEl>
                                        <p:attrNameLst>
                                          <p:attrName>style.visibility</p:attrName>
                                        </p:attrNameLst>
                                      </p:cBhvr>
                                      <p:to>
                                        <p:strVal val="visible"/>
                                      </p:to>
                                    </p:set>
                                    <p:animEffect filter="wipe(left)" transition="in">
                                      <p:cBhvr>
                                        <p:cTn id="17" dur="1500"/>
                                        <p:tgtEl>
                                          <p:spTgt spid="180">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180">
                                            <p:txEl>
                                              <p:pRg st="4" end="4"/>
                                            </p:txEl>
                                          </p:spTgt>
                                        </p:tgtEl>
                                        <p:attrNameLst>
                                          <p:attrName>style.visibility</p:attrName>
                                        </p:attrNameLst>
                                      </p:cBhvr>
                                      <p:to>
                                        <p:strVal val="visible"/>
                                      </p:to>
                                    </p:set>
                                    <p:animEffect filter="wipe(left)" transition="in">
                                      <p:cBhvr>
                                        <p:cTn id="22" dur="1500"/>
                                        <p:tgtEl>
                                          <p:spTgt spid="180">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0"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24"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425"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3118"/>
                </a:schemeClr>
              </a:gs>
              <a:gs pos="100000">
                <a:schemeClr val="accent2">
                  <a:hueOff val="76670"/>
                  <a:satOff val="16688"/>
                  <a:lumOff val="-20328"/>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26"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427"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428" name="Job 31:1–4 (NKJV)…"/>
          <p:cNvSpPr txBox="1"/>
          <p:nvPr/>
        </p:nvSpPr>
        <p:spPr>
          <a:xfrm>
            <a:off x="7620172" y="3823173"/>
            <a:ext cx="16283784" cy="91567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600">
                <a:solidFill>
                  <a:srgbClr val="000000"/>
                </a:solidFill>
                <a:latin typeface="Helvetica"/>
                <a:ea typeface="Helvetica"/>
                <a:cs typeface="Helvetica"/>
                <a:sym typeface="Helvetica"/>
              </a:defRPr>
            </a:pPr>
            <a:r>
              <a:t>Job 31:1–4 (NKJV) </a:t>
            </a:r>
          </a:p>
          <a:p>
            <a:pPr algn="ctr" defTabSz="457200">
              <a:lnSpc>
                <a:spcPct val="100000"/>
              </a:lnSpc>
              <a:spcBef>
                <a:spcPts val="0"/>
              </a:spcBef>
              <a:defRPr sz="6600">
                <a:solidFill>
                  <a:srgbClr val="000000"/>
                </a:solidFill>
                <a:latin typeface="Helvetica"/>
                <a:ea typeface="Helvetica"/>
                <a:cs typeface="Helvetica"/>
                <a:sym typeface="Helvetica"/>
              </a:defRPr>
            </a:pPr>
            <a:r>
              <a:rPr baseline="31999"/>
              <a:t>1</a:t>
            </a:r>
            <a:r>
              <a:t> “I have made a covenant with my eyes; Why then should I look upon a young woman? </a:t>
            </a:r>
            <a:r>
              <a:rPr baseline="31999"/>
              <a:t>2</a:t>
            </a:r>
            <a:r>
              <a:t> For what </a:t>
            </a:r>
            <a:r>
              <a:rPr i="1"/>
              <a:t>is</a:t>
            </a:r>
            <a:r>
              <a:t> the allotment of God from above, And the inheritance of the Almighty from on high? </a:t>
            </a:r>
            <a:r>
              <a:rPr baseline="31999"/>
              <a:t>3</a:t>
            </a:r>
            <a:r>
              <a:t> </a:t>
            </a:r>
            <a:r>
              <a:rPr i="1"/>
              <a:t>Is</a:t>
            </a:r>
            <a:r>
              <a:t> it not destruction for the wicked, And disaster for the workers of iniquity? </a:t>
            </a:r>
            <a:r>
              <a:rPr baseline="31999"/>
              <a:t>4</a:t>
            </a:r>
            <a:r>
              <a:t> Does He not see my ways, And count all my steps?</a:t>
            </a:r>
          </a:p>
        </p:txBody>
      </p:sp>
      <p:sp>
        <p:nvSpPr>
          <p:cNvPr id="429" name="EYES"/>
          <p:cNvSpPr/>
          <p:nvPr/>
        </p:nvSpPr>
        <p:spPr>
          <a:xfrm>
            <a:off x="528744" y="3602557"/>
            <a:ext cx="6350001"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430"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pic>
        <p:nvPicPr>
          <p:cNvPr id="431"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grpSp>
        <p:nvGrpSpPr>
          <p:cNvPr id="436" name="Group"/>
          <p:cNvGrpSpPr/>
          <p:nvPr/>
        </p:nvGrpSpPr>
        <p:grpSpPr>
          <a:xfrm>
            <a:off x="386137" y="-762693"/>
            <a:ext cx="23611726" cy="2851879"/>
            <a:chOff x="0" y="0"/>
            <a:chExt cx="23611724" cy="2851878"/>
          </a:xfrm>
        </p:grpSpPr>
        <p:sp>
          <p:nvSpPr>
            <p:cNvPr id="43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33"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34"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435"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38" name="Matthew 5:28–29 (NKJV)…"/>
          <p:cNvSpPr txBox="1"/>
          <p:nvPr/>
        </p:nvSpPr>
        <p:spPr>
          <a:xfrm>
            <a:off x="7620172" y="3823173"/>
            <a:ext cx="16283784" cy="9499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800">
                <a:solidFill>
                  <a:srgbClr val="000000"/>
                </a:solidFill>
                <a:latin typeface="Helvetica"/>
                <a:ea typeface="Helvetica"/>
                <a:cs typeface="Helvetica"/>
                <a:sym typeface="Helvetica"/>
              </a:defRPr>
            </a:pPr>
            <a:r>
              <a:t>Matthew 5:28–29 (NKJV) </a:t>
            </a:r>
          </a:p>
          <a:p>
            <a:pPr algn="ctr" defTabSz="457200">
              <a:lnSpc>
                <a:spcPct val="100000"/>
              </a:lnSpc>
              <a:spcBef>
                <a:spcPts val="0"/>
              </a:spcBef>
              <a:defRPr sz="6800">
                <a:solidFill>
                  <a:srgbClr val="000000"/>
                </a:solidFill>
                <a:latin typeface="Helvetica"/>
                <a:ea typeface="Helvetica"/>
                <a:cs typeface="Helvetica"/>
                <a:sym typeface="Helvetica"/>
              </a:defRPr>
            </a:pPr>
            <a:r>
              <a:rPr baseline="31999"/>
              <a:t>28</a:t>
            </a:r>
            <a:r>
              <a:t> </a:t>
            </a:r>
            <a:r>
              <a:rPr>
                <a:solidFill>
                  <a:schemeClr val="accent5"/>
                </a:solidFill>
              </a:rPr>
              <a:t>But I say to you that whoever looks at a woman to lust for her has already committed adultery with her in his heart</a:t>
            </a:r>
            <a:r>
              <a:t>. </a:t>
            </a:r>
            <a:r>
              <a:rPr baseline="31999"/>
              <a:t>29</a:t>
            </a:r>
            <a:r>
              <a:t> </a:t>
            </a:r>
            <a:r>
              <a:rPr>
                <a:solidFill>
                  <a:schemeClr val="accent5"/>
                </a:solidFill>
              </a:rPr>
              <a:t>If your right eye causes you to sin, pluck it out and cast </a:t>
            </a:r>
            <a:r>
              <a:rPr i="1">
                <a:solidFill>
                  <a:schemeClr val="accent5"/>
                </a:solidFill>
              </a:rPr>
              <a:t>it</a:t>
            </a:r>
            <a:r>
              <a:rPr>
                <a:solidFill>
                  <a:schemeClr val="accent5"/>
                </a:solidFill>
              </a:rPr>
              <a:t> from you; for it is more profitable for you that one of your members perish, than for your whole body to be cast into hell</a:t>
            </a:r>
            <a:r>
              <a:t>.</a:t>
            </a:r>
          </a:p>
        </p:txBody>
      </p:sp>
      <p:sp>
        <p:nvSpPr>
          <p:cNvPr id="439" name="EYES"/>
          <p:cNvSpPr/>
          <p:nvPr/>
        </p:nvSpPr>
        <p:spPr>
          <a:xfrm>
            <a:off x="528744" y="3602557"/>
            <a:ext cx="6350001"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pic>
        <p:nvPicPr>
          <p:cNvPr id="440"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441"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442"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3118"/>
                </a:schemeClr>
              </a:gs>
              <a:gs pos="100000">
                <a:schemeClr val="accent2">
                  <a:hueOff val="76670"/>
                  <a:satOff val="16688"/>
                  <a:lumOff val="-20328"/>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43"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444"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445"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450" name="Group"/>
          <p:cNvGrpSpPr/>
          <p:nvPr/>
        </p:nvGrpSpPr>
        <p:grpSpPr>
          <a:xfrm>
            <a:off x="386137" y="-762693"/>
            <a:ext cx="23611726" cy="2851879"/>
            <a:chOff x="0" y="0"/>
            <a:chExt cx="23611724" cy="2851878"/>
          </a:xfrm>
        </p:grpSpPr>
        <p:sp>
          <p:nvSpPr>
            <p:cNvPr id="44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47"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48"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449"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2" name="EARS"/>
          <p:cNvSpPr/>
          <p:nvPr/>
        </p:nvSpPr>
        <p:spPr>
          <a:xfrm>
            <a:off x="528744" y="5286043"/>
            <a:ext cx="6350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53" name="Acts 17:19–21 (NKJV)…"/>
          <p:cNvSpPr txBox="1"/>
          <p:nvPr/>
        </p:nvSpPr>
        <p:spPr>
          <a:xfrm>
            <a:off x="7620172" y="3823173"/>
            <a:ext cx="16283784" cy="9525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200">
                <a:solidFill>
                  <a:srgbClr val="000000"/>
                </a:solidFill>
                <a:latin typeface="Helvetica"/>
                <a:ea typeface="Helvetica"/>
                <a:cs typeface="Helvetica"/>
                <a:sym typeface="Helvetica"/>
              </a:defRPr>
            </a:pPr>
            <a:r>
              <a:t>Acts 17:19–21 (NKJV) </a:t>
            </a:r>
          </a:p>
          <a:p>
            <a:pPr algn="ctr" defTabSz="457200">
              <a:lnSpc>
                <a:spcPct val="100000"/>
              </a:lnSpc>
              <a:spcBef>
                <a:spcPts val="0"/>
              </a:spcBef>
              <a:defRPr sz="6200">
                <a:solidFill>
                  <a:srgbClr val="000000"/>
                </a:solidFill>
                <a:latin typeface="Helvetica"/>
                <a:ea typeface="Helvetica"/>
                <a:cs typeface="Helvetica"/>
                <a:sym typeface="Helvetica"/>
              </a:defRPr>
            </a:pPr>
            <a:r>
              <a:rPr baseline="31999"/>
              <a:t>19</a:t>
            </a:r>
            <a:r>
              <a:t> And they took him and brought him to the Areopagus, saying, “May we know what this new doctrine </a:t>
            </a:r>
            <a:r>
              <a:rPr i="1"/>
              <a:t>is</a:t>
            </a:r>
            <a:r>
              <a:t> of which you speak? </a:t>
            </a:r>
            <a:r>
              <a:rPr baseline="31999"/>
              <a:t>20</a:t>
            </a:r>
            <a:r>
              <a:t> For you are bringing some strange things to our ears. Therefore we want to know what these things mean.” </a:t>
            </a:r>
            <a:r>
              <a:rPr baseline="31999"/>
              <a:t>21</a:t>
            </a:r>
            <a:r>
              <a:t> For all the Athenians and the foreigners who were there spent their time in nothing else but either to tell or to hear some new thing.</a:t>
            </a:r>
          </a:p>
        </p:txBody>
      </p:sp>
      <p:sp>
        <p:nvSpPr>
          <p:cNvPr id="454"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pic>
        <p:nvPicPr>
          <p:cNvPr id="455"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456"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457"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458"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459"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464" name="Group"/>
          <p:cNvGrpSpPr/>
          <p:nvPr/>
        </p:nvGrpSpPr>
        <p:grpSpPr>
          <a:xfrm>
            <a:off x="386137" y="-762693"/>
            <a:ext cx="23611726" cy="2851879"/>
            <a:chOff x="0" y="0"/>
            <a:chExt cx="23611724" cy="2851878"/>
          </a:xfrm>
        </p:grpSpPr>
        <p:sp>
          <p:nvSpPr>
            <p:cNvPr id="46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61"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62"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463"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6" name="EARS"/>
          <p:cNvSpPr/>
          <p:nvPr/>
        </p:nvSpPr>
        <p:spPr>
          <a:xfrm>
            <a:off x="528744" y="5286043"/>
            <a:ext cx="6350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67" name="Matthew 13:15 (NKJV)…"/>
          <p:cNvSpPr txBox="1"/>
          <p:nvPr/>
        </p:nvSpPr>
        <p:spPr>
          <a:xfrm>
            <a:off x="7620172" y="3823173"/>
            <a:ext cx="16283784" cy="8864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200">
                <a:solidFill>
                  <a:srgbClr val="000000"/>
                </a:solidFill>
                <a:latin typeface="Helvetica"/>
                <a:ea typeface="Helvetica"/>
                <a:cs typeface="Helvetica"/>
                <a:sym typeface="Helvetica"/>
              </a:defRPr>
            </a:pPr>
            <a:r>
              <a:t>Matthew 13:15 (NKJV) </a:t>
            </a:r>
          </a:p>
          <a:p>
            <a:pPr algn="ctr" defTabSz="457200">
              <a:lnSpc>
                <a:spcPct val="100000"/>
              </a:lnSpc>
              <a:spcBef>
                <a:spcPts val="0"/>
              </a:spcBef>
              <a:defRPr sz="7200">
                <a:solidFill>
                  <a:srgbClr val="000000"/>
                </a:solidFill>
                <a:latin typeface="Helvetica"/>
                <a:ea typeface="Helvetica"/>
                <a:cs typeface="Helvetica"/>
                <a:sym typeface="Helvetica"/>
              </a:defRPr>
            </a:pPr>
            <a:r>
              <a:rPr baseline="31999"/>
              <a:t>15</a:t>
            </a:r>
            <a:r>
              <a:t> </a:t>
            </a:r>
            <a:r>
              <a:rPr>
                <a:solidFill>
                  <a:schemeClr val="accent5"/>
                </a:solidFill>
              </a:rPr>
              <a:t>For the hearts of this people have grown dull</a:t>
            </a:r>
            <a:r>
              <a:t>. </a:t>
            </a:r>
            <a:r>
              <a:rPr>
                <a:solidFill>
                  <a:schemeClr val="accent5"/>
                </a:solidFill>
              </a:rPr>
              <a:t>Their ears are hard of hearing</a:t>
            </a:r>
            <a:r>
              <a:t>, </a:t>
            </a:r>
            <a:r>
              <a:rPr>
                <a:solidFill>
                  <a:schemeClr val="accent5"/>
                </a:solidFill>
              </a:rPr>
              <a:t>And their eyes they have closed</a:t>
            </a:r>
            <a:r>
              <a:t>, </a:t>
            </a:r>
            <a:r>
              <a:rPr>
                <a:solidFill>
                  <a:schemeClr val="accent5"/>
                </a:solidFill>
              </a:rPr>
              <a:t>Lest they should see with their eyes and hear with their ears</a:t>
            </a:r>
            <a:r>
              <a:t>, </a:t>
            </a:r>
            <a:r>
              <a:rPr>
                <a:solidFill>
                  <a:schemeClr val="accent5"/>
                </a:solidFill>
              </a:rPr>
              <a:t>Lest they should understand with their hearts and turn</a:t>
            </a:r>
            <a:r>
              <a:t>, </a:t>
            </a:r>
            <a:r>
              <a:rPr>
                <a:solidFill>
                  <a:schemeClr val="accent5"/>
                </a:solidFill>
              </a:rPr>
              <a:t>So that I should heal them</a:t>
            </a:r>
            <a:r>
              <a:t>.’</a:t>
            </a:r>
          </a:p>
        </p:txBody>
      </p:sp>
      <p:sp>
        <p:nvSpPr>
          <p:cNvPr id="468" name="Isaiah 6:9, 10"/>
          <p:cNvSpPr txBox="1"/>
          <p:nvPr/>
        </p:nvSpPr>
        <p:spPr>
          <a:xfrm>
            <a:off x="19290462" y="12704799"/>
            <a:ext cx="4736177" cy="100687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defRPr i="1">
                <a:latin typeface="Times New Roman"/>
                <a:ea typeface="Times New Roman"/>
                <a:cs typeface="Times New Roman"/>
                <a:sym typeface="Times New Roman"/>
              </a:defRPr>
            </a:lvl1pPr>
          </a:lstStyle>
          <a:p>
            <a:pPr/>
            <a:r>
              <a:t>Isaiah 6:9, 10</a:t>
            </a:r>
          </a:p>
        </p:txBody>
      </p:sp>
      <p:pic>
        <p:nvPicPr>
          <p:cNvPr id="469"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470"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471"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472"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473"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474"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479" name="Group"/>
          <p:cNvGrpSpPr/>
          <p:nvPr/>
        </p:nvGrpSpPr>
        <p:grpSpPr>
          <a:xfrm>
            <a:off x="386137" y="-762693"/>
            <a:ext cx="23611726" cy="2851879"/>
            <a:chOff x="0" y="0"/>
            <a:chExt cx="23611724" cy="2851878"/>
          </a:xfrm>
        </p:grpSpPr>
        <p:sp>
          <p:nvSpPr>
            <p:cNvPr id="475"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76"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77"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478"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81" name="EARS"/>
          <p:cNvSpPr/>
          <p:nvPr/>
        </p:nvSpPr>
        <p:spPr>
          <a:xfrm>
            <a:off x="528744" y="5286043"/>
            <a:ext cx="6350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82" name="Matthew 13:16–18 (NKJV)…"/>
          <p:cNvSpPr txBox="1"/>
          <p:nvPr/>
        </p:nvSpPr>
        <p:spPr>
          <a:xfrm>
            <a:off x="7620172" y="3823173"/>
            <a:ext cx="16283784" cy="9245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200">
                <a:solidFill>
                  <a:srgbClr val="000000"/>
                </a:solidFill>
                <a:latin typeface="Helvetica"/>
                <a:ea typeface="Helvetica"/>
                <a:cs typeface="Helvetica"/>
                <a:sym typeface="Helvetica"/>
              </a:defRPr>
            </a:pPr>
            <a:r>
              <a:t>Matthew 13:16–18 (NKJV) </a:t>
            </a:r>
          </a:p>
          <a:p>
            <a:pPr algn="ctr" defTabSz="457200">
              <a:lnSpc>
                <a:spcPct val="100000"/>
              </a:lnSpc>
              <a:spcBef>
                <a:spcPts val="0"/>
              </a:spcBef>
              <a:defRPr sz="6600">
                <a:solidFill>
                  <a:srgbClr val="000000"/>
                </a:solidFill>
                <a:latin typeface="Helvetica"/>
                <a:ea typeface="Helvetica"/>
                <a:cs typeface="Helvetica"/>
                <a:sym typeface="Helvetica"/>
              </a:defRPr>
            </a:pPr>
            <a:r>
              <a:rPr baseline="31999"/>
              <a:t>16</a:t>
            </a:r>
            <a:r>
              <a:t> </a:t>
            </a:r>
            <a:r>
              <a:rPr>
                <a:solidFill>
                  <a:schemeClr val="accent5"/>
                </a:solidFill>
              </a:rPr>
              <a:t>But blessed </a:t>
            </a:r>
            <a:r>
              <a:rPr i="1">
                <a:solidFill>
                  <a:schemeClr val="accent5"/>
                </a:solidFill>
              </a:rPr>
              <a:t>are</a:t>
            </a:r>
            <a:r>
              <a:rPr>
                <a:solidFill>
                  <a:schemeClr val="accent5"/>
                </a:solidFill>
              </a:rPr>
              <a:t> your eyes for they see, and your ears for they hear</a:t>
            </a:r>
            <a:r>
              <a:t>; </a:t>
            </a:r>
            <a:r>
              <a:rPr baseline="31999"/>
              <a:t>17</a:t>
            </a:r>
            <a:r>
              <a:t> </a:t>
            </a:r>
            <a:r>
              <a:rPr>
                <a:solidFill>
                  <a:schemeClr val="accent5"/>
                </a:solidFill>
              </a:rPr>
              <a:t>for assuredly, I say to you that many prophets and righteous </a:t>
            </a:r>
            <a:r>
              <a:rPr i="1">
                <a:solidFill>
                  <a:schemeClr val="accent5"/>
                </a:solidFill>
              </a:rPr>
              <a:t>men</a:t>
            </a:r>
            <a:r>
              <a:rPr>
                <a:solidFill>
                  <a:schemeClr val="accent5"/>
                </a:solidFill>
              </a:rPr>
              <a:t> desired to see what you see, and did not see </a:t>
            </a:r>
            <a:r>
              <a:rPr i="1">
                <a:solidFill>
                  <a:schemeClr val="accent5"/>
                </a:solidFill>
              </a:rPr>
              <a:t>it,</a:t>
            </a:r>
            <a:r>
              <a:rPr>
                <a:solidFill>
                  <a:schemeClr val="accent5"/>
                </a:solidFill>
              </a:rPr>
              <a:t> and to hear what you hear, and did not hear </a:t>
            </a:r>
            <a:r>
              <a:rPr i="1">
                <a:solidFill>
                  <a:schemeClr val="accent5"/>
                </a:solidFill>
              </a:rPr>
              <a:t>it</a:t>
            </a:r>
            <a:r>
              <a:t>. </a:t>
            </a:r>
            <a:r>
              <a:rPr baseline="31999"/>
              <a:t>18</a:t>
            </a:r>
            <a:r>
              <a:t> “</a:t>
            </a:r>
            <a:r>
              <a:rPr>
                <a:solidFill>
                  <a:schemeClr val="accent5"/>
                </a:solidFill>
              </a:rPr>
              <a:t>Therefore hear the parable of the sower</a:t>
            </a:r>
            <a:r>
              <a:t>: </a:t>
            </a:r>
            <a:r>
              <a:rPr baseline="31999"/>
              <a:t>19 </a:t>
            </a:r>
            <a:r>
              <a:rPr>
                <a:solidFill>
                  <a:schemeClr val="accent5"/>
                </a:solidFill>
              </a:rPr>
              <a:t>When anyone hears the word of the kingdom, …</a:t>
            </a:r>
          </a:p>
        </p:txBody>
      </p:sp>
      <p:pic>
        <p:nvPicPr>
          <p:cNvPr id="483"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484"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485"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486"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487"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488"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493" name="Group"/>
          <p:cNvGrpSpPr/>
          <p:nvPr/>
        </p:nvGrpSpPr>
        <p:grpSpPr>
          <a:xfrm>
            <a:off x="386137" y="-762693"/>
            <a:ext cx="23611726" cy="2851879"/>
            <a:chOff x="0" y="0"/>
            <a:chExt cx="23611724" cy="2851878"/>
          </a:xfrm>
        </p:grpSpPr>
        <p:sp>
          <p:nvSpPr>
            <p:cNvPr id="489"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90"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91"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492"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95" name="EARS"/>
          <p:cNvSpPr/>
          <p:nvPr/>
        </p:nvSpPr>
        <p:spPr>
          <a:xfrm>
            <a:off x="528744" y="5286043"/>
            <a:ext cx="6350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496" name="Romans 10:14–17 (NKJV)…"/>
          <p:cNvSpPr txBox="1"/>
          <p:nvPr/>
        </p:nvSpPr>
        <p:spPr>
          <a:xfrm>
            <a:off x="7620172" y="3823173"/>
            <a:ext cx="16283784" cy="96139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900">
                <a:solidFill>
                  <a:srgbClr val="000000"/>
                </a:solidFill>
                <a:latin typeface="Helvetica"/>
                <a:ea typeface="Helvetica"/>
                <a:cs typeface="Helvetica"/>
                <a:sym typeface="Helvetica"/>
              </a:defRPr>
            </a:pPr>
            <a:r>
              <a:t>Romans 10:14–17 (NKJV) </a:t>
            </a:r>
          </a:p>
          <a:p>
            <a:pPr algn="ctr" defTabSz="457200">
              <a:lnSpc>
                <a:spcPct val="100000"/>
              </a:lnSpc>
              <a:spcBef>
                <a:spcPts val="0"/>
              </a:spcBef>
              <a:defRPr sz="6900">
                <a:solidFill>
                  <a:srgbClr val="000000"/>
                </a:solidFill>
                <a:latin typeface="Helvetica"/>
                <a:ea typeface="Helvetica"/>
                <a:cs typeface="Helvetica"/>
                <a:sym typeface="Helvetica"/>
              </a:defRPr>
            </a:pPr>
            <a:r>
              <a:rPr baseline="31999"/>
              <a:t>… </a:t>
            </a:r>
            <a:r>
              <a:t>As it is written: </a:t>
            </a:r>
            <a:r>
              <a:rPr i="1"/>
              <a:t>“How beautiful are the feet of those who</a:t>
            </a:r>
            <a:r>
              <a:t> </a:t>
            </a:r>
            <a:r>
              <a:rPr i="1"/>
              <a:t>preach the gospel of peace,</a:t>
            </a:r>
            <a:r>
              <a:t> </a:t>
            </a:r>
            <a:r>
              <a:rPr i="1"/>
              <a:t>Who bring glad tidings of good things!”</a:t>
            </a:r>
            <a:r>
              <a:t> </a:t>
            </a:r>
            <a:r>
              <a:rPr baseline="31999"/>
              <a:t>16</a:t>
            </a:r>
            <a:r>
              <a:t> But they have not all obeyed the gospel. For Isaiah says, </a:t>
            </a:r>
            <a:r>
              <a:rPr i="1"/>
              <a:t>“Lord, who has believed our report?”</a:t>
            </a:r>
            <a:r>
              <a:t> </a:t>
            </a:r>
            <a:r>
              <a:rPr baseline="31999"/>
              <a:t>17</a:t>
            </a:r>
            <a:r>
              <a:t> So then faith </a:t>
            </a:r>
            <a:r>
              <a:rPr i="1"/>
              <a:t>comes</a:t>
            </a:r>
            <a:r>
              <a:t> by hearing, and hearing by the word of God.</a:t>
            </a:r>
          </a:p>
        </p:txBody>
      </p:sp>
      <p:pic>
        <p:nvPicPr>
          <p:cNvPr id="497"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498"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499"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00"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01"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02"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07" name="Group"/>
          <p:cNvGrpSpPr/>
          <p:nvPr/>
        </p:nvGrpSpPr>
        <p:grpSpPr>
          <a:xfrm>
            <a:off x="386137" y="-762693"/>
            <a:ext cx="23611726" cy="2851879"/>
            <a:chOff x="0" y="0"/>
            <a:chExt cx="23611724" cy="2851878"/>
          </a:xfrm>
        </p:grpSpPr>
        <p:sp>
          <p:nvSpPr>
            <p:cNvPr id="503"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04"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05"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06"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9"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10" name="James 1:19–20 (NKJV)…"/>
          <p:cNvSpPr txBox="1"/>
          <p:nvPr/>
        </p:nvSpPr>
        <p:spPr>
          <a:xfrm>
            <a:off x="7620172" y="3823173"/>
            <a:ext cx="16283784" cy="96393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000000"/>
                </a:solidFill>
                <a:latin typeface="Helvetica"/>
                <a:ea typeface="Helvetica"/>
                <a:cs typeface="Helvetica"/>
                <a:sym typeface="Helvetica"/>
              </a:defRPr>
            </a:pPr>
            <a:r>
              <a:t>James 1:19–20 (NKJV) </a:t>
            </a:r>
          </a:p>
          <a:p>
            <a:pPr algn="ctr" defTabSz="457200">
              <a:lnSpc>
                <a:spcPct val="100000"/>
              </a:lnSpc>
              <a:spcBef>
                <a:spcPts val="0"/>
              </a:spcBef>
              <a:defRPr sz="8900">
                <a:solidFill>
                  <a:srgbClr val="000000"/>
                </a:solidFill>
                <a:latin typeface="Helvetica"/>
                <a:ea typeface="Helvetica"/>
                <a:cs typeface="Helvetica"/>
                <a:sym typeface="Helvetica"/>
              </a:defRPr>
            </a:pPr>
            <a:r>
              <a:rPr baseline="31999"/>
              <a:t>19</a:t>
            </a:r>
            <a:r>
              <a:t> So then, my beloved brethren, let every man be swift to hear, slow to speak, slow to wrath; </a:t>
            </a:r>
            <a:r>
              <a:rPr baseline="31999"/>
              <a:t>20</a:t>
            </a:r>
            <a:r>
              <a:t> for the wrath of man does not produce the righteousness of God.</a:t>
            </a:r>
          </a:p>
        </p:txBody>
      </p:sp>
      <p:pic>
        <p:nvPicPr>
          <p:cNvPr id="511"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12" name="TONGUE"/>
          <p:cNvSpPr/>
          <p:nvPr/>
        </p:nvSpPr>
        <p:spPr>
          <a:xfrm>
            <a:off x="528744" y="6969528"/>
            <a:ext cx="6350001" cy="1270001"/>
          </a:xfrm>
          <a:prstGeom prst="roundRect">
            <a:avLst>
              <a:gd name="adj" fmla="val 35269"/>
            </a:avLst>
          </a:prstGeom>
          <a:gradFill>
            <a:gsLst>
              <a:gs pos="0">
                <a:schemeClr val="accent3">
                  <a:alpha val="23118"/>
                </a:schemeClr>
              </a:gs>
              <a:gs pos="100000">
                <a:schemeClr val="accent3">
                  <a:satOff val="2194"/>
                  <a:lumOff val="-10817"/>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13"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7161"/>
                </a:schemeClr>
              </a:gs>
              <a:gs pos="100000">
                <a:schemeClr val="accent2">
                  <a:hueOff val="76670"/>
                  <a:satOff val="16688"/>
                  <a:lumOff val="-20328"/>
                  <a:alpha val="27161"/>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14"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15"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16"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17"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22" name="Group"/>
          <p:cNvGrpSpPr/>
          <p:nvPr/>
        </p:nvGrpSpPr>
        <p:grpSpPr>
          <a:xfrm>
            <a:off x="386137" y="-762693"/>
            <a:ext cx="23611726" cy="2851879"/>
            <a:chOff x="0" y="0"/>
            <a:chExt cx="23611724" cy="2851878"/>
          </a:xfrm>
        </p:grpSpPr>
        <p:sp>
          <p:nvSpPr>
            <p:cNvPr id="518"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19"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20"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21"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24"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25" name="2 Thessalonians 3:11–12 (NKJV)…"/>
          <p:cNvSpPr txBox="1"/>
          <p:nvPr/>
        </p:nvSpPr>
        <p:spPr>
          <a:xfrm>
            <a:off x="7620172" y="3823173"/>
            <a:ext cx="16283784" cy="90678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300">
                <a:solidFill>
                  <a:srgbClr val="000000"/>
                </a:solidFill>
                <a:latin typeface="Helvetica"/>
                <a:ea typeface="Helvetica"/>
                <a:cs typeface="Helvetica"/>
                <a:sym typeface="Helvetica"/>
              </a:defRPr>
            </a:pPr>
            <a:r>
              <a:t>2 Thessalonians 3:11–12 (NKJV) </a:t>
            </a:r>
          </a:p>
          <a:p>
            <a:pPr algn="ctr" defTabSz="457200">
              <a:lnSpc>
                <a:spcPct val="100000"/>
              </a:lnSpc>
              <a:spcBef>
                <a:spcPts val="0"/>
              </a:spcBef>
              <a:defRPr sz="7300">
                <a:solidFill>
                  <a:srgbClr val="000000"/>
                </a:solidFill>
                <a:latin typeface="Helvetica"/>
                <a:ea typeface="Helvetica"/>
                <a:cs typeface="Helvetica"/>
                <a:sym typeface="Helvetica"/>
              </a:defRPr>
            </a:pPr>
            <a:r>
              <a:rPr baseline="31999"/>
              <a:t>11</a:t>
            </a:r>
            <a:r>
              <a:t> For we hear that there are some who walk among you in a disorderly manner, not working at all, but are busybodies. </a:t>
            </a:r>
            <a:r>
              <a:rPr baseline="31999"/>
              <a:t>12</a:t>
            </a:r>
            <a:r>
              <a:t> Now those who are such we command and exhort through our Lord Jesus Christ that they work in quietness and eat their own bread.</a:t>
            </a:r>
          </a:p>
        </p:txBody>
      </p:sp>
      <p:pic>
        <p:nvPicPr>
          <p:cNvPr id="526"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27"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7161"/>
                </a:schemeClr>
              </a:gs>
              <a:gs pos="100000">
                <a:schemeClr val="accent2">
                  <a:hueOff val="76670"/>
                  <a:satOff val="16688"/>
                  <a:lumOff val="-20328"/>
                  <a:alpha val="27161"/>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28"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29"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30"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31"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36" name="Group"/>
          <p:cNvGrpSpPr/>
          <p:nvPr/>
        </p:nvGrpSpPr>
        <p:grpSpPr>
          <a:xfrm>
            <a:off x="386137" y="-762693"/>
            <a:ext cx="23611726" cy="2851879"/>
            <a:chOff x="0" y="0"/>
            <a:chExt cx="23611724" cy="2851878"/>
          </a:xfrm>
        </p:grpSpPr>
        <p:sp>
          <p:nvSpPr>
            <p:cNvPr id="53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33"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34"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35"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8"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39" name="Psalm 119:170–172 (NKJV)…"/>
          <p:cNvSpPr txBox="1"/>
          <p:nvPr/>
        </p:nvSpPr>
        <p:spPr>
          <a:xfrm>
            <a:off x="7620172" y="3823173"/>
            <a:ext cx="16283784" cy="9372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600">
                <a:solidFill>
                  <a:srgbClr val="000000"/>
                </a:solidFill>
                <a:latin typeface="Helvetica"/>
                <a:ea typeface="Helvetica"/>
                <a:cs typeface="Helvetica"/>
                <a:sym typeface="Helvetica"/>
              </a:defRPr>
            </a:pPr>
            <a:r>
              <a:t>Psalm 119:170–172 (NKJV) </a:t>
            </a:r>
          </a:p>
          <a:p>
            <a:pPr algn="ctr" defTabSz="457200">
              <a:lnSpc>
                <a:spcPct val="100000"/>
              </a:lnSpc>
              <a:spcBef>
                <a:spcPts val="0"/>
              </a:spcBef>
              <a:defRPr sz="7600">
                <a:solidFill>
                  <a:srgbClr val="000000"/>
                </a:solidFill>
                <a:latin typeface="Helvetica"/>
                <a:ea typeface="Helvetica"/>
                <a:cs typeface="Helvetica"/>
                <a:sym typeface="Helvetica"/>
              </a:defRPr>
            </a:pPr>
            <a:r>
              <a:rPr baseline="31999"/>
              <a:t>170</a:t>
            </a:r>
            <a:r>
              <a:t> Let my supplication come before You; Deliver me according to Your word. </a:t>
            </a:r>
            <a:r>
              <a:rPr baseline="31999"/>
              <a:t>171</a:t>
            </a:r>
            <a:r>
              <a:t> My lips shall utter praise, For You teach me Your statutes. </a:t>
            </a:r>
            <a:r>
              <a:rPr baseline="31999"/>
              <a:t>172</a:t>
            </a:r>
            <a:r>
              <a:t> My tongue shall speak of Your word, For all Your commandments </a:t>
            </a:r>
            <a:r>
              <a:rPr i="1"/>
              <a:t>are</a:t>
            </a:r>
            <a:r>
              <a:t> righteousness.</a:t>
            </a:r>
          </a:p>
        </p:txBody>
      </p:sp>
      <p:pic>
        <p:nvPicPr>
          <p:cNvPr id="540"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41"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7161"/>
                </a:schemeClr>
              </a:gs>
              <a:gs pos="100000">
                <a:schemeClr val="accent2">
                  <a:hueOff val="76670"/>
                  <a:satOff val="16688"/>
                  <a:lumOff val="-20328"/>
                  <a:alpha val="27161"/>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42"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43"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44"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45"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50" name="Group"/>
          <p:cNvGrpSpPr/>
          <p:nvPr/>
        </p:nvGrpSpPr>
        <p:grpSpPr>
          <a:xfrm>
            <a:off x="386137" y="-762693"/>
            <a:ext cx="23611726" cy="2851879"/>
            <a:chOff x="0" y="0"/>
            <a:chExt cx="23611724" cy="2851878"/>
          </a:xfrm>
        </p:grpSpPr>
        <p:sp>
          <p:nvSpPr>
            <p:cNvPr id="54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47"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48"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49"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2"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53" name="Ephesians 4:29 (NKJV)…"/>
          <p:cNvSpPr txBox="1"/>
          <p:nvPr/>
        </p:nvSpPr>
        <p:spPr>
          <a:xfrm>
            <a:off x="7620172" y="3823173"/>
            <a:ext cx="16283784" cy="8737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400">
                <a:solidFill>
                  <a:srgbClr val="000000"/>
                </a:solidFill>
                <a:latin typeface="Helvetica"/>
                <a:ea typeface="Helvetica"/>
                <a:cs typeface="Helvetica"/>
                <a:sym typeface="Helvetica"/>
              </a:defRPr>
            </a:pPr>
            <a:r>
              <a:t>Ephesians 4:29 (NKJV) </a:t>
            </a:r>
          </a:p>
          <a:p>
            <a:pPr algn="ctr" defTabSz="457200">
              <a:lnSpc>
                <a:spcPct val="100000"/>
              </a:lnSpc>
              <a:spcBef>
                <a:spcPts val="0"/>
              </a:spcBef>
              <a:defRPr sz="9400">
                <a:solidFill>
                  <a:srgbClr val="000000"/>
                </a:solidFill>
                <a:latin typeface="Helvetica"/>
                <a:ea typeface="Helvetica"/>
                <a:cs typeface="Helvetica"/>
                <a:sym typeface="Helvetica"/>
              </a:defRPr>
            </a:pPr>
            <a:r>
              <a:rPr baseline="31999"/>
              <a:t>29</a:t>
            </a:r>
            <a:r>
              <a:t> Let no corrupt word proceed out of your mouth, but what is good for necessary edification, that it may impart grace to the hearers.</a:t>
            </a:r>
          </a:p>
        </p:txBody>
      </p:sp>
      <p:pic>
        <p:nvPicPr>
          <p:cNvPr id="554"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55"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7161"/>
                </a:schemeClr>
              </a:gs>
              <a:gs pos="100000">
                <a:schemeClr val="accent2">
                  <a:hueOff val="76670"/>
                  <a:satOff val="16688"/>
                  <a:lumOff val="-20328"/>
                  <a:alpha val="27161"/>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56"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57"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58"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59"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64" name="Group"/>
          <p:cNvGrpSpPr/>
          <p:nvPr/>
        </p:nvGrpSpPr>
        <p:grpSpPr>
          <a:xfrm>
            <a:off x="386137" y="-762693"/>
            <a:ext cx="23611726" cy="2851879"/>
            <a:chOff x="0" y="0"/>
            <a:chExt cx="23611724" cy="2851878"/>
          </a:xfrm>
        </p:grpSpPr>
        <p:sp>
          <p:nvSpPr>
            <p:cNvPr id="56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61"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62"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63"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186" name="Thayer: “Reverence. Respect; in the Bible everywhere piety towards God.”…"/>
          <p:cNvSpPr txBox="1"/>
          <p:nvPr/>
        </p:nvSpPr>
        <p:spPr>
          <a:xfrm>
            <a:off x="9268366" y="3676472"/>
            <a:ext cx="14555944" cy="9513888"/>
          </a:xfrm>
          <a:prstGeom prst="rect">
            <a:avLst/>
          </a:prstGeom>
          <a:solidFill>
            <a:srgbClr val="FFFFFF"/>
          </a:solidFill>
          <a:ln w="12700">
            <a:solidFill>
              <a:srgbClr val="000000"/>
            </a:solidFill>
            <a:miter lim="400000"/>
          </a:ln>
          <a:effectLst>
            <a:outerShdw sx="100000" sy="100000" kx="0" ky="0" algn="b" rotWithShape="0" blurRad="266700" dist="165100" dir="1234610">
              <a:srgbClr val="000000">
                <a:alpha val="46602"/>
              </a:srgbClr>
            </a:outerShdw>
          </a:effectLst>
          <a:extLst>
            <a:ext uri="{C572A759-6A51-4108-AA02-DFA0A04FC94B}">
              <ma14:wrappingTextBoxFlag xmlns:ma14="http://schemas.microsoft.com/office/mac/drawingml/2011/main" val="1"/>
            </a:ext>
          </a:extLst>
        </p:spPr>
        <p:txBody>
          <a:bodyPr lIns="71437" tIns="71437" rIns="71437" bIns="71437">
            <a:spAutoFit/>
          </a:bodyPr>
          <a:lstStyle/>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Thayer: “Reverence. Respect; in the Bible everywhere piety towards God.”</a:t>
            </a:r>
          </a:p>
          <a:p>
            <a:pPr marL="963827" indent="-963827" defTabSz="821531">
              <a:lnSpc>
                <a:spcPct val="100000"/>
              </a:lnSpc>
              <a:spcBef>
                <a:spcPts val="1600"/>
              </a:spcBef>
              <a:buSzPct val="80000"/>
              <a:buBlip>
                <a:blip r:embed="rId2"/>
              </a:buBlip>
              <a:defRPr sz="7400">
                <a:latin typeface="Century Gothic"/>
                <a:ea typeface="Century Gothic"/>
                <a:cs typeface="Century Gothic"/>
                <a:sym typeface="Century Gothic"/>
              </a:defRPr>
            </a:pPr>
            <a:r>
              <a:t>W.E. Vine: “That piety which, characterized by a Godward attitude, does that which is well pleasing to Him.”</a:t>
            </a:r>
          </a:p>
        </p:txBody>
      </p:sp>
      <p:pic>
        <p:nvPicPr>
          <p:cNvPr id="187" name="Picture 13" descr="Picture 13"/>
          <p:cNvPicPr>
            <a:picLocks noChangeAspect="1"/>
          </p:cNvPicPr>
          <p:nvPr/>
        </p:nvPicPr>
        <p:blipFill>
          <a:blip r:embed="rId3">
            <a:extLst/>
          </a:blip>
          <a:stretch>
            <a:fillRect/>
          </a:stretch>
        </p:blipFill>
        <p:spPr>
          <a:xfrm>
            <a:off x="204384" y="3103438"/>
            <a:ext cx="8378906" cy="10659956"/>
          </a:xfrm>
          <a:prstGeom prst="rect">
            <a:avLst/>
          </a:prstGeom>
          <a:ln w="12700">
            <a:miter lim="400000"/>
          </a:ln>
        </p:spPr>
      </p:pic>
      <p:sp>
        <p:nvSpPr>
          <p:cNvPr id="188"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89" name="pasted-movie.png" descr="pasted-movie.png"/>
          <p:cNvPicPr>
            <a:picLocks noChangeAspect="1"/>
          </p:cNvPicPr>
          <p:nvPr/>
        </p:nvPicPr>
        <p:blipFill>
          <a:blip r:embed="rId4">
            <a:extLst/>
          </a:blip>
          <a:stretch>
            <a:fillRect/>
          </a:stretch>
        </p:blipFill>
        <p:spPr>
          <a:xfrm>
            <a:off x="4544340" y="1420604"/>
            <a:ext cx="15295320" cy="1953032"/>
          </a:xfrm>
          <a:prstGeom prst="rect">
            <a:avLst/>
          </a:prstGeom>
          <a:ln w="12700">
            <a:miter lim="400000"/>
          </a:ln>
        </p:spPr>
      </p:pic>
      <p:grpSp>
        <p:nvGrpSpPr>
          <p:cNvPr id="194" name="Group"/>
          <p:cNvGrpSpPr/>
          <p:nvPr/>
        </p:nvGrpSpPr>
        <p:grpSpPr>
          <a:xfrm>
            <a:off x="386137" y="-785292"/>
            <a:ext cx="23611726" cy="2851879"/>
            <a:chOff x="0" y="0"/>
            <a:chExt cx="23611724" cy="2851878"/>
          </a:xfrm>
        </p:grpSpPr>
        <p:sp>
          <p:nvSpPr>
            <p:cNvPr id="190" name="Rounded Rectangle"/>
            <p:cNvSpPr/>
            <p:nvPr/>
          </p:nvSpPr>
          <p:spPr>
            <a:xfrm>
              <a:off x="0" y="923706"/>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191" name="pasted-movie.png" descr="pasted-movie.png"/>
            <p:cNvPicPr>
              <a:picLocks noChangeAspect="1"/>
            </p:cNvPicPr>
            <p:nvPr/>
          </p:nvPicPr>
          <p:blipFill>
            <a:blip r:embed="rId5">
              <a:extLst/>
            </a:blip>
            <a:stretch>
              <a:fillRect/>
            </a:stretch>
          </p:blipFill>
          <p:spPr>
            <a:xfrm>
              <a:off x="807986" y="777701"/>
              <a:ext cx="8261388" cy="1838797"/>
            </a:xfrm>
            <a:prstGeom prst="rect">
              <a:avLst/>
            </a:prstGeom>
            <a:ln w="12700" cap="flat">
              <a:noFill/>
              <a:miter lim="400000"/>
            </a:ln>
            <a:effectLst>
              <a:outerShdw sx="100000" sy="100000" kx="0" ky="0" algn="b" rotWithShape="0" blurRad="215900" dist="109623" dir="5400000">
                <a:srgbClr val="000000"/>
              </a:outerShdw>
            </a:effectLst>
          </p:spPr>
        </p:pic>
        <p:pic>
          <p:nvPicPr>
            <p:cNvPr id="192" name="pasted-movie.png" descr="pasted-movie.png"/>
            <p:cNvPicPr>
              <a:picLocks noChangeAspect="1"/>
            </p:cNvPicPr>
            <p:nvPr/>
          </p:nvPicPr>
          <p:blipFill>
            <a:blip r:embed="rId6">
              <a:extLst/>
            </a:blip>
            <a:stretch>
              <a:fillRect/>
            </a:stretch>
          </p:blipFill>
          <p:spPr>
            <a:xfrm>
              <a:off x="9740734" y="894799"/>
              <a:ext cx="13063005" cy="1482828"/>
            </a:xfrm>
            <a:prstGeom prst="rect">
              <a:avLst/>
            </a:prstGeom>
            <a:ln w="12700" cap="flat">
              <a:noFill/>
              <a:miter lim="400000"/>
            </a:ln>
            <a:effectLst>
              <a:outerShdw sx="100000" sy="100000" kx="0" ky="0" algn="b" rotWithShape="0" blurRad="215900" dist="109623" dir="5400000">
                <a:srgbClr val="000000"/>
              </a:outerShdw>
            </a:effectLst>
          </p:spPr>
        </p:pic>
        <p:pic>
          <p:nvPicPr>
            <p:cNvPr id="193" name="pasted-movie.png" descr="pasted-movie.png"/>
            <p:cNvPicPr>
              <a:picLocks noChangeAspect="1"/>
            </p:cNvPicPr>
            <p:nvPr/>
          </p:nvPicPr>
          <p:blipFill>
            <a:blip r:embed="rId7">
              <a:extLst/>
            </a:blip>
            <a:stretch>
              <a:fillRect/>
            </a:stretch>
          </p:blipFill>
          <p:spPr>
            <a:xfrm>
              <a:off x="7993329" y="0"/>
              <a:ext cx="3042005" cy="2851879"/>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186">
                                            <p:txEl>
                                              <p:pRg st="1" end="1"/>
                                            </p:txEl>
                                          </p:spTgt>
                                        </p:tgtEl>
                                        <p:attrNameLst>
                                          <p:attrName>style.visibility</p:attrName>
                                        </p:attrNameLst>
                                      </p:cBhvr>
                                      <p:to>
                                        <p:strVal val="visible"/>
                                      </p:to>
                                    </p:set>
                                    <p:animEffect filter="wipe(left)" transition="in">
                                      <p:cBhvr>
                                        <p:cTn id="7" dur="1500"/>
                                        <p:tgtEl>
                                          <p:spTgt spid="186">
                                            <p:txEl>
                                              <p:pRg st="1" end="1"/>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86"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66"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67" name="Hebrews 13:15–16 (NKJV)…"/>
          <p:cNvSpPr txBox="1"/>
          <p:nvPr/>
        </p:nvSpPr>
        <p:spPr>
          <a:xfrm>
            <a:off x="7620172" y="3823173"/>
            <a:ext cx="16283784" cy="94742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700">
                <a:solidFill>
                  <a:srgbClr val="000000"/>
                </a:solidFill>
                <a:latin typeface="Helvetica"/>
                <a:ea typeface="Helvetica"/>
                <a:cs typeface="Helvetica"/>
                <a:sym typeface="Helvetica"/>
              </a:defRPr>
            </a:pPr>
            <a:r>
              <a:t>Hebrews 13:15–16 (NKJV) </a:t>
            </a:r>
          </a:p>
          <a:p>
            <a:pPr algn="ctr" defTabSz="457200">
              <a:lnSpc>
                <a:spcPct val="100000"/>
              </a:lnSpc>
              <a:spcBef>
                <a:spcPts val="0"/>
              </a:spcBef>
              <a:defRPr sz="7700">
                <a:solidFill>
                  <a:srgbClr val="000000"/>
                </a:solidFill>
                <a:latin typeface="Helvetica"/>
                <a:ea typeface="Helvetica"/>
                <a:cs typeface="Helvetica"/>
                <a:sym typeface="Helvetica"/>
              </a:defRPr>
            </a:pPr>
            <a:r>
              <a:rPr baseline="31999"/>
              <a:t>15</a:t>
            </a:r>
            <a:r>
              <a:t> Therefore by Him let us continually offer the sacrifice of praise to God, that is, the fruit of </a:t>
            </a:r>
            <a:r>
              <a:rPr i="1"/>
              <a:t>our</a:t>
            </a:r>
            <a:r>
              <a:t> lips, giving thanks to His name. </a:t>
            </a:r>
            <a:r>
              <a:rPr baseline="31999"/>
              <a:t>16</a:t>
            </a:r>
            <a:r>
              <a:t> But do not forget to do good and to share, for with such sacrifices God is well pleased.</a:t>
            </a:r>
          </a:p>
        </p:txBody>
      </p:sp>
      <p:pic>
        <p:nvPicPr>
          <p:cNvPr id="568"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69"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7161"/>
                </a:schemeClr>
              </a:gs>
              <a:gs pos="100000">
                <a:schemeClr val="accent2">
                  <a:hueOff val="76670"/>
                  <a:satOff val="16688"/>
                  <a:lumOff val="-20328"/>
                  <a:alpha val="27161"/>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70" name="EYES"/>
          <p:cNvSpPr/>
          <p:nvPr/>
        </p:nvSpPr>
        <p:spPr>
          <a:xfrm>
            <a:off x="528744" y="3602557"/>
            <a:ext cx="6350001" cy="1270001"/>
          </a:xfrm>
          <a:prstGeom prst="roundRect">
            <a:avLst>
              <a:gd name="adj" fmla="val 35269"/>
            </a:avLst>
          </a:prstGeom>
          <a:gradFill>
            <a:gsLst>
              <a:gs pos="0">
                <a:schemeClr val="accent1">
                  <a:satOff val="4013"/>
                  <a:lumOff val="5462"/>
                  <a:alpha val="25303"/>
                </a:schemeClr>
              </a:gs>
              <a:gs pos="100000">
                <a:schemeClr val="accent1">
                  <a:hueOff val="-47059"/>
                  <a:satOff val="1860"/>
                  <a:lumOff val="-17958"/>
                  <a:alpha val="2530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71" name="HANDS"/>
          <p:cNvSpPr/>
          <p:nvPr/>
        </p:nvSpPr>
        <p:spPr>
          <a:xfrm>
            <a:off x="528744" y="8653014"/>
            <a:ext cx="6350001" cy="1270001"/>
          </a:xfrm>
          <a:prstGeom prst="roundRect">
            <a:avLst>
              <a:gd name="adj" fmla="val 35269"/>
            </a:avLst>
          </a:prstGeom>
          <a:gradFill>
            <a:gsLst>
              <a:gs pos="0">
                <a:schemeClr val="accent4">
                  <a:alpha val="23118"/>
                </a:schemeClr>
              </a:gs>
              <a:gs pos="100000">
                <a:schemeClr val="accent4">
                  <a:hueOff val="-81543"/>
                  <a:satOff val="3097"/>
                  <a:lumOff val="-86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72"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3118"/>
                </a:schemeClr>
              </a:gs>
              <a:gs pos="100000">
                <a:schemeClr val="accent5">
                  <a:hueOff val="-53923"/>
                  <a:lumOff val="-6733"/>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73"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3118"/>
                </a:schemeClr>
              </a:gs>
              <a:gs pos="100000">
                <a:schemeClr val="accent6">
                  <a:satOff val="1848"/>
                  <a:lumOff val="-15262"/>
                  <a:alpha val="2311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78" name="Group"/>
          <p:cNvGrpSpPr/>
          <p:nvPr/>
        </p:nvGrpSpPr>
        <p:grpSpPr>
          <a:xfrm>
            <a:off x="386137" y="-762693"/>
            <a:ext cx="23611726" cy="2851879"/>
            <a:chOff x="0" y="0"/>
            <a:chExt cx="23611724" cy="2851878"/>
          </a:xfrm>
        </p:grpSpPr>
        <p:sp>
          <p:nvSpPr>
            <p:cNvPr id="574"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75"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76"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77"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80" name="HANDS"/>
          <p:cNvSpPr/>
          <p:nvPr/>
        </p:nvSpPr>
        <p:spPr>
          <a:xfrm>
            <a:off x="528744" y="8653014"/>
            <a:ext cx="6350001"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81" name="Proverbs 31:19–20 (NKJV)…"/>
          <p:cNvSpPr txBox="1"/>
          <p:nvPr/>
        </p:nvSpPr>
        <p:spPr>
          <a:xfrm>
            <a:off x="7620172" y="3823173"/>
            <a:ext cx="16283784" cy="9372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700">
                <a:solidFill>
                  <a:srgbClr val="000000"/>
                </a:solidFill>
                <a:latin typeface="Helvetica"/>
                <a:ea typeface="Helvetica"/>
                <a:cs typeface="Helvetica"/>
                <a:sym typeface="Helvetica"/>
              </a:defRPr>
            </a:pPr>
            <a:r>
              <a:t>Proverbs 31:19–20 (NKJV) </a:t>
            </a:r>
          </a:p>
          <a:p>
            <a:pPr algn="ctr" defTabSz="457200">
              <a:lnSpc>
                <a:spcPct val="100000"/>
              </a:lnSpc>
              <a:spcBef>
                <a:spcPts val="0"/>
              </a:spcBef>
              <a:defRPr sz="8700">
                <a:solidFill>
                  <a:srgbClr val="000000"/>
                </a:solidFill>
                <a:latin typeface="Helvetica"/>
                <a:ea typeface="Helvetica"/>
                <a:cs typeface="Helvetica"/>
                <a:sym typeface="Helvetica"/>
              </a:defRPr>
            </a:pPr>
            <a:r>
              <a:rPr baseline="31999"/>
              <a:t>19</a:t>
            </a:r>
            <a:r>
              <a:t> She stretches out her hands to the distaff, And her hand holds the spindle. </a:t>
            </a:r>
            <a:r>
              <a:rPr baseline="31999"/>
              <a:t>20</a:t>
            </a:r>
            <a:r>
              <a:t> She extends her hand to the poor, Yes, she reaches out her hands to the needy.</a:t>
            </a:r>
          </a:p>
        </p:txBody>
      </p:sp>
      <p:pic>
        <p:nvPicPr>
          <p:cNvPr id="582"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83"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84"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85"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586"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6148"/>
                </a:schemeClr>
              </a:gs>
              <a:gs pos="100000">
                <a:schemeClr val="accent5">
                  <a:hueOff val="-53923"/>
                  <a:lumOff val="-6733"/>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587"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6148"/>
                </a:schemeClr>
              </a:gs>
              <a:gs pos="100000">
                <a:schemeClr val="accent6">
                  <a:satOff val="1848"/>
                  <a:lumOff val="-15262"/>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592" name="Group"/>
          <p:cNvGrpSpPr/>
          <p:nvPr/>
        </p:nvGrpSpPr>
        <p:grpSpPr>
          <a:xfrm>
            <a:off x="386137" y="-762693"/>
            <a:ext cx="23611726" cy="2851879"/>
            <a:chOff x="0" y="0"/>
            <a:chExt cx="23611724" cy="2851878"/>
          </a:xfrm>
        </p:grpSpPr>
        <p:sp>
          <p:nvSpPr>
            <p:cNvPr id="588"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89"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590"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591"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94" name="HANDS"/>
          <p:cNvSpPr/>
          <p:nvPr/>
        </p:nvSpPr>
        <p:spPr>
          <a:xfrm>
            <a:off x="528744" y="8653014"/>
            <a:ext cx="6350001"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595" name="James 4:7–10 (NKJV)…"/>
          <p:cNvSpPr txBox="1"/>
          <p:nvPr/>
        </p:nvSpPr>
        <p:spPr>
          <a:xfrm>
            <a:off x="7665370" y="3642383"/>
            <a:ext cx="16283783" cy="9906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a:solidFill>
                  <a:srgbClr val="000000"/>
                </a:solidFill>
                <a:latin typeface="Helvetica"/>
                <a:ea typeface="Helvetica"/>
                <a:cs typeface="Helvetica"/>
                <a:sym typeface="Helvetica"/>
              </a:defRPr>
            </a:pPr>
            <a:r>
              <a:t>James 4:7–10 (NKJV) </a:t>
            </a:r>
          </a:p>
          <a:p>
            <a:pPr algn="ctr" defTabSz="457200">
              <a:lnSpc>
                <a:spcPct val="100000"/>
              </a:lnSpc>
              <a:spcBef>
                <a:spcPts val="0"/>
              </a:spcBef>
              <a:defRPr>
                <a:solidFill>
                  <a:srgbClr val="000000"/>
                </a:solidFill>
                <a:latin typeface="Helvetica"/>
                <a:ea typeface="Helvetica"/>
                <a:cs typeface="Helvetica"/>
                <a:sym typeface="Helvetica"/>
              </a:defRPr>
            </a:pPr>
            <a:r>
              <a:rPr baseline="31999"/>
              <a:t>7</a:t>
            </a:r>
            <a:r>
              <a:t> Therefore submit to God. Resist the devil and he will flee from you. </a:t>
            </a:r>
            <a:r>
              <a:rPr baseline="31999"/>
              <a:t>8</a:t>
            </a:r>
            <a:r>
              <a:t> Draw near to God and He will draw near to you. Cleanse </a:t>
            </a:r>
            <a:r>
              <a:rPr i="1"/>
              <a:t>your</a:t>
            </a:r>
            <a:r>
              <a:t> hands, </a:t>
            </a:r>
            <a:r>
              <a:rPr i="1"/>
              <a:t>you</a:t>
            </a:r>
            <a:r>
              <a:t> sinners; and purify </a:t>
            </a:r>
            <a:r>
              <a:rPr i="1"/>
              <a:t>your</a:t>
            </a:r>
            <a:r>
              <a:t> hearts, </a:t>
            </a:r>
            <a:r>
              <a:rPr i="1"/>
              <a:t>you</a:t>
            </a:r>
            <a:r>
              <a:t> double-minded. </a:t>
            </a:r>
            <a:r>
              <a:rPr baseline="31999"/>
              <a:t>9</a:t>
            </a:r>
            <a:r>
              <a:t> Lament and mourn and weep! Let your laughter be turned to mourning and </a:t>
            </a:r>
            <a:r>
              <a:rPr i="1"/>
              <a:t>your</a:t>
            </a:r>
            <a:r>
              <a:t> joy to gloom. </a:t>
            </a:r>
            <a:r>
              <a:rPr baseline="31999"/>
              <a:t>10</a:t>
            </a:r>
            <a:r>
              <a:t> Humble yourselves in the sight of the Lord, and He will lift you up.</a:t>
            </a:r>
          </a:p>
        </p:txBody>
      </p:sp>
      <p:pic>
        <p:nvPicPr>
          <p:cNvPr id="596"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597"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598"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599"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600"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6148"/>
                </a:schemeClr>
              </a:gs>
              <a:gs pos="100000">
                <a:schemeClr val="accent5">
                  <a:hueOff val="-53923"/>
                  <a:lumOff val="-6733"/>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01"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6148"/>
                </a:schemeClr>
              </a:gs>
              <a:gs pos="100000">
                <a:schemeClr val="accent6">
                  <a:satOff val="1848"/>
                  <a:lumOff val="-15262"/>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606" name="Group"/>
          <p:cNvGrpSpPr/>
          <p:nvPr/>
        </p:nvGrpSpPr>
        <p:grpSpPr>
          <a:xfrm>
            <a:off x="386137" y="-762693"/>
            <a:ext cx="23611726" cy="2851879"/>
            <a:chOff x="0" y="0"/>
            <a:chExt cx="23611724" cy="2851878"/>
          </a:xfrm>
        </p:grpSpPr>
        <p:sp>
          <p:nvSpPr>
            <p:cNvPr id="60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03"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04"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05"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08" name="FEET"/>
          <p:cNvSpPr/>
          <p:nvPr/>
        </p:nvSpPr>
        <p:spPr>
          <a:xfrm>
            <a:off x="528744" y="10336499"/>
            <a:ext cx="6350001"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09" name="Proverbs 4:25–27 (NKJV)…"/>
          <p:cNvSpPr txBox="1"/>
          <p:nvPr/>
        </p:nvSpPr>
        <p:spPr>
          <a:xfrm>
            <a:off x="7665370" y="3642383"/>
            <a:ext cx="16283783" cy="9779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900">
                <a:solidFill>
                  <a:srgbClr val="000000"/>
                </a:solidFill>
                <a:latin typeface="Helvetica"/>
                <a:ea typeface="Helvetica"/>
                <a:cs typeface="Helvetica"/>
                <a:sym typeface="Helvetica"/>
              </a:defRPr>
            </a:pPr>
            <a:r>
              <a:t>Proverbs 4:25–27 (NKJV) </a:t>
            </a:r>
          </a:p>
          <a:p>
            <a:pPr algn="ctr" defTabSz="457200">
              <a:lnSpc>
                <a:spcPct val="100000"/>
              </a:lnSpc>
              <a:spcBef>
                <a:spcPts val="0"/>
              </a:spcBef>
              <a:defRPr sz="7900">
                <a:solidFill>
                  <a:srgbClr val="000000"/>
                </a:solidFill>
                <a:latin typeface="Helvetica"/>
                <a:ea typeface="Helvetica"/>
                <a:cs typeface="Helvetica"/>
                <a:sym typeface="Helvetica"/>
              </a:defRPr>
            </a:pPr>
            <a:r>
              <a:rPr baseline="31999"/>
              <a:t>25</a:t>
            </a:r>
            <a:r>
              <a:t> Let your eyes look straight ahead, And your eyelids look right before you. </a:t>
            </a:r>
            <a:r>
              <a:rPr baseline="31999"/>
              <a:t>26</a:t>
            </a:r>
            <a:r>
              <a:t> Ponder the path of your feet, And let all your ways be established. </a:t>
            </a:r>
            <a:r>
              <a:rPr baseline="31999"/>
              <a:t>27</a:t>
            </a:r>
            <a:r>
              <a:t> Do not turn to the right or the left; Remove your foot from evil.</a:t>
            </a:r>
          </a:p>
        </p:txBody>
      </p:sp>
      <p:pic>
        <p:nvPicPr>
          <p:cNvPr id="610"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611" name="HANDS"/>
          <p:cNvSpPr/>
          <p:nvPr/>
        </p:nvSpPr>
        <p:spPr>
          <a:xfrm>
            <a:off x="528744" y="8653014"/>
            <a:ext cx="6350001" cy="1270001"/>
          </a:xfrm>
          <a:prstGeom prst="roundRect">
            <a:avLst>
              <a:gd name="adj" fmla="val 35269"/>
            </a:avLst>
          </a:prstGeom>
          <a:gradFill>
            <a:gsLst>
              <a:gs pos="0">
                <a:schemeClr val="accent4">
                  <a:alpha val="23349"/>
                </a:schemeClr>
              </a:gs>
              <a:gs pos="100000">
                <a:schemeClr val="accent4">
                  <a:hueOff val="-81543"/>
                  <a:satOff val="3097"/>
                  <a:lumOff val="-8662"/>
                  <a:alpha val="23349"/>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12"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13"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14"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615"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6148"/>
                </a:schemeClr>
              </a:gs>
              <a:gs pos="100000">
                <a:schemeClr val="accent6">
                  <a:satOff val="1848"/>
                  <a:lumOff val="-15262"/>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620" name="Group"/>
          <p:cNvGrpSpPr/>
          <p:nvPr/>
        </p:nvGrpSpPr>
        <p:grpSpPr>
          <a:xfrm>
            <a:off x="386137" y="-762693"/>
            <a:ext cx="23611726" cy="2851879"/>
            <a:chOff x="0" y="0"/>
            <a:chExt cx="23611724" cy="2851878"/>
          </a:xfrm>
        </p:grpSpPr>
        <p:sp>
          <p:nvSpPr>
            <p:cNvPr id="61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17"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18"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19"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22" name="FEET"/>
          <p:cNvSpPr/>
          <p:nvPr/>
        </p:nvSpPr>
        <p:spPr>
          <a:xfrm>
            <a:off x="528744" y="10336499"/>
            <a:ext cx="6350001"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23" name="Ephesians 5:15–16 (NKJV)…"/>
          <p:cNvSpPr txBox="1"/>
          <p:nvPr/>
        </p:nvSpPr>
        <p:spPr>
          <a:xfrm>
            <a:off x="7665370" y="3642383"/>
            <a:ext cx="16283783" cy="91186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800">
                <a:solidFill>
                  <a:srgbClr val="000000"/>
                </a:solidFill>
                <a:latin typeface="Helvetica"/>
                <a:ea typeface="Helvetica"/>
                <a:cs typeface="Helvetica"/>
                <a:sym typeface="Helvetica"/>
              </a:defRPr>
            </a:pPr>
            <a:r>
              <a:t>Ephesians 5:15–16 (NKJV) </a:t>
            </a:r>
          </a:p>
          <a:p>
            <a:pPr algn="ctr" defTabSz="457200">
              <a:lnSpc>
                <a:spcPct val="100000"/>
              </a:lnSpc>
              <a:spcBef>
                <a:spcPts val="0"/>
              </a:spcBef>
              <a:defRPr sz="9800">
                <a:solidFill>
                  <a:srgbClr val="000000"/>
                </a:solidFill>
                <a:latin typeface="Helvetica"/>
                <a:ea typeface="Helvetica"/>
                <a:cs typeface="Helvetica"/>
                <a:sym typeface="Helvetica"/>
              </a:defRPr>
            </a:pPr>
            <a:r>
              <a:rPr baseline="31999"/>
              <a:t>15</a:t>
            </a:r>
            <a:r>
              <a:t> See then that you walk circumspectly, not as fools but as wise, </a:t>
            </a:r>
            <a:r>
              <a:rPr baseline="31999"/>
              <a:t>16</a:t>
            </a:r>
            <a:r>
              <a:t> redeeming the time, because the days are evil.</a:t>
            </a:r>
          </a:p>
        </p:txBody>
      </p:sp>
      <p:pic>
        <p:nvPicPr>
          <p:cNvPr id="624"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625" name="HANDS"/>
          <p:cNvSpPr/>
          <p:nvPr/>
        </p:nvSpPr>
        <p:spPr>
          <a:xfrm>
            <a:off x="528744" y="8653014"/>
            <a:ext cx="6350001" cy="1270001"/>
          </a:xfrm>
          <a:prstGeom prst="roundRect">
            <a:avLst>
              <a:gd name="adj" fmla="val 35269"/>
            </a:avLst>
          </a:prstGeom>
          <a:gradFill>
            <a:gsLst>
              <a:gs pos="0">
                <a:schemeClr val="accent4">
                  <a:alpha val="23349"/>
                </a:schemeClr>
              </a:gs>
              <a:gs pos="100000">
                <a:schemeClr val="accent4">
                  <a:hueOff val="-81543"/>
                  <a:satOff val="3097"/>
                  <a:lumOff val="-8662"/>
                  <a:alpha val="23349"/>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26"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27"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28"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629"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6148"/>
                </a:schemeClr>
              </a:gs>
              <a:gs pos="100000">
                <a:schemeClr val="accent6">
                  <a:satOff val="1848"/>
                  <a:lumOff val="-15262"/>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634" name="Group"/>
          <p:cNvGrpSpPr/>
          <p:nvPr/>
        </p:nvGrpSpPr>
        <p:grpSpPr>
          <a:xfrm>
            <a:off x="386137" y="-762693"/>
            <a:ext cx="23611726" cy="2851879"/>
            <a:chOff x="0" y="0"/>
            <a:chExt cx="23611724" cy="2851878"/>
          </a:xfrm>
        </p:grpSpPr>
        <p:sp>
          <p:nvSpPr>
            <p:cNvPr id="63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31"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32"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33"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36" name="FEET"/>
          <p:cNvSpPr/>
          <p:nvPr/>
        </p:nvSpPr>
        <p:spPr>
          <a:xfrm>
            <a:off x="528744" y="10336499"/>
            <a:ext cx="6350001"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37" name="1 John 1:6–7 (NKJV)…"/>
          <p:cNvSpPr txBox="1"/>
          <p:nvPr/>
        </p:nvSpPr>
        <p:spPr>
          <a:xfrm>
            <a:off x="7665370" y="3642383"/>
            <a:ext cx="16283783" cy="9271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500">
                <a:solidFill>
                  <a:srgbClr val="000000"/>
                </a:solidFill>
                <a:latin typeface="Helvetica"/>
                <a:ea typeface="Helvetica"/>
                <a:cs typeface="Helvetica"/>
                <a:sym typeface="Helvetica"/>
              </a:defRPr>
            </a:pPr>
            <a:r>
              <a:t>1 John 1:6–7 (NKJV) </a:t>
            </a:r>
          </a:p>
          <a:p>
            <a:pPr algn="ctr" defTabSz="457200">
              <a:lnSpc>
                <a:spcPct val="100000"/>
              </a:lnSpc>
              <a:spcBef>
                <a:spcPts val="0"/>
              </a:spcBef>
              <a:defRPr sz="7500">
                <a:solidFill>
                  <a:srgbClr val="000000"/>
                </a:solidFill>
                <a:latin typeface="Helvetica"/>
                <a:ea typeface="Helvetica"/>
                <a:cs typeface="Helvetica"/>
                <a:sym typeface="Helvetica"/>
              </a:defRPr>
            </a:pPr>
            <a:r>
              <a:rPr baseline="31999"/>
              <a:t>6</a:t>
            </a:r>
            <a:r>
              <a:t> If we say that we have fellowship with Him, and walk in darkness, we lie and do not practice the truth. </a:t>
            </a:r>
            <a:r>
              <a:rPr baseline="31999"/>
              <a:t>7</a:t>
            </a:r>
            <a:r>
              <a:t> But if we walk in the light as He is in the light, we have fellowship with one another, and the blood of Jesus Christ His Son cleanses us from all sin.</a:t>
            </a:r>
          </a:p>
        </p:txBody>
      </p:sp>
      <p:pic>
        <p:nvPicPr>
          <p:cNvPr id="638"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639" name="HANDS"/>
          <p:cNvSpPr/>
          <p:nvPr/>
        </p:nvSpPr>
        <p:spPr>
          <a:xfrm>
            <a:off x="528744" y="8653014"/>
            <a:ext cx="6350001" cy="1270001"/>
          </a:xfrm>
          <a:prstGeom prst="roundRect">
            <a:avLst>
              <a:gd name="adj" fmla="val 35269"/>
            </a:avLst>
          </a:prstGeom>
          <a:gradFill>
            <a:gsLst>
              <a:gs pos="0">
                <a:schemeClr val="accent4">
                  <a:alpha val="23349"/>
                </a:schemeClr>
              </a:gs>
              <a:gs pos="100000">
                <a:schemeClr val="accent4">
                  <a:hueOff val="-81543"/>
                  <a:satOff val="3097"/>
                  <a:lumOff val="-8662"/>
                  <a:alpha val="23349"/>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40"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41"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42"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643" name="MIND"/>
          <p:cNvSpPr/>
          <p:nvPr/>
        </p:nvSpPr>
        <p:spPr>
          <a:xfrm>
            <a:off x="528744" y="12019984"/>
            <a:ext cx="6350001" cy="1270001"/>
          </a:xfrm>
          <a:prstGeom prst="roundRect">
            <a:avLst>
              <a:gd name="adj" fmla="val 35269"/>
            </a:avLst>
          </a:prstGeom>
          <a:gradFill>
            <a:gsLst>
              <a:gs pos="0">
                <a:schemeClr val="accent6">
                  <a:hueOff val="-193447"/>
                  <a:satOff val="3713"/>
                  <a:lumOff val="11329"/>
                  <a:alpha val="26148"/>
                </a:schemeClr>
              </a:gs>
              <a:gs pos="100000">
                <a:schemeClr val="accent6">
                  <a:satOff val="1848"/>
                  <a:lumOff val="-15262"/>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grpSp>
        <p:nvGrpSpPr>
          <p:cNvPr id="648" name="Group"/>
          <p:cNvGrpSpPr/>
          <p:nvPr/>
        </p:nvGrpSpPr>
        <p:grpSpPr>
          <a:xfrm>
            <a:off x="386137" y="-762693"/>
            <a:ext cx="23611726" cy="2851879"/>
            <a:chOff x="0" y="0"/>
            <a:chExt cx="23611724" cy="2851878"/>
          </a:xfrm>
        </p:grpSpPr>
        <p:sp>
          <p:nvSpPr>
            <p:cNvPr id="644"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45"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46"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47"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50" name="Colossians 3:1–3 (NKJV)…"/>
          <p:cNvSpPr txBox="1"/>
          <p:nvPr/>
        </p:nvSpPr>
        <p:spPr>
          <a:xfrm>
            <a:off x="7642771" y="3800574"/>
            <a:ext cx="16283784" cy="91694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400">
                <a:solidFill>
                  <a:srgbClr val="000000"/>
                </a:solidFill>
                <a:latin typeface="Helvetica"/>
                <a:ea typeface="Helvetica"/>
                <a:cs typeface="Helvetica"/>
                <a:sym typeface="Helvetica"/>
              </a:defRPr>
            </a:pPr>
            <a:r>
              <a:t>Colossians 3:1–3 (NKJV) </a:t>
            </a:r>
          </a:p>
          <a:p>
            <a:pPr algn="ctr" defTabSz="457200">
              <a:lnSpc>
                <a:spcPct val="100000"/>
              </a:lnSpc>
              <a:spcBef>
                <a:spcPts val="0"/>
              </a:spcBef>
              <a:defRPr sz="7400">
                <a:solidFill>
                  <a:srgbClr val="000000"/>
                </a:solidFill>
                <a:latin typeface="Helvetica"/>
                <a:ea typeface="Helvetica"/>
                <a:cs typeface="Helvetica"/>
                <a:sym typeface="Helvetica"/>
              </a:defRPr>
            </a:pPr>
            <a:r>
              <a:rPr baseline="31999"/>
              <a:t>1</a:t>
            </a:r>
            <a:r>
              <a:t> If then you were raised with Christ, seek those things which are above, where Christ is, sitting at the right hand of God. </a:t>
            </a:r>
            <a:r>
              <a:rPr baseline="31999"/>
              <a:t>2</a:t>
            </a:r>
            <a:r>
              <a:t> Set your mind on things above, not on things on the earth. </a:t>
            </a:r>
            <a:r>
              <a:rPr baseline="31999"/>
              <a:t>3</a:t>
            </a:r>
            <a:r>
              <a:t> For you died, and your life is hidden with Christ in God.</a:t>
            </a:r>
          </a:p>
        </p:txBody>
      </p:sp>
      <p:sp>
        <p:nvSpPr>
          <p:cNvPr id="651" name="MIND"/>
          <p:cNvSpPr/>
          <p:nvPr/>
        </p:nvSpPr>
        <p:spPr>
          <a:xfrm>
            <a:off x="528744" y="12019984"/>
            <a:ext cx="6350001" cy="1270001"/>
          </a:xfrm>
          <a:prstGeom prst="roundRect">
            <a:avLst>
              <a:gd name="adj" fmla="val 35269"/>
            </a:avLst>
          </a:prstGeom>
          <a:gradFill>
            <a:gsLst>
              <a:gs pos="0">
                <a:schemeClr val="accent6">
                  <a:hueOff val="-193447"/>
                  <a:satOff val="3713"/>
                  <a:lumOff val="11329"/>
                </a:schemeClr>
              </a:gs>
              <a:gs pos="100000">
                <a:schemeClr val="accent6">
                  <a:satOff val="1848"/>
                  <a:lumOff val="-152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pic>
        <p:nvPicPr>
          <p:cNvPr id="652"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653"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0850"/>
                </a:schemeClr>
              </a:gs>
              <a:gs pos="100000">
                <a:schemeClr val="accent5">
                  <a:hueOff val="-53923"/>
                  <a:lumOff val="-6733"/>
                  <a:alpha val="20850"/>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54" name="HANDS"/>
          <p:cNvSpPr/>
          <p:nvPr/>
        </p:nvSpPr>
        <p:spPr>
          <a:xfrm>
            <a:off x="528744" y="8653014"/>
            <a:ext cx="6350001" cy="1270001"/>
          </a:xfrm>
          <a:prstGeom prst="roundRect">
            <a:avLst>
              <a:gd name="adj" fmla="val 35269"/>
            </a:avLst>
          </a:prstGeom>
          <a:gradFill>
            <a:gsLst>
              <a:gs pos="0">
                <a:schemeClr val="accent4">
                  <a:alpha val="23349"/>
                </a:schemeClr>
              </a:gs>
              <a:gs pos="100000">
                <a:schemeClr val="accent4">
                  <a:hueOff val="-81543"/>
                  <a:satOff val="3097"/>
                  <a:lumOff val="-8662"/>
                  <a:alpha val="23349"/>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55"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56"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57"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grpSp>
        <p:nvGrpSpPr>
          <p:cNvPr id="662" name="Group"/>
          <p:cNvGrpSpPr/>
          <p:nvPr/>
        </p:nvGrpSpPr>
        <p:grpSpPr>
          <a:xfrm>
            <a:off x="386137" y="-762693"/>
            <a:ext cx="23611726" cy="2851879"/>
            <a:chOff x="0" y="0"/>
            <a:chExt cx="23611724" cy="2851878"/>
          </a:xfrm>
        </p:grpSpPr>
        <p:sp>
          <p:nvSpPr>
            <p:cNvPr id="658"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59"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60"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61"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64" name="Romans 8:5–8 (NKJV)…"/>
          <p:cNvSpPr txBox="1"/>
          <p:nvPr/>
        </p:nvSpPr>
        <p:spPr>
          <a:xfrm>
            <a:off x="7642771" y="3800574"/>
            <a:ext cx="16283784" cy="95250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200">
                <a:solidFill>
                  <a:srgbClr val="000000"/>
                </a:solidFill>
                <a:latin typeface="Helvetica"/>
                <a:ea typeface="Helvetica"/>
                <a:cs typeface="Helvetica"/>
                <a:sym typeface="Helvetica"/>
              </a:defRPr>
            </a:pPr>
            <a:r>
              <a:t>Romans 8:5–8 (NKJV) </a:t>
            </a:r>
          </a:p>
          <a:p>
            <a:pPr algn="ctr" defTabSz="457200">
              <a:lnSpc>
                <a:spcPct val="100000"/>
              </a:lnSpc>
              <a:spcBef>
                <a:spcPts val="0"/>
              </a:spcBef>
              <a:defRPr sz="6200">
                <a:solidFill>
                  <a:srgbClr val="000000"/>
                </a:solidFill>
                <a:latin typeface="Helvetica"/>
                <a:ea typeface="Helvetica"/>
                <a:cs typeface="Helvetica"/>
                <a:sym typeface="Helvetica"/>
              </a:defRPr>
            </a:pPr>
            <a:r>
              <a:rPr baseline="31999"/>
              <a:t>5</a:t>
            </a:r>
            <a:r>
              <a:t> For those who live according to the flesh set their minds on the things of the flesh, but those </a:t>
            </a:r>
            <a:r>
              <a:rPr i="1"/>
              <a:t>who live</a:t>
            </a:r>
            <a:r>
              <a:t> according to the Spirit, the things of the Spirit. </a:t>
            </a:r>
            <a:r>
              <a:rPr baseline="31999"/>
              <a:t>6</a:t>
            </a:r>
            <a:r>
              <a:t> For to be carnally minded </a:t>
            </a:r>
            <a:r>
              <a:rPr i="1"/>
              <a:t>is</a:t>
            </a:r>
            <a:r>
              <a:t> death, but to be spiritually minded </a:t>
            </a:r>
            <a:r>
              <a:rPr i="1"/>
              <a:t>is</a:t>
            </a:r>
            <a:r>
              <a:t> life and peace. </a:t>
            </a:r>
            <a:r>
              <a:rPr baseline="31999"/>
              <a:t>7</a:t>
            </a:r>
            <a:r>
              <a:t> Because the carnal mind </a:t>
            </a:r>
            <a:r>
              <a:rPr i="1"/>
              <a:t>is</a:t>
            </a:r>
            <a:r>
              <a:t> enmity against God; for it is not subject to the law of God, nor indeed can be. </a:t>
            </a:r>
            <a:r>
              <a:rPr baseline="31999"/>
              <a:t>8</a:t>
            </a:r>
            <a:r>
              <a:t> So then, those who are in the flesh cannot please God.</a:t>
            </a:r>
          </a:p>
        </p:txBody>
      </p:sp>
      <p:sp>
        <p:nvSpPr>
          <p:cNvPr id="665" name="MIND"/>
          <p:cNvSpPr/>
          <p:nvPr/>
        </p:nvSpPr>
        <p:spPr>
          <a:xfrm>
            <a:off x="528744" y="12019984"/>
            <a:ext cx="6350001" cy="1270001"/>
          </a:xfrm>
          <a:prstGeom prst="roundRect">
            <a:avLst>
              <a:gd name="adj" fmla="val 35269"/>
            </a:avLst>
          </a:prstGeom>
          <a:gradFill>
            <a:gsLst>
              <a:gs pos="0">
                <a:schemeClr val="accent6">
                  <a:hueOff val="-193447"/>
                  <a:satOff val="3713"/>
                  <a:lumOff val="11329"/>
                </a:schemeClr>
              </a:gs>
              <a:gs pos="100000">
                <a:schemeClr val="accent6">
                  <a:satOff val="1848"/>
                  <a:lumOff val="-152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pic>
        <p:nvPicPr>
          <p:cNvPr id="666"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sp>
        <p:nvSpPr>
          <p:cNvPr id="667" name="FEET"/>
          <p:cNvSpPr/>
          <p:nvPr/>
        </p:nvSpPr>
        <p:spPr>
          <a:xfrm>
            <a:off x="528744" y="10336499"/>
            <a:ext cx="6350001" cy="1270001"/>
          </a:xfrm>
          <a:prstGeom prst="roundRect">
            <a:avLst>
              <a:gd name="adj" fmla="val 35269"/>
            </a:avLst>
          </a:prstGeom>
          <a:gradFill>
            <a:gsLst>
              <a:gs pos="0">
                <a:schemeClr val="accent5">
                  <a:hueOff val="-158059"/>
                  <a:satOff val="-13250"/>
                  <a:lumOff val="10967"/>
                  <a:alpha val="20850"/>
                </a:schemeClr>
              </a:gs>
              <a:gs pos="100000">
                <a:schemeClr val="accent5">
                  <a:hueOff val="-53923"/>
                  <a:lumOff val="-6733"/>
                  <a:alpha val="20850"/>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68" name="HANDS"/>
          <p:cNvSpPr/>
          <p:nvPr/>
        </p:nvSpPr>
        <p:spPr>
          <a:xfrm>
            <a:off x="528744" y="8653014"/>
            <a:ext cx="6350001" cy="1270001"/>
          </a:xfrm>
          <a:prstGeom prst="roundRect">
            <a:avLst>
              <a:gd name="adj" fmla="val 35269"/>
            </a:avLst>
          </a:prstGeom>
          <a:gradFill>
            <a:gsLst>
              <a:gs pos="0">
                <a:schemeClr val="accent4">
                  <a:alpha val="23349"/>
                </a:schemeClr>
              </a:gs>
              <a:gs pos="100000">
                <a:schemeClr val="accent4">
                  <a:hueOff val="-81543"/>
                  <a:satOff val="3097"/>
                  <a:lumOff val="-8662"/>
                  <a:alpha val="23349"/>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69" name="TONGUE"/>
          <p:cNvSpPr/>
          <p:nvPr/>
        </p:nvSpPr>
        <p:spPr>
          <a:xfrm>
            <a:off x="528744" y="6969528"/>
            <a:ext cx="6350001" cy="1270001"/>
          </a:xfrm>
          <a:prstGeom prst="roundRect">
            <a:avLst>
              <a:gd name="adj" fmla="val 35269"/>
            </a:avLst>
          </a:prstGeom>
          <a:gradFill>
            <a:gsLst>
              <a:gs pos="0">
                <a:schemeClr val="accent3">
                  <a:alpha val="26148"/>
                </a:schemeClr>
              </a:gs>
              <a:gs pos="100000">
                <a:schemeClr val="accent3">
                  <a:satOff val="2194"/>
                  <a:lumOff val="-10817"/>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70" name="EARS"/>
          <p:cNvSpPr/>
          <p:nvPr/>
        </p:nvSpPr>
        <p:spPr>
          <a:xfrm>
            <a:off x="528744" y="5286043"/>
            <a:ext cx="6350001" cy="1270001"/>
          </a:xfrm>
          <a:prstGeom prst="roundRect">
            <a:avLst>
              <a:gd name="adj" fmla="val 35269"/>
            </a:avLst>
          </a:prstGeom>
          <a:gradFill>
            <a:gsLst>
              <a:gs pos="0">
                <a:schemeClr val="accent2">
                  <a:hueOff val="106265"/>
                  <a:satOff val="1324"/>
                  <a:lumOff val="2619"/>
                  <a:alpha val="26148"/>
                </a:schemeClr>
              </a:gs>
              <a:gs pos="100000">
                <a:schemeClr val="accent2">
                  <a:hueOff val="76670"/>
                  <a:satOff val="16688"/>
                  <a:lumOff val="-2032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71" name="EYES"/>
          <p:cNvSpPr/>
          <p:nvPr/>
        </p:nvSpPr>
        <p:spPr>
          <a:xfrm>
            <a:off x="528744" y="3602557"/>
            <a:ext cx="6350001" cy="1270001"/>
          </a:xfrm>
          <a:prstGeom prst="roundRect">
            <a:avLst>
              <a:gd name="adj" fmla="val 35269"/>
            </a:avLst>
          </a:prstGeom>
          <a:gradFill>
            <a:gsLst>
              <a:gs pos="0">
                <a:schemeClr val="accent1">
                  <a:satOff val="4013"/>
                  <a:lumOff val="5462"/>
                  <a:alpha val="26148"/>
                </a:schemeClr>
              </a:gs>
              <a:gs pos="100000">
                <a:schemeClr val="accent1">
                  <a:hueOff val="-47059"/>
                  <a:satOff val="1860"/>
                  <a:lumOff val="-17958"/>
                  <a:alpha val="2614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grpSp>
        <p:nvGrpSpPr>
          <p:cNvPr id="676" name="Group"/>
          <p:cNvGrpSpPr/>
          <p:nvPr/>
        </p:nvGrpSpPr>
        <p:grpSpPr>
          <a:xfrm>
            <a:off x="386137" y="-762693"/>
            <a:ext cx="23611726" cy="2851879"/>
            <a:chOff x="0" y="0"/>
            <a:chExt cx="23611724" cy="2851878"/>
          </a:xfrm>
        </p:grpSpPr>
        <p:sp>
          <p:nvSpPr>
            <p:cNvPr id="67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73"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74"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75"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78" name="HANDS"/>
          <p:cNvSpPr/>
          <p:nvPr/>
        </p:nvSpPr>
        <p:spPr>
          <a:xfrm>
            <a:off x="528744" y="8653014"/>
            <a:ext cx="6350001"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679" name="EARS"/>
          <p:cNvSpPr/>
          <p:nvPr/>
        </p:nvSpPr>
        <p:spPr>
          <a:xfrm>
            <a:off x="528744" y="5286043"/>
            <a:ext cx="6350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680" name="TONGUE"/>
          <p:cNvSpPr/>
          <p:nvPr/>
        </p:nvSpPr>
        <p:spPr>
          <a:xfrm>
            <a:off x="528744" y="6969528"/>
            <a:ext cx="6350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681" name="FEET"/>
          <p:cNvSpPr/>
          <p:nvPr/>
        </p:nvSpPr>
        <p:spPr>
          <a:xfrm>
            <a:off x="528744" y="10336499"/>
            <a:ext cx="6350001"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682" name="Romans 12:1–2 (NKJV)…"/>
          <p:cNvSpPr txBox="1"/>
          <p:nvPr/>
        </p:nvSpPr>
        <p:spPr>
          <a:xfrm>
            <a:off x="7642771" y="3800574"/>
            <a:ext cx="16283784" cy="9156701"/>
          </a:xfrm>
          <a:prstGeom prst="rect">
            <a:avLst/>
          </a:prstGeom>
          <a:solidFill>
            <a:srgbClr val="FFFFFF"/>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600">
                <a:solidFill>
                  <a:srgbClr val="000000"/>
                </a:solidFill>
                <a:latin typeface="Helvetica"/>
                <a:ea typeface="Helvetica"/>
                <a:cs typeface="Helvetica"/>
                <a:sym typeface="Helvetica"/>
              </a:defRPr>
            </a:pPr>
            <a:r>
              <a:t>Romans 12:1–2 (NKJV) </a:t>
            </a:r>
          </a:p>
          <a:p>
            <a:pPr algn="ctr" defTabSz="457200">
              <a:lnSpc>
                <a:spcPct val="100000"/>
              </a:lnSpc>
              <a:spcBef>
                <a:spcPts val="0"/>
              </a:spcBef>
              <a:defRPr sz="6600">
                <a:solidFill>
                  <a:srgbClr val="000000"/>
                </a:solidFill>
                <a:latin typeface="Helvetica"/>
                <a:ea typeface="Helvetica"/>
                <a:cs typeface="Helvetica"/>
                <a:sym typeface="Helvetica"/>
              </a:defRPr>
            </a:pPr>
            <a:r>
              <a:rPr baseline="31999"/>
              <a:t>1</a:t>
            </a:r>
            <a:r>
              <a:t> I beseech you therefore, brethren, by the mercies of God, that you present your bodies a living sacrifice, holy, acceptable to God, </a:t>
            </a:r>
            <a:r>
              <a:rPr i="1"/>
              <a:t>which is</a:t>
            </a:r>
            <a:r>
              <a:t> your reasonable service. </a:t>
            </a:r>
            <a:r>
              <a:rPr baseline="31999"/>
              <a:t>2</a:t>
            </a:r>
            <a:r>
              <a:t> And do not be conformed to this world, but be transformed by the renewing of your mind, that you may prove what </a:t>
            </a:r>
            <a:r>
              <a:rPr i="1"/>
              <a:t>is</a:t>
            </a:r>
            <a:r>
              <a:t> that good and acceptable and perfect will of God.</a:t>
            </a:r>
          </a:p>
        </p:txBody>
      </p:sp>
      <p:sp>
        <p:nvSpPr>
          <p:cNvPr id="683" name="EYES"/>
          <p:cNvSpPr/>
          <p:nvPr/>
        </p:nvSpPr>
        <p:spPr>
          <a:xfrm>
            <a:off x="528744" y="3602557"/>
            <a:ext cx="6350001"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684" name="MIND"/>
          <p:cNvSpPr/>
          <p:nvPr/>
        </p:nvSpPr>
        <p:spPr>
          <a:xfrm>
            <a:off x="528744" y="12019984"/>
            <a:ext cx="6350001" cy="1270001"/>
          </a:xfrm>
          <a:prstGeom prst="roundRect">
            <a:avLst>
              <a:gd name="adj" fmla="val 35269"/>
            </a:avLst>
          </a:prstGeom>
          <a:gradFill>
            <a:gsLst>
              <a:gs pos="0">
                <a:schemeClr val="accent6">
                  <a:hueOff val="-193447"/>
                  <a:satOff val="3713"/>
                  <a:lumOff val="11329"/>
                </a:schemeClr>
              </a:gs>
              <a:gs pos="100000">
                <a:schemeClr val="accent6">
                  <a:satOff val="1848"/>
                  <a:lumOff val="-152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6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pic>
        <p:nvPicPr>
          <p:cNvPr id="685" name="pasted-movie.png" descr="pasted-movie.png"/>
          <p:cNvPicPr>
            <a:picLocks noChangeAspect="1"/>
          </p:cNvPicPr>
          <p:nvPr/>
        </p:nvPicPr>
        <p:blipFill>
          <a:blip r:embed="rId2">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grpSp>
        <p:nvGrpSpPr>
          <p:cNvPr id="690" name="Group"/>
          <p:cNvGrpSpPr/>
          <p:nvPr/>
        </p:nvGrpSpPr>
        <p:grpSpPr>
          <a:xfrm>
            <a:off x="386137" y="-762693"/>
            <a:ext cx="23611726" cy="2851879"/>
            <a:chOff x="0" y="0"/>
            <a:chExt cx="23611724" cy="2851878"/>
          </a:xfrm>
        </p:grpSpPr>
        <p:sp>
          <p:nvSpPr>
            <p:cNvPr id="686"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687"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688"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689" name="pasted-movie.png" descr="pasted-movie.png"/>
            <p:cNvPicPr>
              <a:picLocks noChangeAspect="1"/>
            </p:cNvPicPr>
            <p:nvPr/>
          </p:nvPicPr>
          <p:blipFill>
            <a:blip r:embed="rId5">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692" name="Rounded Rectangle"/>
          <p:cNvSpPr/>
          <p:nvPr/>
        </p:nvSpPr>
        <p:spPr>
          <a:xfrm>
            <a:off x="18113801" y="4514905"/>
            <a:ext cx="5393793" cy="8995932"/>
          </a:xfrm>
          <a:prstGeom prst="roundRect">
            <a:avLst>
              <a:gd name="adj" fmla="val 12707"/>
            </a:avLst>
          </a:prstGeom>
          <a:gradFill>
            <a:gsLst>
              <a:gs pos="0">
                <a:srgbClr val="005493"/>
              </a:gs>
              <a:gs pos="100000">
                <a:srgbClr val="000A3A"/>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93" name="Rounded Rectangle"/>
          <p:cNvSpPr/>
          <p:nvPr/>
        </p:nvSpPr>
        <p:spPr>
          <a:xfrm>
            <a:off x="876405" y="4562095"/>
            <a:ext cx="5393793" cy="8995933"/>
          </a:xfrm>
          <a:prstGeom prst="roundRect">
            <a:avLst>
              <a:gd name="adj" fmla="val 12707"/>
            </a:avLst>
          </a:prstGeom>
          <a:solidFill>
            <a:srgbClr val="AB1802"/>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94" name="Rounded Rectangle"/>
          <p:cNvSpPr/>
          <p:nvPr/>
        </p:nvSpPr>
        <p:spPr>
          <a:xfrm>
            <a:off x="8993415" y="3448893"/>
            <a:ext cx="6397170" cy="1427481"/>
          </a:xfrm>
          <a:prstGeom prst="roundRect">
            <a:avLst>
              <a:gd name="adj" fmla="val 40771"/>
            </a:avLst>
          </a:prstGeom>
          <a:solidFill>
            <a:schemeClr val="accent3">
              <a:satOff val="1837"/>
              <a:lumOff val="-8808"/>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95" name="Rounded Rectangle"/>
          <p:cNvSpPr/>
          <p:nvPr/>
        </p:nvSpPr>
        <p:spPr>
          <a:xfrm>
            <a:off x="374717" y="3519992"/>
            <a:ext cx="6397170" cy="1817843"/>
          </a:xfrm>
          <a:prstGeom prst="roundRect">
            <a:avLst>
              <a:gd name="adj" fmla="val 32016"/>
            </a:avLst>
          </a:prstGeom>
          <a:solidFill>
            <a:srgbClr val="AB1802"/>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96" name="Rounded Rectangle"/>
          <p:cNvSpPr/>
          <p:nvPr/>
        </p:nvSpPr>
        <p:spPr>
          <a:xfrm>
            <a:off x="17612114" y="3472801"/>
            <a:ext cx="6397169" cy="1817843"/>
          </a:xfrm>
          <a:prstGeom prst="roundRect">
            <a:avLst>
              <a:gd name="adj" fmla="val 32016"/>
            </a:avLst>
          </a:prstGeom>
          <a:gradFill>
            <a:gsLst>
              <a:gs pos="0">
                <a:srgbClr val="005493"/>
              </a:gs>
              <a:gs pos="100000">
                <a:srgbClr val="005493"/>
              </a:gs>
            </a:gsLst>
            <a:lin ang="5400000"/>
          </a:gra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sp>
        <p:nvSpPr>
          <p:cNvPr id="697" name="Rectangle 44"/>
          <p:cNvSpPr txBox="1"/>
          <p:nvPr/>
        </p:nvSpPr>
        <p:spPr>
          <a:xfrm>
            <a:off x="925030" y="3667982"/>
            <a:ext cx="5147633"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D6D6D6"/>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UNGODLY</a:t>
            </a:r>
          </a:p>
        </p:txBody>
      </p:sp>
      <p:sp>
        <p:nvSpPr>
          <p:cNvPr id="698" name="Rectangle 45"/>
          <p:cNvSpPr txBox="1"/>
          <p:nvPr/>
        </p:nvSpPr>
        <p:spPr>
          <a:xfrm>
            <a:off x="9563823" y="3448893"/>
            <a:ext cx="5303522"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FFFFFF"/>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BODY?</a:t>
            </a:r>
          </a:p>
        </p:txBody>
      </p:sp>
      <p:sp>
        <p:nvSpPr>
          <p:cNvPr id="699" name="Rectangle 46"/>
          <p:cNvSpPr txBox="1"/>
          <p:nvPr/>
        </p:nvSpPr>
        <p:spPr>
          <a:xfrm>
            <a:off x="18311338" y="3667982"/>
            <a:ext cx="4998721" cy="14274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lvl1pPr algn="ctr" defTabSz="1828800">
              <a:lnSpc>
                <a:spcPct val="100000"/>
              </a:lnSpc>
              <a:spcBef>
                <a:spcPts val="0"/>
              </a:spcBef>
              <a:defRPr b="1" sz="8000">
                <a:solidFill>
                  <a:srgbClr val="8DD3FB"/>
                </a:solidFill>
                <a:effectLst>
                  <a:outerShdw sx="100000" sy="100000" kx="0" ky="0" algn="b" rotWithShape="0" blurRad="50800" dist="39000" dir="5460000">
                    <a:srgbClr val="000000">
                      <a:alpha val="38000"/>
                    </a:srgbClr>
                  </a:outerShdw>
                </a:effectLst>
                <a:latin typeface="Century Gothic"/>
                <a:ea typeface="Century Gothic"/>
                <a:cs typeface="Century Gothic"/>
                <a:sym typeface="Century Gothic"/>
              </a:defRPr>
            </a:lvl1pPr>
          </a:lstStyle>
          <a:p>
            <a:pPr/>
            <a:r>
              <a:t>GODLY</a:t>
            </a:r>
          </a:p>
        </p:txBody>
      </p:sp>
      <p:sp>
        <p:nvSpPr>
          <p:cNvPr id="700" name="TextBox 48"/>
          <p:cNvSpPr txBox="1"/>
          <p:nvPr/>
        </p:nvSpPr>
        <p:spPr>
          <a:xfrm>
            <a:off x="18082738" y="5131414"/>
            <a:ext cx="5455921" cy="82346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God’s body</a:t>
            </a:r>
          </a:p>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God’s way</a:t>
            </a:r>
          </a:p>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God’s pleasure</a:t>
            </a:r>
          </a:p>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God’s purpose</a:t>
            </a:r>
          </a:p>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God’s wants</a:t>
            </a:r>
          </a:p>
          <a:p>
            <a:pPr algn="ctr" defTabSz="1828800">
              <a:lnSpc>
                <a:spcPct val="100000"/>
              </a:lnSpc>
              <a:spcBef>
                <a:spcPts val="2600"/>
              </a:spcBef>
              <a:defRPr sz="6000">
                <a:solidFill>
                  <a:srgbClr val="8DD3FB"/>
                </a:solidFill>
                <a:effectLst>
                  <a:outerShdw sx="100000" sy="100000" kx="0" ky="0" algn="b" rotWithShape="0" blurRad="50800" dist="63500" dir="2020963">
                    <a:srgbClr val="000000"/>
                  </a:outerShdw>
                </a:effectLst>
                <a:latin typeface="Helvetica"/>
                <a:ea typeface="Helvetica"/>
                <a:cs typeface="Helvetica"/>
                <a:sym typeface="Helvetica"/>
              </a:defRPr>
            </a:pPr>
            <a:r>
              <a:t>ETERNAL LIFE</a:t>
            </a:r>
          </a:p>
        </p:txBody>
      </p:sp>
      <p:sp>
        <p:nvSpPr>
          <p:cNvPr id="701" name="TextBox 43"/>
          <p:cNvSpPr txBox="1"/>
          <p:nvPr/>
        </p:nvSpPr>
        <p:spPr>
          <a:xfrm>
            <a:off x="997741" y="5131414"/>
            <a:ext cx="5151121" cy="823468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body</a:t>
            </a:r>
          </a:p>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way</a:t>
            </a:r>
          </a:p>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pleasure</a:t>
            </a:r>
          </a:p>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purpose</a:t>
            </a:r>
          </a:p>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My wants</a:t>
            </a:r>
          </a:p>
          <a:p>
            <a:pPr algn="ctr" defTabSz="1828800">
              <a:lnSpc>
                <a:spcPct val="100000"/>
              </a:lnSpc>
              <a:spcBef>
                <a:spcPts val="2600"/>
              </a:spcBef>
              <a:defRPr sz="6000">
                <a:solidFill>
                  <a:srgbClr val="D6D6D6"/>
                </a:solidFill>
                <a:effectLst>
                  <a:outerShdw sx="100000" sy="100000" kx="0" ky="0" algn="b" rotWithShape="0" blurRad="50800" dist="63500" dir="2020963">
                    <a:srgbClr val="000000"/>
                  </a:outerShdw>
                </a:effectLst>
                <a:latin typeface="Helvetica"/>
                <a:ea typeface="Helvetica"/>
                <a:cs typeface="Helvetica"/>
                <a:sym typeface="Helvetica"/>
              </a:defRPr>
            </a:pPr>
            <a:r>
              <a:t>ETERNAL DEATH</a:t>
            </a:r>
          </a:p>
        </p:txBody>
      </p:sp>
      <p:pic>
        <p:nvPicPr>
          <p:cNvPr id="702" name="Picture 3" descr="Picture 3"/>
          <p:cNvPicPr>
            <a:picLocks noChangeAspect="1"/>
          </p:cNvPicPr>
          <p:nvPr/>
        </p:nvPicPr>
        <p:blipFill>
          <a:blip r:embed="rId2">
            <a:extLst/>
          </a:blip>
          <a:stretch>
            <a:fillRect/>
          </a:stretch>
        </p:blipFill>
        <p:spPr>
          <a:xfrm flipH="1">
            <a:off x="14893187" y="3818373"/>
            <a:ext cx="2669499" cy="10010621"/>
          </a:xfrm>
          <a:prstGeom prst="rect">
            <a:avLst/>
          </a:prstGeom>
          <a:ln w="12700">
            <a:miter lim="400000"/>
          </a:ln>
        </p:spPr>
      </p:pic>
      <p:pic>
        <p:nvPicPr>
          <p:cNvPr id="703" name="Picture 4" descr="Picture 4"/>
          <p:cNvPicPr>
            <a:picLocks noChangeAspect="1"/>
          </p:cNvPicPr>
          <p:nvPr/>
        </p:nvPicPr>
        <p:blipFill>
          <a:blip r:embed="rId3">
            <a:extLst/>
          </a:blip>
          <a:stretch>
            <a:fillRect/>
          </a:stretch>
        </p:blipFill>
        <p:spPr>
          <a:xfrm flipH="1">
            <a:off x="6598856" y="3818373"/>
            <a:ext cx="2891957" cy="10010621"/>
          </a:xfrm>
          <a:prstGeom prst="rect">
            <a:avLst/>
          </a:prstGeom>
          <a:ln w="12700">
            <a:miter lim="400000"/>
          </a:ln>
        </p:spPr>
      </p:pic>
      <p:sp>
        <p:nvSpPr>
          <p:cNvPr id="704" name="HANDS"/>
          <p:cNvSpPr/>
          <p:nvPr/>
        </p:nvSpPr>
        <p:spPr>
          <a:xfrm>
            <a:off x="10044683" y="9240811"/>
            <a:ext cx="4445001" cy="1270001"/>
          </a:xfrm>
          <a:prstGeom prst="roundRect">
            <a:avLst>
              <a:gd name="adj" fmla="val 35269"/>
            </a:avLst>
          </a:prstGeom>
          <a:gradFill>
            <a:gsLst>
              <a:gs pos="0">
                <a:schemeClr val="accent4"/>
              </a:gs>
              <a:gs pos="100000">
                <a:schemeClr val="accent4">
                  <a:hueOff val="-81543"/>
                  <a:satOff val="3097"/>
                  <a:lumOff val="-86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HANDS</a:t>
            </a:r>
          </a:p>
        </p:txBody>
      </p:sp>
      <p:sp>
        <p:nvSpPr>
          <p:cNvPr id="705" name="EARS"/>
          <p:cNvSpPr/>
          <p:nvPr/>
        </p:nvSpPr>
        <p:spPr>
          <a:xfrm>
            <a:off x="10044683" y="6353854"/>
            <a:ext cx="4445001" cy="1270001"/>
          </a:xfrm>
          <a:prstGeom prst="roundRect">
            <a:avLst>
              <a:gd name="adj" fmla="val 35269"/>
            </a:avLst>
          </a:prstGeom>
          <a:gradFill>
            <a:gsLst>
              <a:gs pos="0">
                <a:schemeClr val="accent2">
                  <a:hueOff val="106265"/>
                  <a:satOff val="1324"/>
                  <a:lumOff val="2619"/>
                </a:schemeClr>
              </a:gs>
              <a:gs pos="100000">
                <a:schemeClr val="accent2">
                  <a:hueOff val="76670"/>
                  <a:satOff val="16688"/>
                  <a:lumOff val="-2032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EARS</a:t>
            </a:r>
          </a:p>
        </p:txBody>
      </p:sp>
      <p:sp>
        <p:nvSpPr>
          <p:cNvPr id="706" name="TONGUE"/>
          <p:cNvSpPr/>
          <p:nvPr/>
        </p:nvSpPr>
        <p:spPr>
          <a:xfrm>
            <a:off x="10044683" y="7797332"/>
            <a:ext cx="4445001" cy="1270001"/>
          </a:xfrm>
          <a:prstGeom prst="roundRect">
            <a:avLst>
              <a:gd name="adj" fmla="val 35269"/>
            </a:avLst>
          </a:prstGeom>
          <a:gradFill>
            <a:gsLst>
              <a:gs pos="0">
                <a:schemeClr val="accent3"/>
              </a:gs>
              <a:gs pos="100000">
                <a:schemeClr val="accent3">
                  <a:satOff val="2194"/>
                  <a:lumOff val="-10817"/>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TONGUE</a:t>
            </a:r>
          </a:p>
        </p:txBody>
      </p:sp>
      <p:sp>
        <p:nvSpPr>
          <p:cNvPr id="707" name="FEET"/>
          <p:cNvSpPr/>
          <p:nvPr/>
        </p:nvSpPr>
        <p:spPr>
          <a:xfrm>
            <a:off x="10044683" y="10684288"/>
            <a:ext cx="4445001" cy="1270001"/>
          </a:xfrm>
          <a:prstGeom prst="roundRect">
            <a:avLst>
              <a:gd name="adj" fmla="val 35269"/>
            </a:avLst>
          </a:prstGeom>
          <a:gradFill>
            <a:gsLst>
              <a:gs pos="0">
                <a:schemeClr val="accent5">
                  <a:hueOff val="-158059"/>
                  <a:satOff val="-13250"/>
                  <a:lumOff val="10967"/>
                </a:schemeClr>
              </a:gs>
              <a:gs pos="100000">
                <a:schemeClr val="accent5">
                  <a:hueOff val="-53923"/>
                  <a:lumOff val="-6733"/>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FEET</a:t>
            </a:r>
          </a:p>
        </p:txBody>
      </p:sp>
      <p:sp>
        <p:nvSpPr>
          <p:cNvPr id="708" name="EYES"/>
          <p:cNvSpPr/>
          <p:nvPr/>
        </p:nvSpPr>
        <p:spPr>
          <a:xfrm>
            <a:off x="10044683" y="4910376"/>
            <a:ext cx="4445001" cy="1270001"/>
          </a:xfrm>
          <a:prstGeom prst="roundRect">
            <a:avLst>
              <a:gd name="adj" fmla="val 35269"/>
            </a:avLst>
          </a:prstGeom>
          <a:gradFill>
            <a:gsLst>
              <a:gs pos="0">
                <a:schemeClr val="accent1">
                  <a:satOff val="4013"/>
                  <a:lumOff val="5462"/>
                </a:schemeClr>
              </a:gs>
              <a:gs pos="100000">
                <a:schemeClr val="accent1">
                  <a:hueOff val="-47059"/>
                  <a:satOff val="1860"/>
                  <a:lumOff val="-17958"/>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EYES</a:t>
            </a:r>
          </a:p>
        </p:txBody>
      </p:sp>
      <p:sp>
        <p:nvSpPr>
          <p:cNvPr id="709" name="MIND"/>
          <p:cNvSpPr/>
          <p:nvPr/>
        </p:nvSpPr>
        <p:spPr>
          <a:xfrm>
            <a:off x="10044683" y="12127767"/>
            <a:ext cx="4445001" cy="1270001"/>
          </a:xfrm>
          <a:prstGeom prst="roundRect">
            <a:avLst>
              <a:gd name="adj" fmla="val 35269"/>
            </a:avLst>
          </a:prstGeom>
          <a:gradFill>
            <a:gsLst>
              <a:gs pos="0">
                <a:schemeClr val="accent6">
                  <a:hueOff val="-193447"/>
                  <a:satOff val="3713"/>
                  <a:lumOff val="11329"/>
                </a:schemeClr>
              </a:gs>
              <a:gs pos="100000">
                <a:schemeClr val="accent6">
                  <a:satOff val="1848"/>
                  <a:lumOff val="-15262"/>
                </a:schemeClr>
              </a:gs>
            </a:gsLst>
            <a:lin ang="5400000"/>
          </a:gradFill>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nchor="ctr"/>
          <a:lstStyle>
            <a:lvl1pPr algn="ctr" defTabSz="1828800">
              <a:lnSpc>
                <a:spcPct val="100000"/>
              </a:lnSpc>
              <a:spcBef>
                <a:spcPts val="3300"/>
              </a:spcBef>
              <a:defRPr b="1" sz="5000">
                <a:ln w="19050" cap="flat">
                  <a:solidFill>
                    <a:srgbClr val="FEFEFE"/>
                  </a:solidFill>
                  <a:prstDash val="solid"/>
                  <a:round/>
                </a:ln>
                <a:solidFill>
                  <a:srgbClr val="FFFFFF"/>
                </a:solidFill>
                <a:effectLst>
                  <a:outerShdw sx="100000" sy="100000" kx="0" ky="0" algn="b" rotWithShape="0" blurRad="50800" dist="50800" dir="7500000">
                    <a:srgbClr val="000000">
                      <a:alpha val="35000"/>
                    </a:srgbClr>
                  </a:outerShdw>
                </a:effectLst>
                <a:latin typeface="Arial"/>
                <a:ea typeface="Arial"/>
                <a:cs typeface="Arial"/>
                <a:sym typeface="Arial"/>
              </a:defRPr>
            </a:lvl1pPr>
          </a:lstStyle>
          <a:p>
            <a:pPr/>
            <a:r>
              <a:t>MIND</a:t>
            </a:r>
          </a:p>
        </p:txBody>
      </p:sp>
      <p:pic>
        <p:nvPicPr>
          <p:cNvPr id="710" name="pasted-movie.png" descr="pasted-movie.png"/>
          <p:cNvPicPr>
            <a:picLocks noChangeAspect="1"/>
          </p:cNvPicPr>
          <p:nvPr/>
        </p:nvPicPr>
        <p:blipFill>
          <a:blip r:embed="rId4">
            <a:extLst/>
          </a:blip>
          <a:stretch>
            <a:fillRect/>
          </a:stretch>
        </p:blipFill>
        <p:spPr>
          <a:xfrm>
            <a:off x="137376" y="1772921"/>
            <a:ext cx="24109248" cy="1392328"/>
          </a:xfrm>
          <a:prstGeom prst="rect">
            <a:avLst/>
          </a:prstGeom>
          <a:ln w="12700">
            <a:miter lim="400000"/>
          </a:ln>
          <a:effectLst>
            <a:outerShdw sx="100000" sy="100000" kx="0" ky="0" algn="b" rotWithShape="0" blurRad="165100" dist="122102" dir="5400000">
              <a:srgbClr val="000000"/>
            </a:outerShdw>
          </a:effectLst>
        </p:spPr>
      </p:pic>
      <p:grpSp>
        <p:nvGrpSpPr>
          <p:cNvPr id="715" name="Group"/>
          <p:cNvGrpSpPr/>
          <p:nvPr/>
        </p:nvGrpSpPr>
        <p:grpSpPr>
          <a:xfrm>
            <a:off x="386137" y="-762693"/>
            <a:ext cx="23611726" cy="2851879"/>
            <a:chOff x="0" y="0"/>
            <a:chExt cx="23611724" cy="2851878"/>
          </a:xfrm>
        </p:grpSpPr>
        <p:sp>
          <p:nvSpPr>
            <p:cNvPr id="711"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712" name="pasted-movie.png" descr="pasted-movie.png"/>
            <p:cNvPicPr>
              <a:picLocks noChangeAspect="1"/>
            </p:cNvPicPr>
            <p:nvPr/>
          </p:nvPicPr>
          <p:blipFill>
            <a:blip r:embed="rId5">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713" name="pasted-movie.png" descr="pasted-movie.png"/>
            <p:cNvPicPr>
              <a:picLocks noChangeAspect="1"/>
            </p:cNvPicPr>
            <p:nvPr/>
          </p:nvPicPr>
          <p:blipFill>
            <a:blip r:embed="rId6">
              <a:extLst/>
            </a:blip>
            <a:stretch>
              <a:fillRect/>
            </a:stretch>
          </p:blipFill>
          <p:spPr>
            <a:xfrm>
              <a:off x="5352895" y="0"/>
              <a:ext cx="3042005" cy="2851879"/>
            </a:xfrm>
            <a:prstGeom prst="rect">
              <a:avLst/>
            </a:prstGeom>
            <a:ln w="12700" cap="flat">
              <a:noFill/>
              <a:miter lim="400000"/>
            </a:ln>
            <a:effectLst/>
          </p:spPr>
        </p:pic>
        <p:pic>
          <p:nvPicPr>
            <p:cNvPr id="714" name="pasted-movie.png" descr="pasted-movie.png"/>
            <p:cNvPicPr>
              <a:picLocks noChangeAspect="1"/>
            </p:cNvPicPr>
            <p:nvPr/>
          </p:nvPicPr>
          <p:blipFill>
            <a:blip r:embed="rId7">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advClick="1" p14:dur="1500">
        <p159:morph option="byObject"/>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2" presetID="22" grpId="1" fill="hold">
                                  <p:stCondLst>
                                    <p:cond delay="0"/>
                                  </p:stCondLst>
                                  <p:iterate type="el" backwards="0">
                                    <p:tmAbs val="0"/>
                                  </p:iterate>
                                  <p:childTnLst>
                                    <p:set>
                                      <p:cBhvr>
                                        <p:cTn id="6" fill="hold"/>
                                        <p:tgtEl>
                                          <p:spTgt spid="701">
                                            <p:bg/>
                                          </p:spTgt>
                                        </p:tgtEl>
                                        <p:attrNameLst>
                                          <p:attrName>style.visibility</p:attrName>
                                        </p:attrNameLst>
                                      </p:cBhvr>
                                      <p:to>
                                        <p:strVal val="visible"/>
                                      </p:to>
                                    </p:set>
                                    <p:animEffect filter="wipe(right)" transition="in">
                                      <p:cBhvr>
                                        <p:cTn id="7" dur="500"/>
                                        <p:tgtEl>
                                          <p:spTgt spid="701">
                                            <p:bg/>
                                          </p:spTgt>
                                        </p:tgtEl>
                                      </p:cBhvr>
                                    </p:animEffect>
                                  </p:childTnLst>
                                </p:cTn>
                              </p:par>
                              <p:par>
                                <p:cTn id="8" presetClass="entr" nodeType="withEffect" presetSubtype="2" presetID="22" grpId="1" fill="hold">
                                  <p:stCondLst>
                                    <p:cond delay="0"/>
                                  </p:stCondLst>
                                  <p:iterate type="el" backwards="0">
                                    <p:tmAbs val="0"/>
                                  </p:iterate>
                                  <p:childTnLst>
                                    <p:set>
                                      <p:cBhvr>
                                        <p:cTn id="9" fill="hold"/>
                                        <p:tgtEl>
                                          <p:spTgt spid="701">
                                            <p:txEl>
                                              <p:pRg st="0" end="0"/>
                                            </p:txEl>
                                          </p:spTgt>
                                        </p:tgtEl>
                                        <p:attrNameLst>
                                          <p:attrName>style.visibility</p:attrName>
                                        </p:attrNameLst>
                                      </p:cBhvr>
                                      <p:to>
                                        <p:strVal val="visible"/>
                                      </p:to>
                                    </p:set>
                                    <p:animEffect filter="wipe(right)" transition="in">
                                      <p:cBhvr>
                                        <p:cTn id="10" dur="500"/>
                                        <p:tgtEl>
                                          <p:spTgt spid="70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2" fill="hold">
                                  <p:stCondLst>
                                    <p:cond delay="0"/>
                                  </p:stCondLst>
                                  <p:iterate type="el" backwards="0">
                                    <p:tmAbs val="0"/>
                                  </p:iterate>
                                  <p:childTnLst>
                                    <p:set>
                                      <p:cBhvr>
                                        <p:cTn id="14" fill="hold"/>
                                        <p:tgtEl>
                                          <p:spTgt spid="700">
                                            <p:bg/>
                                          </p:spTgt>
                                        </p:tgtEl>
                                        <p:attrNameLst>
                                          <p:attrName>style.visibility</p:attrName>
                                        </p:attrNameLst>
                                      </p:cBhvr>
                                      <p:to>
                                        <p:strVal val="visible"/>
                                      </p:to>
                                    </p:set>
                                    <p:animEffect filter="wipe(left)" transition="in">
                                      <p:cBhvr>
                                        <p:cTn id="15" dur="500"/>
                                        <p:tgtEl>
                                          <p:spTgt spid="700">
                                            <p:bg/>
                                          </p:spTgt>
                                        </p:tgtEl>
                                      </p:cBhvr>
                                    </p:animEffect>
                                  </p:childTnLst>
                                </p:cTn>
                              </p:par>
                              <p:par>
                                <p:cTn id="16" presetClass="entr" nodeType="withEffect" presetSubtype="8" presetID="22" grpId="2" fill="hold">
                                  <p:stCondLst>
                                    <p:cond delay="0"/>
                                  </p:stCondLst>
                                  <p:iterate type="el" backwards="0">
                                    <p:tmAbs val="0"/>
                                  </p:iterate>
                                  <p:childTnLst>
                                    <p:set>
                                      <p:cBhvr>
                                        <p:cTn id="17" fill="hold"/>
                                        <p:tgtEl>
                                          <p:spTgt spid="700">
                                            <p:txEl>
                                              <p:pRg st="0" end="0"/>
                                            </p:txEl>
                                          </p:spTgt>
                                        </p:tgtEl>
                                        <p:attrNameLst>
                                          <p:attrName>style.visibility</p:attrName>
                                        </p:attrNameLst>
                                      </p:cBhvr>
                                      <p:to>
                                        <p:strVal val="visible"/>
                                      </p:to>
                                    </p:set>
                                    <p:animEffect filter="wipe(left)" transition="in">
                                      <p:cBhvr>
                                        <p:cTn id="18" dur="500"/>
                                        <p:tgtEl>
                                          <p:spTgt spid="70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2" presetID="22" grpId="1" fill="hold">
                                  <p:stCondLst>
                                    <p:cond delay="0"/>
                                  </p:stCondLst>
                                  <p:iterate type="el" backwards="0">
                                    <p:tmAbs val="0"/>
                                  </p:iterate>
                                  <p:childTnLst>
                                    <p:set>
                                      <p:cBhvr>
                                        <p:cTn id="22" fill="hold"/>
                                        <p:tgtEl>
                                          <p:spTgt spid="701">
                                            <p:txEl>
                                              <p:pRg st="1" end="1"/>
                                            </p:txEl>
                                          </p:spTgt>
                                        </p:tgtEl>
                                        <p:attrNameLst>
                                          <p:attrName>style.visibility</p:attrName>
                                        </p:attrNameLst>
                                      </p:cBhvr>
                                      <p:to>
                                        <p:strVal val="visible"/>
                                      </p:to>
                                    </p:set>
                                    <p:animEffect filter="wipe(right)" transition="in">
                                      <p:cBhvr>
                                        <p:cTn id="23" dur="500"/>
                                        <p:tgtEl>
                                          <p:spTgt spid="701">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2" grpId="2" fill="hold">
                                  <p:stCondLst>
                                    <p:cond delay="0"/>
                                  </p:stCondLst>
                                  <p:iterate type="el" backwards="0">
                                    <p:tmAbs val="0"/>
                                  </p:iterate>
                                  <p:childTnLst>
                                    <p:set>
                                      <p:cBhvr>
                                        <p:cTn id="27" fill="hold"/>
                                        <p:tgtEl>
                                          <p:spTgt spid="700">
                                            <p:txEl>
                                              <p:pRg st="1" end="1"/>
                                            </p:txEl>
                                          </p:spTgt>
                                        </p:tgtEl>
                                        <p:attrNameLst>
                                          <p:attrName>style.visibility</p:attrName>
                                        </p:attrNameLst>
                                      </p:cBhvr>
                                      <p:to>
                                        <p:strVal val="visible"/>
                                      </p:to>
                                    </p:set>
                                    <p:animEffect filter="wipe(left)" transition="in">
                                      <p:cBhvr>
                                        <p:cTn id="28" dur="500"/>
                                        <p:tgtEl>
                                          <p:spTgt spid="700">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Class="entr" nodeType="clickEffect" presetSubtype="2" presetID="22" grpId="1" fill="hold">
                                  <p:stCondLst>
                                    <p:cond delay="0"/>
                                  </p:stCondLst>
                                  <p:iterate type="el" backwards="0">
                                    <p:tmAbs val="0"/>
                                  </p:iterate>
                                  <p:childTnLst>
                                    <p:set>
                                      <p:cBhvr>
                                        <p:cTn id="32" fill="hold"/>
                                        <p:tgtEl>
                                          <p:spTgt spid="701">
                                            <p:txEl>
                                              <p:pRg st="2" end="2"/>
                                            </p:txEl>
                                          </p:spTgt>
                                        </p:tgtEl>
                                        <p:attrNameLst>
                                          <p:attrName>style.visibility</p:attrName>
                                        </p:attrNameLst>
                                      </p:cBhvr>
                                      <p:to>
                                        <p:strVal val="visible"/>
                                      </p:to>
                                    </p:set>
                                    <p:animEffect filter="wipe(right)" transition="in">
                                      <p:cBhvr>
                                        <p:cTn id="33" dur="500"/>
                                        <p:tgtEl>
                                          <p:spTgt spid="701">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Class="entr" nodeType="clickEffect" presetSubtype="8" presetID="22" grpId="2" fill="hold">
                                  <p:stCondLst>
                                    <p:cond delay="0"/>
                                  </p:stCondLst>
                                  <p:iterate type="el" backwards="0">
                                    <p:tmAbs val="0"/>
                                  </p:iterate>
                                  <p:childTnLst>
                                    <p:set>
                                      <p:cBhvr>
                                        <p:cTn id="37" fill="hold"/>
                                        <p:tgtEl>
                                          <p:spTgt spid="700">
                                            <p:txEl>
                                              <p:pRg st="2" end="2"/>
                                            </p:txEl>
                                          </p:spTgt>
                                        </p:tgtEl>
                                        <p:attrNameLst>
                                          <p:attrName>style.visibility</p:attrName>
                                        </p:attrNameLst>
                                      </p:cBhvr>
                                      <p:to>
                                        <p:strVal val="visible"/>
                                      </p:to>
                                    </p:set>
                                    <p:animEffect filter="wipe(left)" transition="in">
                                      <p:cBhvr>
                                        <p:cTn id="38" dur="500"/>
                                        <p:tgtEl>
                                          <p:spTgt spid="700">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Class="entr" nodeType="clickEffect" presetSubtype="2" presetID="22" grpId="1" fill="hold">
                                  <p:stCondLst>
                                    <p:cond delay="0"/>
                                  </p:stCondLst>
                                  <p:iterate type="el" backwards="0">
                                    <p:tmAbs val="0"/>
                                  </p:iterate>
                                  <p:childTnLst>
                                    <p:set>
                                      <p:cBhvr>
                                        <p:cTn id="42" fill="hold"/>
                                        <p:tgtEl>
                                          <p:spTgt spid="701">
                                            <p:txEl>
                                              <p:pRg st="3" end="3"/>
                                            </p:txEl>
                                          </p:spTgt>
                                        </p:tgtEl>
                                        <p:attrNameLst>
                                          <p:attrName>style.visibility</p:attrName>
                                        </p:attrNameLst>
                                      </p:cBhvr>
                                      <p:to>
                                        <p:strVal val="visible"/>
                                      </p:to>
                                    </p:set>
                                    <p:animEffect filter="wipe(right)" transition="in">
                                      <p:cBhvr>
                                        <p:cTn id="43" dur="500"/>
                                        <p:tgtEl>
                                          <p:spTgt spid="701">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Class="entr" nodeType="clickEffect" presetSubtype="2" presetID="22" grpId="1" fill="hold">
                                  <p:stCondLst>
                                    <p:cond delay="0"/>
                                  </p:stCondLst>
                                  <p:iterate type="el" backwards="0">
                                    <p:tmAbs val="0"/>
                                  </p:iterate>
                                  <p:childTnLst>
                                    <p:set>
                                      <p:cBhvr>
                                        <p:cTn id="47" fill="hold"/>
                                        <p:tgtEl>
                                          <p:spTgt spid="701">
                                            <p:txEl>
                                              <p:pRg st="4" end="4"/>
                                            </p:txEl>
                                          </p:spTgt>
                                        </p:tgtEl>
                                        <p:attrNameLst>
                                          <p:attrName>style.visibility</p:attrName>
                                        </p:attrNameLst>
                                      </p:cBhvr>
                                      <p:to>
                                        <p:strVal val="visible"/>
                                      </p:to>
                                    </p:set>
                                    <p:animEffect filter="wipe(right)" transition="in">
                                      <p:cBhvr>
                                        <p:cTn id="48" dur="500"/>
                                        <p:tgtEl>
                                          <p:spTgt spid="701">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Class="entr" nodeType="clickEffect" presetSubtype="2" presetID="22" grpId="1" fill="hold">
                                  <p:stCondLst>
                                    <p:cond delay="0"/>
                                  </p:stCondLst>
                                  <p:iterate type="el" backwards="0">
                                    <p:tmAbs val="0"/>
                                  </p:iterate>
                                  <p:childTnLst>
                                    <p:set>
                                      <p:cBhvr>
                                        <p:cTn id="52" fill="hold"/>
                                        <p:tgtEl>
                                          <p:spTgt spid="701">
                                            <p:txEl>
                                              <p:pRg st="5" end="5"/>
                                            </p:txEl>
                                          </p:spTgt>
                                        </p:tgtEl>
                                        <p:attrNameLst>
                                          <p:attrName>style.visibility</p:attrName>
                                        </p:attrNameLst>
                                      </p:cBhvr>
                                      <p:to>
                                        <p:strVal val="visible"/>
                                      </p:to>
                                    </p:set>
                                    <p:animEffect filter="wipe(right)" transition="in">
                                      <p:cBhvr>
                                        <p:cTn id="53" dur="500"/>
                                        <p:tgtEl>
                                          <p:spTgt spid="701">
                                            <p:txEl>
                                              <p:pRg st="5" end="5"/>
                                            </p:txEl>
                                          </p:spTgt>
                                        </p:tgtEl>
                                      </p:cBhvr>
                                    </p:animEffect>
                                  </p:childTnLst>
                                </p:cTn>
                              </p:par>
                            </p:childTnLst>
                          </p:cTn>
                        </p:par>
                      </p:childTnLst>
                    </p:cTn>
                  </p:par>
                  <p:par>
                    <p:cTn id="54" fill="hold">
                      <p:stCondLst>
                        <p:cond delay="indefinite"/>
                      </p:stCondLst>
                      <p:childTnLst>
                        <p:par>
                          <p:cTn id="55" fill="hold">
                            <p:stCondLst>
                              <p:cond delay="0"/>
                            </p:stCondLst>
                            <p:childTnLst>
                              <p:par>
                                <p:cTn id="56" presetClass="entr" nodeType="clickEffect" presetSubtype="8" presetID="22" grpId="2" fill="hold">
                                  <p:stCondLst>
                                    <p:cond delay="0"/>
                                  </p:stCondLst>
                                  <p:iterate type="el" backwards="0">
                                    <p:tmAbs val="0"/>
                                  </p:iterate>
                                  <p:childTnLst>
                                    <p:set>
                                      <p:cBhvr>
                                        <p:cTn id="57" fill="hold"/>
                                        <p:tgtEl>
                                          <p:spTgt spid="700">
                                            <p:txEl>
                                              <p:pRg st="3" end="3"/>
                                            </p:txEl>
                                          </p:spTgt>
                                        </p:tgtEl>
                                        <p:attrNameLst>
                                          <p:attrName>style.visibility</p:attrName>
                                        </p:attrNameLst>
                                      </p:cBhvr>
                                      <p:to>
                                        <p:strVal val="visible"/>
                                      </p:to>
                                    </p:set>
                                    <p:animEffect filter="wipe(left)" transition="in">
                                      <p:cBhvr>
                                        <p:cTn id="58" dur="500"/>
                                        <p:tgtEl>
                                          <p:spTgt spid="700">
                                            <p:txEl>
                                              <p:pRg st="3" end="3"/>
                                            </p:txEl>
                                          </p:spTgt>
                                        </p:tgtEl>
                                      </p:cBhvr>
                                    </p:animEffect>
                                  </p:childTnLst>
                                </p:cTn>
                              </p:par>
                            </p:childTnLst>
                          </p:cTn>
                        </p:par>
                      </p:childTnLst>
                    </p:cTn>
                  </p:par>
                  <p:par>
                    <p:cTn id="59" fill="hold">
                      <p:stCondLst>
                        <p:cond delay="indefinite"/>
                      </p:stCondLst>
                      <p:childTnLst>
                        <p:par>
                          <p:cTn id="60" fill="hold">
                            <p:stCondLst>
                              <p:cond delay="0"/>
                            </p:stCondLst>
                            <p:childTnLst>
                              <p:par>
                                <p:cTn id="61" presetClass="entr" nodeType="clickEffect" presetSubtype="8" presetID="22" grpId="2" fill="hold">
                                  <p:stCondLst>
                                    <p:cond delay="0"/>
                                  </p:stCondLst>
                                  <p:iterate type="el" backwards="0">
                                    <p:tmAbs val="0"/>
                                  </p:iterate>
                                  <p:childTnLst>
                                    <p:set>
                                      <p:cBhvr>
                                        <p:cTn id="62" fill="hold"/>
                                        <p:tgtEl>
                                          <p:spTgt spid="700">
                                            <p:txEl>
                                              <p:pRg st="4" end="4"/>
                                            </p:txEl>
                                          </p:spTgt>
                                        </p:tgtEl>
                                        <p:attrNameLst>
                                          <p:attrName>style.visibility</p:attrName>
                                        </p:attrNameLst>
                                      </p:cBhvr>
                                      <p:to>
                                        <p:strVal val="visible"/>
                                      </p:to>
                                    </p:set>
                                    <p:animEffect filter="wipe(left)" transition="in">
                                      <p:cBhvr>
                                        <p:cTn id="63" dur="500"/>
                                        <p:tgtEl>
                                          <p:spTgt spid="700">
                                            <p:txEl>
                                              <p:pRg st="4" end="4"/>
                                            </p:txEl>
                                          </p:spTgt>
                                        </p:tgtEl>
                                      </p:cBhvr>
                                    </p:animEffect>
                                  </p:childTnLst>
                                </p:cTn>
                              </p:par>
                            </p:childTnLst>
                          </p:cTn>
                        </p:par>
                      </p:childTnLst>
                    </p:cTn>
                  </p:par>
                  <p:par>
                    <p:cTn id="64" fill="hold">
                      <p:stCondLst>
                        <p:cond delay="indefinite"/>
                      </p:stCondLst>
                      <p:childTnLst>
                        <p:par>
                          <p:cTn id="65" fill="hold">
                            <p:stCondLst>
                              <p:cond delay="0"/>
                            </p:stCondLst>
                            <p:childTnLst>
                              <p:par>
                                <p:cTn id="66" presetClass="entr" nodeType="clickEffect" presetSubtype="8" presetID="22" grpId="2" fill="hold">
                                  <p:stCondLst>
                                    <p:cond delay="0"/>
                                  </p:stCondLst>
                                  <p:iterate type="el" backwards="0">
                                    <p:tmAbs val="0"/>
                                  </p:iterate>
                                  <p:childTnLst>
                                    <p:set>
                                      <p:cBhvr>
                                        <p:cTn id="67" fill="hold"/>
                                        <p:tgtEl>
                                          <p:spTgt spid="700">
                                            <p:txEl>
                                              <p:pRg st="5" end="5"/>
                                            </p:txEl>
                                          </p:spTgt>
                                        </p:tgtEl>
                                        <p:attrNameLst>
                                          <p:attrName>style.visibility</p:attrName>
                                        </p:attrNameLst>
                                      </p:cBhvr>
                                      <p:to>
                                        <p:strVal val="visible"/>
                                      </p:to>
                                    </p:set>
                                    <p:animEffect filter="wipe(left)" transition="in">
                                      <p:cBhvr>
                                        <p:cTn id="68" dur="500"/>
                                        <p:tgtEl>
                                          <p:spTgt spid="700">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00" grpId="2"/>
      <p:bldP build="p" bldLvl="5" animBg="1" rev="0" advAuto="0" spid="701"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6"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197"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198" name="GOD"/>
          <p:cNvSpPr/>
          <p:nvPr/>
        </p:nvSpPr>
        <p:spPr>
          <a:xfrm>
            <a:off x="8856063" y="3295351"/>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solidFill>
                  <a:srgbClr val="FFFFFF"/>
                </a:solidFill>
                <a:latin typeface="Gill Sans"/>
                <a:ea typeface="Gill Sans"/>
                <a:cs typeface="Gill Sans"/>
                <a:sym typeface="Gill Sans"/>
              </a:defRPr>
            </a:lvl1pPr>
          </a:lstStyle>
          <a:p>
            <a:pPr/>
            <a:r>
              <a:t>GOD</a:t>
            </a:r>
          </a:p>
        </p:txBody>
      </p:sp>
      <p:grpSp>
        <p:nvGrpSpPr>
          <p:cNvPr id="202" name="Group"/>
          <p:cNvGrpSpPr/>
          <p:nvPr/>
        </p:nvGrpSpPr>
        <p:grpSpPr>
          <a:xfrm>
            <a:off x="348483" y="4280584"/>
            <a:ext cx="8924285" cy="8712385"/>
            <a:chOff x="0" y="0"/>
            <a:chExt cx="8924284" cy="8712383"/>
          </a:xfrm>
        </p:grpSpPr>
        <p:sp>
          <p:nvSpPr>
            <p:cNvPr id="199" name="RELIGION"/>
            <p:cNvSpPr/>
            <p:nvPr/>
          </p:nvSpPr>
          <p:spPr>
            <a:xfrm>
              <a:off x="0" y="6340234"/>
              <a:ext cx="5633912" cy="2372150"/>
            </a:xfrm>
            <a:prstGeom prst="roundRect">
              <a:avLst>
                <a:gd name="adj" fmla="val 2406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RELIGION</a:t>
              </a:r>
            </a:p>
          </p:txBody>
        </p:sp>
        <p:sp>
          <p:nvSpPr>
            <p:cNvPr id="200" name="Arrow"/>
            <p:cNvSpPr/>
            <p:nvPr/>
          </p:nvSpPr>
          <p:spPr>
            <a:xfrm rot="19254263">
              <a:off x="3971990" y="1473990"/>
              <a:ext cx="5125688" cy="1270001"/>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1" name="Picture 9" descr="Picture 9"/>
            <p:cNvPicPr>
              <a:picLocks noChangeAspect="1"/>
            </p:cNvPicPr>
            <p:nvPr/>
          </p:nvPicPr>
          <p:blipFill>
            <a:blip r:embed="rId3">
              <a:extLst/>
            </a:blip>
            <a:stretch>
              <a:fillRect/>
            </a:stretch>
          </p:blipFill>
          <p:spPr>
            <a:xfrm rot="3063521">
              <a:off x="1634342" y="1538136"/>
              <a:ext cx="4149448" cy="5782017"/>
            </a:xfrm>
            <a:prstGeom prst="rect">
              <a:avLst/>
            </a:prstGeom>
            <a:ln w="12700" cap="flat">
              <a:noFill/>
              <a:miter lim="400000"/>
            </a:ln>
            <a:effectLst/>
          </p:spPr>
        </p:pic>
      </p:grpSp>
      <p:grpSp>
        <p:nvGrpSpPr>
          <p:cNvPr id="206" name="Group"/>
          <p:cNvGrpSpPr/>
          <p:nvPr/>
        </p:nvGrpSpPr>
        <p:grpSpPr>
          <a:xfrm>
            <a:off x="6334922" y="5287996"/>
            <a:ext cx="6097463" cy="8202606"/>
            <a:chOff x="0" y="0"/>
            <a:chExt cx="6097462" cy="8202604"/>
          </a:xfrm>
        </p:grpSpPr>
        <p:sp>
          <p:nvSpPr>
            <p:cNvPr id="203" name="FAMILY"/>
            <p:cNvSpPr/>
            <p:nvPr/>
          </p:nvSpPr>
          <p:spPr>
            <a:xfrm>
              <a:off x="0" y="5830455"/>
              <a:ext cx="5633912" cy="2372150"/>
            </a:xfrm>
            <a:prstGeom prst="roundRect">
              <a:avLst>
                <a:gd name="adj" fmla="val 24064"/>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AFC8B"/>
                  </a:solidFill>
                  <a:effectLst>
                    <a:outerShdw sx="100000" sy="100000" kx="0" ky="0" algn="b" rotWithShape="0" blurRad="63500" dist="63500" dir="3062168">
                      <a:srgbClr val="000000"/>
                    </a:outerShdw>
                  </a:effectLst>
                  <a:latin typeface="Gill Sans"/>
                  <a:ea typeface="Gill Sans"/>
                  <a:cs typeface="Gill Sans"/>
                  <a:sym typeface="Gill Sans"/>
                </a:defRPr>
              </a:lvl1pPr>
            </a:lstStyle>
            <a:p>
              <a:pPr/>
              <a:r>
                <a:t>FAMILY</a:t>
              </a:r>
            </a:p>
          </p:txBody>
        </p:sp>
        <p:sp>
          <p:nvSpPr>
            <p:cNvPr id="204" name="Arrow"/>
            <p:cNvSpPr/>
            <p:nvPr/>
          </p:nvSpPr>
          <p:spPr>
            <a:xfrm rot="16966315">
              <a:off x="954704" y="2186817"/>
              <a:ext cx="5498932" cy="1270001"/>
            </a:xfrm>
            <a:prstGeom prst="rightArrow">
              <a:avLst>
                <a:gd name="adj1" fmla="val 32000"/>
                <a:gd name="adj2" fmla="val 64000"/>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5" name="Picture 9" descr="Picture 9"/>
            <p:cNvPicPr>
              <a:picLocks noChangeAspect="1"/>
            </p:cNvPicPr>
            <p:nvPr/>
          </p:nvPicPr>
          <p:blipFill>
            <a:blip r:embed="rId3">
              <a:extLst/>
            </a:blip>
            <a:stretch>
              <a:fillRect/>
            </a:stretch>
          </p:blipFill>
          <p:spPr>
            <a:xfrm rot="783521">
              <a:off x="1348449" y="863258"/>
              <a:ext cx="4149448" cy="5782016"/>
            </a:xfrm>
            <a:prstGeom prst="rect">
              <a:avLst/>
            </a:prstGeom>
            <a:ln w="12700" cap="flat">
              <a:noFill/>
              <a:miter lim="400000"/>
            </a:ln>
            <a:effectLst/>
          </p:spPr>
        </p:pic>
      </p:grpSp>
      <p:grpSp>
        <p:nvGrpSpPr>
          <p:cNvPr id="210" name="Group"/>
          <p:cNvGrpSpPr/>
          <p:nvPr/>
        </p:nvGrpSpPr>
        <p:grpSpPr>
          <a:xfrm>
            <a:off x="11637328" y="5066134"/>
            <a:ext cx="6343346" cy="8424467"/>
            <a:chOff x="0" y="0"/>
            <a:chExt cx="6343344" cy="8424466"/>
          </a:xfrm>
        </p:grpSpPr>
        <p:sp>
          <p:nvSpPr>
            <p:cNvPr id="207" name="PROFESSION"/>
            <p:cNvSpPr/>
            <p:nvPr/>
          </p:nvSpPr>
          <p:spPr>
            <a:xfrm>
              <a:off x="709432" y="6052317"/>
              <a:ext cx="5633913" cy="2372150"/>
            </a:xfrm>
            <a:prstGeom prst="roundRect">
              <a:avLst>
                <a:gd name="adj" fmla="val 2406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8D686"/>
                  </a:solidFill>
                  <a:effectLst>
                    <a:outerShdw sx="100000" sy="100000" kx="0" ky="0" algn="b" rotWithShape="0" blurRad="50800" dist="63500" dir="2189973">
                      <a:srgbClr val="000000"/>
                    </a:outerShdw>
                  </a:effectLst>
                  <a:latin typeface="Gill Sans"/>
                  <a:ea typeface="Gill Sans"/>
                  <a:cs typeface="Gill Sans"/>
                  <a:sym typeface="Gill Sans"/>
                </a:defRPr>
              </a:lvl1pPr>
            </a:lstStyle>
            <a:p>
              <a:pPr/>
              <a:r>
                <a:t>PROFESSION</a:t>
              </a:r>
            </a:p>
          </p:txBody>
        </p:sp>
        <p:sp>
          <p:nvSpPr>
            <p:cNvPr id="208" name="Arrow"/>
            <p:cNvSpPr/>
            <p:nvPr/>
          </p:nvSpPr>
          <p:spPr>
            <a:xfrm rot="15061765">
              <a:off x="-255489" y="2171557"/>
              <a:ext cx="5498932" cy="1270001"/>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09" name="Picture 9" descr="Picture 9"/>
            <p:cNvPicPr>
              <a:picLocks noChangeAspect="1"/>
            </p:cNvPicPr>
            <p:nvPr/>
          </p:nvPicPr>
          <p:blipFill>
            <a:blip r:embed="rId3">
              <a:extLst/>
            </a:blip>
            <a:stretch>
              <a:fillRect/>
            </a:stretch>
          </p:blipFill>
          <p:spPr>
            <a:xfrm rot="20460000">
              <a:off x="828186" y="965858"/>
              <a:ext cx="4149448" cy="5782017"/>
            </a:xfrm>
            <a:prstGeom prst="rect">
              <a:avLst/>
            </a:prstGeom>
            <a:ln w="12700" cap="flat">
              <a:noFill/>
              <a:miter lim="400000"/>
            </a:ln>
            <a:effectLst/>
          </p:spPr>
        </p:pic>
      </p:grpSp>
      <p:grpSp>
        <p:nvGrpSpPr>
          <p:cNvPr id="214" name="Group"/>
          <p:cNvGrpSpPr/>
          <p:nvPr/>
        </p:nvGrpSpPr>
        <p:grpSpPr>
          <a:xfrm>
            <a:off x="15190731" y="4027076"/>
            <a:ext cx="8851135" cy="8965893"/>
            <a:chOff x="0" y="0"/>
            <a:chExt cx="8851134" cy="8965892"/>
          </a:xfrm>
        </p:grpSpPr>
        <p:sp>
          <p:nvSpPr>
            <p:cNvPr id="211" name="LEISURE"/>
            <p:cNvSpPr/>
            <p:nvPr/>
          </p:nvSpPr>
          <p:spPr>
            <a:xfrm>
              <a:off x="3104368" y="6593743"/>
              <a:ext cx="5633913" cy="2372149"/>
            </a:xfrm>
            <a:prstGeom prst="roundRect">
              <a:avLst>
                <a:gd name="adj" fmla="val 2406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50800" dist="63500" dir="2185205">
                      <a:srgbClr val="000000"/>
                    </a:outerShdw>
                  </a:effectLst>
                  <a:latin typeface="Gill Sans"/>
                  <a:ea typeface="Gill Sans"/>
                  <a:cs typeface="Gill Sans"/>
                  <a:sym typeface="Gill Sans"/>
                </a:defRPr>
              </a:lvl1pPr>
            </a:lstStyle>
            <a:p>
              <a:pPr/>
              <a:r>
                <a:t>LEISURE</a:t>
              </a:r>
            </a:p>
          </p:txBody>
        </p:sp>
        <p:sp>
          <p:nvSpPr>
            <p:cNvPr id="212" name="Arrow"/>
            <p:cNvSpPr/>
            <p:nvPr/>
          </p:nvSpPr>
          <p:spPr>
            <a:xfrm rot="13323182">
              <a:off x="-764489" y="2931814"/>
              <a:ext cx="9242243" cy="1270001"/>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13" name="Picture 9" descr="Picture 9"/>
            <p:cNvPicPr>
              <a:picLocks noChangeAspect="1"/>
            </p:cNvPicPr>
            <p:nvPr/>
          </p:nvPicPr>
          <p:blipFill>
            <a:blip r:embed="rId3">
              <a:extLst/>
            </a:blip>
            <a:stretch>
              <a:fillRect/>
            </a:stretch>
          </p:blipFill>
          <p:spPr>
            <a:xfrm rot="18720000">
              <a:off x="3239712" y="1791645"/>
              <a:ext cx="4149448" cy="5782016"/>
            </a:xfrm>
            <a:prstGeom prst="rect">
              <a:avLst/>
            </a:prstGeom>
            <a:ln w="12700" cap="flat">
              <a:noFill/>
              <a:miter lim="400000"/>
            </a:ln>
            <a:effectLst/>
          </p:spPr>
        </p:pic>
      </p:grpSp>
      <p:sp>
        <p:nvSpPr>
          <p:cNvPr id="215"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16"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17"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218" name="pasted-movie.png" descr="pasted-movie.png"/>
          <p:cNvPicPr>
            <a:picLocks noChangeAspect="1"/>
          </p:cNvPicPr>
          <p:nvPr/>
        </p:nvPicPr>
        <p:blipFill>
          <a:blip r:embed="rId6">
            <a:extLst/>
          </a:blip>
          <a:stretch>
            <a:fillRect/>
          </a:stretch>
        </p:blipFill>
        <p:spPr>
          <a:xfrm>
            <a:off x="7480219" y="240840"/>
            <a:ext cx="16431013" cy="1291136"/>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 presetID="18" grpId="1" fill="hold">
                                  <p:stCondLst>
                                    <p:cond delay="0"/>
                                  </p:stCondLst>
                                  <p:iterate type="el" backwards="0">
                                    <p:tmAbs val="0"/>
                                  </p:iterate>
                                  <p:childTnLst>
                                    <p:set>
                                      <p:cBhvr>
                                        <p:cTn id="6" fill="hold"/>
                                        <p:tgtEl>
                                          <p:spTgt spid="202"/>
                                        </p:tgtEl>
                                        <p:attrNameLst>
                                          <p:attrName>style.visibility</p:attrName>
                                        </p:attrNameLst>
                                      </p:cBhvr>
                                      <p:to>
                                        <p:strVal val="visible"/>
                                      </p:to>
                                    </p:set>
                                    <p:animEffect filter="strips(upRight)" transition="in">
                                      <p:cBhvr>
                                        <p:cTn id="7" dur="1000"/>
                                        <p:tgtEl>
                                          <p:spTgt spid="202"/>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06"/>
                                        </p:tgtEl>
                                        <p:attrNameLst>
                                          <p:attrName>style.visibility</p:attrName>
                                        </p:attrNameLst>
                                      </p:cBhvr>
                                      <p:to>
                                        <p:strVal val="visible"/>
                                      </p:to>
                                    </p:set>
                                    <p:animEffect filter="wipe(down)" transition="in">
                                      <p:cBhvr>
                                        <p:cTn id="12" dur="1000"/>
                                        <p:tgtEl>
                                          <p:spTgt spid="206"/>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10"/>
                                        </p:tgtEl>
                                        <p:attrNameLst>
                                          <p:attrName>style.visibility</p:attrName>
                                        </p:attrNameLst>
                                      </p:cBhvr>
                                      <p:to>
                                        <p:strVal val="visible"/>
                                      </p:to>
                                    </p:set>
                                    <p:animEffect filter="wipe(down)" transition="in">
                                      <p:cBhvr>
                                        <p:cTn id="17" dur="1000"/>
                                        <p:tgtEl>
                                          <p:spTgt spid="210"/>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9" presetID="18" grpId="4" fill="hold">
                                  <p:stCondLst>
                                    <p:cond delay="0"/>
                                  </p:stCondLst>
                                  <p:iterate type="el" backwards="0">
                                    <p:tmAbs val="0"/>
                                  </p:iterate>
                                  <p:childTnLst>
                                    <p:set>
                                      <p:cBhvr>
                                        <p:cTn id="21" fill="hold"/>
                                        <p:tgtEl>
                                          <p:spTgt spid="214"/>
                                        </p:tgtEl>
                                        <p:attrNameLst>
                                          <p:attrName>style.visibility</p:attrName>
                                        </p:attrNameLst>
                                      </p:cBhvr>
                                      <p:to>
                                        <p:strVal val="visible"/>
                                      </p:to>
                                    </p:set>
                                    <p:animEffect filter="strips(upLeft)" transition="in">
                                      <p:cBhvr>
                                        <p:cTn id="22" dur="1000"/>
                                        <p:tgtEl>
                                          <p:spTgt spid="21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0" grpId="3"/>
      <p:bldP build="whole" bldLvl="1" animBg="1" rev="0" advAuto="0" spid="206" grpId="2"/>
      <p:bldP build="whole" bldLvl="1" animBg="1" rev="0" advAuto="0" spid="214" grpId="4"/>
      <p:bldP build="whole" bldLvl="1" animBg="1" rev="0" advAuto="0" spid="202" grpId="1"/>
    </p:bldLst>
  </p:timing>
</p:sld>
</file>

<file path=ppt/slides/slide4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17" name="Front view of a red motorcycle against a black background" descr="Front view of a red motorcycle against a black background"/>
          <p:cNvPicPr>
            <a:picLocks noChangeAspect="1"/>
          </p:cNvPicPr>
          <p:nvPr>
            <p:ph type="pic" idx="21"/>
          </p:nvPr>
        </p:nvPicPr>
        <p:blipFill>
          <a:blip r:embed="rId2">
            <a:extLst/>
          </a:blip>
          <a:srcRect l="14888" t="0" r="14888" b="0"/>
          <a:stretch>
            <a:fillRect/>
          </a:stretch>
        </p:blipFill>
        <p:spPr>
          <a:prstGeom prst="rect">
            <a:avLst/>
          </a:prstGeom>
        </p:spPr>
      </p:pic>
      <p:sp>
        <p:nvSpPr>
          <p:cNvPr id="718" name="Galatians 2:20–21 (NKJV)…"/>
          <p:cNvSpPr txBox="1"/>
          <p:nvPr/>
        </p:nvSpPr>
        <p:spPr>
          <a:xfrm>
            <a:off x="441435" y="171450"/>
            <a:ext cx="15090912" cy="133731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7900">
                <a:solidFill>
                  <a:srgbClr val="FFFFFF"/>
                </a:solidFill>
                <a:effectLst>
                  <a:outerShdw sx="100000" sy="100000" kx="0" ky="0" algn="b" rotWithShape="0" blurRad="50800" dist="63500" dir="2320532">
                    <a:srgbClr val="000000"/>
                  </a:outerShdw>
                </a:effectLst>
                <a:latin typeface="Helvetica"/>
                <a:ea typeface="Helvetica"/>
                <a:cs typeface="Helvetica"/>
                <a:sym typeface="Helvetica"/>
              </a:defRPr>
            </a:pPr>
            <a:r>
              <a:t>Galatians 2:20–21 (NKJV)</a:t>
            </a:r>
          </a:p>
          <a:p>
            <a:pPr algn="ctr" defTabSz="457200">
              <a:lnSpc>
                <a:spcPct val="100000"/>
              </a:lnSpc>
              <a:spcBef>
                <a:spcPts val="0"/>
              </a:spcBef>
              <a:defRPr sz="7900">
                <a:solidFill>
                  <a:srgbClr val="FFFFFF"/>
                </a:solidFill>
                <a:effectLst>
                  <a:outerShdw sx="100000" sy="100000" kx="0" ky="0" algn="b" rotWithShape="0" blurRad="50800" dist="63500" dir="2320532">
                    <a:srgbClr val="000000"/>
                  </a:outerShdw>
                </a:effectLst>
                <a:latin typeface="Helvetica"/>
                <a:ea typeface="Helvetica"/>
                <a:cs typeface="Helvetica"/>
                <a:sym typeface="Helvetica"/>
              </a:defRPr>
            </a:pPr>
            <a:r>
              <a:rPr baseline="31999"/>
              <a:t>20</a:t>
            </a:r>
            <a:r>
              <a:t> I have been crucified with Christ; it is no longer I who live, but Christ lives in me; and the </a:t>
            </a:r>
            <a:r>
              <a:rPr i="1"/>
              <a:t>life</a:t>
            </a:r>
            <a:r>
              <a:t> which I now live in the flesh I live by faith in the Son of God, who loved me and gave Himself for me. </a:t>
            </a:r>
            <a:r>
              <a:rPr baseline="31999"/>
              <a:t>21</a:t>
            </a:r>
            <a:r>
              <a:t> I do not set aside the grace of God; for if righteousness </a:t>
            </a:r>
            <a:r>
              <a:rPr i="1"/>
              <a:t>comes</a:t>
            </a:r>
            <a:r>
              <a:t> through the law, then Christ died in vain.”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0" name="Front view of a red motorcycle against a black background" descr="Front view of a red motorcycle against a black background"/>
          <p:cNvPicPr>
            <a:picLocks noChangeAspect="1"/>
          </p:cNvPicPr>
          <p:nvPr>
            <p:ph type="pic" idx="21"/>
          </p:nvPr>
        </p:nvPicPr>
        <p:blipFill>
          <a:blip r:embed="rId2">
            <a:extLst/>
          </a:blip>
          <a:srcRect l="14888" t="0" r="14888" b="0"/>
          <a:stretch>
            <a:fillRect/>
          </a:stretch>
        </p:blipFill>
        <p:spPr>
          <a:prstGeom prst="rect">
            <a:avLst/>
          </a:prstGeom>
        </p:spPr>
      </p:pic>
      <p:sp>
        <p:nvSpPr>
          <p:cNvPr id="721" name="HAVE YOU BELIEVED? (John 8:24)…"/>
          <p:cNvSpPr txBox="1"/>
          <p:nvPr/>
        </p:nvSpPr>
        <p:spPr>
          <a:xfrm>
            <a:off x="912646" y="4431946"/>
            <a:ext cx="20006820" cy="8737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BELIEVED? (John 8:24)</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REPENTED? (Acts 17:30)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CONFESSED? (Rom. 10:9,10)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BEEN BAPTIZED? (Rom. 6:3-6)</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ARE YOU LIVING FOR JESUS WHO DIED FOR YOU? (Rom. 6:8–11; 2 Cor. 5:15)</a:t>
            </a:r>
          </a:p>
        </p:txBody>
      </p:sp>
      <p:pic>
        <p:nvPicPr>
          <p:cNvPr id="722" name="pasted-movie.png" descr="pasted-movie.png"/>
          <p:cNvPicPr>
            <a:picLocks noChangeAspect="1"/>
          </p:cNvPicPr>
          <p:nvPr/>
        </p:nvPicPr>
        <p:blipFill>
          <a:blip r:embed="rId4">
            <a:extLst/>
          </a:blip>
          <a:stretch>
            <a:fillRect/>
          </a:stretch>
        </p:blipFill>
        <p:spPr>
          <a:xfrm>
            <a:off x="1416625" y="-139442"/>
            <a:ext cx="21550750" cy="1836899"/>
          </a:xfrm>
          <a:prstGeom prst="rect">
            <a:avLst/>
          </a:prstGeom>
          <a:ln w="12700">
            <a:miter lim="400000"/>
          </a:ln>
        </p:spPr>
      </p:pic>
      <p:pic>
        <p:nvPicPr>
          <p:cNvPr id="723" name="pasted-movie.png" descr="pasted-movie.png"/>
          <p:cNvPicPr>
            <a:picLocks noChangeAspect="1"/>
          </p:cNvPicPr>
          <p:nvPr/>
        </p:nvPicPr>
        <p:blipFill>
          <a:blip r:embed="rId5">
            <a:extLst/>
          </a:blip>
          <a:stretch>
            <a:fillRect/>
          </a:stretch>
        </p:blipFill>
        <p:spPr>
          <a:xfrm>
            <a:off x="1971781" y="729090"/>
            <a:ext cx="20440438" cy="3068140"/>
          </a:xfrm>
          <a:prstGeom prst="rect">
            <a:avLst/>
          </a:prstGeom>
          <a:ln w="12700">
            <a:miter lim="400000"/>
          </a:ln>
        </p:spPr>
      </p:pic>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721">
                                            <p:bg/>
                                          </p:spTgt>
                                        </p:tgtEl>
                                        <p:attrNameLst>
                                          <p:attrName>style.visibility</p:attrName>
                                        </p:attrNameLst>
                                      </p:cBhvr>
                                      <p:to>
                                        <p:strVal val="visible"/>
                                      </p:to>
                                    </p:set>
                                    <p:animEffect filter="wipe(left)" transition="in">
                                      <p:cBhvr>
                                        <p:cTn id="7" dur="1500"/>
                                        <p:tgtEl>
                                          <p:spTgt spid="721">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721">
                                            <p:txEl>
                                              <p:pRg st="0" end="0"/>
                                            </p:txEl>
                                          </p:spTgt>
                                        </p:tgtEl>
                                        <p:attrNameLst>
                                          <p:attrName>style.visibility</p:attrName>
                                        </p:attrNameLst>
                                      </p:cBhvr>
                                      <p:to>
                                        <p:strVal val="visible"/>
                                      </p:to>
                                    </p:set>
                                    <p:animEffect filter="wipe(left)" transition="in">
                                      <p:cBhvr>
                                        <p:cTn id="10" dur="1500"/>
                                        <p:tgtEl>
                                          <p:spTgt spid="72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721">
                                            <p:txEl>
                                              <p:pRg st="1" end="1"/>
                                            </p:txEl>
                                          </p:spTgt>
                                        </p:tgtEl>
                                        <p:attrNameLst>
                                          <p:attrName>style.visibility</p:attrName>
                                        </p:attrNameLst>
                                      </p:cBhvr>
                                      <p:to>
                                        <p:strVal val="visible"/>
                                      </p:to>
                                    </p:set>
                                    <p:animEffect filter="wipe(left)" transition="in">
                                      <p:cBhvr>
                                        <p:cTn id="15" dur="1500"/>
                                        <p:tgtEl>
                                          <p:spTgt spid="72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721">
                                            <p:txEl>
                                              <p:pRg st="2" end="2"/>
                                            </p:txEl>
                                          </p:spTgt>
                                        </p:tgtEl>
                                        <p:attrNameLst>
                                          <p:attrName>style.visibility</p:attrName>
                                        </p:attrNameLst>
                                      </p:cBhvr>
                                      <p:to>
                                        <p:strVal val="visible"/>
                                      </p:to>
                                    </p:set>
                                    <p:animEffect filter="wipe(left)" transition="in">
                                      <p:cBhvr>
                                        <p:cTn id="20" dur="1500"/>
                                        <p:tgtEl>
                                          <p:spTgt spid="72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721">
                                            <p:txEl>
                                              <p:pRg st="3" end="3"/>
                                            </p:txEl>
                                          </p:spTgt>
                                        </p:tgtEl>
                                        <p:attrNameLst>
                                          <p:attrName>style.visibility</p:attrName>
                                        </p:attrNameLst>
                                      </p:cBhvr>
                                      <p:to>
                                        <p:strVal val="visible"/>
                                      </p:to>
                                    </p:set>
                                    <p:animEffect filter="wipe(left)" transition="in">
                                      <p:cBhvr>
                                        <p:cTn id="25" dur="1500"/>
                                        <p:tgtEl>
                                          <p:spTgt spid="72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721">
                                            <p:txEl>
                                              <p:pRg st="4" end="4"/>
                                            </p:txEl>
                                          </p:spTgt>
                                        </p:tgtEl>
                                        <p:attrNameLst>
                                          <p:attrName>style.visibility</p:attrName>
                                        </p:attrNameLst>
                                      </p:cBhvr>
                                      <p:to>
                                        <p:strVal val="visible"/>
                                      </p:to>
                                    </p:set>
                                    <p:animEffect filter="wipe(left)" transition="in">
                                      <p:cBhvr>
                                        <p:cTn id="30" dur="1500"/>
                                        <p:tgtEl>
                                          <p:spTgt spid="721">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721" grpId="1"/>
    </p:bldLst>
  </p:timing>
</p:sld>
</file>

<file path=ppt/slides/slide4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p:transition xmlns:p14="http://schemas.microsoft.com/office/powerpoint/2010/main" spd="med" advClick="1"/>
</p:sld>
</file>

<file path=ppt/slides/slide4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726"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727" name="Charts by Don McClain…"/>
          <p:cNvSpPr txBox="1"/>
          <p:nvPr/>
        </p:nvSpPr>
        <p:spPr>
          <a:xfrm>
            <a:off x="3164512" y="8943421"/>
            <a:ext cx="18054976" cy="4365240"/>
          </a:xfrm>
          <a:prstGeom prst="rect">
            <a:avLst/>
          </a:prstGeom>
          <a:solidFill>
            <a:srgbClr val="5A5F5E">
              <a:alpha val="58730"/>
            </a:srgbClr>
          </a:solidFill>
          <a:ln w="12700">
            <a:miter lim="400000"/>
          </a:ln>
          <a:effectLst>
            <a:outerShdw sx="100000" sy="100000" kx="0" ky="0" algn="b" rotWithShape="0" blurRad="203200" dist="101600" dir="246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5800">
                <a:solidFill>
                  <a:srgbClr val="FFD9A8"/>
                </a:solidFill>
                <a:effectLst>
                  <a:outerShdw sx="100000" sy="100000" kx="0" ky="0" algn="b" rotWithShape="0" blurRad="152400" dist="76200" dir="2460000">
                    <a:srgbClr val="000000"/>
                  </a:outerShdw>
                </a:effectLst>
                <a:latin typeface="Charcoal CY"/>
                <a:ea typeface="Charcoal CY"/>
                <a:cs typeface="Charcoal CY"/>
                <a:sym typeface="Charcoal CY"/>
              </a:defRPr>
            </a:pPr>
            <a:r>
              <a:t>Charts by Don McClain</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Preached July 26, 2026 / Alexander church of Christ</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Phone: 501-568-1062</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Email – </a:t>
            </a:r>
            <a:r>
              <a:rPr>
                <a:hlinkClick r:id="rId3" invalidUrl="" action="" tgtFrame="" tooltip="" history="1" highlightClick="0" endSnd="0"/>
              </a:rPr>
              <a:t>donmcclain@sbcglobal.net</a:t>
            </a:r>
            <a:r>
              <a:t>  </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More Keynote, PPT &amp; Audio Sermons</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rPr u="sng">
                <a:hlinkClick r:id="rId4" invalidUrl="" action="" tgtFrame="" tooltip="" history="1" highlightClick="0" endSnd="0"/>
              </a:rPr>
              <a:t>www.alexanderchurchofchrist.com</a:t>
            </a:r>
            <a:r>
              <a:t> </a:t>
            </a:r>
          </a:p>
        </p:txBody>
      </p:sp>
      <p:pic>
        <p:nvPicPr>
          <p:cNvPr id="728" name="pasted-movie.png" descr="pasted-movie.png"/>
          <p:cNvPicPr>
            <a:picLocks noChangeAspect="1"/>
          </p:cNvPicPr>
          <p:nvPr/>
        </p:nvPicPr>
        <p:blipFill>
          <a:blip r:embed="rId5">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729" name="Romans 6:12-13; 12:1,2; 1 Corinthians 6:18-20"/>
          <p:cNvSpPr txBox="1"/>
          <p:nvPr/>
        </p:nvSpPr>
        <p:spPr>
          <a:xfrm>
            <a:off x="224152" y="4972696"/>
            <a:ext cx="239356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Romans 6:12-13; 12:1,2; 1 Corinthians 6:18-20</a:t>
            </a:r>
          </a:p>
        </p:txBody>
      </p:sp>
      <p:pic>
        <p:nvPicPr>
          <p:cNvPr id="730" name="pasted-movie.png" descr="pasted-movie.png"/>
          <p:cNvPicPr>
            <a:picLocks noChangeAspect="1"/>
          </p:cNvPicPr>
          <p:nvPr/>
        </p:nvPicPr>
        <p:blipFill>
          <a:blip r:embed="rId6">
            <a:extLst/>
          </a:blip>
          <a:stretch>
            <a:fillRect/>
          </a:stretch>
        </p:blipFill>
        <p:spPr>
          <a:xfrm>
            <a:off x="337518" y="3170492"/>
            <a:ext cx="23708964" cy="2030629"/>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4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732"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733"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734"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735"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736"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737"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738"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739"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741" name="Romans 12:1–2 (NKJV)…"/>
          <p:cNvSpPr txBox="1"/>
          <p:nvPr/>
        </p:nvSpPr>
        <p:spPr>
          <a:xfrm>
            <a:off x="675115" y="692149"/>
            <a:ext cx="23033769" cy="123317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Romans 12:1–2 (NKJV)</a:t>
            </a:r>
          </a:p>
          <a:p>
            <a:pPr algn="ctr" defTabSz="457200">
              <a:lnSpc>
                <a:spcPct val="100000"/>
              </a:lnSpc>
              <a:spcBef>
                <a:spcPts val="0"/>
              </a:spcBef>
              <a:defRPr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a:t>
            </a:r>
            <a:r>
              <a:t> I beseech you therefore, brethren, by the mercies of God, that you present your bodies a living sacrifice, holy, acceptable to God, </a:t>
            </a:r>
            <a:r>
              <a:rPr i="1"/>
              <a:t>which is</a:t>
            </a:r>
            <a:r>
              <a:t> your reasonable service. </a:t>
            </a:r>
            <a:r>
              <a:rPr baseline="31999"/>
              <a:t>2</a:t>
            </a:r>
            <a:r>
              <a:t> And do not be conformed to this world, but be transformed by the renewing of your mind, that you may prove what </a:t>
            </a:r>
            <a:r>
              <a:rPr i="1"/>
              <a:t>is</a:t>
            </a:r>
            <a:r>
              <a:t> that good and acceptable and perfect will of God. </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20"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221" name="2 Peter 1:1–11"/>
          <p:cNvSpPr txBox="1"/>
          <p:nvPr/>
        </p:nvSpPr>
        <p:spPr>
          <a:xfrm>
            <a:off x="9338462" y="9460776"/>
            <a:ext cx="5707076" cy="11049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none" lIns="50800" tIns="50800" rIns="50800" bIns="50800" anchor="ctr">
            <a:spAutoFit/>
          </a:bodyPr>
          <a:lstStyle>
            <a:lvl1pPr algn="ctr" defTabSz="457200">
              <a:lnSpc>
                <a:spcPct val="100000"/>
              </a:lnSpc>
              <a:spcBef>
                <a:spcPts val="0"/>
              </a:spcBef>
              <a:defRPr b="1" sz="6600">
                <a:solidFill>
                  <a:srgbClr val="FFFFFF"/>
                </a:solidFill>
                <a:latin typeface="Helvetica"/>
                <a:ea typeface="Helvetica"/>
                <a:cs typeface="Helvetica"/>
                <a:sym typeface="Helvetica"/>
              </a:defRPr>
            </a:lvl1pPr>
          </a:lstStyle>
          <a:p>
            <a:pPr/>
            <a:r>
              <a:t>2 Peter 1:1–11</a:t>
            </a:r>
          </a:p>
        </p:txBody>
      </p:sp>
      <p:grpSp>
        <p:nvGrpSpPr>
          <p:cNvPr id="224" name="Group"/>
          <p:cNvGrpSpPr/>
          <p:nvPr/>
        </p:nvGrpSpPr>
        <p:grpSpPr>
          <a:xfrm>
            <a:off x="179439" y="10349970"/>
            <a:ext cx="8524449" cy="2821720"/>
            <a:chOff x="0" y="0"/>
            <a:chExt cx="8524448" cy="2821718"/>
          </a:xfrm>
        </p:grpSpPr>
        <p:sp>
          <p:nvSpPr>
            <p:cNvPr id="222" name="Arrow"/>
            <p:cNvSpPr/>
            <p:nvPr/>
          </p:nvSpPr>
          <p:spPr>
            <a:xfrm>
              <a:off x="0" y="0"/>
              <a:ext cx="8524449" cy="2821719"/>
            </a:xfrm>
            <a:prstGeom prst="rightArrow">
              <a:avLst>
                <a:gd name="adj1" fmla="val 75207"/>
                <a:gd name="adj2" fmla="val 12221"/>
              </a:avLst>
            </a:prstGeom>
            <a:solidFill>
              <a:srgbClr val="9FE1ED">
                <a:alpha val="3866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23" name="pasted-movie.png" descr="pasted-movie.png"/>
            <p:cNvPicPr>
              <a:picLocks noChangeAspect="1"/>
            </p:cNvPicPr>
            <p:nvPr/>
          </p:nvPicPr>
          <p:blipFill>
            <a:blip r:embed="rId3">
              <a:extLst/>
            </a:blip>
            <a:stretch>
              <a:fillRect/>
            </a:stretch>
          </p:blipFill>
          <p:spPr>
            <a:xfrm>
              <a:off x="528891" y="789459"/>
              <a:ext cx="74676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27" name="Group"/>
          <p:cNvGrpSpPr/>
          <p:nvPr/>
        </p:nvGrpSpPr>
        <p:grpSpPr>
          <a:xfrm>
            <a:off x="8306379" y="10349970"/>
            <a:ext cx="5555634" cy="2821720"/>
            <a:chOff x="0" y="0"/>
            <a:chExt cx="5555632" cy="2821718"/>
          </a:xfrm>
        </p:grpSpPr>
        <p:sp>
          <p:nvSpPr>
            <p:cNvPr id="225" name="Arrow"/>
            <p:cNvSpPr/>
            <p:nvPr/>
          </p:nvSpPr>
          <p:spPr>
            <a:xfrm>
              <a:off x="0" y="0"/>
              <a:ext cx="5555633" cy="2821719"/>
            </a:xfrm>
            <a:prstGeom prst="rightArrow">
              <a:avLst>
                <a:gd name="adj1" fmla="val 75207"/>
                <a:gd name="adj2" fmla="val 12221"/>
              </a:avLst>
            </a:prstGeom>
            <a:solidFill>
              <a:srgbClr val="B8B488">
                <a:alpha val="59470"/>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26" name="pasted-movie.png" descr="pasted-movie.png"/>
            <p:cNvPicPr>
              <a:picLocks noChangeAspect="1"/>
            </p:cNvPicPr>
            <p:nvPr/>
          </p:nvPicPr>
          <p:blipFill>
            <a:blip r:embed="rId4">
              <a:extLst/>
            </a:blip>
            <a:stretch>
              <a:fillRect/>
            </a:stretch>
          </p:blipFill>
          <p:spPr>
            <a:xfrm>
              <a:off x="854233" y="750458"/>
              <a:ext cx="3848101" cy="13208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30" name="Group"/>
          <p:cNvGrpSpPr/>
          <p:nvPr/>
        </p:nvGrpSpPr>
        <p:grpSpPr>
          <a:xfrm>
            <a:off x="13464503" y="10349970"/>
            <a:ext cx="5555634" cy="2821720"/>
            <a:chOff x="0" y="0"/>
            <a:chExt cx="5555632" cy="2821718"/>
          </a:xfrm>
        </p:grpSpPr>
        <p:sp>
          <p:nvSpPr>
            <p:cNvPr id="228" name="Arrow"/>
            <p:cNvSpPr/>
            <p:nvPr/>
          </p:nvSpPr>
          <p:spPr>
            <a:xfrm>
              <a:off x="0" y="0"/>
              <a:ext cx="5555633" cy="2821719"/>
            </a:xfrm>
            <a:prstGeom prst="rightArrow">
              <a:avLst>
                <a:gd name="adj1" fmla="val 75207"/>
                <a:gd name="adj2" fmla="val 12221"/>
              </a:avLst>
            </a:prstGeom>
            <a:solidFill>
              <a:srgbClr val="893DF6">
                <a:alpha val="26022"/>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29" name="pasted-movie.png" descr="pasted-movie.png"/>
            <p:cNvPicPr>
              <a:picLocks noChangeAspect="1"/>
            </p:cNvPicPr>
            <p:nvPr/>
          </p:nvPicPr>
          <p:blipFill>
            <a:blip r:embed="rId5">
              <a:extLst/>
            </a:blip>
            <a:stretch>
              <a:fillRect/>
            </a:stretch>
          </p:blipFill>
          <p:spPr>
            <a:xfrm>
              <a:off x="1146334" y="783109"/>
              <a:ext cx="3263901" cy="1333501"/>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233" name="Group"/>
          <p:cNvGrpSpPr/>
          <p:nvPr/>
        </p:nvGrpSpPr>
        <p:grpSpPr>
          <a:xfrm>
            <a:off x="18647993" y="10349970"/>
            <a:ext cx="5555634" cy="2821720"/>
            <a:chOff x="0" y="0"/>
            <a:chExt cx="5555632" cy="2821718"/>
          </a:xfrm>
        </p:grpSpPr>
        <p:sp>
          <p:nvSpPr>
            <p:cNvPr id="231" name="Arrow"/>
            <p:cNvSpPr/>
            <p:nvPr/>
          </p:nvSpPr>
          <p:spPr>
            <a:xfrm>
              <a:off x="0" y="0"/>
              <a:ext cx="5555633" cy="2821719"/>
            </a:xfrm>
            <a:prstGeom prst="rightArrow">
              <a:avLst>
                <a:gd name="adj1" fmla="val 75207"/>
                <a:gd name="adj2" fmla="val 12221"/>
              </a:avLst>
            </a:prstGeom>
            <a:solidFill>
              <a:srgbClr val="007CD9">
                <a:alpha val="14054"/>
              </a:srgbClr>
            </a:solidFill>
            <a:ln w="63500" cap="flat">
              <a:solidFill>
                <a:srgbClr val="FEFC8C"/>
              </a:solidFill>
              <a:prstDash val="solid"/>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32" name="pasted-movie.png" descr="pasted-movie.png"/>
            <p:cNvPicPr>
              <a:picLocks noChangeAspect="1"/>
            </p:cNvPicPr>
            <p:nvPr/>
          </p:nvPicPr>
          <p:blipFill>
            <a:blip r:embed="rId6">
              <a:extLst/>
            </a:blip>
            <a:stretch>
              <a:fillRect/>
            </a:stretch>
          </p:blipFill>
          <p:spPr>
            <a:xfrm>
              <a:off x="1184433" y="783109"/>
              <a:ext cx="3187701" cy="1333501"/>
            </a:xfrm>
            <a:prstGeom prst="rect">
              <a:avLst/>
            </a:prstGeom>
            <a:ln w="12700" cap="flat">
              <a:noFill/>
              <a:miter lim="400000"/>
            </a:ln>
            <a:effectLst>
              <a:outerShdw sx="100000" sy="100000" kx="0" ky="0" algn="b" rotWithShape="0" blurRad="215900" dist="109623" dir="5400000">
                <a:srgbClr val="000000"/>
              </a:outerShdw>
            </a:effectLst>
          </p:spPr>
        </p:pic>
      </p:grpSp>
      <p:pic>
        <p:nvPicPr>
          <p:cNvPr id="234" name="pasted-movie.png" descr="pasted-movie.png"/>
          <p:cNvPicPr>
            <a:picLocks noChangeAspect="1"/>
          </p:cNvPicPr>
          <p:nvPr/>
        </p:nvPicPr>
        <p:blipFill>
          <a:blip r:embed="rId7">
            <a:extLst/>
          </a:blip>
          <a:stretch>
            <a:fillRect/>
          </a:stretch>
        </p:blipFill>
        <p:spPr>
          <a:xfrm>
            <a:off x="866865" y="5319699"/>
            <a:ext cx="22650270" cy="2336348"/>
          </a:xfrm>
          <a:prstGeom prst="rect">
            <a:avLst/>
          </a:prstGeom>
          <a:ln w="12700">
            <a:miter lim="400000"/>
          </a:ln>
          <a:effectLst>
            <a:outerShdw sx="100000" sy="100000" kx="0" ky="0" algn="b" rotWithShape="0" blurRad="215900" dist="109623" dir="5400000">
              <a:srgbClr val="000000"/>
            </a:outerShdw>
          </a:effectLst>
        </p:spPr>
      </p:pic>
      <p:pic>
        <p:nvPicPr>
          <p:cNvPr id="235" name="pasted-movie.png" descr="pasted-movie.png"/>
          <p:cNvPicPr>
            <a:picLocks noChangeAspect="1"/>
          </p:cNvPicPr>
          <p:nvPr/>
        </p:nvPicPr>
        <p:blipFill>
          <a:blip r:embed="rId8">
            <a:extLst/>
          </a:blip>
          <a:stretch>
            <a:fillRect/>
          </a:stretch>
        </p:blipFill>
        <p:spPr>
          <a:xfrm>
            <a:off x="1220790" y="6782447"/>
            <a:ext cx="21942420" cy="3568071"/>
          </a:xfrm>
          <a:prstGeom prst="rect">
            <a:avLst/>
          </a:prstGeom>
          <a:ln w="12700">
            <a:miter lim="400000"/>
          </a:ln>
          <a:effectLst>
            <a:outerShdw sx="100000" sy="100000" kx="0" ky="0" algn="b" rotWithShape="0" blurRad="215900" dist="109623" dir="5400000">
              <a:srgbClr val="000000"/>
            </a:outerShdw>
          </a:effectLst>
        </p:spPr>
      </p:pic>
      <p:sp>
        <p:nvSpPr>
          <p:cNvPr id="236" name="7 But reject profane and old wives’ fables, and exercise yourself toward godliness. — 1 Timothy 4:7 (NKJV)"/>
          <p:cNvSpPr txBox="1"/>
          <p:nvPr/>
        </p:nvSpPr>
        <p:spPr>
          <a:xfrm>
            <a:off x="474213" y="204271"/>
            <a:ext cx="23435574" cy="1778001"/>
          </a:xfrm>
          <a:prstGeom prst="rect">
            <a:avLst/>
          </a:prstGeom>
          <a:ln w="12700">
            <a:miter lim="400000"/>
          </a:ln>
          <a:effectLst>
            <a:outerShdw sx="100000" sy="100000" kx="0" ky="0" algn="b" rotWithShape="0" blurRad="215900" dist="109623" dir="1857511">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5500">
                <a:solidFill>
                  <a:srgbClr val="FFFFFF"/>
                </a:solidFill>
                <a:effectLst>
                  <a:outerShdw sx="100000" sy="100000" kx="0" ky="0" algn="b" rotWithShape="0" blurRad="50800" dist="63500" dir="3162087">
                    <a:srgbClr val="000000"/>
                  </a:outerShdw>
                </a:effectLst>
                <a:latin typeface="Helvetica"/>
                <a:ea typeface="Helvetica"/>
                <a:cs typeface="Helvetica"/>
                <a:sym typeface="Helvetica"/>
              </a:defRPr>
            </a:pPr>
            <a:r>
              <a:rPr baseline="31999"/>
              <a:t>7</a:t>
            </a:r>
            <a:r>
              <a:t> But reject profane and old wives’ fables, and exercise yourself toward godliness. — 1 Timothy 4:7 (NKJV)</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24"/>
                                        </p:tgtEl>
                                        <p:attrNameLst>
                                          <p:attrName>style.visibility</p:attrName>
                                        </p:attrNameLst>
                                      </p:cBhvr>
                                      <p:to>
                                        <p:strVal val="visible"/>
                                      </p:to>
                                    </p:set>
                                    <p:animEffect filter="wipe(left)" transition="in">
                                      <p:cBhvr>
                                        <p:cTn id="7" dur="1500"/>
                                        <p:tgtEl>
                                          <p:spTgt spid="224"/>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2" fill="hold">
                                  <p:stCondLst>
                                    <p:cond delay="0"/>
                                  </p:stCondLst>
                                  <p:iterate type="el" backwards="0">
                                    <p:tmAbs val="0"/>
                                  </p:iterate>
                                  <p:childTnLst>
                                    <p:set>
                                      <p:cBhvr>
                                        <p:cTn id="11" fill="hold"/>
                                        <p:tgtEl>
                                          <p:spTgt spid="227"/>
                                        </p:tgtEl>
                                        <p:attrNameLst>
                                          <p:attrName>style.visibility</p:attrName>
                                        </p:attrNameLst>
                                      </p:cBhvr>
                                      <p:to>
                                        <p:strVal val="visible"/>
                                      </p:to>
                                    </p:set>
                                    <p:animEffect filter="wipe(left)" transition="in">
                                      <p:cBhvr>
                                        <p:cTn id="12" dur="1500"/>
                                        <p:tgtEl>
                                          <p:spTgt spid="227"/>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3" fill="hold">
                                  <p:stCondLst>
                                    <p:cond delay="0"/>
                                  </p:stCondLst>
                                  <p:iterate type="el" backwards="0">
                                    <p:tmAbs val="0"/>
                                  </p:iterate>
                                  <p:childTnLst>
                                    <p:set>
                                      <p:cBhvr>
                                        <p:cTn id="16" fill="hold"/>
                                        <p:tgtEl>
                                          <p:spTgt spid="230"/>
                                        </p:tgtEl>
                                        <p:attrNameLst>
                                          <p:attrName>style.visibility</p:attrName>
                                        </p:attrNameLst>
                                      </p:cBhvr>
                                      <p:to>
                                        <p:strVal val="visible"/>
                                      </p:to>
                                    </p:set>
                                    <p:animEffect filter="wipe(left)" transition="in">
                                      <p:cBhvr>
                                        <p:cTn id="17" dur="1500"/>
                                        <p:tgtEl>
                                          <p:spTgt spid="230"/>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4" fill="hold">
                                  <p:stCondLst>
                                    <p:cond delay="0"/>
                                  </p:stCondLst>
                                  <p:iterate type="el" backwards="0">
                                    <p:tmAbs val="0"/>
                                  </p:iterate>
                                  <p:childTnLst>
                                    <p:set>
                                      <p:cBhvr>
                                        <p:cTn id="21" fill="hold"/>
                                        <p:tgtEl>
                                          <p:spTgt spid="233"/>
                                        </p:tgtEl>
                                        <p:attrNameLst>
                                          <p:attrName>style.visibility</p:attrName>
                                        </p:attrNameLst>
                                      </p:cBhvr>
                                      <p:to>
                                        <p:strVal val="visible"/>
                                      </p:to>
                                    </p:set>
                                    <p:animEffect filter="wipe(left)" transition="in">
                                      <p:cBhvr>
                                        <p:cTn id="22" dur="1500"/>
                                        <p:tgtEl>
                                          <p:spTgt spid="2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7" grpId="2"/>
      <p:bldP build="whole" bldLvl="1" animBg="1" rev="0" advAuto="0" spid="233" grpId="4"/>
      <p:bldP build="whole" bldLvl="1" animBg="1" rev="0" advAuto="0" spid="224" grpId="1"/>
      <p:bldP build="whole" bldLvl="1" animBg="1" rev="0" advAuto="0" spid="230" grpId="3"/>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pic>
        <p:nvPicPr>
          <p:cNvPr id="238"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239" name="pasted-movie.png" descr="pasted-movie.png"/>
          <p:cNvPicPr>
            <a:picLocks noChangeAspect="1"/>
          </p:cNvPicPr>
          <p:nvPr/>
        </p:nvPicPr>
        <p:blipFill>
          <a:blip r:embed="rId3">
            <a:extLst/>
          </a:blip>
          <a:stretch>
            <a:fillRect/>
          </a:stretch>
        </p:blipFill>
        <p:spPr>
          <a:xfrm>
            <a:off x="1755053" y="3163603"/>
            <a:ext cx="20873894" cy="4646053"/>
          </a:xfrm>
          <a:prstGeom prst="rect">
            <a:avLst/>
          </a:prstGeom>
          <a:ln w="12700">
            <a:miter lim="400000"/>
          </a:ln>
          <a:effectLst>
            <a:outerShdw sx="100000" sy="100000" kx="0" ky="0" algn="b" rotWithShape="0" blurRad="215900" dist="109623" dir="5400000">
              <a:srgbClr val="000000"/>
            </a:outerShdw>
          </a:effectLst>
        </p:spPr>
      </p:pic>
      <p:pic>
        <p:nvPicPr>
          <p:cNvPr id="240" name="pasted-movie.png" descr="pasted-movie.png"/>
          <p:cNvPicPr>
            <a:picLocks noChangeAspect="1"/>
          </p:cNvPicPr>
          <p:nvPr/>
        </p:nvPicPr>
        <p:blipFill>
          <a:blip r:embed="rId4">
            <a:extLst/>
          </a:blip>
          <a:stretch>
            <a:fillRect/>
          </a:stretch>
        </p:blipFill>
        <p:spPr>
          <a:xfrm>
            <a:off x="2408153" y="1648910"/>
            <a:ext cx="19567694" cy="2746803"/>
          </a:xfrm>
          <a:prstGeom prst="rect">
            <a:avLst/>
          </a:prstGeom>
          <a:ln w="12700">
            <a:miter lim="400000"/>
          </a:ln>
          <a:effectLst>
            <a:outerShdw sx="100000" sy="100000" kx="0" ky="0" algn="b" rotWithShape="0" blurRad="63500" dist="25400" dir="5400000">
              <a:srgbClr val="000000">
                <a:alpha val="50000"/>
              </a:srgbClr>
            </a:outerShdw>
          </a:effectLst>
        </p:spPr>
      </p:pic>
      <p:sp>
        <p:nvSpPr>
          <p:cNvPr id="241" name="James 1:26,27; John 4:19-24"/>
          <p:cNvSpPr txBox="1"/>
          <p:nvPr/>
        </p:nvSpPr>
        <p:spPr>
          <a:xfrm>
            <a:off x="11947213" y="113975"/>
            <a:ext cx="123377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James 1:26,27; John 4:19-24</a:t>
            </a:r>
          </a:p>
        </p:txBody>
      </p:sp>
      <p:sp>
        <p:nvSpPr>
          <p:cNvPr id="242" name="Hebrews 12:28–29 (NKJV)…"/>
          <p:cNvSpPr txBox="1"/>
          <p:nvPr/>
        </p:nvSpPr>
        <p:spPr>
          <a:xfrm>
            <a:off x="785088" y="7300263"/>
            <a:ext cx="22813824" cy="5943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t>Hebrews 12:28–29 (NKJV)</a:t>
            </a:r>
          </a:p>
          <a:p>
            <a:pPr algn="ctr" defTabSz="457200">
              <a:lnSpc>
                <a:spcPct val="100000"/>
              </a:lnSpc>
              <a:spcBef>
                <a:spcPts val="0"/>
              </a:spcBef>
              <a:defRPr sz="7700">
                <a:solidFill>
                  <a:srgbClr val="FFFFFF"/>
                </a:solidFill>
                <a:effectLst>
                  <a:outerShdw sx="100000" sy="100000" kx="0" ky="0" algn="b" rotWithShape="0" blurRad="50800" dist="63500" dir="2846922">
                    <a:srgbClr val="000000"/>
                  </a:outerShdw>
                </a:effectLst>
                <a:latin typeface="Helvetica"/>
                <a:ea typeface="Helvetica"/>
                <a:cs typeface="Helvetica"/>
                <a:sym typeface="Helvetica"/>
              </a:defRPr>
            </a:pPr>
            <a:r>
              <a:rPr baseline="31999"/>
              <a:t>28</a:t>
            </a:r>
            <a:r>
              <a:t> Therefore, since we are receiving a kingdom which cannot be shaken, let us have grace, by which we may serve God acceptably with reverence and godly fear. </a:t>
            </a:r>
            <a:r>
              <a:rPr baseline="31999"/>
              <a:t>29</a:t>
            </a:r>
            <a:r>
              <a:t> For our God </a:t>
            </a:r>
            <a:r>
              <a:rPr i="1"/>
              <a:t>is</a:t>
            </a:r>
            <a:r>
              <a:t> a consuming fire.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46" name="Image"/>
          <p:cNvGrpSpPr/>
          <p:nvPr/>
        </p:nvGrpSpPr>
        <p:grpSpPr>
          <a:xfrm>
            <a:off x="-50880" y="1855205"/>
            <a:ext cx="10286204" cy="11851798"/>
            <a:chOff x="0" y="0"/>
            <a:chExt cx="10286202" cy="11851797"/>
          </a:xfrm>
        </p:grpSpPr>
        <p:pic>
          <p:nvPicPr>
            <p:cNvPr id="245"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44"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47" name="The Necessity of Godliness…"/>
          <p:cNvSpPr txBox="1"/>
          <p:nvPr/>
        </p:nvSpPr>
        <p:spPr>
          <a:xfrm>
            <a:off x="10268509" y="2313754"/>
            <a:ext cx="13877098" cy="10934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4"/>
              </a:buBlip>
              <a:defRPr b="1" sz="8600">
                <a:solidFill>
                  <a:srgbClr val="000000"/>
                </a:solidFill>
                <a:latin typeface="Helvetica"/>
                <a:ea typeface="Helvetica"/>
                <a:cs typeface="Helvetica"/>
                <a:sym typeface="Helvetica"/>
              </a:defRPr>
            </a:pPr>
            <a:r>
              <a:t>The Necessity of Godliness</a:t>
            </a:r>
          </a:p>
          <a:p>
            <a:pPr marL="977900" indent="-977900" defTabSz="457200">
              <a:lnSpc>
                <a:spcPct val="100000"/>
              </a:lnSpc>
              <a:spcBef>
                <a:spcPts val="4400"/>
              </a:spcBef>
              <a:buSzPct val="80000"/>
              <a:buBlip>
                <a:blip r:embed="rId4"/>
              </a:buBlip>
              <a:defRPr b="1" sz="8600">
                <a:solidFill>
                  <a:srgbClr val="000000"/>
                </a:solidFill>
                <a:latin typeface="Helvetica"/>
                <a:ea typeface="Helvetica"/>
                <a:cs typeface="Helvetica"/>
                <a:sym typeface="Helvetica"/>
              </a:defRPr>
            </a:pPr>
            <a:r>
              <a:t>Essentials To Godliness</a:t>
            </a:r>
          </a:p>
          <a:p>
            <a:pPr marL="977900" indent="-977900" defTabSz="457200">
              <a:lnSpc>
                <a:spcPct val="100000"/>
              </a:lnSpc>
              <a:spcBef>
                <a:spcPts val="4400"/>
              </a:spcBef>
              <a:buSzPct val="80000"/>
              <a:buBlip>
                <a:blip r:embed="rId4"/>
              </a:buBlip>
              <a:defRPr b="1" sz="8600">
                <a:solidFill>
                  <a:srgbClr val="000000"/>
                </a:solidFill>
                <a:latin typeface="Helvetica"/>
                <a:ea typeface="Helvetica"/>
                <a:cs typeface="Helvetica"/>
                <a:sym typeface="Helvetica"/>
              </a:defRPr>
            </a:pPr>
            <a:r>
              <a:t>Godly or Ungodly Religion?</a:t>
            </a:r>
          </a:p>
          <a:p>
            <a:pPr marL="977900" indent="-977900" defTabSz="457200">
              <a:lnSpc>
                <a:spcPct val="100000"/>
              </a:lnSpc>
              <a:spcBef>
                <a:spcPts val="4400"/>
              </a:spcBef>
              <a:buSzPct val="80000"/>
              <a:buBlip>
                <a:blip r:embed="rId4"/>
              </a:buBlip>
              <a:defRPr b="1" sz="8600">
                <a:solidFill>
                  <a:srgbClr val="000000"/>
                </a:solidFill>
                <a:latin typeface="Helvetica"/>
                <a:ea typeface="Helvetica"/>
                <a:cs typeface="Helvetica"/>
                <a:sym typeface="Helvetica"/>
              </a:defRPr>
            </a:pPr>
            <a:r>
              <a:t>Godly or Ungodly View of Sin?</a:t>
            </a:r>
          </a:p>
        </p:txBody>
      </p:sp>
      <p:sp>
        <p:nvSpPr>
          <p:cNvPr id="248" name="Titus 2:11–12 (NKJV)…"/>
          <p:cNvSpPr txBox="1"/>
          <p:nvPr/>
        </p:nvSpPr>
        <p:spPr>
          <a:xfrm>
            <a:off x="285650" y="5937268"/>
            <a:ext cx="9613144" cy="70796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t>Titus 2:11–12 (NKJV)</a:t>
            </a:r>
          </a:p>
          <a:p>
            <a:pPr algn="ctr" defTabSz="457200">
              <a:lnSpc>
                <a:spcPct val="100000"/>
              </a:lnSpc>
              <a:spcBef>
                <a:spcPts val="0"/>
              </a:spcBef>
              <a:defRPr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grpSp>
        <p:nvGrpSpPr>
          <p:cNvPr id="253" name="Group"/>
          <p:cNvGrpSpPr/>
          <p:nvPr/>
        </p:nvGrpSpPr>
        <p:grpSpPr>
          <a:xfrm>
            <a:off x="386137" y="-762693"/>
            <a:ext cx="23611726" cy="2851879"/>
            <a:chOff x="0" y="0"/>
            <a:chExt cx="23611724" cy="2851878"/>
          </a:xfrm>
        </p:grpSpPr>
        <p:sp>
          <p:nvSpPr>
            <p:cNvPr id="249"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50" name="pasted-movie.png" descr="pasted-movie.png"/>
            <p:cNvPicPr>
              <a:picLocks noChangeAspect="1"/>
            </p:cNvPicPr>
            <p:nvPr/>
          </p:nvPicPr>
          <p:blipFill>
            <a:blip r:embed="rId5">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251" name="pasted-movie.png" descr="pasted-movie.png"/>
            <p:cNvPicPr>
              <a:picLocks noChangeAspect="1"/>
            </p:cNvPicPr>
            <p:nvPr/>
          </p:nvPicPr>
          <p:blipFill>
            <a:blip r:embed="rId6">
              <a:extLst/>
            </a:blip>
            <a:stretch>
              <a:fillRect/>
            </a:stretch>
          </p:blipFill>
          <p:spPr>
            <a:xfrm>
              <a:off x="5352895" y="0"/>
              <a:ext cx="3042005" cy="2851879"/>
            </a:xfrm>
            <a:prstGeom prst="rect">
              <a:avLst/>
            </a:prstGeom>
            <a:ln w="12700" cap="flat">
              <a:noFill/>
              <a:miter lim="400000"/>
            </a:ln>
            <a:effectLst/>
          </p:spPr>
        </p:pic>
        <p:pic>
          <p:nvPicPr>
            <p:cNvPr id="252" name="pasted-movie.png" descr="pasted-movie.png"/>
            <p:cNvPicPr>
              <a:picLocks noChangeAspect="1"/>
            </p:cNvPicPr>
            <p:nvPr/>
          </p:nvPicPr>
          <p:blipFill>
            <a:blip r:embed="rId7">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47">
                                            <p:bg/>
                                          </p:spTgt>
                                        </p:tgtEl>
                                        <p:attrNameLst>
                                          <p:attrName>style.visibility</p:attrName>
                                        </p:attrNameLst>
                                      </p:cBhvr>
                                      <p:to>
                                        <p:strVal val="visible"/>
                                      </p:to>
                                    </p:set>
                                    <p:animEffect filter="wipe(left)" transition="in">
                                      <p:cBhvr>
                                        <p:cTn id="7" dur="1500"/>
                                        <p:tgtEl>
                                          <p:spTgt spid="247">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47">
                                            <p:txEl>
                                              <p:pRg st="0" end="0"/>
                                            </p:txEl>
                                          </p:spTgt>
                                        </p:tgtEl>
                                        <p:attrNameLst>
                                          <p:attrName>style.visibility</p:attrName>
                                        </p:attrNameLst>
                                      </p:cBhvr>
                                      <p:to>
                                        <p:strVal val="visible"/>
                                      </p:to>
                                    </p:set>
                                    <p:animEffect filter="wipe(left)" transition="in">
                                      <p:cBhvr>
                                        <p:cTn id="10" dur="1500"/>
                                        <p:tgtEl>
                                          <p:spTgt spid="247">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47">
                                            <p:txEl>
                                              <p:pRg st="1" end="1"/>
                                            </p:txEl>
                                          </p:spTgt>
                                        </p:tgtEl>
                                        <p:attrNameLst>
                                          <p:attrName>style.visibility</p:attrName>
                                        </p:attrNameLst>
                                      </p:cBhvr>
                                      <p:to>
                                        <p:strVal val="visible"/>
                                      </p:to>
                                    </p:set>
                                    <p:animEffect filter="wipe(left)" transition="in">
                                      <p:cBhvr>
                                        <p:cTn id="15" dur="1500"/>
                                        <p:tgtEl>
                                          <p:spTgt spid="247">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247">
                                            <p:txEl>
                                              <p:pRg st="2" end="2"/>
                                            </p:txEl>
                                          </p:spTgt>
                                        </p:tgtEl>
                                        <p:attrNameLst>
                                          <p:attrName>style.visibility</p:attrName>
                                        </p:attrNameLst>
                                      </p:cBhvr>
                                      <p:to>
                                        <p:strVal val="visible"/>
                                      </p:to>
                                    </p:set>
                                    <p:animEffect filter="wipe(left)" transition="in">
                                      <p:cBhvr>
                                        <p:cTn id="20" dur="1500"/>
                                        <p:tgtEl>
                                          <p:spTgt spid="247">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247">
                                            <p:txEl>
                                              <p:pRg st="3" end="3"/>
                                            </p:txEl>
                                          </p:spTgt>
                                        </p:tgtEl>
                                        <p:attrNameLst>
                                          <p:attrName>style.visibility</p:attrName>
                                        </p:attrNameLst>
                                      </p:cBhvr>
                                      <p:to>
                                        <p:strVal val="visible"/>
                                      </p:to>
                                    </p:set>
                                    <p:animEffect filter="wipe(left)" transition="in">
                                      <p:cBhvr>
                                        <p:cTn id="25" dur="1500"/>
                                        <p:tgtEl>
                                          <p:spTgt spid="247">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47"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57" name="Image"/>
          <p:cNvGrpSpPr/>
          <p:nvPr/>
        </p:nvGrpSpPr>
        <p:grpSpPr>
          <a:xfrm>
            <a:off x="-50880" y="1855205"/>
            <a:ext cx="10286204" cy="11851798"/>
            <a:chOff x="0" y="0"/>
            <a:chExt cx="10286202" cy="11851797"/>
          </a:xfrm>
        </p:grpSpPr>
        <p:pic>
          <p:nvPicPr>
            <p:cNvPr id="256"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55"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58" name="Titus 2:11–12 (NKJV)…"/>
          <p:cNvSpPr txBox="1"/>
          <p:nvPr/>
        </p:nvSpPr>
        <p:spPr>
          <a:xfrm>
            <a:off x="285650" y="5937268"/>
            <a:ext cx="9613144" cy="70796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t>Titus 2:11–12 (NKJV)</a:t>
            </a:r>
          </a:p>
          <a:p>
            <a:pPr algn="ctr" defTabSz="457200">
              <a:lnSpc>
                <a:spcPct val="100000"/>
              </a:lnSpc>
              <a:spcBef>
                <a:spcPts val="0"/>
              </a:spcBef>
              <a:defRPr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sp>
        <p:nvSpPr>
          <p:cNvPr id="259" name="Text Box 3"/>
          <p:cNvSpPr txBox="1"/>
          <p:nvPr/>
        </p:nvSpPr>
        <p:spPr>
          <a:xfrm>
            <a:off x="10613396" y="2270995"/>
            <a:ext cx="13384534" cy="10685037"/>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0"/>
              </a:spcBef>
              <a:defRPr b="1" sz="7200">
                <a:solidFill>
                  <a:srgbClr val="000000"/>
                </a:solidFill>
                <a:latin typeface="Times New Roman"/>
                <a:ea typeface="Times New Roman"/>
                <a:cs typeface="Times New Roman"/>
                <a:sym typeface="Times New Roman"/>
              </a:defRPr>
            </a:pPr>
            <a:r>
              <a:t>Romans 6:12-13 (NKJV)</a:t>
            </a:r>
          </a:p>
          <a:p>
            <a:pPr algn="ctr" defTabSz="1828800">
              <a:lnSpc>
                <a:spcPct val="100000"/>
              </a:lnSpc>
              <a:spcBef>
                <a:spcPts val="0"/>
              </a:spcBef>
              <a:defRPr baseline="31333" sz="7200">
                <a:solidFill>
                  <a:srgbClr val="000000"/>
                </a:solidFill>
                <a:latin typeface="Times New Roman"/>
                <a:ea typeface="Times New Roman"/>
                <a:cs typeface="Times New Roman"/>
                <a:sym typeface="Times New Roman"/>
              </a:defRPr>
            </a:pPr>
            <a:r>
              <a:t>12 </a:t>
            </a:r>
            <a:r>
              <a:rPr baseline="0"/>
              <a:t>Therefore do not let sin reign in your mortal body, that you should obey it in its lusts. </a:t>
            </a:r>
            <a:r>
              <a:t>13 </a:t>
            </a:r>
            <a:r>
              <a:rPr baseline="0"/>
              <a:t>And do not present your members </a:t>
            </a:r>
            <a:r>
              <a:rPr baseline="0" i="1"/>
              <a:t>as</a:t>
            </a:r>
            <a:r>
              <a:rPr baseline="0"/>
              <a:t> instruments of unrighteousness to sin, but present yourselves to God as being alive from the dead, and your members </a:t>
            </a:r>
            <a:r>
              <a:rPr baseline="0" i="1"/>
              <a:t>as</a:t>
            </a:r>
            <a:r>
              <a:rPr baseline="0"/>
              <a:t> instruments of righteousness to God.</a:t>
            </a:r>
          </a:p>
        </p:txBody>
      </p:sp>
      <p:grpSp>
        <p:nvGrpSpPr>
          <p:cNvPr id="264" name="Group"/>
          <p:cNvGrpSpPr/>
          <p:nvPr/>
        </p:nvGrpSpPr>
        <p:grpSpPr>
          <a:xfrm>
            <a:off x="386137" y="-762693"/>
            <a:ext cx="23611726" cy="2851879"/>
            <a:chOff x="0" y="0"/>
            <a:chExt cx="23611724" cy="2851878"/>
          </a:xfrm>
        </p:grpSpPr>
        <p:sp>
          <p:nvSpPr>
            <p:cNvPr id="26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61" name="pasted-movie.png" descr="pasted-movie.png"/>
            <p:cNvPicPr>
              <a:picLocks noChangeAspect="1"/>
            </p:cNvPicPr>
            <p:nvPr/>
          </p:nvPicPr>
          <p:blipFill>
            <a:blip r:embed="rId4">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262" name="pasted-movie.png" descr="pasted-movie.png"/>
            <p:cNvPicPr>
              <a:picLocks noChangeAspect="1"/>
            </p:cNvPicPr>
            <p:nvPr/>
          </p:nvPicPr>
          <p:blipFill>
            <a:blip r:embed="rId5">
              <a:extLst/>
            </a:blip>
            <a:stretch>
              <a:fillRect/>
            </a:stretch>
          </p:blipFill>
          <p:spPr>
            <a:xfrm>
              <a:off x="5352895" y="0"/>
              <a:ext cx="3042005" cy="2851879"/>
            </a:xfrm>
            <a:prstGeom prst="rect">
              <a:avLst/>
            </a:prstGeom>
            <a:ln w="12700" cap="flat">
              <a:noFill/>
              <a:miter lim="400000"/>
            </a:ln>
            <a:effectLst/>
          </p:spPr>
        </p:pic>
        <p:pic>
          <p:nvPicPr>
            <p:cNvPr id="263" name="pasted-movie.png" descr="pasted-movie.png"/>
            <p:cNvPicPr>
              <a:picLocks noChangeAspect="1"/>
            </p:cNvPicPr>
            <p:nvPr/>
          </p:nvPicPr>
          <p:blipFill>
            <a:blip r:embed="rId6">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8" name="Image"/>
          <p:cNvGrpSpPr/>
          <p:nvPr/>
        </p:nvGrpSpPr>
        <p:grpSpPr>
          <a:xfrm>
            <a:off x="-50880" y="1855205"/>
            <a:ext cx="10286204" cy="11851798"/>
            <a:chOff x="0" y="0"/>
            <a:chExt cx="10286202" cy="11851797"/>
          </a:xfrm>
        </p:grpSpPr>
        <p:pic>
          <p:nvPicPr>
            <p:cNvPr id="267"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66"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69" name="Titus 2:11–12 (NKJV)…"/>
          <p:cNvSpPr txBox="1"/>
          <p:nvPr/>
        </p:nvSpPr>
        <p:spPr>
          <a:xfrm>
            <a:off x="285650" y="5937268"/>
            <a:ext cx="9613144" cy="70796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t>Titus 2:11–12 (NKJV)</a:t>
            </a:r>
          </a:p>
          <a:p>
            <a:pPr algn="ctr" defTabSz="457200">
              <a:lnSpc>
                <a:spcPct val="100000"/>
              </a:lnSpc>
              <a:spcBef>
                <a:spcPts val="0"/>
              </a:spcBef>
              <a:defRPr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sp>
        <p:nvSpPr>
          <p:cNvPr id="270" name="Text Box 3"/>
          <p:cNvSpPr txBox="1"/>
          <p:nvPr/>
        </p:nvSpPr>
        <p:spPr>
          <a:xfrm>
            <a:off x="10613396" y="2270995"/>
            <a:ext cx="13384534" cy="10674653"/>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1100"/>
              </a:spcBef>
              <a:defRPr b="1" sz="7200">
                <a:solidFill>
                  <a:srgbClr val="000000"/>
                </a:solidFill>
                <a:latin typeface="Times New Roman"/>
                <a:ea typeface="Times New Roman"/>
                <a:cs typeface="Times New Roman"/>
                <a:sym typeface="Times New Roman"/>
              </a:defRPr>
            </a:pPr>
            <a:r>
              <a:t>1 Corinthians 6:18–20 (NKJV) </a:t>
            </a:r>
          </a:p>
          <a:p>
            <a:pPr algn="ctr" defTabSz="1828800">
              <a:lnSpc>
                <a:spcPct val="100000"/>
              </a:lnSpc>
              <a:spcBef>
                <a:spcPts val="1100"/>
              </a:spcBef>
              <a:defRPr baseline="-761" sz="6300">
                <a:solidFill>
                  <a:srgbClr val="000000"/>
                </a:solidFill>
                <a:latin typeface="Times New Roman"/>
                <a:ea typeface="Times New Roman"/>
                <a:cs typeface="Times New Roman"/>
                <a:sym typeface="Times New Roman"/>
              </a:defRPr>
            </a:pPr>
            <a:r>
              <a:rPr baseline="31238"/>
              <a:t>18</a:t>
            </a:r>
            <a:r>
              <a:t> Flee sexual immorality. Every sin that a man does is outside the body, but he who commits sexual immorality sins against his own body. </a:t>
            </a:r>
            <a:r>
              <a:rPr baseline="31238"/>
              <a:t>19</a:t>
            </a:r>
            <a:r>
              <a:t> Or do you not know that your body is the temple of the Holy Spirit </a:t>
            </a:r>
            <a:r>
              <a:rPr i="1"/>
              <a:t>who is</a:t>
            </a:r>
            <a:r>
              <a:t> in you, whom you have from God, and you are not your own? </a:t>
            </a:r>
            <a:r>
              <a:rPr baseline="31238"/>
              <a:t>20</a:t>
            </a:r>
            <a:r>
              <a:t> For you were bought at a price; therefore glorify God in your body and in your spirit, which are God’s.</a:t>
            </a:r>
          </a:p>
        </p:txBody>
      </p:sp>
      <p:grpSp>
        <p:nvGrpSpPr>
          <p:cNvPr id="275" name="Group"/>
          <p:cNvGrpSpPr/>
          <p:nvPr/>
        </p:nvGrpSpPr>
        <p:grpSpPr>
          <a:xfrm>
            <a:off x="386137" y="-762693"/>
            <a:ext cx="23611726" cy="2851879"/>
            <a:chOff x="0" y="0"/>
            <a:chExt cx="23611724" cy="2851878"/>
          </a:xfrm>
        </p:grpSpPr>
        <p:sp>
          <p:nvSpPr>
            <p:cNvPr id="271"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72" name="pasted-movie.png" descr="pasted-movie.png"/>
            <p:cNvPicPr>
              <a:picLocks noChangeAspect="1"/>
            </p:cNvPicPr>
            <p:nvPr/>
          </p:nvPicPr>
          <p:blipFill>
            <a:blip r:embed="rId4">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273" name="pasted-movie.png" descr="pasted-movie.png"/>
            <p:cNvPicPr>
              <a:picLocks noChangeAspect="1"/>
            </p:cNvPicPr>
            <p:nvPr/>
          </p:nvPicPr>
          <p:blipFill>
            <a:blip r:embed="rId5">
              <a:extLst/>
            </a:blip>
            <a:stretch>
              <a:fillRect/>
            </a:stretch>
          </p:blipFill>
          <p:spPr>
            <a:xfrm>
              <a:off x="5352895" y="0"/>
              <a:ext cx="3042005" cy="2851879"/>
            </a:xfrm>
            <a:prstGeom prst="rect">
              <a:avLst/>
            </a:prstGeom>
            <a:ln w="12700" cap="flat">
              <a:noFill/>
              <a:miter lim="400000"/>
            </a:ln>
            <a:effectLst/>
          </p:spPr>
        </p:pic>
        <p:pic>
          <p:nvPicPr>
            <p:cNvPr id="274" name="pasted-movie.png" descr="pasted-movie.png"/>
            <p:cNvPicPr>
              <a:picLocks noChangeAspect="1"/>
            </p:cNvPicPr>
            <p:nvPr/>
          </p:nvPicPr>
          <p:blipFill>
            <a:blip r:embed="rId6">
              <a:extLst/>
            </a:blip>
            <a:stretch>
              <a:fillRect/>
            </a:stretch>
          </p:blipFill>
          <p:spPr>
            <a:xfrm>
              <a:off x="7094081" y="1003533"/>
              <a:ext cx="16431014" cy="1291136"/>
            </a:xfrm>
            <a:prstGeom prst="rect">
              <a:avLst/>
            </a:prstGeom>
            <a:ln w="12700" cap="flat">
              <a:noFill/>
              <a:miter lim="400000"/>
            </a:ln>
            <a:effectLst>
              <a:outerShdw sx="100000" sy="100000" kx="0" ky="0" algn="b" rotWithShape="0" blurRad="215900" dist="109623" dir="5400000">
                <a:srgbClr val="000000"/>
              </a:outerShdw>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