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92" name="Shape 9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12" name="Body Level One…"/>
          <p:cNvSpPr txBox="1"/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1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9" name="Body Level One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/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8" name="Body Level One…"/>
          <p:cNvSpPr txBox="1"/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b="1" sz="2400"/>
            </a:lvl1pPr>
            <a:lvl2pPr marL="0" indent="457200">
              <a:buSzTx/>
              <a:buFontTx/>
              <a:buNone/>
              <a:defRPr b="1" sz="2400"/>
            </a:lvl2pPr>
            <a:lvl3pPr marL="0" indent="914400">
              <a:buSzTx/>
              <a:buFontTx/>
              <a:buNone/>
              <a:defRPr b="1" sz="2400"/>
            </a:lvl3pPr>
            <a:lvl4pPr marL="0" indent="1371600">
              <a:buSzTx/>
              <a:buFontTx/>
              <a:buNone/>
              <a:defRPr b="1" sz="2400"/>
            </a:lvl4pPr>
            <a:lvl5pPr marL="0" indent="1828800">
              <a:buSzTx/>
              <a:buFontTx/>
              <a:buNone/>
              <a:defRPr b="1" sz="24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/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b="1" sz="2400"/>
            </a:pPr>
          </a:p>
        </p:txBody>
      </p:sp>
      <p:sp>
        <p:nvSpPr>
          <p:cNvPr id="5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/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</a:p>
        </p:txBody>
      </p:sp>
      <p:sp>
        <p:nvSpPr>
          <p:cNvPr id="7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/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/>
            <a:r>
              <a:t>Title Text</a:t>
            </a:r>
          </a:p>
        </p:txBody>
      </p:sp>
      <p:sp>
        <p:nvSpPr>
          <p:cNvPr id="83" name="Picture Placeholder 2"/>
          <p:cNvSpPr/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pPr/>
          </a:p>
        </p:txBody>
      </p:sp>
      <p:sp>
        <p:nvSpPr>
          <p:cNvPr id="84" name="Body Level One…"/>
          <p:cNvSpPr txBox="1"/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1041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5" name="Title 1"/>
          <p:cNvSpPr txBox="1"/>
          <p:nvPr>
            <p:ph type="ctrTitle"/>
          </p:nvPr>
        </p:nvSpPr>
        <p:spPr>
          <a:xfrm>
            <a:off x="1037968" y="4908970"/>
            <a:ext cx="10058401" cy="1193139"/>
          </a:xfrm>
          <a:prstGeom prst="rect">
            <a:avLst/>
          </a:prstGeom>
        </p:spPr>
        <p:txBody>
          <a:bodyPr/>
          <a:lstStyle>
            <a:lvl1pPr>
              <a:defRPr sz="7200">
                <a:latin typeface="Aharoni Bold"/>
                <a:ea typeface="Aharoni Bold"/>
                <a:cs typeface="Aharoni Bold"/>
                <a:sym typeface="Aharoni Bold"/>
              </a:defRPr>
            </a:lvl1pPr>
          </a:lstStyle>
          <a:p>
            <a:pPr/>
            <a:r>
              <a:t>Is Perfection Possible?</a:t>
            </a:r>
          </a:p>
        </p:txBody>
      </p:sp>
      <p:pic>
        <p:nvPicPr>
          <p:cNvPr id="96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0" t="1226" r="1" b="9233"/>
          <a:stretch>
            <a:fillRect/>
          </a:stretch>
        </p:blipFill>
        <p:spPr>
          <a:xfrm>
            <a:off x="1690046" y="386206"/>
            <a:ext cx="8903443" cy="37668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2" h="21519" fill="norm" stroke="1" extrusionOk="0">
                <a:moveTo>
                  <a:pt x="19111" y="5"/>
                </a:moveTo>
                <a:cubicBezTo>
                  <a:pt x="19139" y="19"/>
                  <a:pt x="19149" y="48"/>
                  <a:pt x="19141" y="93"/>
                </a:cubicBezTo>
                <a:cubicBezTo>
                  <a:pt x="19130" y="149"/>
                  <a:pt x="19107" y="202"/>
                  <a:pt x="19081" y="251"/>
                </a:cubicBezTo>
                <a:cubicBezTo>
                  <a:pt x="18958" y="479"/>
                  <a:pt x="19017" y="537"/>
                  <a:pt x="19190" y="532"/>
                </a:cubicBezTo>
                <a:cubicBezTo>
                  <a:pt x="19345" y="527"/>
                  <a:pt x="19499" y="487"/>
                  <a:pt x="19655" y="450"/>
                </a:cubicBezTo>
                <a:cubicBezTo>
                  <a:pt x="19731" y="431"/>
                  <a:pt x="19735" y="441"/>
                  <a:pt x="19708" y="535"/>
                </a:cubicBezTo>
                <a:cubicBezTo>
                  <a:pt x="19665" y="689"/>
                  <a:pt x="19662" y="830"/>
                  <a:pt x="19731" y="949"/>
                </a:cubicBezTo>
                <a:cubicBezTo>
                  <a:pt x="19747" y="976"/>
                  <a:pt x="19759" y="1007"/>
                  <a:pt x="19754" y="1048"/>
                </a:cubicBezTo>
                <a:cubicBezTo>
                  <a:pt x="19735" y="1215"/>
                  <a:pt x="19776" y="1352"/>
                  <a:pt x="19819" y="1490"/>
                </a:cubicBezTo>
                <a:cubicBezTo>
                  <a:pt x="19891" y="1721"/>
                  <a:pt x="19982" y="1934"/>
                  <a:pt x="20081" y="2141"/>
                </a:cubicBezTo>
                <a:cubicBezTo>
                  <a:pt x="20151" y="2286"/>
                  <a:pt x="20195" y="2466"/>
                  <a:pt x="20348" y="2515"/>
                </a:cubicBezTo>
                <a:cubicBezTo>
                  <a:pt x="20385" y="2527"/>
                  <a:pt x="20397" y="2569"/>
                  <a:pt x="20384" y="2623"/>
                </a:cubicBezTo>
                <a:cubicBezTo>
                  <a:pt x="20340" y="2802"/>
                  <a:pt x="20376" y="2940"/>
                  <a:pt x="20456" y="3056"/>
                </a:cubicBezTo>
                <a:cubicBezTo>
                  <a:pt x="20485" y="3096"/>
                  <a:pt x="20474" y="3124"/>
                  <a:pt x="20435" y="3151"/>
                </a:cubicBezTo>
                <a:cubicBezTo>
                  <a:pt x="20391" y="3181"/>
                  <a:pt x="20356" y="3225"/>
                  <a:pt x="20329" y="3280"/>
                </a:cubicBezTo>
                <a:cubicBezTo>
                  <a:pt x="20284" y="3370"/>
                  <a:pt x="20263" y="3465"/>
                  <a:pt x="20245" y="3561"/>
                </a:cubicBezTo>
                <a:cubicBezTo>
                  <a:pt x="20218" y="3713"/>
                  <a:pt x="20186" y="3858"/>
                  <a:pt x="20080" y="3975"/>
                </a:cubicBezTo>
                <a:cubicBezTo>
                  <a:pt x="20049" y="4010"/>
                  <a:pt x="20023" y="4055"/>
                  <a:pt x="19997" y="4099"/>
                </a:cubicBezTo>
                <a:cubicBezTo>
                  <a:pt x="20005" y="4137"/>
                  <a:pt x="20026" y="4163"/>
                  <a:pt x="20065" y="4166"/>
                </a:cubicBezTo>
                <a:cubicBezTo>
                  <a:pt x="20312" y="4187"/>
                  <a:pt x="20301" y="4397"/>
                  <a:pt x="20303" y="4632"/>
                </a:cubicBezTo>
                <a:cubicBezTo>
                  <a:pt x="20305" y="4922"/>
                  <a:pt x="20166" y="5085"/>
                  <a:pt x="19993" y="5235"/>
                </a:cubicBezTo>
                <a:cubicBezTo>
                  <a:pt x="19934" y="5285"/>
                  <a:pt x="19848" y="5302"/>
                  <a:pt x="19829" y="5427"/>
                </a:cubicBezTo>
                <a:cubicBezTo>
                  <a:pt x="19932" y="5521"/>
                  <a:pt x="20050" y="5404"/>
                  <a:pt x="20158" y="5413"/>
                </a:cubicBezTo>
                <a:cubicBezTo>
                  <a:pt x="20248" y="5422"/>
                  <a:pt x="20393" y="5377"/>
                  <a:pt x="20281" y="5613"/>
                </a:cubicBezTo>
                <a:cubicBezTo>
                  <a:pt x="20248" y="5682"/>
                  <a:pt x="20290" y="5718"/>
                  <a:pt x="20335" y="5715"/>
                </a:cubicBezTo>
                <a:cubicBezTo>
                  <a:pt x="20695" y="5687"/>
                  <a:pt x="20546" y="6150"/>
                  <a:pt x="20669" y="6350"/>
                </a:cubicBezTo>
                <a:cubicBezTo>
                  <a:pt x="20704" y="6403"/>
                  <a:pt x="20674" y="6518"/>
                  <a:pt x="20625" y="6555"/>
                </a:cubicBezTo>
                <a:cubicBezTo>
                  <a:pt x="20314" y="6796"/>
                  <a:pt x="20286" y="7217"/>
                  <a:pt x="20146" y="7606"/>
                </a:cubicBezTo>
                <a:cubicBezTo>
                  <a:pt x="20318" y="7712"/>
                  <a:pt x="20519" y="7701"/>
                  <a:pt x="20703" y="7756"/>
                </a:cubicBezTo>
                <a:cubicBezTo>
                  <a:pt x="20894" y="7812"/>
                  <a:pt x="20896" y="7884"/>
                  <a:pt x="20752" y="8195"/>
                </a:cubicBezTo>
                <a:cubicBezTo>
                  <a:pt x="21157" y="8172"/>
                  <a:pt x="21157" y="8172"/>
                  <a:pt x="21050" y="8637"/>
                </a:cubicBezTo>
                <a:cubicBezTo>
                  <a:pt x="21220" y="8621"/>
                  <a:pt x="21387" y="8993"/>
                  <a:pt x="21479" y="9335"/>
                </a:cubicBezTo>
                <a:lnTo>
                  <a:pt x="21507" y="9461"/>
                </a:lnTo>
                <a:lnTo>
                  <a:pt x="21506" y="9477"/>
                </a:lnTo>
                <a:cubicBezTo>
                  <a:pt x="21502" y="9554"/>
                  <a:pt x="21498" y="9664"/>
                  <a:pt x="21493" y="9775"/>
                </a:cubicBezTo>
                <a:lnTo>
                  <a:pt x="21489" y="9868"/>
                </a:lnTo>
                <a:lnTo>
                  <a:pt x="21460" y="9859"/>
                </a:lnTo>
                <a:cubicBezTo>
                  <a:pt x="21436" y="9835"/>
                  <a:pt x="21420" y="9826"/>
                  <a:pt x="21408" y="9826"/>
                </a:cubicBezTo>
                <a:cubicBezTo>
                  <a:pt x="21371" y="9828"/>
                  <a:pt x="21377" y="9918"/>
                  <a:pt x="21369" y="9952"/>
                </a:cubicBezTo>
                <a:cubicBezTo>
                  <a:pt x="21344" y="10059"/>
                  <a:pt x="21407" y="10115"/>
                  <a:pt x="21450" y="10184"/>
                </a:cubicBezTo>
                <a:cubicBezTo>
                  <a:pt x="21466" y="10210"/>
                  <a:pt x="21477" y="10091"/>
                  <a:pt x="21486" y="9937"/>
                </a:cubicBezTo>
                <a:lnTo>
                  <a:pt x="21489" y="9868"/>
                </a:lnTo>
                <a:lnTo>
                  <a:pt x="21523" y="9879"/>
                </a:lnTo>
                <a:lnTo>
                  <a:pt x="21523" y="10000"/>
                </a:lnTo>
                <a:cubicBezTo>
                  <a:pt x="21521" y="10296"/>
                  <a:pt x="21513" y="10592"/>
                  <a:pt x="21495" y="10618"/>
                </a:cubicBezTo>
                <a:cubicBezTo>
                  <a:pt x="21300" y="10896"/>
                  <a:pt x="21442" y="11404"/>
                  <a:pt x="21060" y="11552"/>
                </a:cubicBezTo>
                <a:cubicBezTo>
                  <a:pt x="20887" y="11620"/>
                  <a:pt x="20811" y="11831"/>
                  <a:pt x="20688" y="11965"/>
                </a:cubicBezTo>
                <a:cubicBezTo>
                  <a:pt x="20260" y="12429"/>
                  <a:pt x="19982" y="12971"/>
                  <a:pt x="19869" y="13659"/>
                </a:cubicBezTo>
                <a:cubicBezTo>
                  <a:pt x="19838" y="13850"/>
                  <a:pt x="19699" y="14027"/>
                  <a:pt x="19612" y="14207"/>
                </a:cubicBezTo>
                <a:cubicBezTo>
                  <a:pt x="19662" y="14316"/>
                  <a:pt x="19897" y="14012"/>
                  <a:pt x="19822" y="14339"/>
                </a:cubicBezTo>
                <a:cubicBezTo>
                  <a:pt x="19765" y="14586"/>
                  <a:pt x="19603" y="14765"/>
                  <a:pt x="19451" y="14934"/>
                </a:cubicBezTo>
                <a:cubicBezTo>
                  <a:pt x="19277" y="15127"/>
                  <a:pt x="19082" y="15293"/>
                  <a:pt x="19013" y="15600"/>
                </a:cubicBezTo>
                <a:cubicBezTo>
                  <a:pt x="18998" y="15666"/>
                  <a:pt x="15351" y="20974"/>
                  <a:pt x="10025" y="21500"/>
                </a:cubicBezTo>
                <a:cubicBezTo>
                  <a:pt x="9154" y="21586"/>
                  <a:pt x="5696" y="21353"/>
                  <a:pt x="5233" y="21244"/>
                </a:cubicBezTo>
                <a:cubicBezTo>
                  <a:pt x="4756" y="21132"/>
                  <a:pt x="4340" y="20833"/>
                  <a:pt x="3853" y="20769"/>
                </a:cubicBezTo>
                <a:cubicBezTo>
                  <a:pt x="3595" y="20736"/>
                  <a:pt x="3343" y="20630"/>
                  <a:pt x="3366" y="20175"/>
                </a:cubicBezTo>
                <a:cubicBezTo>
                  <a:pt x="3373" y="20045"/>
                  <a:pt x="3302" y="19956"/>
                  <a:pt x="3197" y="20014"/>
                </a:cubicBezTo>
                <a:cubicBezTo>
                  <a:pt x="3000" y="20126"/>
                  <a:pt x="2902" y="19961"/>
                  <a:pt x="2785" y="19846"/>
                </a:cubicBezTo>
                <a:cubicBezTo>
                  <a:pt x="2578" y="19642"/>
                  <a:pt x="2379" y="19421"/>
                  <a:pt x="2062" y="19446"/>
                </a:cubicBezTo>
                <a:cubicBezTo>
                  <a:pt x="2115" y="19239"/>
                  <a:pt x="2220" y="19248"/>
                  <a:pt x="2316" y="19268"/>
                </a:cubicBezTo>
                <a:cubicBezTo>
                  <a:pt x="2569" y="19323"/>
                  <a:pt x="2818" y="19391"/>
                  <a:pt x="3070" y="19444"/>
                </a:cubicBezTo>
                <a:cubicBezTo>
                  <a:pt x="3235" y="19479"/>
                  <a:pt x="3400" y="19541"/>
                  <a:pt x="3614" y="19420"/>
                </a:cubicBezTo>
                <a:cubicBezTo>
                  <a:pt x="3413" y="19070"/>
                  <a:pt x="3093" y="19067"/>
                  <a:pt x="2831" y="19000"/>
                </a:cubicBezTo>
                <a:cubicBezTo>
                  <a:pt x="2504" y="18916"/>
                  <a:pt x="2304" y="18671"/>
                  <a:pt x="2067" y="18402"/>
                </a:cubicBezTo>
                <a:cubicBezTo>
                  <a:pt x="2301" y="18277"/>
                  <a:pt x="2455" y="18480"/>
                  <a:pt x="2640" y="18429"/>
                </a:cubicBezTo>
                <a:cubicBezTo>
                  <a:pt x="2649" y="18386"/>
                  <a:pt x="2663" y="18324"/>
                  <a:pt x="2661" y="18322"/>
                </a:cubicBezTo>
                <a:cubicBezTo>
                  <a:pt x="2350" y="18212"/>
                  <a:pt x="2197" y="17915"/>
                  <a:pt x="2135" y="17531"/>
                </a:cubicBezTo>
                <a:cubicBezTo>
                  <a:pt x="2103" y="17333"/>
                  <a:pt x="1990" y="17293"/>
                  <a:pt x="1879" y="17222"/>
                </a:cubicBezTo>
                <a:cubicBezTo>
                  <a:pt x="1486" y="16969"/>
                  <a:pt x="1073" y="16755"/>
                  <a:pt x="743" y="16365"/>
                </a:cubicBezTo>
                <a:cubicBezTo>
                  <a:pt x="1106" y="16350"/>
                  <a:pt x="1407" y="16587"/>
                  <a:pt x="1799" y="16634"/>
                </a:cubicBezTo>
                <a:cubicBezTo>
                  <a:pt x="1472" y="16199"/>
                  <a:pt x="1063" y="16030"/>
                  <a:pt x="687" y="15803"/>
                </a:cubicBezTo>
                <a:cubicBezTo>
                  <a:pt x="516" y="15699"/>
                  <a:pt x="356" y="15555"/>
                  <a:pt x="153" y="15522"/>
                </a:cubicBezTo>
                <a:cubicBezTo>
                  <a:pt x="81" y="15509"/>
                  <a:pt x="-40" y="15478"/>
                  <a:pt x="13" y="15319"/>
                </a:cubicBezTo>
                <a:cubicBezTo>
                  <a:pt x="57" y="15187"/>
                  <a:pt x="154" y="15203"/>
                  <a:pt x="242" y="15222"/>
                </a:cubicBezTo>
                <a:cubicBezTo>
                  <a:pt x="455" y="15267"/>
                  <a:pt x="672" y="15224"/>
                  <a:pt x="954" y="15164"/>
                </a:cubicBezTo>
                <a:cubicBezTo>
                  <a:pt x="702" y="14808"/>
                  <a:pt x="271" y="15019"/>
                  <a:pt x="52" y="14636"/>
                </a:cubicBezTo>
                <a:cubicBezTo>
                  <a:pt x="304" y="14510"/>
                  <a:pt x="505" y="14622"/>
                  <a:pt x="712" y="14610"/>
                </a:cubicBezTo>
                <a:cubicBezTo>
                  <a:pt x="899" y="14598"/>
                  <a:pt x="943" y="14515"/>
                  <a:pt x="890" y="14291"/>
                </a:cubicBezTo>
                <a:cubicBezTo>
                  <a:pt x="808" y="13942"/>
                  <a:pt x="903" y="13734"/>
                  <a:pt x="1178" y="13778"/>
                </a:cubicBezTo>
                <a:cubicBezTo>
                  <a:pt x="1433" y="13819"/>
                  <a:pt x="1454" y="13678"/>
                  <a:pt x="1380" y="13483"/>
                </a:cubicBezTo>
                <a:cubicBezTo>
                  <a:pt x="1272" y="13200"/>
                  <a:pt x="1372" y="12945"/>
                  <a:pt x="1439" y="12675"/>
                </a:cubicBezTo>
                <a:cubicBezTo>
                  <a:pt x="1538" y="12266"/>
                  <a:pt x="1482" y="12086"/>
                  <a:pt x="1224" y="11850"/>
                </a:cubicBezTo>
                <a:cubicBezTo>
                  <a:pt x="1078" y="11719"/>
                  <a:pt x="923" y="11613"/>
                  <a:pt x="715" y="11516"/>
                </a:cubicBezTo>
                <a:cubicBezTo>
                  <a:pt x="1179" y="11344"/>
                  <a:pt x="681" y="11189"/>
                  <a:pt x="839" y="10996"/>
                </a:cubicBezTo>
                <a:cubicBezTo>
                  <a:pt x="1166" y="10863"/>
                  <a:pt x="1454" y="11315"/>
                  <a:pt x="1896" y="11078"/>
                </a:cubicBezTo>
                <a:cubicBezTo>
                  <a:pt x="1326" y="10753"/>
                  <a:pt x="695" y="10323"/>
                  <a:pt x="271" y="9820"/>
                </a:cubicBezTo>
                <a:cubicBezTo>
                  <a:pt x="359" y="9668"/>
                  <a:pt x="456" y="9773"/>
                  <a:pt x="532" y="9709"/>
                </a:cubicBezTo>
                <a:cubicBezTo>
                  <a:pt x="527" y="9678"/>
                  <a:pt x="533" y="9630"/>
                  <a:pt x="518" y="9619"/>
                </a:cubicBezTo>
                <a:cubicBezTo>
                  <a:pt x="206" y="9362"/>
                  <a:pt x="202" y="9355"/>
                  <a:pt x="514" y="9054"/>
                </a:cubicBezTo>
                <a:cubicBezTo>
                  <a:pt x="622" y="8948"/>
                  <a:pt x="610" y="8877"/>
                  <a:pt x="547" y="8787"/>
                </a:cubicBezTo>
                <a:cubicBezTo>
                  <a:pt x="502" y="8722"/>
                  <a:pt x="448" y="8670"/>
                  <a:pt x="466" y="8504"/>
                </a:cubicBezTo>
                <a:cubicBezTo>
                  <a:pt x="650" y="8673"/>
                  <a:pt x="1511" y="8843"/>
                  <a:pt x="1660" y="8791"/>
                </a:cubicBezTo>
                <a:cubicBezTo>
                  <a:pt x="1828" y="8732"/>
                  <a:pt x="2406" y="8684"/>
                  <a:pt x="2583" y="8704"/>
                </a:cubicBezTo>
                <a:cubicBezTo>
                  <a:pt x="2573" y="8695"/>
                  <a:pt x="2564" y="8685"/>
                  <a:pt x="2554" y="8676"/>
                </a:cubicBezTo>
                <a:cubicBezTo>
                  <a:pt x="2379" y="8492"/>
                  <a:pt x="2202" y="8308"/>
                  <a:pt x="2092" y="8044"/>
                </a:cubicBezTo>
                <a:cubicBezTo>
                  <a:pt x="2087" y="8034"/>
                  <a:pt x="2084" y="8025"/>
                  <a:pt x="2074" y="8031"/>
                </a:cubicBezTo>
                <a:cubicBezTo>
                  <a:pt x="1983" y="8083"/>
                  <a:pt x="1992" y="7998"/>
                  <a:pt x="1988" y="7932"/>
                </a:cubicBezTo>
                <a:cubicBezTo>
                  <a:pt x="1984" y="7864"/>
                  <a:pt x="1967" y="7813"/>
                  <a:pt x="1900" y="7833"/>
                </a:cubicBezTo>
                <a:cubicBezTo>
                  <a:pt x="1896" y="7834"/>
                  <a:pt x="1892" y="7833"/>
                  <a:pt x="1887" y="7833"/>
                </a:cubicBezTo>
                <a:cubicBezTo>
                  <a:pt x="1855" y="7828"/>
                  <a:pt x="1750" y="7668"/>
                  <a:pt x="1763" y="7631"/>
                </a:cubicBezTo>
                <a:cubicBezTo>
                  <a:pt x="1794" y="7551"/>
                  <a:pt x="1758" y="7522"/>
                  <a:pt x="1727" y="7485"/>
                </a:cubicBezTo>
                <a:cubicBezTo>
                  <a:pt x="1685" y="7435"/>
                  <a:pt x="1642" y="7388"/>
                  <a:pt x="1597" y="7341"/>
                </a:cubicBezTo>
                <a:cubicBezTo>
                  <a:pt x="1553" y="7296"/>
                  <a:pt x="1508" y="7254"/>
                  <a:pt x="1463" y="7211"/>
                </a:cubicBezTo>
                <a:cubicBezTo>
                  <a:pt x="1358" y="7180"/>
                  <a:pt x="1253" y="7155"/>
                  <a:pt x="1144" y="7141"/>
                </a:cubicBezTo>
                <a:cubicBezTo>
                  <a:pt x="1062" y="7129"/>
                  <a:pt x="971" y="7111"/>
                  <a:pt x="926" y="6935"/>
                </a:cubicBezTo>
                <a:cubicBezTo>
                  <a:pt x="1012" y="6938"/>
                  <a:pt x="1098" y="6946"/>
                  <a:pt x="1184" y="6954"/>
                </a:cubicBezTo>
                <a:cubicBezTo>
                  <a:pt x="1101" y="6878"/>
                  <a:pt x="1021" y="6802"/>
                  <a:pt x="944" y="6720"/>
                </a:cubicBezTo>
                <a:cubicBezTo>
                  <a:pt x="880" y="6652"/>
                  <a:pt x="828" y="6572"/>
                  <a:pt x="807" y="6463"/>
                </a:cubicBezTo>
                <a:cubicBezTo>
                  <a:pt x="801" y="6435"/>
                  <a:pt x="796" y="6406"/>
                  <a:pt x="818" y="6381"/>
                </a:cubicBezTo>
                <a:cubicBezTo>
                  <a:pt x="841" y="6352"/>
                  <a:pt x="860" y="6367"/>
                  <a:pt x="879" y="6381"/>
                </a:cubicBezTo>
                <a:cubicBezTo>
                  <a:pt x="953" y="6437"/>
                  <a:pt x="1029" y="6492"/>
                  <a:pt x="1103" y="6550"/>
                </a:cubicBezTo>
                <a:cubicBezTo>
                  <a:pt x="1201" y="6627"/>
                  <a:pt x="1298" y="6706"/>
                  <a:pt x="1394" y="6784"/>
                </a:cubicBezTo>
                <a:cubicBezTo>
                  <a:pt x="1258" y="6612"/>
                  <a:pt x="1108" y="6464"/>
                  <a:pt x="947" y="6333"/>
                </a:cubicBezTo>
                <a:cubicBezTo>
                  <a:pt x="831" y="6237"/>
                  <a:pt x="715" y="6141"/>
                  <a:pt x="625" y="6006"/>
                </a:cubicBezTo>
                <a:cubicBezTo>
                  <a:pt x="580" y="5939"/>
                  <a:pt x="557" y="5858"/>
                  <a:pt x="550" y="5763"/>
                </a:cubicBezTo>
                <a:cubicBezTo>
                  <a:pt x="549" y="5738"/>
                  <a:pt x="550" y="5709"/>
                  <a:pt x="574" y="5692"/>
                </a:cubicBezTo>
                <a:cubicBezTo>
                  <a:pt x="598" y="5678"/>
                  <a:pt x="613" y="5696"/>
                  <a:pt x="623" y="5716"/>
                </a:cubicBezTo>
                <a:cubicBezTo>
                  <a:pt x="634" y="5739"/>
                  <a:pt x="648" y="5757"/>
                  <a:pt x="667" y="5769"/>
                </a:cubicBezTo>
                <a:cubicBezTo>
                  <a:pt x="835" y="5881"/>
                  <a:pt x="984" y="6026"/>
                  <a:pt x="1136" y="6166"/>
                </a:cubicBezTo>
                <a:cubicBezTo>
                  <a:pt x="1353" y="6366"/>
                  <a:pt x="1567" y="6571"/>
                  <a:pt x="1823" y="6701"/>
                </a:cubicBezTo>
                <a:cubicBezTo>
                  <a:pt x="1919" y="6750"/>
                  <a:pt x="2019" y="6789"/>
                  <a:pt x="2095" y="6782"/>
                </a:cubicBezTo>
                <a:cubicBezTo>
                  <a:pt x="1816" y="6553"/>
                  <a:pt x="1552" y="6307"/>
                  <a:pt x="1315" y="6020"/>
                </a:cubicBezTo>
                <a:cubicBezTo>
                  <a:pt x="1076" y="5731"/>
                  <a:pt x="866" y="5413"/>
                  <a:pt x="715" y="5030"/>
                </a:cubicBezTo>
                <a:cubicBezTo>
                  <a:pt x="699" y="4990"/>
                  <a:pt x="689" y="4951"/>
                  <a:pt x="641" y="4966"/>
                </a:cubicBezTo>
                <a:cubicBezTo>
                  <a:pt x="619" y="4972"/>
                  <a:pt x="611" y="4948"/>
                  <a:pt x="616" y="4921"/>
                </a:cubicBezTo>
                <a:cubicBezTo>
                  <a:pt x="646" y="4733"/>
                  <a:pt x="573" y="4631"/>
                  <a:pt x="462" y="4565"/>
                </a:cubicBezTo>
                <a:cubicBezTo>
                  <a:pt x="427" y="4543"/>
                  <a:pt x="423" y="4517"/>
                  <a:pt x="448" y="4470"/>
                </a:cubicBezTo>
                <a:cubicBezTo>
                  <a:pt x="480" y="4406"/>
                  <a:pt x="475" y="4345"/>
                  <a:pt x="454" y="4290"/>
                </a:cubicBezTo>
                <a:cubicBezTo>
                  <a:pt x="442" y="4255"/>
                  <a:pt x="427" y="4223"/>
                  <a:pt x="414" y="4191"/>
                </a:cubicBezTo>
                <a:cubicBezTo>
                  <a:pt x="405" y="4170"/>
                  <a:pt x="390" y="4150"/>
                  <a:pt x="410" y="4121"/>
                </a:cubicBezTo>
                <a:cubicBezTo>
                  <a:pt x="429" y="4097"/>
                  <a:pt x="449" y="4105"/>
                  <a:pt x="468" y="4111"/>
                </a:cubicBezTo>
                <a:cubicBezTo>
                  <a:pt x="559" y="4135"/>
                  <a:pt x="615" y="4205"/>
                  <a:pt x="642" y="4316"/>
                </a:cubicBezTo>
                <a:cubicBezTo>
                  <a:pt x="663" y="4398"/>
                  <a:pt x="682" y="4399"/>
                  <a:pt x="732" y="4322"/>
                </a:cubicBezTo>
                <a:cubicBezTo>
                  <a:pt x="769" y="4263"/>
                  <a:pt x="804" y="4260"/>
                  <a:pt x="838" y="4295"/>
                </a:cubicBezTo>
                <a:cubicBezTo>
                  <a:pt x="857" y="4312"/>
                  <a:pt x="868" y="4338"/>
                  <a:pt x="882" y="4361"/>
                </a:cubicBezTo>
                <a:cubicBezTo>
                  <a:pt x="951" y="4479"/>
                  <a:pt x="1023" y="4594"/>
                  <a:pt x="1131" y="4659"/>
                </a:cubicBezTo>
                <a:cubicBezTo>
                  <a:pt x="1179" y="4689"/>
                  <a:pt x="1230" y="4711"/>
                  <a:pt x="1301" y="4666"/>
                </a:cubicBezTo>
                <a:cubicBezTo>
                  <a:pt x="1255" y="4639"/>
                  <a:pt x="1209" y="4643"/>
                  <a:pt x="1167" y="4636"/>
                </a:cubicBezTo>
                <a:cubicBezTo>
                  <a:pt x="1124" y="4629"/>
                  <a:pt x="1101" y="4608"/>
                  <a:pt x="1130" y="4544"/>
                </a:cubicBezTo>
                <a:cubicBezTo>
                  <a:pt x="1147" y="4509"/>
                  <a:pt x="1144" y="4482"/>
                  <a:pt x="1127" y="4459"/>
                </a:cubicBezTo>
                <a:cubicBezTo>
                  <a:pt x="1072" y="4382"/>
                  <a:pt x="1041" y="4267"/>
                  <a:pt x="931" y="4281"/>
                </a:cubicBezTo>
                <a:cubicBezTo>
                  <a:pt x="925" y="4282"/>
                  <a:pt x="919" y="4277"/>
                  <a:pt x="913" y="4273"/>
                </a:cubicBezTo>
                <a:cubicBezTo>
                  <a:pt x="890" y="4260"/>
                  <a:pt x="865" y="4246"/>
                  <a:pt x="871" y="4203"/>
                </a:cubicBezTo>
                <a:cubicBezTo>
                  <a:pt x="879" y="4160"/>
                  <a:pt x="909" y="4144"/>
                  <a:pt x="936" y="4134"/>
                </a:cubicBezTo>
                <a:cubicBezTo>
                  <a:pt x="1004" y="4109"/>
                  <a:pt x="1059" y="4137"/>
                  <a:pt x="1112" y="4171"/>
                </a:cubicBezTo>
                <a:cubicBezTo>
                  <a:pt x="1240" y="4255"/>
                  <a:pt x="1348" y="4373"/>
                  <a:pt x="1460" y="4484"/>
                </a:cubicBezTo>
                <a:cubicBezTo>
                  <a:pt x="1628" y="4651"/>
                  <a:pt x="1777" y="4849"/>
                  <a:pt x="1962" y="4989"/>
                </a:cubicBezTo>
                <a:cubicBezTo>
                  <a:pt x="2511" y="5406"/>
                  <a:pt x="3052" y="5838"/>
                  <a:pt x="3616" y="6228"/>
                </a:cubicBezTo>
                <a:cubicBezTo>
                  <a:pt x="3825" y="6371"/>
                  <a:pt x="4037" y="6505"/>
                  <a:pt x="4252" y="6633"/>
                </a:cubicBezTo>
                <a:cubicBezTo>
                  <a:pt x="4253" y="6623"/>
                  <a:pt x="4254" y="6617"/>
                  <a:pt x="4254" y="6605"/>
                </a:cubicBezTo>
                <a:cubicBezTo>
                  <a:pt x="4254" y="6597"/>
                  <a:pt x="4254" y="6588"/>
                  <a:pt x="4253" y="6580"/>
                </a:cubicBezTo>
                <a:cubicBezTo>
                  <a:pt x="4101" y="6500"/>
                  <a:pt x="3952" y="6411"/>
                  <a:pt x="3806" y="6315"/>
                </a:cubicBezTo>
                <a:cubicBezTo>
                  <a:pt x="3449" y="6077"/>
                  <a:pt x="3120" y="5795"/>
                  <a:pt x="2837" y="5438"/>
                </a:cubicBezTo>
                <a:cubicBezTo>
                  <a:pt x="2813" y="5409"/>
                  <a:pt x="2789" y="5406"/>
                  <a:pt x="2753" y="5422"/>
                </a:cubicBezTo>
                <a:cubicBezTo>
                  <a:pt x="2638" y="5473"/>
                  <a:pt x="2600" y="5433"/>
                  <a:pt x="2618" y="5287"/>
                </a:cubicBezTo>
                <a:cubicBezTo>
                  <a:pt x="2622" y="5251"/>
                  <a:pt x="2622" y="5222"/>
                  <a:pt x="2601" y="5196"/>
                </a:cubicBezTo>
                <a:cubicBezTo>
                  <a:pt x="2508" y="5079"/>
                  <a:pt x="2410" y="4968"/>
                  <a:pt x="2304" y="4867"/>
                </a:cubicBezTo>
                <a:cubicBezTo>
                  <a:pt x="2109" y="4681"/>
                  <a:pt x="1900" y="4515"/>
                  <a:pt x="1716" y="4310"/>
                </a:cubicBezTo>
                <a:cubicBezTo>
                  <a:pt x="1662" y="4247"/>
                  <a:pt x="1621" y="4173"/>
                  <a:pt x="1595" y="4084"/>
                </a:cubicBezTo>
                <a:cubicBezTo>
                  <a:pt x="1587" y="4053"/>
                  <a:pt x="1582" y="4015"/>
                  <a:pt x="1609" y="3985"/>
                </a:cubicBezTo>
                <a:cubicBezTo>
                  <a:pt x="1635" y="3956"/>
                  <a:pt x="1656" y="3978"/>
                  <a:pt x="1675" y="3994"/>
                </a:cubicBezTo>
                <a:cubicBezTo>
                  <a:pt x="1756" y="4055"/>
                  <a:pt x="1838" y="4118"/>
                  <a:pt x="1919" y="4181"/>
                </a:cubicBezTo>
                <a:cubicBezTo>
                  <a:pt x="2001" y="4244"/>
                  <a:pt x="2082" y="4311"/>
                  <a:pt x="2168" y="4378"/>
                </a:cubicBezTo>
                <a:cubicBezTo>
                  <a:pt x="2172" y="4340"/>
                  <a:pt x="2154" y="4336"/>
                  <a:pt x="2145" y="4325"/>
                </a:cubicBezTo>
                <a:cubicBezTo>
                  <a:pt x="2006" y="4173"/>
                  <a:pt x="1856" y="4039"/>
                  <a:pt x="1701" y="3913"/>
                </a:cubicBezTo>
                <a:cubicBezTo>
                  <a:pt x="1582" y="3815"/>
                  <a:pt x="1465" y="3709"/>
                  <a:pt x="1383" y="3559"/>
                </a:cubicBezTo>
                <a:cubicBezTo>
                  <a:pt x="1352" y="3500"/>
                  <a:pt x="1334" y="3434"/>
                  <a:pt x="1338" y="3357"/>
                </a:cubicBezTo>
                <a:cubicBezTo>
                  <a:pt x="1340" y="3333"/>
                  <a:pt x="1341" y="3308"/>
                  <a:pt x="1364" y="3296"/>
                </a:cubicBezTo>
                <a:cubicBezTo>
                  <a:pt x="1382" y="3285"/>
                  <a:pt x="1395" y="3297"/>
                  <a:pt x="1405" y="3311"/>
                </a:cubicBezTo>
                <a:cubicBezTo>
                  <a:pt x="1422" y="3336"/>
                  <a:pt x="1439" y="3361"/>
                  <a:pt x="1463" y="3379"/>
                </a:cubicBezTo>
                <a:cubicBezTo>
                  <a:pt x="1608" y="3483"/>
                  <a:pt x="1744" y="3602"/>
                  <a:pt x="1876" y="3727"/>
                </a:cubicBezTo>
                <a:cubicBezTo>
                  <a:pt x="2094" y="3929"/>
                  <a:pt x="2309" y="4137"/>
                  <a:pt x="2560" y="4280"/>
                </a:cubicBezTo>
                <a:cubicBezTo>
                  <a:pt x="2655" y="4334"/>
                  <a:pt x="2753" y="4379"/>
                  <a:pt x="2865" y="4388"/>
                </a:cubicBezTo>
                <a:cubicBezTo>
                  <a:pt x="2860" y="4373"/>
                  <a:pt x="2853" y="4365"/>
                  <a:pt x="2846" y="4359"/>
                </a:cubicBezTo>
                <a:cubicBezTo>
                  <a:pt x="2602" y="4150"/>
                  <a:pt x="2367" y="3932"/>
                  <a:pt x="2151" y="3681"/>
                </a:cubicBezTo>
                <a:cubicBezTo>
                  <a:pt x="1885" y="3371"/>
                  <a:pt x="1655" y="3023"/>
                  <a:pt x="1490" y="2604"/>
                </a:cubicBezTo>
                <a:cubicBezTo>
                  <a:pt x="1482" y="2587"/>
                  <a:pt x="1477" y="2570"/>
                  <a:pt x="1458" y="2574"/>
                </a:cubicBezTo>
                <a:cubicBezTo>
                  <a:pt x="1410" y="2586"/>
                  <a:pt x="1405" y="2555"/>
                  <a:pt x="1410" y="2501"/>
                </a:cubicBezTo>
                <a:cubicBezTo>
                  <a:pt x="1423" y="2369"/>
                  <a:pt x="1388" y="2267"/>
                  <a:pt x="1305" y="2211"/>
                </a:cubicBezTo>
                <a:cubicBezTo>
                  <a:pt x="1245" y="2169"/>
                  <a:pt x="1194" y="2132"/>
                  <a:pt x="1258" y="2016"/>
                </a:cubicBezTo>
                <a:cubicBezTo>
                  <a:pt x="1273" y="1989"/>
                  <a:pt x="1266" y="1955"/>
                  <a:pt x="1259" y="1925"/>
                </a:cubicBezTo>
                <a:cubicBezTo>
                  <a:pt x="1249" y="1879"/>
                  <a:pt x="1229" y="1845"/>
                  <a:pt x="1207" y="1809"/>
                </a:cubicBezTo>
                <a:cubicBezTo>
                  <a:pt x="1194" y="1790"/>
                  <a:pt x="1179" y="1762"/>
                  <a:pt x="1195" y="1734"/>
                </a:cubicBezTo>
                <a:cubicBezTo>
                  <a:pt x="1212" y="1700"/>
                  <a:pt x="1237" y="1715"/>
                  <a:pt x="1257" y="1721"/>
                </a:cubicBezTo>
                <a:cubicBezTo>
                  <a:pt x="1350" y="1745"/>
                  <a:pt x="1406" y="1818"/>
                  <a:pt x="1434" y="1932"/>
                </a:cubicBezTo>
                <a:cubicBezTo>
                  <a:pt x="1452" y="2005"/>
                  <a:pt x="1474" y="2005"/>
                  <a:pt x="1518" y="1940"/>
                </a:cubicBezTo>
                <a:cubicBezTo>
                  <a:pt x="1567" y="1868"/>
                  <a:pt x="1607" y="1862"/>
                  <a:pt x="1645" y="1925"/>
                </a:cubicBezTo>
                <a:cubicBezTo>
                  <a:pt x="1675" y="1976"/>
                  <a:pt x="1699" y="2032"/>
                  <a:pt x="1734" y="2076"/>
                </a:cubicBezTo>
                <a:cubicBezTo>
                  <a:pt x="1826" y="2197"/>
                  <a:pt x="1913" y="2331"/>
                  <a:pt x="2105" y="2287"/>
                </a:cubicBezTo>
                <a:cubicBezTo>
                  <a:pt x="2052" y="2240"/>
                  <a:pt x="1998" y="2255"/>
                  <a:pt x="1952" y="2246"/>
                </a:cubicBezTo>
                <a:cubicBezTo>
                  <a:pt x="1919" y="2241"/>
                  <a:pt x="1886" y="2223"/>
                  <a:pt x="1916" y="2171"/>
                </a:cubicBezTo>
                <a:cubicBezTo>
                  <a:pt x="1950" y="2111"/>
                  <a:pt x="1928" y="2087"/>
                  <a:pt x="1907" y="2055"/>
                </a:cubicBezTo>
                <a:cubicBezTo>
                  <a:pt x="1858" y="1978"/>
                  <a:pt x="1818" y="1889"/>
                  <a:pt x="1721" y="1890"/>
                </a:cubicBezTo>
                <a:cubicBezTo>
                  <a:pt x="1706" y="1890"/>
                  <a:pt x="1694" y="1875"/>
                  <a:pt x="1681" y="1866"/>
                </a:cubicBezTo>
                <a:cubicBezTo>
                  <a:pt x="1665" y="1854"/>
                  <a:pt x="1650" y="1839"/>
                  <a:pt x="1657" y="1807"/>
                </a:cubicBezTo>
                <a:cubicBezTo>
                  <a:pt x="1664" y="1779"/>
                  <a:pt x="1681" y="1759"/>
                  <a:pt x="1703" y="1751"/>
                </a:cubicBezTo>
                <a:cubicBezTo>
                  <a:pt x="1723" y="1744"/>
                  <a:pt x="1744" y="1738"/>
                  <a:pt x="1763" y="1737"/>
                </a:cubicBezTo>
                <a:cubicBezTo>
                  <a:pt x="1852" y="1730"/>
                  <a:pt x="1915" y="1789"/>
                  <a:pt x="1978" y="1843"/>
                </a:cubicBezTo>
                <a:cubicBezTo>
                  <a:pt x="2199" y="2031"/>
                  <a:pt x="2395" y="2252"/>
                  <a:pt x="2599" y="2463"/>
                </a:cubicBezTo>
                <a:cubicBezTo>
                  <a:pt x="2804" y="2671"/>
                  <a:pt x="3042" y="2822"/>
                  <a:pt x="3266" y="2994"/>
                </a:cubicBezTo>
                <a:cubicBezTo>
                  <a:pt x="3784" y="3394"/>
                  <a:pt x="4304" y="3791"/>
                  <a:pt x="4853" y="4135"/>
                </a:cubicBezTo>
                <a:cubicBezTo>
                  <a:pt x="5390" y="4469"/>
                  <a:pt x="7182" y="4626"/>
                  <a:pt x="7531" y="4616"/>
                </a:cubicBezTo>
                <a:cubicBezTo>
                  <a:pt x="7978" y="4602"/>
                  <a:pt x="9029" y="4416"/>
                  <a:pt x="10102" y="4259"/>
                </a:cubicBezTo>
                <a:cubicBezTo>
                  <a:pt x="10223" y="4240"/>
                  <a:pt x="10342" y="4224"/>
                  <a:pt x="10469" y="4210"/>
                </a:cubicBezTo>
                <a:cubicBezTo>
                  <a:pt x="14042" y="3828"/>
                  <a:pt x="16560" y="1865"/>
                  <a:pt x="16687" y="1747"/>
                </a:cubicBezTo>
                <a:cubicBezTo>
                  <a:pt x="16891" y="1559"/>
                  <a:pt x="17571" y="1188"/>
                  <a:pt x="17572" y="1191"/>
                </a:cubicBezTo>
                <a:cubicBezTo>
                  <a:pt x="17587" y="1220"/>
                  <a:pt x="17664" y="1243"/>
                  <a:pt x="17726" y="1258"/>
                </a:cubicBezTo>
                <a:lnTo>
                  <a:pt x="17786" y="1272"/>
                </a:lnTo>
                <a:lnTo>
                  <a:pt x="17793" y="1280"/>
                </a:lnTo>
                <a:cubicBezTo>
                  <a:pt x="17815" y="1281"/>
                  <a:pt x="17814" y="1279"/>
                  <a:pt x="17800" y="1275"/>
                </a:cubicBezTo>
                <a:lnTo>
                  <a:pt x="17786" y="1272"/>
                </a:lnTo>
                <a:lnTo>
                  <a:pt x="17774" y="1260"/>
                </a:lnTo>
                <a:cubicBezTo>
                  <a:pt x="17771" y="1248"/>
                  <a:pt x="17770" y="1233"/>
                  <a:pt x="17771" y="1219"/>
                </a:cubicBezTo>
                <a:cubicBezTo>
                  <a:pt x="17774" y="1146"/>
                  <a:pt x="17798" y="1084"/>
                  <a:pt x="17854" y="1045"/>
                </a:cubicBezTo>
                <a:cubicBezTo>
                  <a:pt x="17907" y="1008"/>
                  <a:pt x="17962" y="975"/>
                  <a:pt x="18017" y="941"/>
                </a:cubicBezTo>
                <a:cubicBezTo>
                  <a:pt x="18063" y="912"/>
                  <a:pt x="18095" y="906"/>
                  <a:pt x="18102" y="982"/>
                </a:cubicBezTo>
                <a:cubicBezTo>
                  <a:pt x="18110" y="1059"/>
                  <a:pt x="18175" y="1081"/>
                  <a:pt x="18213" y="1027"/>
                </a:cubicBezTo>
                <a:cubicBezTo>
                  <a:pt x="18361" y="814"/>
                  <a:pt x="18539" y="644"/>
                  <a:pt x="18707" y="459"/>
                </a:cubicBezTo>
                <a:cubicBezTo>
                  <a:pt x="18824" y="331"/>
                  <a:pt x="18947" y="211"/>
                  <a:pt x="19043" y="54"/>
                </a:cubicBezTo>
                <a:cubicBezTo>
                  <a:pt x="19061" y="25"/>
                  <a:pt x="19077" y="-14"/>
                  <a:pt x="19111" y="5"/>
                </a:cubicBezTo>
                <a:close/>
                <a:moveTo>
                  <a:pt x="21533" y="9580"/>
                </a:moveTo>
                <a:cubicBezTo>
                  <a:pt x="21558" y="9731"/>
                  <a:pt x="21560" y="9849"/>
                  <a:pt x="21530" y="9881"/>
                </a:cubicBezTo>
                <a:lnTo>
                  <a:pt x="21523" y="9879"/>
                </a:lnTo>
                <a:lnTo>
                  <a:pt x="21523" y="9782"/>
                </a:lnTo>
                <a:cubicBezTo>
                  <a:pt x="21523" y="9712"/>
                  <a:pt x="21522" y="9646"/>
                  <a:pt x="21522" y="9589"/>
                </a:cubicBezTo>
                <a:lnTo>
                  <a:pt x="21520" y="9524"/>
                </a:lnTo>
                <a:close/>
                <a:moveTo>
                  <a:pt x="21516" y="9378"/>
                </a:moveTo>
                <a:cubicBezTo>
                  <a:pt x="21517" y="9385"/>
                  <a:pt x="21518" y="9409"/>
                  <a:pt x="21519" y="9446"/>
                </a:cubicBezTo>
                <a:lnTo>
                  <a:pt x="21520" y="9524"/>
                </a:lnTo>
                <a:lnTo>
                  <a:pt x="21507" y="9461"/>
                </a:lnTo>
                <a:lnTo>
                  <a:pt x="21511" y="9391"/>
                </a:lnTo>
                <a:cubicBezTo>
                  <a:pt x="21512" y="9373"/>
                  <a:pt x="21514" y="9367"/>
                  <a:pt x="21516" y="9378"/>
                </a:cubicBezTo>
                <a:close/>
                <a:moveTo>
                  <a:pt x="2409" y="7111"/>
                </a:moveTo>
                <a:cubicBezTo>
                  <a:pt x="2433" y="7135"/>
                  <a:pt x="2459" y="7155"/>
                  <a:pt x="2483" y="7177"/>
                </a:cubicBezTo>
                <a:cubicBezTo>
                  <a:pt x="2511" y="7182"/>
                  <a:pt x="2541" y="7187"/>
                  <a:pt x="2568" y="7193"/>
                </a:cubicBezTo>
                <a:cubicBezTo>
                  <a:pt x="2518" y="7158"/>
                  <a:pt x="2469" y="7124"/>
                  <a:pt x="2420" y="7089"/>
                </a:cubicBezTo>
                <a:cubicBezTo>
                  <a:pt x="2417" y="7096"/>
                  <a:pt x="2412" y="7104"/>
                  <a:pt x="2409" y="7111"/>
                </a:cubicBezTo>
                <a:close/>
                <a:moveTo>
                  <a:pt x="4070" y="5331"/>
                </a:moveTo>
                <a:cubicBezTo>
                  <a:pt x="4074" y="5324"/>
                  <a:pt x="4077" y="5317"/>
                  <a:pt x="4082" y="5309"/>
                </a:cubicBezTo>
                <a:cubicBezTo>
                  <a:pt x="3786" y="5102"/>
                  <a:pt x="3489" y="4893"/>
                  <a:pt x="3193" y="4686"/>
                </a:cubicBezTo>
                <a:cubicBezTo>
                  <a:pt x="3441" y="4982"/>
                  <a:pt x="3747" y="5171"/>
                  <a:pt x="4070" y="5331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99" name="Title 1"/>
          <p:cNvSpPr txBox="1"/>
          <p:nvPr>
            <p:ph type="title"/>
          </p:nvPr>
        </p:nvSpPr>
        <p:spPr>
          <a:xfrm>
            <a:off x="247135" y="305278"/>
            <a:ext cx="5954432" cy="2146781"/>
          </a:xfrm>
          <a:prstGeom prst="rect">
            <a:avLst/>
          </a:prstGeom>
        </p:spPr>
        <p:txBody>
          <a:bodyPr anchor="b"/>
          <a:lstStyle/>
          <a:p>
            <a:pPr defTabSz="822959">
              <a:defRPr b="1" sz="4860"/>
            </a:pPr>
            <a:r>
              <a:t>The Biblical Meaning of “</a:t>
            </a:r>
            <a:r>
              <a:rPr i="1"/>
              <a:t>Perfection”</a:t>
            </a:r>
          </a:p>
        </p:txBody>
      </p:sp>
      <p:grpSp>
        <p:nvGrpSpPr>
          <p:cNvPr id="102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00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1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03" name="Content Placeholder 2"/>
          <p:cNvSpPr txBox="1"/>
          <p:nvPr>
            <p:ph type="body" sz="half" idx="1"/>
          </p:nvPr>
        </p:nvSpPr>
        <p:spPr>
          <a:xfrm>
            <a:off x="247135" y="2775129"/>
            <a:ext cx="5741774" cy="394793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81000"/>
              </a:lnSpc>
              <a:defRPr b="1" sz="2900"/>
            </a:pPr>
            <a:r>
              <a:t>The word “teleios” is often translated “perfect,” but it means:</a:t>
            </a:r>
            <a:endParaRPr sz="2300"/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</a:pPr>
            <a:r>
              <a:t>Complete, mature, whole, or full grown.</a:t>
            </a:r>
            <a:endParaRPr sz="2000"/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</a:pPr>
            <a:r>
              <a:t>It carries the idea of reaching an intended goal or purpose.</a:t>
            </a:r>
            <a:endParaRPr sz="2000"/>
          </a:p>
          <a:p>
            <a:pPr lvl="1" marL="685800" indent="-228600">
              <a:lnSpc>
                <a:spcPct val="81000"/>
              </a:lnSpc>
              <a:spcBef>
                <a:spcPts val="500"/>
              </a:spcBef>
            </a:pPr>
            <a:r>
              <a:t>It does not mean flawlessness or sinless perfection in the modern sense.</a:t>
            </a:r>
          </a:p>
        </p:txBody>
      </p:sp>
      <p:pic>
        <p:nvPicPr>
          <p:cNvPr id="104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8441" t="0" r="6332" b="0"/>
          <a:stretch>
            <a:fillRect/>
          </a:stretch>
        </p:blipFill>
        <p:spPr>
          <a:xfrm>
            <a:off x="6203091" y="9"/>
            <a:ext cx="5987386" cy="685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600" fill="norm" stroke="1" extrusionOk="0">
                <a:moveTo>
                  <a:pt x="3081" y="1045"/>
                </a:moveTo>
                <a:cubicBezTo>
                  <a:pt x="2867" y="1478"/>
                  <a:pt x="2664" y="1917"/>
                  <a:pt x="2473" y="2363"/>
                </a:cubicBezTo>
                <a:cubicBezTo>
                  <a:pt x="2426" y="2472"/>
                  <a:pt x="2381" y="2582"/>
                  <a:pt x="2335" y="2691"/>
                </a:cubicBezTo>
                <a:cubicBezTo>
                  <a:pt x="2371" y="2663"/>
                  <a:pt x="2398" y="2625"/>
                  <a:pt x="2415" y="2583"/>
                </a:cubicBezTo>
                <a:cubicBezTo>
                  <a:pt x="2757" y="1857"/>
                  <a:pt x="3132" y="1151"/>
                  <a:pt x="3545" y="468"/>
                </a:cubicBezTo>
                <a:lnTo>
                  <a:pt x="3847" y="0"/>
                </a:lnTo>
                <a:lnTo>
                  <a:pt x="21555" y="0"/>
                </a:lnTo>
                <a:lnTo>
                  <a:pt x="21555" y="21600"/>
                </a:lnTo>
                <a:lnTo>
                  <a:pt x="2236" y="21600"/>
                </a:lnTo>
                <a:lnTo>
                  <a:pt x="1960" y="21010"/>
                </a:lnTo>
                <a:cubicBezTo>
                  <a:pt x="1589" y="20153"/>
                  <a:pt x="1263" y="19270"/>
                  <a:pt x="980" y="18363"/>
                </a:cubicBezTo>
                <a:cubicBezTo>
                  <a:pt x="871" y="18015"/>
                  <a:pt x="780" y="17662"/>
                  <a:pt x="665" y="17261"/>
                </a:cubicBezTo>
                <a:cubicBezTo>
                  <a:pt x="665" y="17296"/>
                  <a:pt x="667" y="17332"/>
                  <a:pt x="670" y="17367"/>
                </a:cubicBezTo>
                <a:cubicBezTo>
                  <a:pt x="827" y="18027"/>
                  <a:pt x="963" y="18694"/>
                  <a:pt x="1146" y="19347"/>
                </a:cubicBezTo>
                <a:cubicBezTo>
                  <a:pt x="1357" y="20097"/>
                  <a:pt x="1598" y="20832"/>
                  <a:pt x="1874" y="21548"/>
                </a:cubicBezTo>
                <a:lnTo>
                  <a:pt x="1895" y="21600"/>
                </a:lnTo>
                <a:lnTo>
                  <a:pt x="1730" y="21600"/>
                </a:lnTo>
                <a:lnTo>
                  <a:pt x="1691" y="21506"/>
                </a:lnTo>
                <a:cubicBezTo>
                  <a:pt x="1192" y="20203"/>
                  <a:pt x="815" y="18863"/>
                  <a:pt x="537" y="17489"/>
                </a:cubicBezTo>
                <a:cubicBezTo>
                  <a:pt x="285" y="16246"/>
                  <a:pt x="137" y="14989"/>
                  <a:pt x="38" y="13724"/>
                </a:cubicBezTo>
                <a:cubicBezTo>
                  <a:pt x="-45" y="12642"/>
                  <a:pt x="14" y="11568"/>
                  <a:pt x="146" y="10493"/>
                </a:cubicBezTo>
                <a:cubicBezTo>
                  <a:pt x="398" y="8391"/>
                  <a:pt x="870" y="6322"/>
                  <a:pt x="1554" y="4319"/>
                </a:cubicBezTo>
                <a:cubicBezTo>
                  <a:pt x="1994" y="3043"/>
                  <a:pt x="2508" y="1806"/>
                  <a:pt x="3120" y="619"/>
                </a:cubicBezTo>
                <a:lnTo>
                  <a:pt x="3456" y="0"/>
                </a:lnTo>
                <a:lnTo>
                  <a:pt x="3637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0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" dur="500"/>
                                        <p:tgtEl>
                                          <p:spTgt spid="1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1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500"/>
                                        <p:tgtEl>
                                          <p:spTgt spid="1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0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7" name="Title 1"/>
          <p:cNvSpPr txBox="1"/>
          <p:nvPr>
            <p:ph type="title"/>
          </p:nvPr>
        </p:nvSpPr>
        <p:spPr>
          <a:xfrm>
            <a:off x="247135" y="270367"/>
            <a:ext cx="5954432" cy="2146781"/>
          </a:xfrm>
          <a:prstGeom prst="rect">
            <a:avLst/>
          </a:prstGeom>
        </p:spPr>
        <p:txBody>
          <a:bodyPr anchor="b"/>
          <a:lstStyle/>
          <a:p>
            <a:pPr defTabSz="822959">
              <a:defRPr b="1" sz="4860"/>
            </a:pPr>
            <a:r>
              <a:t>The Biblical Meaning of “</a:t>
            </a:r>
            <a:r>
              <a:rPr i="1"/>
              <a:t>Perfection”</a:t>
            </a:r>
          </a:p>
        </p:txBody>
      </p:sp>
      <p:grpSp>
        <p:nvGrpSpPr>
          <p:cNvPr id="110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08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09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11" name="Content Placeholder 2"/>
          <p:cNvSpPr txBox="1"/>
          <p:nvPr>
            <p:ph type="body" sz="half" idx="1"/>
          </p:nvPr>
        </p:nvSpPr>
        <p:spPr>
          <a:xfrm>
            <a:off x="247135" y="2775129"/>
            <a:ext cx="5741774" cy="3947936"/>
          </a:xfrm>
          <a:prstGeom prst="rect">
            <a:avLst/>
          </a:prstGeom>
        </p:spPr>
        <p:txBody>
          <a:bodyPr/>
          <a:lstStyle/>
          <a:p>
            <a:pPr/>
            <a:r>
              <a:t>Hebrew word “tam” or “tamim” is translated “blameless” or “upright.”</a:t>
            </a:r>
            <a:endParaRPr sz="2600"/>
          </a:p>
          <a:p>
            <a:pPr/>
            <a:r>
              <a:t>Job is described as “blameless and upright” – not sinless, but sincere and faithful.</a:t>
            </a:r>
            <a:endParaRPr sz="2600"/>
          </a:p>
          <a:p>
            <a:pPr/>
            <a:r>
              <a:t>Noah is described as a “righteous man, blameless among the people of his time” (Gen. 6:9).</a:t>
            </a:r>
          </a:p>
        </p:txBody>
      </p:sp>
      <p:pic>
        <p:nvPicPr>
          <p:cNvPr id="112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8441" t="0" r="6332" b="0"/>
          <a:stretch>
            <a:fillRect/>
          </a:stretch>
        </p:blipFill>
        <p:spPr>
          <a:xfrm>
            <a:off x="6203091" y="9"/>
            <a:ext cx="5987386" cy="685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600" fill="norm" stroke="1" extrusionOk="0">
                <a:moveTo>
                  <a:pt x="3081" y="1045"/>
                </a:moveTo>
                <a:cubicBezTo>
                  <a:pt x="2867" y="1478"/>
                  <a:pt x="2664" y="1917"/>
                  <a:pt x="2473" y="2363"/>
                </a:cubicBezTo>
                <a:cubicBezTo>
                  <a:pt x="2426" y="2472"/>
                  <a:pt x="2381" y="2582"/>
                  <a:pt x="2335" y="2691"/>
                </a:cubicBezTo>
                <a:cubicBezTo>
                  <a:pt x="2371" y="2663"/>
                  <a:pt x="2398" y="2625"/>
                  <a:pt x="2415" y="2583"/>
                </a:cubicBezTo>
                <a:cubicBezTo>
                  <a:pt x="2757" y="1857"/>
                  <a:pt x="3132" y="1151"/>
                  <a:pt x="3545" y="468"/>
                </a:cubicBezTo>
                <a:lnTo>
                  <a:pt x="3847" y="0"/>
                </a:lnTo>
                <a:lnTo>
                  <a:pt x="21555" y="0"/>
                </a:lnTo>
                <a:lnTo>
                  <a:pt x="21555" y="21600"/>
                </a:lnTo>
                <a:lnTo>
                  <a:pt x="2236" y="21600"/>
                </a:lnTo>
                <a:lnTo>
                  <a:pt x="1960" y="21010"/>
                </a:lnTo>
                <a:cubicBezTo>
                  <a:pt x="1589" y="20153"/>
                  <a:pt x="1263" y="19270"/>
                  <a:pt x="980" y="18363"/>
                </a:cubicBezTo>
                <a:cubicBezTo>
                  <a:pt x="871" y="18015"/>
                  <a:pt x="780" y="17662"/>
                  <a:pt x="665" y="17261"/>
                </a:cubicBezTo>
                <a:cubicBezTo>
                  <a:pt x="665" y="17296"/>
                  <a:pt x="667" y="17332"/>
                  <a:pt x="670" y="17367"/>
                </a:cubicBezTo>
                <a:cubicBezTo>
                  <a:pt x="827" y="18027"/>
                  <a:pt x="963" y="18694"/>
                  <a:pt x="1146" y="19347"/>
                </a:cubicBezTo>
                <a:cubicBezTo>
                  <a:pt x="1357" y="20097"/>
                  <a:pt x="1598" y="20832"/>
                  <a:pt x="1874" y="21548"/>
                </a:cubicBezTo>
                <a:lnTo>
                  <a:pt x="1895" y="21600"/>
                </a:lnTo>
                <a:lnTo>
                  <a:pt x="1730" y="21600"/>
                </a:lnTo>
                <a:lnTo>
                  <a:pt x="1691" y="21506"/>
                </a:lnTo>
                <a:cubicBezTo>
                  <a:pt x="1192" y="20203"/>
                  <a:pt x="815" y="18863"/>
                  <a:pt x="537" y="17489"/>
                </a:cubicBezTo>
                <a:cubicBezTo>
                  <a:pt x="285" y="16246"/>
                  <a:pt x="137" y="14989"/>
                  <a:pt x="38" y="13724"/>
                </a:cubicBezTo>
                <a:cubicBezTo>
                  <a:pt x="-45" y="12642"/>
                  <a:pt x="14" y="11568"/>
                  <a:pt x="146" y="10493"/>
                </a:cubicBezTo>
                <a:cubicBezTo>
                  <a:pt x="398" y="8391"/>
                  <a:pt x="870" y="6322"/>
                  <a:pt x="1554" y="4319"/>
                </a:cubicBezTo>
                <a:cubicBezTo>
                  <a:pt x="1994" y="3043"/>
                  <a:pt x="2508" y="1806"/>
                  <a:pt x="3120" y="619"/>
                </a:cubicBezTo>
                <a:lnTo>
                  <a:pt x="3456" y="0"/>
                </a:lnTo>
                <a:lnTo>
                  <a:pt x="3637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500"/>
                                        <p:tgtEl>
                                          <p:spTgt spid="1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500"/>
                                        <p:tgtEl>
                                          <p:spTgt spid="1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11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15" name="Title 1"/>
          <p:cNvSpPr txBox="1"/>
          <p:nvPr>
            <p:ph type="title"/>
          </p:nvPr>
        </p:nvSpPr>
        <p:spPr>
          <a:xfrm>
            <a:off x="247135" y="270367"/>
            <a:ext cx="5954432" cy="2146781"/>
          </a:xfrm>
          <a:prstGeom prst="rect">
            <a:avLst/>
          </a:prstGeom>
        </p:spPr>
        <p:txBody>
          <a:bodyPr anchor="b"/>
          <a:lstStyle/>
          <a:p>
            <a:pPr defTabSz="822959">
              <a:defRPr b="1" sz="4860"/>
            </a:pPr>
            <a:r>
              <a:t>The Biblical Meaning of “</a:t>
            </a:r>
            <a:r>
              <a:rPr i="1"/>
              <a:t>Perfection”</a:t>
            </a:r>
          </a:p>
        </p:txBody>
      </p:sp>
      <p:grpSp>
        <p:nvGrpSpPr>
          <p:cNvPr id="118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16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17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19" name="Content Placeholder 2"/>
          <p:cNvSpPr txBox="1"/>
          <p:nvPr>
            <p:ph type="body" sz="half" idx="1"/>
          </p:nvPr>
        </p:nvSpPr>
        <p:spPr>
          <a:xfrm>
            <a:off x="247135" y="2775129"/>
            <a:ext cx="5741774" cy="3947936"/>
          </a:xfrm>
          <a:prstGeom prst="rect">
            <a:avLst/>
          </a:prstGeom>
        </p:spPr>
        <p:txBody>
          <a:bodyPr/>
          <a:lstStyle/>
          <a:p>
            <a:pPr marL="226313" indent="-226313" defTabSz="905255">
              <a:lnSpc>
                <a:spcPct val="81000"/>
              </a:lnSpc>
              <a:spcBef>
                <a:spcPts val="900"/>
              </a:spcBef>
              <a:defRPr sz="2772"/>
            </a:pPr>
            <a:r>
              <a:t>Matthew 5:48 – Loving your enemies as God loves</a:t>
            </a:r>
          </a:p>
          <a:p>
            <a:pPr marL="226313" indent="-226313" defTabSz="905255">
              <a:lnSpc>
                <a:spcPct val="81000"/>
              </a:lnSpc>
              <a:spcBef>
                <a:spcPts val="900"/>
              </a:spcBef>
              <a:defRPr sz="2772"/>
            </a:pPr>
            <a:r>
              <a:t>James 1:4 – Spiritual wholeness</a:t>
            </a:r>
          </a:p>
          <a:p>
            <a:pPr marL="226313" indent="-226313" defTabSz="905255">
              <a:lnSpc>
                <a:spcPct val="81000"/>
              </a:lnSpc>
              <a:spcBef>
                <a:spcPts val="900"/>
              </a:spcBef>
              <a:defRPr sz="2772"/>
            </a:pPr>
            <a:r>
              <a:t>1 Corinthians 14:20 – Paul contrasts being spiritual “infants” in thinking with being “mature”</a:t>
            </a:r>
          </a:p>
          <a:p>
            <a:pPr marL="226313" indent="-226313" defTabSz="905255">
              <a:lnSpc>
                <a:spcPct val="81000"/>
              </a:lnSpc>
              <a:spcBef>
                <a:spcPts val="900"/>
              </a:spcBef>
              <a:defRPr sz="2772"/>
            </a:pPr>
            <a:r>
              <a:t>The biblical usage of the term “perfection” in the lives of God’s children refers to maturity and wholeness</a:t>
            </a:r>
          </a:p>
        </p:txBody>
      </p:sp>
      <p:pic>
        <p:nvPicPr>
          <p:cNvPr id="120" name="Picture 2" descr="Picture 2"/>
          <p:cNvPicPr>
            <a:picLocks noChangeAspect="1"/>
          </p:cNvPicPr>
          <p:nvPr/>
        </p:nvPicPr>
        <p:blipFill>
          <a:blip r:embed="rId2">
            <a:extLst/>
          </a:blip>
          <a:srcRect l="18441" t="0" r="6332" b="0"/>
          <a:stretch>
            <a:fillRect/>
          </a:stretch>
        </p:blipFill>
        <p:spPr>
          <a:xfrm>
            <a:off x="6203091" y="9"/>
            <a:ext cx="5987386" cy="68579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5" h="21600" fill="norm" stroke="1" extrusionOk="0">
                <a:moveTo>
                  <a:pt x="3081" y="1045"/>
                </a:moveTo>
                <a:cubicBezTo>
                  <a:pt x="2867" y="1478"/>
                  <a:pt x="2664" y="1917"/>
                  <a:pt x="2473" y="2363"/>
                </a:cubicBezTo>
                <a:cubicBezTo>
                  <a:pt x="2426" y="2472"/>
                  <a:pt x="2381" y="2582"/>
                  <a:pt x="2335" y="2691"/>
                </a:cubicBezTo>
                <a:cubicBezTo>
                  <a:pt x="2371" y="2663"/>
                  <a:pt x="2398" y="2625"/>
                  <a:pt x="2415" y="2583"/>
                </a:cubicBezTo>
                <a:cubicBezTo>
                  <a:pt x="2757" y="1857"/>
                  <a:pt x="3132" y="1151"/>
                  <a:pt x="3545" y="468"/>
                </a:cubicBezTo>
                <a:lnTo>
                  <a:pt x="3847" y="0"/>
                </a:lnTo>
                <a:lnTo>
                  <a:pt x="21555" y="0"/>
                </a:lnTo>
                <a:lnTo>
                  <a:pt x="21555" y="21600"/>
                </a:lnTo>
                <a:lnTo>
                  <a:pt x="2236" y="21600"/>
                </a:lnTo>
                <a:lnTo>
                  <a:pt x="1960" y="21010"/>
                </a:lnTo>
                <a:cubicBezTo>
                  <a:pt x="1589" y="20153"/>
                  <a:pt x="1263" y="19270"/>
                  <a:pt x="980" y="18363"/>
                </a:cubicBezTo>
                <a:cubicBezTo>
                  <a:pt x="871" y="18015"/>
                  <a:pt x="780" y="17662"/>
                  <a:pt x="665" y="17261"/>
                </a:cubicBezTo>
                <a:cubicBezTo>
                  <a:pt x="665" y="17296"/>
                  <a:pt x="667" y="17332"/>
                  <a:pt x="670" y="17367"/>
                </a:cubicBezTo>
                <a:cubicBezTo>
                  <a:pt x="827" y="18027"/>
                  <a:pt x="963" y="18694"/>
                  <a:pt x="1146" y="19347"/>
                </a:cubicBezTo>
                <a:cubicBezTo>
                  <a:pt x="1357" y="20097"/>
                  <a:pt x="1598" y="20832"/>
                  <a:pt x="1874" y="21548"/>
                </a:cubicBezTo>
                <a:lnTo>
                  <a:pt x="1895" y="21600"/>
                </a:lnTo>
                <a:lnTo>
                  <a:pt x="1730" y="21600"/>
                </a:lnTo>
                <a:lnTo>
                  <a:pt x="1691" y="21506"/>
                </a:lnTo>
                <a:cubicBezTo>
                  <a:pt x="1192" y="20203"/>
                  <a:pt x="815" y="18863"/>
                  <a:pt x="537" y="17489"/>
                </a:cubicBezTo>
                <a:cubicBezTo>
                  <a:pt x="285" y="16246"/>
                  <a:pt x="137" y="14989"/>
                  <a:pt x="38" y="13724"/>
                </a:cubicBezTo>
                <a:cubicBezTo>
                  <a:pt x="-45" y="12642"/>
                  <a:pt x="14" y="11568"/>
                  <a:pt x="146" y="10493"/>
                </a:cubicBezTo>
                <a:cubicBezTo>
                  <a:pt x="398" y="8391"/>
                  <a:pt x="870" y="6322"/>
                  <a:pt x="1554" y="4319"/>
                </a:cubicBezTo>
                <a:cubicBezTo>
                  <a:pt x="1994" y="3043"/>
                  <a:pt x="2508" y="1806"/>
                  <a:pt x="3120" y="619"/>
                </a:cubicBezTo>
                <a:lnTo>
                  <a:pt x="3456" y="0"/>
                </a:lnTo>
                <a:lnTo>
                  <a:pt x="3637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1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500"/>
                                        <p:tgtEl>
                                          <p:spTgt spid="1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500"/>
                                        <p:tgtEl>
                                          <p:spTgt spid="1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500"/>
                                        <p:tgtEl>
                                          <p:spTgt spid="1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1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23" name="Title 1"/>
          <p:cNvSpPr txBox="1"/>
          <p:nvPr>
            <p:ph type="title"/>
          </p:nvPr>
        </p:nvSpPr>
        <p:spPr>
          <a:xfrm>
            <a:off x="247133" y="872551"/>
            <a:ext cx="11813062" cy="1544597"/>
          </a:xfrm>
          <a:prstGeom prst="rect">
            <a:avLst/>
          </a:prstGeom>
        </p:spPr>
        <p:txBody>
          <a:bodyPr anchor="b"/>
          <a:lstStyle/>
          <a:p>
            <a:pPr defTabSz="576072">
              <a:defRPr b="1" i="1" sz="4977"/>
            </a:pPr>
            <a:r>
              <a:t>God’s Calling: </a:t>
            </a:r>
            <a:br/>
            <a:r>
              <a:t>“Be Perfect”</a:t>
            </a:r>
          </a:p>
        </p:txBody>
      </p:sp>
      <p:grpSp>
        <p:nvGrpSpPr>
          <p:cNvPr id="126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24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25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27" name="Content Placeholder 2"/>
          <p:cNvSpPr txBox="1"/>
          <p:nvPr>
            <p:ph type="body" idx="1"/>
          </p:nvPr>
        </p:nvSpPr>
        <p:spPr>
          <a:xfrm>
            <a:off x="247133" y="2775129"/>
            <a:ext cx="11664781" cy="3947936"/>
          </a:xfrm>
          <a:prstGeom prst="rect">
            <a:avLst/>
          </a:prstGeom>
        </p:spPr>
        <p:txBody>
          <a:bodyPr/>
          <a:lstStyle/>
          <a:p>
            <a:pPr marL="226313" indent="-226313" defTabSz="905255">
              <a:spcBef>
                <a:spcPts val="900"/>
              </a:spcBef>
              <a:defRPr sz="3168"/>
            </a:pPr>
            <a:r>
              <a:t>The context: Love like God</a:t>
            </a:r>
          </a:p>
          <a:p>
            <a:pPr lvl="1" marL="678941" indent="-226313" defTabSz="905255">
              <a:spcBef>
                <a:spcPts val="400"/>
              </a:spcBef>
              <a:defRPr sz="2772"/>
            </a:pPr>
            <a:r>
              <a:t>Love your enemies (Matt. 5:44)</a:t>
            </a:r>
            <a:endParaRPr sz="2376"/>
          </a:p>
          <a:p>
            <a:pPr lvl="1" marL="678941" indent="-226313" defTabSz="905255">
              <a:spcBef>
                <a:spcPts val="400"/>
              </a:spcBef>
              <a:defRPr sz="2772"/>
            </a:pPr>
            <a:r>
              <a:t>Pray for persecutors (Matt. 5:44)</a:t>
            </a:r>
            <a:endParaRPr sz="2376"/>
          </a:p>
          <a:p>
            <a:pPr lvl="1" marL="678941" indent="-226313" defTabSz="905255">
              <a:spcBef>
                <a:spcPts val="400"/>
              </a:spcBef>
              <a:defRPr sz="2772"/>
            </a:pPr>
            <a:r>
              <a:t>Don’t restrict your love to those who love you (Matt. 5:46-47)</a:t>
            </a:r>
            <a:endParaRPr sz="2376"/>
          </a:p>
          <a:p>
            <a:pPr marL="226313" indent="-226313" defTabSz="905255">
              <a:spcBef>
                <a:spcPts val="900"/>
              </a:spcBef>
              <a:defRPr sz="3168"/>
            </a:pPr>
            <a:r>
              <a:t>Christ invites us to grow in spiritual maturity, love and fellowship</a:t>
            </a:r>
          </a:p>
          <a:p>
            <a:pPr lvl="1" marL="678941" indent="-226313" defTabSz="905255">
              <a:spcBef>
                <a:spcPts val="400"/>
              </a:spcBef>
              <a:defRPr sz="2772"/>
            </a:pPr>
            <a:r>
              <a:t>Renewed in Christ (Eph. 4:23-24)</a:t>
            </a:r>
            <a:endParaRPr sz="2376"/>
          </a:p>
          <a:p>
            <a:pPr lvl="1" marL="678941" indent="-226313" defTabSz="905255">
              <a:spcBef>
                <a:spcPts val="400"/>
              </a:spcBef>
              <a:defRPr sz="2772"/>
            </a:pPr>
            <a:r>
              <a:t>Encouraged to be partakers and participants of the divine nature (2 Cor. 3:18; 2 Pet. 1:4)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3" dur="500"/>
                                        <p:tgtEl>
                                          <p:spTgt spid="1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1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9" dur="5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3" dur="500"/>
                                        <p:tgtEl>
                                          <p:spTgt spid="1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6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9" dur="500"/>
                                        <p:tgtEl>
                                          <p:spTgt spid="1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27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0" name="Title 1"/>
          <p:cNvSpPr txBox="1"/>
          <p:nvPr>
            <p:ph type="title"/>
          </p:nvPr>
        </p:nvSpPr>
        <p:spPr>
          <a:xfrm>
            <a:off x="247133" y="615266"/>
            <a:ext cx="11813062" cy="1544597"/>
          </a:xfrm>
          <a:prstGeom prst="rect">
            <a:avLst/>
          </a:prstGeom>
        </p:spPr>
        <p:txBody>
          <a:bodyPr anchor="b"/>
          <a:lstStyle/>
          <a:p>
            <a:pPr defTabSz="685800">
              <a:defRPr b="1" i="1" sz="4950"/>
            </a:pPr>
            <a:r>
              <a:t>A Call to Imitation, </a:t>
            </a:r>
            <a:br/>
            <a:r>
              <a:t>Not Instant Arrival</a:t>
            </a:r>
          </a:p>
        </p:txBody>
      </p:sp>
      <p:grpSp>
        <p:nvGrpSpPr>
          <p:cNvPr id="133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31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2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34" name="Content Placeholder 2"/>
          <p:cNvSpPr txBox="1"/>
          <p:nvPr>
            <p:ph type="body" idx="1"/>
          </p:nvPr>
        </p:nvSpPr>
        <p:spPr>
          <a:xfrm>
            <a:off x="135922" y="2829992"/>
            <a:ext cx="11664781" cy="4028008"/>
          </a:xfrm>
          <a:prstGeom prst="rect">
            <a:avLst/>
          </a:prstGeom>
        </p:spPr>
        <p:txBody>
          <a:bodyPr/>
          <a:lstStyle/>
          <a:p>
            <a:pPr>
              <a:defRPr sz="2600"/>
            </a:pPr>
            <a:r>
              <a:t>“Be kind to one another, tender-hearted, forgiving each other, just as God in Christ also has forgiven you. Therefore, be imitators of God, as beloved children; and walk in love, just as Christ also loved you and gave Himself for us…” (Eph. 4:32-5:2).</a:t>
            </a:r>
          </a:p>
          <a:p>
            <a:pPr>
              <a:defRPr sz="2600"/>
            </a:pPr>
            <a:r>
              <a:t>Peter writes: “After you have suffered for a little while, the God of all grace, who called you to His eternal glory in Christ, will Himself perfect, confirm, strengthen, and establish you” (1 Pet. 5:10).</a:t>
            </a:r>
          </a:p>
          <a:p>
            <a:pPr>
              <a:defRPr sz="2600"/>
            </a:pPr>
            <a:r>
              <a:t>“Therefore, since we have these promises, dear friends, let us purify ourselves from everything that defiles body and spirit, perfecting holiness out of reverence for God”   (2 Cor. 7:1).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0" dur="500"/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34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37" name="Title 1"/>
          <p:cNvSpPr txBox="1"/>
          <p:nvPr>
            <p:ph type="title"/>
          </p:nvPr>
        </p:nvSpPr>
        <p:spPr>
          <a:xfrm>
            <a:off x="375891" y="1060687"/>
            <a:ext cx="11813062" cy="1544596"/>
          </a:xfrm>
          <a:prstGeom prst="rect">
            <a:avLst/>
          </a:prstGeom>
        </p:spPr>
        <p:txBody>
          <a:bodyPr anchor="b"/>
          <a:lstStyle/>
          <a:p>
            <a:pPr defTabSz="566927">
              <a:defRPr b="1" i="1" sz="4960"/>
            </a:pPr>
            <a:r>
              <a:t>The Path </a:t>
            </a:r>
            <a:br/>
            <a:r>
              <a:t>to Perfection </a:t>
            </a:r>
          </a:p>
        </p:txBody>
      </p:sp>
      <p:grpSp>
        <p:nvGrpSpPr>
          <p:cNvPr id="140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38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39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41" name="Content Placeholder 2"/>
          <p:cNvSpPr txBox="1"/>
          <p:nvPr>
            <p:ph type="body" idx="1"/>
          </p:nvPr>
        </p:nvSpPr>
        <p:spPr>
          <a:xfrm>
            <a:off x="135922" y="2829992"/>
            <a:ext cx="11664781" cy="4028008"/>
          </a:xfrm>
          <a:prstGeom prst="rect">
            <a:avLst/>
          </a:prstGeom>
        </p:spPr>
        <p:txBody>
          <a:bodyPr/>
          <a:lstStyle/>
          <a:p>
            <a:pPr/>
            <a:r>
              <a:t>We grow into spiritual maturity (Heb. 6:1; Col. 1:25-29; 4:12)</a:t>
            </a:r>
          </a:p>
          <a:p>
            <a:pPr/>
            <a:r>
              <a:t>How does God help us to grow?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Word of God (2 Tim. 3:16-17)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Trials and testing (James 1:2-4; cf. 2 Cor. 12:9)</a:t>
            </a:r>
          </a:p>
          <a:p>
            <a:pPr lvl="1" marL="685800" indent="-228600">
              <a:spcBef>
                <a:spcPts val="500"/>
              </a:spcBef>
              <a:defRPr sz="2400"/>
            </a:pPr>
            <a:r>
              <a:t>Teaching, edifications, and correction found in a faithful local church (Eph. 4:11-13)</a:t>
            </a:r>
          </a:p>
          <a:p>
            <a:pPr/>
            <a:r>
              <a:t>Biblical perfection is not about being flawless, but being fully formed in Christ through discipleship, obedience, and by grace: “My children, with whom I am again in labor until Christ is formed in you…” (Gal. 4:19).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4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5" dur="500"/>
                                        <p:tgtEl>
                                          <p:spTgt spid="1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500"/>
                                        <p:tgtEl>
                                          <p:spTgt spid="1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1" dur="500"/>
                                        <p:tgtEl>
                                          <p:spTgt spid="1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4" dur="500"/>
                                        <p:tgtEl>
                                          <p:spTgt spid="1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8" dur="500"/>
                                        <p:tgtEl>
                                          <p:spTgt spid="1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4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44" name="Title 1"/>
          <p:cNvSpPr txBox="1"/>
          <p:nvPr>
            <p:ph type="title"/>
          </p:nvPr>
        </p:nvSpPr>
        <p:spPr>
          <a:xfrm>
            <a:off x="247133" y="320781"/>
            <a:ext cx="11813062" cy="1839081"/>
          </a:xfrm>
          <a:prstGeom prst="rect">
            <a:avLst/>
          </a:prstGeom>
        </p:spPr>
        <p:txBody>
          <a:bodyPr anchor="b"/>
          <a:lstStyle/>
          <a:p>
            <a:pPr>
              <a:defRPr b="1" sz="6600"/>
            </a:pPr>
            <a:r>
              <a:t>Jesus Christ: </a:t>
            </a:r>
            <a:br/>
            <a:r>
              <a:rPr i="1" sz="5400"/>
              <a:t>Our Model and Means of Perfection</a:t>
            </a:r>
          </a:p>
        </p:txBody>
      </p:sp>
      <p:grpSp>
        <p:nvGrpSpPr>
          <p:cNvPr id="147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45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46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48" name="Content Placeholder 2"/>
          <p:cNvSpPr txBox="1"/>
          <p:nvPr>
            <p:ph type="body" idx="1"/>
          </p:nvPr>
        </p:nvSpPr>
        <p:spPr>
          <a:xfrm>
            <a:off x="135922" y="2829992"/>
            <a:ext cx="11664781" cy="4028008"/>
          </a:xfrm>
          <a:prstGeom prst="rect">
            <a:avLst/>
          </a:prstGeom>
        </p:spPr>
        <p:txBody>
          <a:bodyPr/>
          <a:lstStyle/>
          <a:p>
            <a:pPr marL="224027" indent="-224027" defTabSz="896111">
              <a:spcBef>
                <a:spcPts val="900"/>
              </a:spcBef>
              <a:defRPr sz="3136"/>
            </a:pPr>
            <a:r>
              <a:t>“Although He was a Son, He learned obedience by the things which He suffered. And having been made perfect, He became to all those who obey Him the source of eternal salvation” (Heb. 5:8-9). </a:t>
            </a:r>
          </a:p>
          <a:p>
            <a:pPr marL="224027" indent="-224027" defTabSz="896111">
              <a:spcBef>
                <a:spcPts val="900"/>
              </a:spcBef>
              <a:defRPr sz="3136"/>
            </a:pPr>
            <a:r>
              <a:t>“For I am confident of this very thing, that He who began a good work in you will perfect it until the day of Jesus Christ” (Phil. 1:6)</a:t>
            </a:r>
          </a:p>
          <a:p>
            <a:pPr marL="224027" indent="-224027" defTabSz="896111">
              <a:spcBef>
                <a:spcPts val="900"/>
              </a:spcBef>
              <a:defRPr sz="3136"/>
            </a:pPr>
            <a:r>
              <a:t>“For by one offering He has perfected for all time those who are sanctified” (Heb. 10:14)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4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500"/>
                                        <p:tgtEl>
                                          <p:spTgt spid="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500"/>
                                        <p:tgtEl>
                                          <p:spTgt spid="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4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1" name="Title 1"/>
          <p:cNvSpPr txBox="1"/>
          <p:nvPr>
            <p:ph type="title"/>
          </p:nvPr>
        </p:nvSpPr>
        <p:spPr>
          <a:xfrm>
            <a:off x="247133" y="320781"/>
            <a:ext cx="11813062" cy="1839081"/>
          </a:xfrm>
          <a:prstGeom prst="rect">
            <a:avLst/>
          </a:prstGeom>
        </p:spPr>
        <p:txBody>
          <a:bodyPr anchor="b"/>
          <a:lstStyle/>
          <a:p>
            <a:pPr>
              <a:defRPr b="1" sz="6600"/>
            </a:pPr>
            <a:r>
              <a:t>Jesus Christ: </a:t>
            </a:r>
            <a:br/>
            <a:r>
              <a:rPr i="1" sz="5400"/>
              <a:t>Our Model and Means of Perfection</a:t>
            </a:r>
          </a:p>
        </p:txBody>
      </p:sp>
      <p:grpSp>
        <p:nvGrpSpPr>
          <p:cNvPr id="154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52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53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55" name="Content Placeholder 2"/>
          <p:cNvSpPr txBox="1"/>
          <p:nvPr>
            <p:ph type="body" idx="1"/>
          </p:nvPr>
        </p:nvSpPr>
        <p:spPr>
          <a:xfrm>
            <a:off x="135922" y="2829992"/>
            <a:ext cx="11664781" cy="4028008"/>
          </a:xfrm>
          <a:prstGeom prst="rect">
            <a:avLst/>
          </a:prstGeom>
        </p:spPr>
        <p:txBody>
          <a:bodyPr/>
          <a:lstStyle/>
          <a:p>
            <a:pPr>
              <a:defRPr sz="3200"/>
            </a:pPr>
            <a:r>
              <a:t>“Such were some of you; but you were washed, but you were sanctified, but you were justified in the name of the Lord Jesus Christ and in the Spirit of our God” (1 Cor. 6:11).</a:t>
            </a:r>
          </a:p>
          <a:p>
            <a:pPr>
              <a:defRPr sz="3200"/>
            </a:pPr>
            <a:r>
              <a:t>“But whoever keeps His word, in him the love of God has truly been perfected” (1 John 2:5).</a:t>
            </a:r>
          </a:p>
          <a:p>
            <a:pPr>
              <a:defRPr sz="3200"/>
            </a:pPr>
            <a:r>
              <a:t>“There is no fear in love; but perfect love casts out fear, because fear involves punishment, and the one who fears is not perfected in love” (1 John 4:18).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500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500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5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58" name="Title 1"/>
          <p:cNvSpPr txBox="1"/>
          <p:nvPr>
            <p:ph type="title"/>
          </p:nvPr>
        </p:nvSpPr>
        <p:spPr>
          <a:xfrm>
            <a:off x="247133" y="320781"/>
            <a:ext cx="11813062" cy="1839081"/>
          </a:xfrm>
          <a:prstGeom prst="rect">
            <a:avLst/>
          </a:prstGeom>
        </p:spPr>
        <p:txBody>
          <a:bodyPr anchor="b"/>
          <a:lstStyle/>
          <a:p>
            <a:pPr>
              <a:defRPr b="1" sz="6600"/>
            </a:pPr>
            <a:r>
              <a:t>Jesus Christ: </a:t>
            </a:r>
            <a:br/>
            <a:r>
              <a:rPr i="1" sz="5400"/>
              <a:t>Our Model and Means of Perfection</a:t>
            </a:r>
          </a:p>
        </p:txBody>
      </p:sp>
      <p:grpSp>
        <p:nvGrpSpPr>
          <p:cNvPr id="161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59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0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62" name="Content Placeholder 2"/>
          <p:cNvSpPr txBox="1"/>
          <p:nvPr>
            <p:ph type="body" idx="1"/>
          </p:nvPr>
        </p:nvSpPr>
        <p:spPr>
          <a:xfrm>
            <a:off x="135922" y="2829992"/>
            <a:ext cx="11664781" cy="4028008"/>
          </a:xfrm>
          <a:prstGeom prst="rect">
            <a:avLst/>
          </a:prstGeom>
        </p:spPr>
        <p:txBody>
          <a:bodyPr/>
          <a:lstStyle/>
          <a:p>
            <a:pPr/>
            <a:r>
              <a:t>“There is no fear in love; but perfect love casts out fear, because fear involves punishment, and the one who fears is not perfected in love”         (1 John 4:18).</a:t>
            </a:r>
            <a:endParaRPr sz="2600"/>
          </a:p>
          <a:p>
            <a:pPr/>
            <a:r>
              <a:t>“And in Him you have been made complete…” (Col. 2:10)</a:t>
            </a:r>
          </a:p>
          <a:p>
            <a:pPr/>
            <a:r>
              <a:t>“… so that Christ may dwell in your hearts through faith; </a:t>
            </a:r>
            <a:r>
              <a:rPr i="1"/>
              <a:t>and</a:t>
            </a:r>
            <a:r>
              <a:t> that you, being rooted and grounded in love, </a:t>
            </a:r>
            <a:r>
              <a:rPr b="1" baseline="30000"/>
              <a:t>18 </a:t>
            </a:r>
            <a:r>
              <a:t>may be able to comprehend with all the</a:t>
            </a:r>
            <a:r>
              <a:rPr baseline="30000"/>
              <a:t> </a:t>
            </a:r>
            <a:r>
              <a:t>saints what is the width and length and height and depth, </a:t>
            </a:r>
            <a:r>
              <a:rPr b="1" baseline="30000"/>
              <a:t>19 </a:t>
            </a:r>
            <a:r>
              <a:t>and to know the love of Christ which surpasses knowledge, that you may be filled to all the fullness of God” (Eph. 3:17-19).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500"/>
                                        <p:tgtEl>
                                          <p:spTgt spid="1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500"/>
                                        <p:tgtEl>
                                          <p:spTgt spid="1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6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E8E8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2093"/>
          <p:cNvSpPr/>
          <p:nvPr/>
        </p:nvSpPr>
        <p:spPr>
          <a:xfrm>
            <a:off x="-1" y="0"/>
            <a:ext cx="12188954" cy="6858000"/>
          </a:xfrm>
          <a:prstGeom prst="rect">
            <a:avLst/>
          </a:prstGeom>
          <a:solidFill>
            <a:srgbClr val="E8E8E8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65" name="Title 1"/>
          <p:cNvSpPr txBox="1"/>
          <p:nvPr>
            <p:ph type="title"/>
          </p:nvPr>
        </p:nvSpPr>
        <p:spPr>
          <a:xfrm>
            <a:off x="187945" y="635556"/>
            <a:ext cx="11813062" cy="1839082"/>
          </a:xfrm>
          <a:prstGeom prst="rect">
            <a:avLst/>
          </a:prstGeom>
        </p:spPr>
        <p:txBody>
          <a:bodyPr anchor="b"/>
          <a:lstStyle/>
          <a:p>
            <a:pPr defTabSz="685800">
              <a:defRPr b="1" i="1" sz="6000"/>
            </a:pPr>
            <a:r>
              <a:t>The Promise of </a:t>
            </a:r>
            <a:br/>
            <a:r>
              <a:t>Final Perfection</a:t>
            </a:r>
          </a:p>
        </p:txBody>
      </p:sp>
      <p:grpSp>
        <p:nvGrpSpPr>
          <p:cNvPr id="168" name="sketchy line"/>
          <p:cNvGrpSpPr/>
          <p:nvPr/>
        </p:nvGrpSpPr>
        <p:grpSpPr>
          <a:xfrm>
            <a:off x="639805" y="2575166"/>
            <a:ext cx="3474996" cy="45962"/>
            <a:chOff x="0" y="0"/>
            <a:chExt cx="3474994" cy="45961"/>
          </a:xfrm>
        </p:grpSpPr>
        <p:sp>
          <p:nvSpPr>
            <p:cNvPr id="166" name="Shape"/>
            <p:cNvSpPr/>
            <p:nvPr/>
          </p:nvSpPr>
          <p:spPr>
            <a:xfrm>
              <a:off x="0" y="1960"/>
              <a:ext cx="3474995" cy="423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14788" fill="norm" stroke="1" extrusionOk="0">
                  <a:moveTo>
                    <a:pt x="1" y="3447"/>
                  </a:moveTo>
                  <a:cubicBezTo>
                    <a:pt x="1259" y="-1694"/>
                    <a:pt x="2069" y="-570"/>
                    <a:pt x="3889" y="3447"/>
                  </a:cubicBezTo>
                  <a:cubicBezTo>
                    <a:pt x="5708" y="7465"/>
                    <a:pt x="6817" y="5237"/>
                    <a:pt x="8640" y="3447"/>
                  </a:cubicBezTo>
                  <a:cubicBezTo>
                    <a:pt x="10462" y="1657"/>
                    <a:pt x="11412" y="-1457"/>
                    <a:pt x="12311" y="3447"/>
                  </a:cubicBezTo>
                  <a:cubicBezTo>
                    <a:pt x="13210" y="8352"/>
                    <a:pt x="14893" y="931"/>
                    <a:pt x="15982" y="3447"/>
                  </a:cubicBezTo>
                  <a:cubicBezTo>
                    <a:pt x="17071" y="5964"/>
                    <a:pt x="18905" y="-758"/>
                    <a:pt x="21597" y="3447"/>
                  </a:cubicBezTo>
                  <a:cubicBezTo>
                    <a:pt x="21596" y="4986"/>
                    <a:pt x="21596" y="6935"/>
                    <a:pt x="21597" y="9836"/>
                  </a:cubicBezTo>
                  <a:cubicBezTo>
                    <a:pt x="20666" y="11090"/>
                    <a:pt x="19497" y="7845"/>
                    <a:pt x="17494" y="9836"/>
                  </a:cubicBezTo>
                  <a:cubicBezTo>
                    <a:pt x="15491" y="11828"/>
                    <a:pt x="14261" y="19906"/>
                    <a:pt x="13391" y="9836"/>
                  </a:cubicBezTo>
                  <a:cubicBezTo>
                    <a:pt x="12520" y="-233"/>
                    <a:pt x="11315" y="15292"/>
                    <a:pt x="9287" y="9836"/>
                  </a:cubicBezTo>
                  <a:cubicBezTo>
                    <a:pt x="7260" y="4381"/>
                    <a:pt x="5896" y="8642"/>
                    <a:pt x="4536" y="9836"/>
                  </a:cubicBezTo>
                  <a:cubicBezTo>
                    <a:pt x="3177" y="11031"/>
                    <a:pt x="1642" y="11956"/>
                    <a:pt x="1" y="9836"/>
                  </a:cubicBezTo>
                  <a:cubicBezTo>
                    <a:pt x="3" y="8439"/>
                    <a:pt x="-3" y="4756"/>
                    <a:pt x="1" y="3447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  <p:sp>
          <p:nvSpPr>
            <p:cNvPr id="167" name="Shape"/>
            <p:cNvSpPr/>
            <p:nvPr/>
          </p:nvSpPr>
          <p:spPr>
            <a:xfrm>
              <a:off x="274" y="0"/>
              <a:ext cx="3474721" cy="45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3865" fill="norm" stroke="1" extrusionOk="0">
                  <a:moveTo>
                    <a:pt x="0" y="3568"/>
                  </a:moveTo>
                  <a:cubicBezTo>
                    <a:pt x="1395" y="-820"/>
                    <a:pt x="3080" y="11574"/>
                    <a:pt x="4320" y="3568"/>
                  </a:cubicBezTo>
                  <a:cubicBezTo>
                    <a:pt x="5560" y="-4438"/>
                    <a:pt x="7025" y="11023"/>
                    <a:pt x="8424" y="3568"/>
                  </a:cubicBezTo>
                  <a:cubicBezTo>
                    <a:pt x="9823" y="-3887"/>
                    <a:pt x="11314" y="11621"/>
                    <a:pt x="12528" y="3568"/>
                  </a:cubicBezTo>
                  <a:cubicBezTo>
                    <a:pt x="13742" y="-4485"/>
                    <a:pt x="14932" y="3618"/>
                    <a:pt x="17280" y="3568"/>
                  </a:cubicBezTo>
                  <a:cubicBezTo>
                    <a:pt x="19628" y="3518"/>
                    <a:pt x="20432" y="-1129"/>
                    <a:pt x="21600" y="3568"/>
                  </a:cubicBezTo>
                  <a:cubicBezTo>
                    <a:pt x="21597" y="5846"/>
                    <a:pt x="21597" y="6531"/>
                    <a:pt x="21600" y="9085"/>
                  </a:cubicBezTo>
                  <a:cubicBezTo>
                    <a:pt x="20103" y="12571"/>
                    <a:pt x="18308" y="1982"/>
                    <a:pt x="17280" y="9085"/>
                  </a:cubicBezTo>
                  <a:cubicBezTo>
                    <a:pt x="16252" y="16187"/>
                    <a:pt x="14545" y="10418"/>
                    <a:pt x="13608" y="9085"/>
                  </a:cubicBezTo>
                  <a:cubicBezTo>
                    <a:pt x="12671" y="7751"/>
                    <a:pt x="11298" y="2075"/>
                    <a:pt x="9504" y="9085"/>
                  </a:cubicBezTo>
                  <a:cubicBezTo>
                    <a:pt x="7710" y="16094"/>
                    <a:pt x="6480" y="14789"/>
                    <a:pt x="5400" y="9085"/>
                  </a:cubicBezTo>
                  <a:cubicBezTo>
                    <a:pt x="4320" y="3380"/>
                    <a:pt x="1450" y="17115"/>
                    <a:pt x="0" y="9085"/>
                  </a:cubicBezTo>
                  <a:cubicBezTo>
                    <a:pt x="0" y="7096"/>
                    <a:pt x="0" y="4701"/>
                    <a:pt x="0" y="3568"/>
                  </a:cubicBezTo>
                  <a:close/>
                </a:path>
              </a:pathLst>
            </a:custGeom>
            <a:noFill/>
            <a:ln w="44450" cap="rnd">
              <a:solidFill>
                <a:schemeClr val="accent2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</a:p>
          </p:txBody>
        </p:sp>
      </p:grpSp>
      <p:sp>
        <p:nvSpPr>
          <p:cNvPr id="169" name="Content Placeholder 2"/>
          <p:cNvSpPr txBox="1"/>
          <p:nvPr>
            <p:ph type="body" idx="1"/>
          </p:nvPr>
        </p:nvSpPr>
        <p:spPr>
          <a:xfrm>
            <a:off x="187945" y="2717637"/>
            <a:ext cx="11664781" cy="4028007"/>
          </a:xfrm>
          <a:prstGeom prst="rect">
            <a:avLst/>
          </a:prstGeom>
        </p:spPr>
        <p:txBody>
          <a:bodyPr/>
          <a:lstStyle/>
          <a:p>
            <a:pPr marL="221742" indent="-221742" defTabSz="886968">
              <a:spcBef>
                <a:spcPts val="900"/>
              </a:spcBef>
              <a:defRPr sz="2619"/>
            </a:pPr>
            <a:r>
              <a:t>Paul was </a:t>
            </a:r>
            <a:r>
              <a:rPr b="1" i="1"/>
              <a:t>not perfect </a:t>
            </a:r>
            <a:r>
              <a:t>in the sense that he had not experienced the future bodily resurrection and transformation (Phil. 3:11, 20-21; cf. 1 Cor. 15:45-49).</a:t>
            </a:r>
          </a:p>
          <a:p>
            <a:pPr marL="221742" indent="-221742" defTabSz="886968">
              <a:spcBef>
                <a:spcPts val="900"/>
              </a:spcBef>
              <a:defRPr b="1" i="1" sz="2619"/>
            </a:pPr>
            <a:r>
              <a:t>Are to be perfect in the sense of spiritual maturity</a:t>
            </a:r>
            <a:r>
              <a:rPr b="0" i="0"/>
              <a:t>: “Let us therefore, as many as are perfect (spiritually mature), have this attitude…however let us keep living by that same standard to which we have attained” (Phil. 3:15-16).</a:t>
            </a:r>
            <a:endParaRPr b="0" i="0"/>
          </a:p>
          <a:p>
            <a:pPr marL="221742" indent="-221742" defTabSz="886968">
              <a:spcBef>
                <a:spcPts val="900"/>
              </a:spcBef>
              <a:defRPr b="1" i="1" sz="2619"/>
            </a:pPr>
            <a:r>
              <a:t>Paul was spiritually mature</a:t>
            </a:r>
            <a:r>
              <a:rPr b="0" i="0"/>
              <a:t>: “Brethren, join in following my example, and observe those who walk according to the pattern you have in us” (Phil. 3:17).</a:t>
            </a:r>
            <a:endParaRPr b="0" i="0"/>
          </a:p>
          <a:p>
            <a:pPr marL="221742" indent="-221742" defTabSz="886968">
              <a:spcBef>
                <a:spcPts val="900"/>
              </a:spcBef>
              <a:defRPr b="1" sz="2619"/>
            </a:pPr>
            <a:r>
              <a:t>We can be </a:t>
            </a:r>
            <a:r>
              <a:rPr i="1"/>
              <a:t>spiritually mature </a:t>
            </a:r>
            <a:r>
              <a:t>and continue to grow simultaneously</a:t>
            </a:r>
            <a:r>
              <a:rPr b="0"/>
              <a:t>           (1 Cor. 2:6, 14-3:1; 14:20; Heb. 5:12-14).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4" dur="500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8" dur="500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Class="entr" nodeType="after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2" dur="500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1" animBg="1" rev="0" advAuto="0" spid="169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