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theme/theme2.xml" ContentType="application/vnd.openxmlformats-officedocument.theme+xml"/>
  <Override PartName="/ppt/media/image7.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1pPr>
    <a:lvl2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2pPr>
    <a:lvl3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3pPr>
    <a:lvl4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4pPr>
    <a:lvl5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5pPr>
    <a:lvl6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6pPr>
    <a:lvl7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7pPr>
    <a:lvl8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8pPr>
    <a:lvl9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Col>
    <a:lastRow>
      <a:tcTxStyle b="off" i="off">
        <a:fontRef idx="minor">
          <a:srgbClr val="000000"/>
        </a:fontRef>
        <a:srgbClr val="000000"/>
      </a:tcTxStyle>
      <a:tcStyle>
        <a:tcBdr>
          <a:left>
            <a:ln w="12700" cap="flat">
              <a:solidFill>
                <a:srgbClr val="B4B4B4"/>
              </a:solidFill>
              <a:prstDash val="solid"/>
              <a:miter lim="400000"/>
            </a:ln>
          </a:left>
          <a:right>
            <a:ln w="12700" cap="flat">
              <a:solidFill>
                <a:srgbClr val="B4B4B4"/>
              </a:solidFill>
              <a:prstDash val="solid"/>
              <a:miter lim="400000"/>
            </a:ln>
          </a:right>
          <a:top>
            <a:ln w="25400" cap="flat">
              <a:solidFill>
                <a:srgbClr val="000000"/>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Row>
  </a:tblStyle>
  <a:tblStyle styleId="{C7B018BB-80A7-4F77-B60F-C8B233D01FF8}"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808785"/>
          </a:solidFill>
        </a:fill>
      </a:tcStyle>
    </a:firstCol>
    <a:la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lastRow>
    <a:firstRow>
      <a:tcTxStyle b="off" i="off">
        <a:fontRef idx="minor">
          <a:srgbClr val="FFFFFF"/>
        </a:fontRef>
        <a:srgbClr val="FFFFFF"/>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AB1802"/>
          </a:solidFill>
        </a:fill>
      </a:tcStyle>
    </a:firstRow>
  </a:tblStyle>
  <a:tblStyle styleId="{EEE7283C-3CF3-47DC-8721-378D4A62B228}"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6">
              <a:satOff val="1848"/>
              <a:lumOff val="-15262"/>
            </a:schemeClr>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solidFill>
                <a:srgbClr val="B4B4B4"/>
              </a:solidFill>
              <a:prstDash val="solid"/>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solidFill>
                <a:schemeClr val="accent6">
                  <a:satOff val="1848"/>
                  <a:lumOff val="-15262"/>
                </a:schemeClr>
              </a:solidFill>
              <a:prstDash val="solid"/>
              <a:miter lim="400000"/>
            </a:ln>
          </a:insideH>
          <a:insideV>
            <a:ln w="12700" cap="flat">
              <a:noFill/>
              <a:miter lim="400000"/>
            </a:ln>
          </a:insideV>
        </a:tcBdr>
        <a:fill>
          <a:solidFill>
            <a:schemeClr val="accent6"/>
          </a:solidFill>
        </a:fill>
      </a:tcStyle>
    </a:firstRow>
  </a:tblStyle>
  <a:tblStyle styleId="{CF821DB8-F4EB-4A41-A1BA-3FCAFE7338EE}" styleName="">
    <a:tblBg/>
    <a:wholeTbl>
      <a:tcTxStyle b="off" i="off">
        <a:fontRef idx="minor">
          <a:srgbClr val="5A5F5E"/>
        </a:fontRef>
        <a:srgbClr val="5A5F5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wholeTbl>
    <a:band2H>
      <a:tcTxStyle b="def" i="def"/>
      <a:tcStyle>
        <a:tcBdr/>
        <a:fill>
          <a:solidFill>
            <a:srgbClr val="000000">
              <a:alpha val="5000"/>
            </a:srgbClr>
          </a:solidFill>
        </a:fill>
      </a:tcStyle>
    </a:band2H>
    <a:firstCol>
      <a:tcTxStyle b="off" i="off">
        <a:fontRef idx="minor">
          <a:srgbClr val="FFFFFF"/>
        </a:fontRef>
        <a:srgbClr val="FFFFFF"/>
      </a:tcTxStyle>
      <a:tcStyle>
        <a:tcBdr>
          <a:left>
            <a:ln w="12700" cap="flat">
              <a:solidFill>
                <a:srgbClr val="B4B4B4"/>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808785"/>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noFill/>
              <a:miter lim="400000"/>
            </a:ln>
          </a:insideH>
          <a:insideV>
            <a:ln w="12700" cap="flat">
              <a:noFill/>
              <a:miter lim="400000"/>
            </a:ln>
          </a:insideV>
        </a:tcBdr>
        <a:fill>
          <a:solidFill>
            <a:srgbClr val="E5E6E5"/>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solidFill>
                <a:srgbClr val="B4B4B4"/>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5A5F5E"/>
          </a:solidFill>
        </a:fill>
      </a:tcStyle>
    </a:firstRow>
  </a:tblStyle>
  <a:tblStyle styleId="{33BA23B1-9221-436E-865A-0063620EA4FD}" styleName="">
    <a:tblBg/>
    <a:wholeTb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noFill/>
        </a:fill>
      </a:tcStyle>
    </a:wholeTbl>
    <a:band2H>
      <a:tcTxStyle b="def" i="def"/>
      <a:tcStyle>
        <a:tcBdr/>
        <a:fill>
          <a:solidFill>
            <a:srgbClr val="EBEBEB"/>
          </a:solidFill>
        </a:fill>
      </a:tcStyle>
    </a:band2H>
    <a:firstCol>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E5E6E5"/>
          </a:solidFill>
        </a:fill>
      </a:tcStyle>
    </a:firstCol>
    <a:la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lastRow>
    <a:firstRow>
      <a:tcTxStyle b="off" i="off">
        <a:fontRef idx="minor">
          <a:srgbClr val="5A5F5E"/>
        </a:fontRef>
        <a:srgbClr val="5A5F5E"/>
      </a:tcTxStyle>
      <a:tcStyle>
        <a:tcBdr>
          <a:left>
            <a:ln w="12700" cap="flat">
              <a:solidFill>
                <a:srgbClr val="B4B4B4"/>
              </a:solidFill>
              <a:prstDash val="solid"/>
              <a:miter lim="400000"/>
            </a:ln>
          </a:left>
          <a:right>
            <a:ln w="12700" cap="flat">
              <a:solidFill>
                <a:srgbClr val="B4B4B4"/>
              </a:solidFill>
              <a:prstDash val="solid"/>
              <a:miter lim="400000"/>
            </a:ln>
          </a:right>
          <a:top>
            <a:ln w="12700" cap="flat">
              <a:solidFill>
                <a:srgbClr val="B4B4B4"/>
              </a:solidFill>
              <a:prstDash val="solid"/>
              <a:miter lim="400000"/>
            </a:ln>
          </a:top>
          <a:bottom>
            <a:ln w="12700" cap="flat">
              <a:solidFill>
                <a:srgbClr val="B4B4B4"/>
              </a:solidFill>
              <a:prstDash val="solid"/>
              <a:miter lim="400000"/>
            </a:ln>
          </a:bottom>
          <a:insideH>
            <a:ln w="12700" cap="flat">
              <a:solidFill>
                <a:srgbClr val="B4B4B4"/>
              </a:solidFill>
              <a:prstDash val="solid"/>
              <a:miter lim="400000"/>
            </a:ln>
          </a:insideH>
          <a:insideV>
            <a:ln w="12700" cap="flat">
              <a:solidFill>
                <a:srgbClr val="B4B4B4"/>
              </a:solidFill>
              <a:prstDash val="solid"/>
              <a:miter lim="400000"/>
            </a:ln>
          </a:insideV>
        </a:tcBdr>
        <a:fill>
          <a:solidFill>
            <a:srgbClr val="CCCCCC"/>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custDash>
                <a:ds d="200000" sp="200000"/>
              </a:custDash>
              <a:miter lim="400000"/>
            </a:ln>
          </a:top>
          <a:bottom>
            <a:ln w="12700" cap="flat">
              <a:solidFill>
                <a:srgbClr val="5A5F5E"/>
              </a:solidFill>
              <a:custDash>
                <a:ds d="200000" sp="200000"/>
              </a:custDash>
              <a:miter lim="400000"/>
            </a:ln>
          </a:bottom>
          <a:insideH>
            <a:ln w="12700" cap="flat">
              <a:solidFill>
                <a:srgbClr val="5A5F5E"/>
              </a:solidFill>
              <a:custDash>
                <a:ds d="200000" sp="200000"/>
              </a:custDash>
              <a:miter lim="400000"/>
            </a:ln>
          </a:insideH>
          <a:insideV>
            <a:ln w="12700" cap="flat">
              <a:solidFill>
                <a:srgbClr val="C8C8C8"/>
              </a:solidFill>
              <a:prstDash val="solid"/>
              <a:miter lim="400000"/>
            </a:ln>
          </a:insideV>
        </a:tcBdr>
        <a:fill>
          <a:noFill/>
        </a:fill>
      </a:tcStyle>
    </a:wholeTbl>
    <a:band2H>
      <a:tcTxStyle b="def" i="def"/>
      <a:tcStyle>
        <a:tcBdr/>
        <a:fill>
          <a:solidFill>
            <a:srgbClr val="000000">
              <a:alpha val="5000"/>
            </a:srgbClr>
          </a:solidFill>
        </a:fill>
      </a:tcStyle>
    </a:band2H>
    <a:firstCol>
      <a:tcTxStyle b="off" i="off">
        <a:fontRef idx="minor">
          <a:srgbClr val="000000"/>
        </a:fontRef>
        <a:srgbClr val="000000"/>
      </a:tcTxStyle>
      <a:tcStyle>
        <a:tcBdr>
          <a:left>
            <a:ln w="12700" cap="flat">
              <a:noFill/>
              <a:miter lim="400000"/>
            </a:ln>
          </a:left>
          <a:right>
            <a:ln w="12700" cap="flat">
              <a:solidFill>
                <a:srgbClr val="5A5F5E"/>
              </a:solidFill>
              <a:prstDash val="solid"/>
              <a:miter lim="400000"/>
            </a:ln>
          </a:right>
          <a:top>
            <a:ln w="12700" cap="flat">
              <a:solidFill>
                <a:srgbClr val="C8C8C8"/>
              </a:solidFill>
              <a:prstDash val="solid"/>
              <a:miter lim="400000"/>
            </a:ln>
          </a:top>
          <a:bottom>
            <a:ln w="12700" cap="flat">
              <a:solidFill>
                <a:srgbClr val="C8C8C8"/>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Col>
    <a:la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solidFill>
                <a:srgbClr val="5A5F5E"/>
              </a:solidFill>
              <a:prstDash val="solid"/>
              <a:miter lim="400000"/>
            </a:ln>
          </a:top>
          <a:bottom>
            <a:ln w="12700" cap="flat">
              <a:noFill/>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lastRow>
    <a:firstRow>
      <a:tcTxStyle b="off" i="off">
        <a:fontRef idx="minor">
          <a:srgbClr val="000000"/>
        </a:fontRef>
        <a:srgbClr val="000000"/>
      </a:tcTxStyle>
      <a:tcStyle>
        <a:tcBdr>
          <a:left>
            <a:ln w="12700" cap="flat">
              <a:solidFill>
                <a:srgbClr val="C8C8C8"/>
              </a:solidFill>
              <a:prstDash val="solid"/>
              <a:miter lim="400000"/>
            </a:ln>
          </a:left>
          <a:right>
            <a:ln w="12700" cap="flat">
              <a:solidFill>
                <a:srgbClr val="C8C8C8"/>
              </a:solidFill>
              <a:prstDash val="solid"/>
              <a:miter lim="400000"/>
            </a:ln>
          </a:right>
          <a:top>
            <a:ln w="12700" cap="flat">
              <a:noFill/>
              <a:miter lim="400000"/>
            </a:ln>
          </a:top>
          <a:bottom>
            <a:ln w="12700" cap="flat">
              <a:solidFill>
                <a:srgbClr val="5A5F5E"/>
              </a:solidFill>
              <a:prstDash val="solid"/>
              <a:miter lim="400000"/>
            </a:ln>
          </a:bottom>
          <a:insideH>
            <a:ln w="12700" cap="flat">
              <a:solidFill>
                <a:srgbClr val="C8C8C8"/>
              </a:solidFill>
              <a:prstDash val="solid"/>
              <a:miter lim="400000"/>
            </a:ln>
          </a:insideH>
          <a:insideV>
            <a:ln w="12700" cap="flat">
              <a:solidFill>
                <a:srgbClr val="C8C8C8"/>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229" name="Shape 229"/>
          <p:cNvSpPr/>
          <p:nvPr>
            <p:ph type="sldImg"/>
          </p:nvPr>
        </p:nvSpPr>
        <p:spPr>
          <a:xfrm>
            <a:off x="1143000" y="685800"/>
            <a:ext cx="4572000" cy="3429000"/>
          </a:xfrm>
          <a:prstGeom prst="rect">
            <a:avLst/>
          </a:prstGeom>
        </p:spPr>
        <p:txBody>
          <a:bodyPr/>
          <a:lstStyle/>
          <a:p>
            <a:pPr/>
          </a:p>
        </p:txBody>
      </p:sp>
      <p:sp>
        <p:nvSpPr>
          <p:cNvPr id="230" name="Shape 230"/>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eg"/></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3.png"/></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3.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eg"/></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p:spTree>
      <p:nvGrpSpPr>
        <p:cNvPr id="1" name=""/>
        <p:cNvGrpSpPr/>
        <p:nvPr/>
      </p:nvGrpSpPr>
      <p:grpSpPr>
        <a:xfrm>
          <a:off x="0" y="0"/>
          <a:ext cx="0" cy="0"/>
          <a:chOff x="0" y="0"/>
          <a:chExt cx="0" cy="0"/>
        </a:xfrm>
      </p:grpSpPr>
      <p:sp>
        <p:nvSpPr>
          <p:cNvPr id="11" name="Title Text"/>
          <p:cNvSpPr txBox="1"/>
          <p:nvPr>
            <p:ph type="title"/>
          </p:nvPr>
        </p:nvSpPr>
        <p:spPr>
          <a:xfrm>
            <a:off x="673100" y="2870200"/>
            <a:ext cx="23050500" cy="4559300"/>
          </a:xfrm>
          <a:prstGeom prst="rect">
            <a:avLst/>
          </a:prstGeom>
        </p:spPr>
        <p:txBody>
          <a:bodyPr anchor="b"/>
          <a:lstStyle/>
          <a:p>
            <a:pPr/>
            <a:r>
              <a:t>Title Text</a:t>
            </a:r>
          </a:p>
        </p:txBody>
      </p:sp>
      <p:sp>
        <p:nvSpPr>
          <p:cNvPr id="12" name="Body Level One…"/>
          <p:cNvSpPr txBox="1"/>
          <p:nvPr>
            <p:ph type="body" sz="quarter" idx="1"/>
          </p:nvPr>
        </p:nvSpPr>
        <p:spPr>
          <a:xfrm>
            <a:off x="673100" y="7416800"/>
            <a:ext cx="23050500" cy="18161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93" name="Body Level One…"/>
          <p:cNvSpPr txBox="1"/>
          <p:nvPr>
            <p:ph type="body" idx="1"/>
          </p:nvPr>
        </p:nvSpPr>
        <p:spPr>
          <a:xfrm>
            <a:off x="1435100" y="1066800"/>
            <a:ext cx="21501100" cy="11557000"/>
          </a:xfrm>
          <a:prstGeom prst="rect">
            <a:avLst/>
          </a:prstGeom>
        </p:spPr>
        <p:txBody>
          <a:bodyPr/>
          <a:lstStyle>
            <a:lvl1pPr marL="736600" indent="-736600">
              <a:lnSpc>
                <a:spcPct val="120000"/>
              </a:lnSpc>
              <a:spcBef>
                <a:spcPts val="6500"/>
              </a:spcBef>
              <a:defRPr sz="6400"/>
            </a:lvl1pPr>
            <a:lvl2pPr marL="1473200" indent="-736600">
              <a:lnSpc>
                <a:spcPct val="120000"/>
              </a:lnSpc>
              <a:spcBef>
                <a:spcPts val="6500"/>
              </a:spcBef>
              <a:defRPr sz="6400"/>
            </a:lvl2pPr>
            <a:lvl3pPr marL="2209800" indent="-736600">
              <a:lnSpc>
                <a:spcPct val="120000"/>
              </a:lnSpc>
              <a:spcBef>
                <a:spcPts val="6500"/>
              </a:spcBef>
              <a:defRPr sz="6400"/>
            </a:lvl3pPr>
            <a:lvl4pPr marL="2946400" indent="-736600">
              <a:lnSpc>
                <a:spcPct val="120000"/>
              </a:lnSpc>
              <a:spcBef>
                <a:spcPts val="6500"/>
              </a:spcBef>
              <a:defRPr sz="6400"/>
            </a:lvl4pPr>
            <a:lvl5pPr marL="3683000" indent="-736600">
              <a:lnSpc>
                <a:spcPct val="120000"/>
              </a:lnSpc>
              <a:spcBef>
                <a:spcPts val="6500"/>
              </a:spcBef>
              <a:defRPr sz="6400"/>
            </a:lvl5pPr>
          </a:lstStyle>
          <a:p>
            <a:pPr/>
            <a:r>
              <a:t>Body Level One</a:t>
            </a:r>
          </a:p>
          <a:p>
            <a:pPr lvl="1"/>
            <a:r>
              <a:t>Body Level Two</a:t>
            </a:r>
          </a:p>
          <a:p>
            <a:pPr lvl="2"/>
            <a:r>
              <a:t>Body Level Three</a:t>
            </a:r>
          </a:p>
          <a:p>
            <a:pPr lvl="3"/>
            <a:r>
              <a:t>Body Level Four</a:t>
            </a:r>
          </a:p>
          <a:p>
            <a:pPr lvl="4"/>
            <a:r>
              <a:t>Body Level Five</a:t>
            </a:r>
          </a:p>
        </p:txBody>
      </p:sp>
      <p:sp>
        <p:nvSpPr>
          <p:cNvPr id="9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101" name="Close-up of motorcycle engine components"/>
          <p:cNvSpPr/>
          <p:nvPr>
            <p:ph type="pic" sz="half" idx="21"/>
          </p:nvPr>
        </p:nvSpPr>
        <p:spPr>
          <a:xfrm>
            <a:off x="12420509" y="5714207"/>
            <a:ext cx="11023601" cy="8255001"/>
          </a:xfrm>
          <a:prstGeom prst="rect">
            <a:avLst/>
          </a:prstGeom>
        </p:spPr>
        <p:txBody>
          <a:bodyPr lIns="91439" tIns="45719" rIns="91439" bIns="45719" anchor="t">
            <a:noAutofit/>
          </a:bodyPr>
          <a:lstStyle/>
          <a:p>
            <a:pPr/>
          </a:p>
        </p:txBody>
      </p:sp>
      <p:sp>
        <p:nvSpPr>
          <p:cNvPr id="102" name="Close-up of motorcycle gas cap"/>
          <p:cNvSpPr/>
          <p:nvPr>
            <p:ph type="pic" sz="half" idx="22"/>
          </p:nvPr>
        </p:nvSpPr>
        <p:spPr>
          <a:xfrm>
            <a:off x="12420600" y="-673100"/>
            <a:ext cx="11023600" cy="8255000"/>
          </a:xfrm>
          <a:prstGeom prst="rect">
            <a:avLst/>
          </a:prstGeom>
        </p:spPr>
        <p:txBody>
          <a:bodyPr lIns="91439" tIns="45719" rIns="91439" bIns="45719" anchor="t">
            <a:noAutofit/>
          </a:bodyPr>
          <a:lstStyle/>
          <a:p>
            <a:pPr/>
          </a:p>
        </p:txBody>
      </p:sp>
      <p:sp>
        <p:nvSpPr>
          <p:cNvPr id="103" name="Black and white photo of motorcycle engine components"/>
          <p:cNvSpPr/>
          <p:nvPr>
            <p:ph type="pic" idx="23"/>
          </p:nvPr>
        </p:nvSpPr>
        <p:spPr>
          <a:xfrm>
            <a:off x="-825499" y="-2108200"/>
            <a:ext cx="13804901" cy="18443211"/>
          </a:xfrm>
          <a:prstGeom prst="rect">
            <a:avLst/>
          </a:prstGeom>
        </p:spPr>
        <p:txBody>
          <a:bodyPr lIns="91439" tIns="45719" rIns="91439" bIns="45719" anchor="t">
            <a:noAutofit/>
          </a:bodyPr>
          <a:lstStyle/>
          <a:p>
            <a:pPr/>
          </a:p>
        </p:txBody>
      </p:sp>
      <p:sp>
        <p:nvSpPr>
          <p:cNvPr id="104"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111" name="–Johnny Appleseed"/>
          <p:cNvSpPr txBox="1"/>
          <p:nvPr>
            <p:ph type="body" sz="quarter" idx="21"/>
          </p:nvPr>
        </p:nvSpPr>
        <p:spPr>
          <a:xfrm>
            <a:off x="2387600" y="8001000"/>
            <a:ext cx="19621500" cy="647700"/>
          </a:xfrm>
          <a:prstGeom prst="rect">
            <a:avLst/>
          </a:prstGeom>
        </p:spPr>
        <p:txBody>
          <a:bodyPr anchor="t">
            <a:spAutoFit/>
          </a:bodyPr>
          <a:lstStyle>
            <a:lvl1pPr marL="0" indent="0" algn="ctr">
              <a:spcBef>
                <a:spcPts val="0"/>
              </a:spcBef>
              <a:buSzTx/>
              <a:buNone/>
              <a:defRPr sz="3800"/>
            </a:lvl1pPr>
          </a:lstStyle>
          <a:p>
            <a:pPr/>
            <a:r>
              <a:t>–Johnny Appleseed</a:t>
            </a:r>
          </a:p>
        </p:txBody>
      </p:sp>
      <p:sp>
        <p:nvSpPr>
          <p:cNvPr id="112" name="“Type a quote here.”"/>
          <p:cNvSpPr txBox="1"/>
          <p:nvPr>
            <p:ph type="body" sz="quarter" idx="22"/>
          </p:nvPr>
        </p:nvSpPr>
        <p:spPr>
          <a:xfrm>
            <a:off x="2374900" y="5892800"/>
            <a:ext cx="19621500" cy="850900"/>
          </a:xfrm>
          <a:prstGeom prst="rect">
            <a:avLst/>
          </a:prstGeom>
        </p:spPr>
        <p:txBody>
          <a:bodyPr>
            <a:spAutoFit/>
          </a:bodyPr>
          <a:lstStyle>
            <a:lvl1pPr marL="0" indent="0" algn="ctr">
              <a:spcBef>
                <a:spcPts val="0"/>
              </a:spcBef>
              <a:buSzTx/>
              <a:buNone/>
            </a:lvl1pPr>
          </a:lstStyle>
          <a:p>
            <a:pPr/>
            <a:r>
              <a:t>“Type a quote here.”</a:t>
            </a:r>
          </a:p>
        </p:txBody>
      </p:sp>
      <p:sp>
        <p:nvSpPr>
          <p:cNvPr id="1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20" name="Front view of a red motorcycle against a black background"/>
          <p:cNvSpPr/>
          <p:nvPr>
            <p:ph type="pic" idx="21"/>
          </p:nvPr>
        </p:nvSpPr>
        <p:spPr>
          <a:xfrm>
            <a:off x="0" y="0"/>
            <a:ext cx="24384000" cy="13716000"/>
          </a:xfrm>
          <a:prstGeom prst="rect">
            <a:avLst/>
          </a:prstGeom>
        </p:spPr>
        <p:txBody>
          <a:bodyPr lIns="91439" tIns="45719" rIns="91439" bIns="45719" anchor="t">
            <a:noAutofit/>
          </a:bodyPr>
          <a:lstStyle/>
          <a:p>
            <a:pPr/>
          </a:p>
        </p:txBody>
      </p:sp>
      <p:sp>
        <p:nvSpPr>
          <p:cNvPr id="12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2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 Blank">
    <p:bg>
      <p:bgPr>
        <a:gradFill flip="none" rotWithShape="1">
          <a:gsLst>
            <a:gs pos="0">
              <a:srgbClr val="FFFBF4"/>
            </a:gs>
            <a:gs pos="100000">
              <a:srgbClr val="C6B698"/>
            </a:gs>
          </a:gsLst>
          <a:lin ang="0" scaled="0"/>
        </a:gradFill>
      </p:bgPr>
    </p:bg>
    <p:spTree>
      <p:nvGrpSpPr>
        <p:cNvPr id="1" name=""/>
        <p:cNvGrpSpPr/>
        <p:nvPr/>
      </p:nvGrpSpPr>
      <p:grpSpPr>
        <a:xfrm>
          <a:off x="0" y="0"/>
          <a:ext cx="0" cy="0"/>
          <a:chOff x="0" y="0"/>
          <a:chExt cx="0" cy="0"/>
        </a:xfrm>
      </p:grpSpPr>
      <p:pic>
        <p:nvPicPr>
          <p:cNvPr id="135" name="image1.jpg" descr="image1.jpg"/>
          <p:cNvPicPr>
            <a:picLocks noChangeAspect="1"/>
          </p:cNvPicPr>
          <p:nvPr/>
        </p:nvPicPr>
        <p:blipFill>
          <a:blip r:embed="rId2">
            <a:extLst/>
          </a:blip>
          <a:stretch>
            <a:fillRect/>
          </a:stretch>
        </p:blipFill>
        <p:spPr>
          <a:xfrm>
            <a:off x="3048000" y="0"/>
            <a:ext cx="18288002" cy="13716000"/>
          </a:xfrm>
          <a:prstGeom prst="rect">
            <a:avLst/>
          </a:prstGeom>
          <a:ln w="12700">
            <a:miter lim="400000"/>
          </a:ln>
        </p:spPr>
      </p:pic>
      <p:sp>
        <p:nvSpPr>
          <p:cNvPr id="136" name="Slide Number"/>
          <p:cNvSpPr txBox="1"/>
          <p:nvPr>
            <p:ph type="sldNum" sz="quarter" idx="2"/>
          </p:nvPr>
        </p:nvSpPr>
        <p:spPr>
          <a:xfrm>
            <a:off x="20923101" y="522288"/>
            <a:ext cx="412899" cy="437357"/>
          </a:xfrm>
          <a:prstGeom prst="rect">
            <a:avLst/>
          </a:prstGeom>
        </p:spPr>
        <p:txBody>
          <a:bodyPr lIns="53578" tIns="53578" rIns="53578" bIns="53578"/>
          <a:lstStyle>
            <a:lvl1pPr algn="r" defTabSz="1821656">
              <a:defRPr sz="2200">
                <a:solidFill>
                  <a:srgbClr val="8D6649"/>
                </a:solidFill>
                <a:uFill>
                  <a:solidFill>
                    <a:srgbClr val="8D6649"/>
                  </a:solidFill>
                </a:uFill>
                <a:latin typeface="Candara"/>
                <a:ea typeface="Candara"/>
                <a:cs typeface="Candara"/>
                <a:sym typeface="Candar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143" name="image2.png" descr="image2.png"/>
          <p:cNvPicPr>
            <a:picLocks noChangeAspect="1"/>
          </p:cNvPicPr>
          <p:nvPr/>
        </p:nvPicPr>
        <p:blipFill>
          <a:blip r:embed="rId3">
            <a:extLst/>
          </a:blip>
          <a:stretch>
            <a:fillRect/>
          </a:stretch>
        </p:blipFill>
        <p:spPr>
          <a:xfrm>
            <a:off x="3047998" y="-2"/>
            <a:ext cx="18288003" cy="13716003"/>
          </a:xfrm>
          <a:prstGeom prst="rect">
            <a:avLst/>
          </a:prstGeom>
          <a:ln w="12700">
            <a:miter lim="400000"/>
          </a:ln>
        </p:spPr>
      </p:pic>
      <p:sp>
        <p:nvSpPr>
          <p:cNvPr id="144" name="Slide Number"/>
          <p:cNvSpPr txBox="1"/>
          <p:nvPr>
            <p:ph type="sldNum" sz="quarter" idx="2"/>
          </p:nvPr>
        </p:nvSpPr>
        <p:spPr>
          <a:xfrm>
            <a:off x="20835624" y="89536"/>
            <a:ext cx="500378" cy="551178"/>
          </a:xfrm>
          <a:prstGeom prst="rect">
            <a:avLst/>
          </a:prstGeom>
        </p:spPr>
        <p:txBody>
          <a:bodyPr lIns="91438" tIns="91438" rIns="91438" bIns="91438" anchor="ctr"/>
          <a:lstStyle>
            <a:lvl1pPr algn="r" defTabSz="1285875">
              <a:defRPr i="1">
                <a:solidFill>
                  <a:srgbClr val="000000"/>
                </a:solidFill>
                <a:effectLst>
                  <a:outerShdw sx="100000" sy="100000" kx="0" ky="0" algn="b" rotWithShape="0" blurRad="63500" dist="310007" dir="7680000">
                    <a:srgbClr val="000000">
                      <a:alpha val="32000"/>
                    </a:srgbClr>
                  </a:outerShdw>
                </a:effectLst>
                <a:latin typeface="Book Antiqua"/>
                <a:ea typeface="Book Antiqua"/>
                <a:cs typeface="Book Antiqua"/>
                <a:sym typeface="Book Antiqua"/>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51" name="Title Text"/>
          <p:cNvSpPr txBox="1"/>
          <p:nvPr>
            <p:ph type="title"/>
          </p:nvPr>
        </p:nvSpPr>
        <p:spPr>
          <a:xfrm>
            <a:off x="5816203" y="214312"/>
            <a:ext cx="13716001" cy="3643313"/>
          </a:xfrm>
          <a:prstGeom prst="rect">
            <a:avLst/>
          </a:prstGeom>
        </p:spPr>
        <p:txBody>
          <a:bodyPr lIns="0" tIns="0" rIns="0" bIns="0"/>
          <a:lstStyle>
            <a:lvl1pPr defTabSz="642937">
              <a:tabLst>
                <a:tab pos="2082800" algn="l"/>
              </a:tabLst>
              <a:defRPr cap="none" sz="9400">
                <a:solidFill>
                  <a:srgbClr val="363929"/>
                </a:solidFill>
                <a:effectLst>
                  <a:outerShdw sx="100000" sy="100000" kx="0" ky="0" algn="b" rotWithShape="0" blurRad="25400" dist="25400" dir="2700000">
                    <a:srgbClr val="FFFFFF">
                      <a:alpha val="50000"/>
                    </a:srgbClr>
                  </a:outerShdw>
                </a:effectLst>
                <a:latin typeface="Optima"/>
                <a:ea typeface="Optima"/>
                <a:cs typeface="Optima"/>
                <a:sym typeface="Optima"/>
              </a:defRPr>
            </a:lvl1pPr>
          </a:lstStyle>
          <a:p>
            <a:pPr/>
            <a:r>
              <a:t>Title Text</a:t>
            </a:r>
          </a:p>
        </p:txBody>
      </p:sp>
      <p:sp>
        <p:nvSpPr>
          <p:cNvPr id="152" name="Body Level One…"/>
          <p:cNvSpPr txBox="1"/>
          <p:nvPr>
            <p:ph type="body" sz="quarter" idx="1"/>
          </p:nvPr>
        </p:nvSpPr>
        <p:spPr>
          <a:xfrm>
            <a:off x="5816203" y="3857625"/>
            <a:ext cx="6858001" cy="8215313"/>
          </a:xfrm>
          <a:prstGeom prst="rect">
            <a:avLst/>
          </a:prstGeom>
        </p:spPr>
        <p:txBody>
          <a:bodyPr lIns="0" tIns="0" rIns="0" bIns="0"/>
          <a:lstStyle>
            <a:lvl1pPr marL="677333" indent="-677333" defTabSz="642937">
              <a:spcBef>
                <a:spcPts val="3300"/>
              </a:spcBef>
              <a:buSzPct val="35000"/>
              <a:buBlip>
                <a:blip r:embed="rId3"/>
              </a:buBlip>
              <a:defRPr sz="5000">
                <a:solidFill>
                  <a:srgbClr val="363929"/>
                </a:solidFill>
                <a:latin typeface="Optima"/>
                <a:ea typeface="Optima"/>
                <a:cs typeface="Optima"/>
                <a:sym typeface="Optima"/>
              </a:defRPr>
            </a:lvl1pPr>
            <a:lvl2pPr marL="1083733" indent="-677333" defTabSz="642937">
              <a:spcBef>
                <a:spcPts val="3300"/>
              </a:spcBef>
              <a:buSzPct val="35000"/>
              <a:buBlip>
                <a:blip r:embed="rId3"/>
              </a:buBlip>
              <a:defRPr sz="5000">
                <a:solidFill>
                  <a:srgbClr val="363929"/>
                </a:solidFill>
                <a:latin typeface="Optima"/>
                <a:ea typeface="Optima"/>
                <a:cs typeface="Optima"/>
                <a:sym typeface="Optima"/>
              </a:defRPr>
            </a:lvl2pPr>
            <a:lvl3pPr marL="1490133" indent="-677333" defTabSz="642937">
              <a:spcBef>
                <a:spcPts val="3300"/>
              </a:spcBef>
              <a:buSzPct val="35000"/>
              <a:buBlip>
                <a:blip r:embed="rId3"/>
              </a:buBlip>
              <a:defRPr sz="5000">
                <a:solidFill>
                  <a:srgbClr val="363929"/>
                </a:solidFill>
                <a:latin typeface="Optima"/>
                <a:ea typeface="Optima"/>
                <a:cs typeface="Optima"/>
                <a:sym typeface="Optima"/>
              </a:defRPr>
            </a:lvl3pPr>
            <a:lvl4pPr marL="1896531" indent="-677331" defTabSz="642937">
              <a:spcBef>
                <a:spcPts val="3300"/>
              </a:spcBef>
              <a:buSzPct val="35000"/>
              <a:buBlip>
                <a:blip r:embed="rId3"/>
              </a:buBlip>
              <a:defRPr sz="5000">
                <a:solidFill>
                  <a:srgbClr val="363929"/>
                </a:solidFill>
                <a:latin typeface="Optima"/>
                <a:ea typeface="Optima"/>
                <a:cs typeface="Optima"/>
                <a:sym typeface="Optima"/>
              </a:defRPr>
            </a:lvl4pPr>
            <a:lvl5pPr marL="2302931" indent="-677331" defTabSz="642937">
              <a:spcBef>
                <a:spcPts val="3300"/>
              </a:spcBef>
              <a:buSzPct val="35000"/>
              <a:buBlip>
                <a:blip r:embed="rId3"/>
              </a:buBlip>
              <a:defRPr sz="5000">
                <a:solidFill>
                  <a:srgbClr val="363929"/>
                </a:solidFill>
                <a:latin typeface="Optima"/>
                <a:ea typeface="Optima"/>
                <a:cs typeface="Optima"/>
                <a:sym typeface="Optima"/>
              </a:defRPr>
            </a:lvl5pPr>
          </a:lstStyle>
          <a:p>
            <a:pPr/>
            <a:r>
              <a:t>Body Level One</a:t>
            </a:r>
          </a:p>
          <a:p>
            <a:pPr lvl="1"/>
            <a:r>
              <a:t>Body Level Two</a:t>
            </a:r>
          </a:p>
          <a:p>
            <a:pPr lvl="2"/>
            <a:r>
              <a:t>Body Level Three</a:t>
            </a:r>
          </a:p>
          <a:p>
            <a:pPr lvl="3"/>
            <a:r>
              <a:t>Body Level Four</a:t>
            </a:r>
          </a:p>
          <a:p>
            <a:pPr lvl="4"/>
            <a:r>
              <a:t>Body Level Five</a:t>
            </a:r>
          </a:p>
        </p:txBody>
      </p:sp>
      <p:sp>
        <p:nvSpPr>
          <p:cNvPr id="153" name="Slide Number"/>
          <p:cNvSpPr txBox="1"/>
          <p:nvPr>
            <p:ph type="sldNum" sz="quarter" idx="2"/>
          </p:nvPr>
        </p:nvSpPr>
        <p:spPr>
          <a:xfrm>
            <a:off x="11887199" y="11976099"/>
            <a:ext cx="4267201" cy="736601"/>
          </a:xfrm>
          <a:prstGeom prst="rect">
            <a:avLst/>
          </a:prstGeom>
        </p:spPr>
        <p:txBody>
          <a:bodyPr lIns="91438" tIns="91438" rIns="91438" bIns="91438"/>
          <a:lstStyle>
            <a:lvl1pPr algn="r" defTabSz="1285875">
              <a:defRPr sz="2200">
                <a:solidFill>
                  <a:srgbClr val="F7F3F3"/>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60" name="Title Text"/>
          <p:cNvSpPr txBox="1"/>
          <p:nvPr>
            <p:ph type="title"/>
          </p:nvPr>
        </p:nvSpPr>
        <p:spPr>
          <a:xfrm>
            <a:off x="4119562" y="285750"/>
            <a:ext cx="16144876" cy="3018235"/>
          </a:xfrm>
          <a:prstGeom prst="rect">
            <a:avLst/>
          </a:prstGeom>
        </p:spPr>
        <p:txBody>
          <a:bodyPr lIns="0" tIns="0" rIns="0" bIns="0"/>
          <a:lstStyle>
            <a:lvl1pPr defTabSz="821531">
              <a:defRPr b="1" cap="none" sz="9000">
                <a:solidFill>
                  <a:srgbClr val="FFFFFF"/>
                </a:solidFill>
                <a:effectLst>
                  <a:outerShdw sx="100000" sy="100000" kx="0" ky="0" algn="b" rotWithShape="0" blurRad="50800" dist="25400" dir="5400000">
                    <a:srgbClr val="000000"/>
                  </a:outerShdw>
                </a:effectLst>
                <a:latin typeface="Helvetica Neue"/>
                <a:ea typeface="Helvetica Neue"/>
                <a:cs typeface="Helvetica Neue"/>
                <a:sym typeface="Helvetica Neue"/>
              </a:defRPr>
            </a:lvl1pPr>
          </a:lstStyle>
          <a:p>
            <a:pPr/>
            <a:r>
              <a:t>Title Text</a:t>
            </a:r>
          </a:p>
        </p:txBody>
      </p:sp>
      <p:sp>
        <p:nvSpPr>
          <p:cNvPr id="161" name="Body Level One…"/>
          <p:cNvSpPr txBox="1"/>
          <p:nvPr>
            <p:ph type="body" idx="1"/>
          </p:nvPr>
        </p:nvSpPr>
        <p:spPr>
          <a:xfrm>
            <a:off x="4119562" y="3393281"/>
            <a:ext cx="16144876" cy="8947548"/>
          </a:xfrm>
          <a:prstGeom prst="rect">
            <a:avLst/>
          </a:prstGeom>
        </p:spPr>
        <p:txBody>
          <a:bodyPr lIns="0" tIns="0" rIns="0" bIns="0"/>
          <a:lstStyle>
            <a:lvl1pPr marL="549835" indent="-549835" defTabSz="821531">
              <a:spcBef>
                <a:spcPts val="5900"/>
              </a:spcBef>
              <a:buSzPct val="75000"/>
              <a:defRPr sz="46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1pPr>
            <a:lvl2pPr marL="956235" indent="-549835" defTabSz="821531">
              <a:spcBef>
                <a:spcPts val="5900"/>
              </a:spcBef>
              <a:buSzPct val="75000"/>
              <a:defRPr sz="46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2pPr>
            <a:lvl3pPr marL="1362635" indent="-549835" defTabSz="821531">
              <a:spcBef>
                <a:spcPts val="5900"/>
              </a:spcBef>
              <a:buSzPct val="75000"/>
              <a:defRPr sz="46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3pPr>
            <a:lvl4pPr marL="1769035" indent="-549835" defTabSz="821531">
              <a:spcBef>
                <a:spcPts val="5900"/>
              </a:spcBef>
              <a:buSzPct val="75000"/>
              <a:defRPr sz="46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4pPr>
            <a:lvl5pPr marL="2175435" indent="-549835" defTabSz="821531">
              <a:spcBef>
                <a:spcPts val="5900"/>
              </a:spcBef>
              <a:buSzPct val="75000"/>
              <a:defRPr sz="4600">
                <a:solidFill>
                  <a:srgbClr val="EBEBEB"/>
                </a:solidFill>
                <a:effectLst>
                  <a:outerShdw sx="100000" sy="100000" kx="0" ky="0" algn="b" rotWithShape="0" blurRad="50800" dist="25400" dir="5400000">
                    <a:srgbClr val="000000"/>
                  </a:outerShdw>
                </a:effectLst>
                <a:latin typeface="Helvetica Neue Medium"/>
                <a:ea typeface="Helvetica Neue Medium"/>
                <a:cs typeface="Helvetica Neue Medium"/>
                <a:sym typeface="Helvetica Neue Medium"/>
              </a:defRPr>
            </a:lvl5pPr>
          </a:lstStyle>
          <a:p>
            <a:pPr/>
            <a:r>
              <a:t>Body Level One</a:t>
            </a:r>
          </a:p>
          <a:p>
            <a:pPr lvl="1"/>
            <a:r>
              <a:t>Body Level Two</a:t>
            </a:r>
          </a:p>
          <a:p>
            <a:pPr lvl="2"/>
            <a:r>
              <a:t>Body Level Three</a:t>
            </a:r>
          </a:p>
          <a:p>
            <a:pPr lvl="3"/>
            <a:r>
              <a:t>Body Level Four</a:t>
            </a:r>
          </a:p>
          <a:p>
            <a:pPr lvl="4"/>
            <a:r>
              <a:t>Body Level Five</a:t>
            </a:r>
          </a:p>
        </p:txBody>
      </p:sp>
      <p:sp>
        <p:nvSpPr>
          <p:cNvPr id="162" name="Slide Number"/>
          <p:cNvSpPr txBox="1"/>
          <p:nvPr>
            <p:ph type="sldNum" sz="quarter" idx="2"/>
          </p:nvPr>
        </p:nvSpPr>
        <p:spPr>
          <a:xfrm>
            <a:off x="11887199" y="11976099"/>
            <a:ext cx="4267201" cy="736601"/>
          </a:xfrm>
          <a:prstGeom prst="rect">
            <a:avLst/>
          </a:prstGeom>
        </p:spPr>
        <p:txBody>
          <a:bodyPr lIns="91438" tIns="91438" rIns="91438" bIns="91438"/>
          <a:lstStyle>
            <a:lvl1pPr algn="r" defTabSz="1285875">
              <a:defRPr sz="2200">
                <a:solidFill>
                  <a:srgbClr val="F7F3F3"/>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69" name="Title Text"/>
          <p:cNvSpPr txBox="1"/>
          <p:nvPr>
            <p:ph type="title"/>
          </p:nvPr>
        </p:nvSpPr>
        <p:spPr>
          <a:xfrm>
            <a:off x="5816203" y="214312"/>
            <a:ext cx="13716001" cy="3643313"/>
          </a:xfrm>
          <a:prstGeom prst="rect">
            <a:avLst/>
          </a:prstGeom>
        </p:spPr>
        <p:txBody>
          <a:bodyPr lIns="0" tIns="0" rIns="0" bIns="0"/>
          <a:lstStyle>
            <a:lvl1pPr defTabSz="642937">
              <a:tabLst>
                <a:tab pos="2082800" algn="l"/>
              </a:tabLst>
              <a:defRPr cap="none" sz="9400">
                <a:solidFill>
                  <a:srgbClr val="363929"/>
                </a:solidFill>
                <a:effectLst>
                  <a:outerShdw sx="100000" sy="100000" kx="0" ky="0" algn="b" rotWithShape="0" blurRad="25400" dist="25400" dir="2700000">
                    <a:srgbClr val="FFFFFF">
                      <a:alpha val="50000"/>
                    </a:srgbClr>
                  </a:outerShdw>
                </a:effectLst>
                <a:latin typeface="Optima"/>
                <a:ea typeface="Optima"/>
                <a:cs typeface="Optima"/>
                <a:sym typeface="Optima"/>
              </a:defRPr>
            </a:lvl1pPr>
          </a:lstStyle>
          <a:p>
            <a:pPr/>
            <a:r>
              <a:t>Title Text</a:t>
            </a:r>
          </a:p>
        </p:txBody>
      </p:sp>
      <p:sp>
        <p:nvSpPr>
          <p:cNvPr id="170" name="Body Level One…"/>
          <p:cNvSpPr txBox="1"/>
          <p:nvPr>
            <p:ph type="body" sz="half" idx="1"/>
          </p:nvPr>
        </p:nvSpPr>
        <p:spPr>
          <a:xfrm>
            <a:off x="5816203" y="3857625"/>
            <a:ext cx="13716001" cy="8215313"/>
          </a:xfrm>
          <a:prstGeom prst="rect">
            <a:avLst/>
          </a:prstGeom>
        </p:spPr>
        <p:txBody>
          <a:bodyPr lIns="0" tIns="0" rIns="0" bIns="0"/>
          <a:lstStyle>
            <a:lvl1pPr marL="764540" indent="-764540" defTabSz="642937">
              <a:spcBef>
                <a:spcPts val="7000"/>
              </a:spcBef>
              <a:buSzPct val="35000"/>
              <a:buBlip>
                <a:blip r:embed="rId3"/>
              </a:buBlip>
              <a:defRPr sz="5600">
                <a:solidFill>
                  <a:srgbClr val="363929"/>
                </a:solidFill>
                <a:latin typeface="Optima"/>
                <a:ea typeface="Optima"/>
                <a:cs typeface="Optima"/>
                <a:sym typeface="Optima"/>
              </a:defRPr>
            </a:lvl1pPr>
            <a:lvl2pPr marL="1310640" indent="-764540" defTabSz="642937">
              <a:spcBef>
                <a:spcPts val="7000"/>
              </a:spcBef>
              <a:buSzPct val="35000"/>
              <a:buBlip>
                <a:blip r:embed="rId3"/>
              </a:buBlip>
              <a:defRPr sz="5600">
                <a:solidFill>
                  <a:srgbClr val="363929"/>
                </a:solidFill>
                <a:latin typeface="Optima"/>
                <a:ea typeface="Optima"/>
                <a:cs typeface="Optima"/>
                <a:sym typeface="Optima"/>
              </a:defRPr>
            </a:lvl2pPr>
            <a:lvl3pPr marL="1856740" indent="-764540" defTabSz="642937">
              <a:spcBef>
                <a:spcPts val="7000"/>
              </a:spcBef>
              <a:buSzPct val="35000"/>
              <a:buBlip>
                <a:blip r:embed="rId3"/>
              </a:buBlip>
              <a:defRPr sz="5600">
                <a:solidFill>
                  <a:srgbClr val="363929"/>
                </a:solidFill>
                <a:latin typeface="Optima"/>
                <a:ea typeface="Optima"/>
                <a:cs typeface="Optima"/>
                <a:sym typeface="Optima"/>
              </a:defRPr>
            </a:lvl3pPr>
            <a:lvl4pPr marL="2402840" indent="-764540" defTabSz="642937">
              <a:spcBef>
                <a:spcPts val="7000"/>
              </a:spcBef>
              <a:buSzPct val="35000"/>
              <a:buBlip>
                <a:blip r:embed="rId3"/>
              </a:buBlip>
              <a:defRPr sz="5600">
                <a:solidFill>
                  <a:srgbClr val="363929"/>
                </a:solidFill>
                <a:latin typeface="Optima"/>
                <a:ea typeface="Optima"/>
                <a:cs typeface="Optima"/>
                <a:sym typeface="Optima"/>
              </a:defRPr>
            </a:lvl4pPr>
            <a:lvl5pPr marL="2948940" indent="-764540" defTabSz="642937">
              <a:spcBef>
                <a:spcPts val="7000"/>
              </a:spcBef>
              <a:buSzPct val="35000"/>
              <a:buBlip>
                <a:blip r:embed="rId3"/>
              </a:buBlip>
              <a:defRPr sz="5600">
                <a:solidFill>
                  <a:srgbClr val="363929"/>
                </a:solidFill>
                <a:latin typeface="Optima"/>
                <a:ea typeface="Optima"/>
                <a:cs typeface="Optima"/>
                <a:sym typeface="Optima"/>
              </a:defRPr>
            </a:lvl5pPr>
          </a:lstStyle>
          <a:p>
            <a:pPr/>
            <a:r>
              <a:t>Body Level One</a:t>
            </a:r>
          </a:p>
          <a:p>
            <a:pPr lvl="1"/>
            <a:r>
              <a:t>Body Level Two</a:t>
            </a:r>
          </a:p>
          <a:p>
            <a:pPr lvl="2"/>
            <a:r>
              <a:t>Body Level Three</a:t>
            </a:r>
          </a:p>
          <a:p>
            <a:pPr lvl="3"/>
            <a:r>
              <a:t>Body Level Four</a:t>
            </a:r>
          </a:p>
          <a:p>
            <a:pPr lvl="4"/>
            <a:r>
              <a:t>Body Level Five</a:t>
            </a:r>
          </a:p>
        </p:txBody>
      </p:sp>
      <p:sp>
        <p:nvSpPr>
          <p:cNvPr id="171" name="Slide Number"/>
          <p:cNvSpPr txBox="1"/>
          <p:nvPr>
            <p:ph type="sldNum" sz="quarter" idx="2"/>
          </p:nvPr>
        </p:nvSpPr>
        <p:spPr>
          <a:xfrm>
            <a:off x="11887199" y="11976099"/>
            <a:ext cx="4267201" cy="736601"/>
          </a:xfrm>
          <a:prstGeom prst="rect">
            <a:avLst/>
          </a:prstGeom>
        </p:spPr>
        <p:txBody>
          <a:bodyPr lIns="91438" tIns="91438" rIns="91438" bIns="91438"/>
          <a:lstStyle>
            <a:lvl1pPr algn="r" defTabSz="1285875">
              <a:defRPr sz="2200">
                <a:solidFill>
                  <a:srgbClr val="F7F3F3"/>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Profile view of a red motorcycle"/>
          <p:cNvSpPr/>
          <p:nvPr>
            <p:ph type="pic" idx="21"/>
          </p:nvPr>
        </p:nvSpPr>
        <p:spPr>
          <a:xfrm>
            <a:off x="4280774" y="-1688429"/>
            <a:ext cx="15829857" cy="11849101"/>
          </a:xfrm>
          <a:prstGeom prst="rect">
            <a:avLst/>
          </a:prstGeom>
        </p:spPr>
        <p:txBody>
          <a:bodyPr lIns="91439" tIns="45719" rIns="91439" bIns="45719" anchor="t">
            <a:noAutofit/>
          </a:bodyPr>
          <a:lstStyle/>
          <a:p>
            <a:pPr/>
          </a:p>
        </p:txBody>
      </p:sp>
      <p:sp>
        <p:nvSpPr>
          <p:cNvPr id="21" name="Title Text"/>
          <p:cNvSpPr txBox="1"/>
          <p:nvPr>
            <p:ph type="title"/>
          </p:nvPr>
        </p:nvSpPr>
        <p:spPr>
          <a:xfrm>
            <a:off x="2387600" y="9728200"/>
            <a:ext cx="19621500" cy="1803400"/>
          </a:xfrm>
          <a:prstGeom prst="rect">
            <a:avLst/>
          </a:prstGeom>
        </p:spPr>
        <p:txBody>
          <a:bodyPr/>
          <a:lstStyle/>
          <a:p>
            <a:pPr/>
            <a:r>
              <a:t>Title Text</a:t>
            </a:r>
          </a:p>
        </p:txBody>
      </p:sp>
      <p:sp>
        <p:nvSpPr>
          <p:cNvPr id="22" name="Body Level One…"/>
          <p:cNvSpPr txBox="1"/>
          <p:nvPr>
            <p:ph type="body" sz="quarter" idx="1"/>
          </p:nvPr>
        </p:nvSpPr>
        <p:spPr>
          <a:xfrm>
            <a:off x="2387600" y="11518900"/>
            <a:ext cx="19621500" cy="16002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Subtitle">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178" name="Title Text"/>
          <p:cNvSpPr txBox="1"/>
          <p:nvPr>
            <p:ph type="title"/>
          </p:nvPr>
        </p:nvSpPr>
        <p:spPr>
          <a:xfrm>
            <a:off x="5548312" y="2482453"/>
            <a:ext cx="14716126" cy="4393407"/>
          </a:xfrm>
          <a:prstGeom prst="rect">
            <a:avLst/>
          </a:prstGeom>
        </p:spPr>
        <p:txBody>
          <a:bodyPr lIns="0" tIns="0" rIns="0" bIns="0" anchor="b"/>
          <a:lstStyle>
            <a:lvl1pPr defTabSz="642937">
              <a:tabLst>
                <a:tab pos="2082800" algn="l"/>
              </a:tabLst>
              <a:defRPr cap="none" sz="13200">
                <a:solidFill>
                  <a:srgbClr val="363929"/>
                </a:solidFill>
                <a:effectLst>
                  <a:outerShdw sx="100000" sy="100000" kx="0" ky="0" algn="b" rotWithShape="0" blurRad="25400" dist="25400" dir="2700000">
                    <a:srgbClr val="FFFFFF">
                      <a:alpha val="50000"/>
                    </a:srgbClr>
                  </a:outerShdw>
                </a:effectLst>
                <a:latin typeface="Optima"/>
                <a:ea typeface="Optima"/>
                <a:cs typeface="Optima"/>
                <a:sym typeface="Optima"/>
              </a:defRPr>
            </a:lvl1pPr>
          </a:lstStyle>
          <a:p>
            <a:pPr/>
            <a:r>
              <a:t>Title Text</a:t>
            </a:r>
          </a:p>
        </p:txBody>
      </p:sp>
      <p:sp>
        <p:nvSpPr>
          <p:cNvPr id="179" name="Body Level One…"/>
          <p:cNvSpPr txBox="1"/>
          <p:nvPr>
            <p:ph type="body" sz="quarter" idx="1"/>
          </p:nvPr>
        </p:nvSpPr>
        <p:spPr>
          <a:xfrm>
            <a:off x="5548312" y="7072312"/>
            <a:ext cx="14716126" cy="2178845"/>
          </a:xfrm>
          <a:prstGeom prst="rect">
            <a:avLst/>
          </a:prstGeom>
        </p:spPr>
        <p:txBody>
          <a:bodyPr lIns="0" tIns="0" rIns="0" bIns="0" anchor="t"/>
          <a:lstStyle>
            <a:lvl1pPr marL="0" indent="0" algn="ctr" defTabSz="642937">
              <a:spcBef>
                <a:spcPts val="0"/>
              </a:spcBef>
              <a:buSzTx/>
              <a:buNone/>
              <a:defRPr sz="5800">
                <a:solidFill>
                  <a:srgbClr val="363929"/>
                </a:solidFill>
                <a:effectLst>
                  <a:outerShdw sx="100000" sy="100000" kx="0" ky="0" algn="b" rotWithShape="0" blurRad="25400" dist="25400" dir="2700000">
                    <a:srgbClr val="FFFFFF">
                      <a:alpha val="50000"/>
                    </a:srgbClr>
                  </a:outerShdw>
                </a:effectLst>
                <a:latin typeface="Optima"/>
                <a:ea typeface="Optima"/>
                <a:cs typeface="Optima"/>
                <a:sym typeface="Optima"/>
              </a:defRPr>
            </a:lvl1pPr>
            <a:lvl2pPr marL="0" indent="0" algn="ctr" defTabSz="642937">
              <a:spcBef>
                <a:spcPts val="0"/>
              </a:spcBef>
              <a:buSzTx/>
              <a:buNone/>
              <a:defRPr sz="5800">
                <a:solidFill>
                  <a:srgbClr val="363929"/>
                </a:solidFill>
                <a:effectLst>
                  <a:outerShdw sx="100000" sy="100000" kx="0" ky="0" algn="b" rotWithShape="0" blurRad="25400" dist="25400" dir="2700000">
                    <a:srgbClr val="FFFFFF">
                      <a:alpha val="50000"/>
                    </a:srgbClr>
                  </a:outerShdw>
                </a:effectLst>
                <a:latin typeface="Optima"/>
                <a:ea typeface="Optima"/>
                <a:cs typeface="Optima"/>
                <a:sym typeface="Optima"/>
              </a:defRPr>
            </a:lvl2pPr>
            <a:lvl3pPr marL="0" indent="0" algn="ctr" defTabSz="642937">
              <a:spcBef>
                <a:spcPts val="0"/>
              </a:spcBef>
              <a:buSzTx/>
              <a:buNone/>
              <a:defRPr sz="5800">
                <a:solidFill>
                  <a:srgbClr val="363929"/>
                </a:solidFill>
                <a:effectLst>
                  <a:outerShdw sx="100000" sy="100000" kx="0" ky="0" algn="b" rotWithShape="0" blurRad="25400" dist="25400" dir="2700000">
                    <a:srgbClr val="FFFFFF">
                      <a:alpha val="50000"/>
                    </a:srgbClr>
                  </a:outerShdw>
                </a:effectLst>
                <a:latin typeface="Optima"/>
                <a:ea typeface="Optima"/>
                <a:cs typeface="Optima"/>
                <a:sym typeface="Optima"/>
              </a:defRPr>
            </a:lvl3pPr>
            <a:lvl4pPr marL="0" indent="0" algn="ctr" defTabSz="642937">
              <a:spcBef>
                <a:spcPts val="0"/>
              </a:spcBef>
              <a:buSzTx/>
              <a:buNone/>
              <a:defRPr sz="5800">
                <a:solidFill>
                  <a:srgbClr val="363929"/>
                </a:solidFill>
                <a:effectLst>
                  <a:outerShdw sx="100000" sy="100000" kx="0" ky="0" algn="b" rotWithShape="0" blurRad="25400" dist="25400" dir="2700000">
                    <a:srgbClr val="FFFFFF">
                      <a:alpha val="50000"/>
                    </a:srgbClr>
                  </a:outerShdw>
                </a:effectLst>
                <a:latin typeface="Optima"/>
                <a:ea typeface="Optima"/>
                <a:cs typeface="Optima"/>
                <a:sym typeface="Optima"/>
              </a:defRPr>
            </a:lvl4pPr>
            <a:lvl5pPr marL="0" indent="0" algn="ctr" defTabSz="642937">
              <a:spcBef>
                <a:spcPts val="0"/>
              </a:spcBef>
              <a:buSzTx/>
              <a:buNone/>
              <a:defRPr sz="5800">
                <a:solidFill>
                  <a:srgbClr val="363929"/>
                </a:solidFill>
                <a:effectLst>
                  <a:outerShdw sx="100000" sy="100000" kx="0" ky="0" algn="b" rotWithShape="0" blurRad="25400" dist="25400" dir="2700000">
                    <a:srgbClr val="FFFFFF">
                      <a:alpha val="50000"/>
                    </a:srgbClr>
                  </a:outerShdw>
                </a:effectLst>
                <a:latin typeface="Optima"/>
                <a:ea typeface="Optima"/>
                <a:cs typeface="Optima"/>
                <a:sym typeface="Optima"/>
              </a:defRPr>
            </a:lvl5pPr>
          </a:lstStyle>
          <a:p>
            <a:pPr/>
            <a:r>
              <a:t>Body Level One</a:t>
            </a:r>
          </a:p>
          <a:p>
            <a:pPr lvl="1"/>
            <a:r>
              <a:t>Body Level Two</a:t>
            </a:r>
          </a:p>
          <a:p>
            <a:pPr lvl="2"/>
            <a:r>
              <a:t>Body Level Three</a:t>
            </a:r>
          </a:p>
          <a:p>
            <a:pPr lvl="3"/>
            <a:r>
              <a:t>Body Level Four</a:t>
            </a:r>
          </a:p>
          <a:p>
            <a:pPr lvl="4"/>
            <a:r>
              <a:t>Body Level Five</a:t>
            </a:r>
          </a:p>
        </p:txBody>
      </p:sp>
      <p:sp>
        <p:nvSpPr>
          <p:cNvPr id="180" name="Slide Number"/>
          <p:cNvSpPr txBox="1"/>
          <p:nvPr>
            <p:ph type="sldNum" sz="quarter" idx="2"/>
          </p:nvPr>
        </p:nvSpPr>
        <p:spPr>
          <a:xfrm>
            <a:off x="11887199" y="11976099"/>
            <a:ext cx="4267201" cy="736601"/>
          </a:xfrm>
          <a:prstGeom prst="rect">
            <a:avLst/>
          </a:prstGeom>
        </p:spPr>
        <p:txBody>
          <a:bodyPr lIns="91438" tIns="91438" rIns="91438" bIns="91438"/>
          <a:lstStyle>
            <a:lvl1pPr algn="r" defTabSz="1285875">
              <a:defRPr sz="2200">
                <a:solidFill>
                  <a:srgbClr val="F7F3F3"/>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2 Content and Text">
    <p:bg>
      <p:bgPr>
        <a:solidFill>
          <a:srgbClr val="FFFFFF"/>
        </a:solidFill>
      </p:bgPr>
    </p:bg>
    <p:spTree>
      <p:nvGrpSpPr>
        <p:cNvPr id="1" name=""/>
        <p:cNvGrpSpPr/>
        <p:nvPr/>
      </p:nvGrpSpPr>
      <p:grpSpPr>
        <a:xfrm>
          <a:off x="0" y="0"/>
          <a:ext cx="0" cy="0"/>
          <a:chOff x="0" y="0"/>
          <a:chExt cx="0" cy="0"/>
        </a:xfrm>
      </p:grpSpPr>
      <p:pic>
        <p:nvPicPr>
          <p:cNvPr id="187" name="Picture 2" descr="Picture 2"/>
          <p:cNvPicPr>
            <a:picLocks noChangeAspect="1"/>
          </p:cNvPicPr>
          <p:nvPr/>
        </p:nvPicPr>
        <p:blipFill>
          <a:blip r:embed="rId2">
            <a:extLst/>
          </a:blip>
          <a:stretch>
            <a:fillRect/>
          </a:stretch>
        </p:blipFill>
        <p:spPr>
          <a:xfrm>
            <a:off x="3048000" y="0"/>
            <a:ext cx="18288000" cy="13716000"/>
          </a:xfrm>
          <a:prstGeom prst="rect">
            <a:avLst/>
          </a:prstGeom>
          <a:ln w="12700">
            <a:miter lim="400000"/>
          </a:ln>
        </p:spPr>
      </p:pic>
      <p:sp>
        <p:nvSpPr>
          <p:cNvPr id="188" name="Title Text"/>
          <p:cNvSpPr txBox="1"/>
          <p:nvPr>
            <p:ph type="title"/>
          </p:nvPr>
        </p:nvSpPr>
        <p:spPr>
          <a:xfrm>
            <a:off x="3962400" y="549276"/>
            <a:ext cx="16459200" cy="2286001"/>
          </a:xfrm>
          <a:prstGeom prst="rect">
            <a:avLst/>
          </a:prstGeom>
        </p:spPr>
        <p:txBody>
          <a:bodyPr lIns="91439" tIns="91439" rIns="91439" bIns="91439"/>
          <a:lstStyle>
            <a:lvl1pPr defTabSz="1828800">
              <a:defRPr cap="none" sz="8800">
                <a:solidFill>
                  <a:srgbClr val="000000"/>
                </a:solidFill>
                <a:latin typeface="Arial"/>
                <a:ea typeface="Arial"/>
                <a:cs typeface="Arial"/>
                <a:sym typeface="Arial"/>
              </a:defRPr>
            </a:lvl1pPr>
          </a:lstStyle>
          <a:p>
            <a:pPr/>
            <a:r>
              <a:t>Title Text</a:t>
            </a:r>
          </a:p>
        </p:txBody>
      </p:sp>
      <p:sp>
        <p:nvSpPr>
          <p:cNvPr id="189" name="Body Level One…"/>
          <p:cNvSpPr txBox="1"/>
          <p:nvPr>
            <p:ph type="body" sz="quarter" idx="1"/>
          </p:nvPr>
        </p:nvSpPr>
        <p:spPr>
          <a:xfrm>
            <a:off x="3962400" y="3200400"/>
            <a:ext cx="8077200" cy="4371977"/>
          </a:xfrm>
          <a:prstGeom prst="rect">
            <a:avLst/>
          </a:prstGeom>
        </p:spPr>
        <p:txBody>
          <a:bodyPr lIns="91439" tIns="91439" rIns="91439" bIns="91439" anchor="t"/>
          <a:lstStyle>
            <a:lvl1pPr marL="685800" indent="-685800" defTabSz="1828800">
              <a:spcBef>
                <a:spcPts val="1500"/>
              </a:spcBef>
              <a:buSzPct val="100000"/>
              <a:defRPr sz="6400">
                <a:solidFill>
                  <a:srgbClr val="000000"/>
                </a:solidFill>
                <a:latin typeface="Arial"/>
                <a:ea typeface="Arial"/>
                <a:cs typeface="Arial"/>
                <a:sym typeface="Arial"/>
              </a:defRPr>
            </a:lvl1pPr>
            <a:lvl2pPr marL="1110342" indent="-653142" defTabSz="1828800">
              <a:spcBef>
                <a:spcPts val="1500"/>
              </a:spcBef>
              <a:buSzPct val="100000"/>
              <a:buChar char="–"/>
              <a:defRPr sz="6400">
                <a:solidFill>
                  <a:srgbClr val="000000"/>
                </a:solidFill>
                <a:latin typeface="Arial"/>
                <a:ea typeface="Arial"/>
                <a:cs typeface="Arial"/>
                <a:sym typeface="Arial"/>
              </a:defRPr>
            </a:lvl2pPr>
            <a:lvl3pPr marL="1524000" indent="-609600" defTabSz="1828800">
              <a:spcBef>
                <a:spcPts val="1500"/>
              </a:spcBef>
              <a:buSzPct val="100000"/>
              <a:defRPr sz="6400">
                <a:solidFill>
                  <a:srgbClr val="000000"/>
                </a:solidFill>
                <a:latin typeface="Arial"/>
                <a:ea typeface="Arial"/>
                <a:cs typeface="Arial"/>
                <a:sym typeface="Arial"/>
              </a:defRPr>
            </a:lvl3pPr>
            <a:lvl4pPr marL="2103120" indent="-731520" defTabSz="1828800">
              <a:spcBef>
                <a:spcPts val="1500"/>
              </a:spcBef>
              <a:buSzPct val="100000"/>
              <a:buChar char="–"/>
              <a:defRPr sz="6400">
                <a:solidFill>
                  <a:srgbClr val="000000"/>
                </a:solidFill>
                <a:latin typeface="Arial"/>
                <a:ea typeface="Arial"/>
                <a:cs typeface="Arial"/>
                <a:sym typeface="Arial"/>
              </a:defRPr>
            </a:lvl4pPr>
            <a:lvl5pPr marL="2560320" indent="-731520" defTabSz="1828800">
              <a:spcBef>
                <a:spcPts val="1500"/>
              </a:spcBef>
              <a:buSzPct val="100000"/>
              <a:buChar char="»"/>
              <a:defRPr sz="6400">
                <a:solidFill>
                  <a:srgbClr val="000000"/>
                </a:solidFill>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190" name="Text Placeholder 4"/>
          <p:cNvSpPr/>
          <p:nvPr>
            <p:ph type="body" sz="half" idx="21"/>
          </p:nvPr>
        </p:nvSpPr>
        <p:spPr>
          <a:xfrm>
            <a:off x="12344400" y="3200400"/>
            <a:ext cx="8077200" cy="9051926"/>
          </a:xfrm>
          <a:prstGeom prst="rect">
            <a:avLst/>
          </a:prstGeom>
        </p:spPr>
        <p:txBody>
          <a:bodyPr lIns="91439" tIns="91439" rIns="91439" bIns="91439" anchor="t"/>
          <a:lstStyle/>
          <a:p>
            <a:pPr marL="685800" indent="-685800" defTabSz="1828800">
              <a:spcBef>
                <a:spcPts val="1500"/>
              </a:spcBef>
              <a:buSzPct val="100000"/>
              <a:defRPr sz="6400">
                <a:solidFill>
                  <a:srgbClr val="000000"/>
                </a:solidFill>
                <a:latin typeface="Arial"/>
                <a:ea typeface="Arial"/>
                <a:cs typeface="Arial"/>
                <a:sym typeface="Arial"/>
              </a:defRPr>
            </a:pPr>
          </a:p>
        </p:txBody>
      </p:sp>
      <p:sp>
        <p:nvSpPr>
          <p:cNvPr id="191" name="Slide Number"/>
          <p:cNvSpPr txBox="1"/>
          <p:nvPr>
            <p:ph type="sldNum" sz="quarter" idx="2"/>
          </p:nvPr>
        </p:nvSpPr>
        <p:spPr>
          <a:xfrm>
            <a:off x="19830484" y="12490450"/>
            <a:ext cx="591116" cy="577647"/>
          </a:xfrm>
          <a:prstGeom prst="rect">
            <a:avLst/>
          </a:prstGeom>
        </p:spPr>
        <p:txBody>
          <a:bodyPr lIns="91439" tIns="91439" rIns="91439" bIns="91439" anchor="t"/>
          <a:lstStyle>
            <a:lvl1pPr algn="r" defTabSz="1828800">
              <a:defRPr sz="2800">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FFFFFF"/>
        </a:solidFill>
      </p:bgPr>
    </p:bg>
    <p:spTree>
      <p:nvGrpSpPr>
        <p:cNvPr id="1" name=""/>
        <p:cNvGrpSpPr/>
        <p:nvPr/>
      </p:nvGrpSpPr>
      <p:grpSpPr>
        <a:xfrm>
          <a:off x="0" y="0"/>
          <a:ext cx="0" cy="0"/>
          <a:chOff x="0" y="0"/>
          <a:chExt cx="0" cy="0"/>
        </a:xfrm>
      </p:grpSpPr>
      <p:pic>
        <p:nvPicPr>
          <p:cNvPr id="198" name="Picture 2" descr="Picture 2"/>
          <p:cNvPicPr>
            <a:picLocks noChangeAspect="1"/>
          </p:cNvPicPr>
          <p:nvPr/>
        </p:nvPicPr>
        <p:blipFill>
          <a:blip r:embed="rId2">
            <a:extLst/>
          </a:blip>
          <a:stretch>
            <a:fillRect/>
          </a:stretch>
        </p:blipFill>
        <p:spPr>
          <a:xfrm>
            <a:off x="3048000" y="0"/>
            <a:ext cx="18288000" cy="13716000"/>
          </a:xfrm>
          <a:prstGeom prst="rect">
            <a:avLst/>
          </a:prstGeom>
          <a:ln w="12700">
            <a:miter lim="400000"/>
          </a:ln>
        </p:spPr>
      </p:pic>
      <p:sp>
        <p:nvSpPr>
          <p:cNvPr id="199" name="Slide Number"/>
          <p:cNvSpPr txBox="1"/>
          <p:nvPr>
            <p:ph type="sldNum" sz="quarter" idx="2"/>
          </p:nvPr>
        </p:nvSpPr>
        <p:spPr>
          <a:xfrm>
            <a:off x="20744884" y="0"/>
            <a:ext cx="591116" cy="577647"/>
          </a:xfrm>
          <a:prstGeom prst="rect">
            <a:avLst/>
          </a:prstGeom>
        </p:spPr>
        <p:txBody>
          <a:bodyPr lIns="91439" tIns="91439" rIns="91439" bIns="91439" anchor="t"/>
          <a:lstStyle>
            <a:lvl1pPr algn="r" defTabSz="1828800">
              <a:defRPr sz="2800">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Slide">
    <p:bg>
      <p:bgPr>
        <a:solidFill>
          <a:srgbClr val="FFFFFF"/>
        </a:solidFill>
      </p:bgPr>
    </p:bg>
    <p:spTree>
      <p:nvGrpSpPr>
        <p:cNvPr id="1" name=""/>
        <p:cNvGrpSpPr/>
        <p:nvPr/>
      </p:nvGrpSpPr>
      <p:grpSpPr>
        <a:xfrm>
          <a:off x="0" y="0"/>
          <a:ext cx="0" cy="0"/>
          <a:chOff x="0" y="0"/>
          <a:chExt cx="0" cy="0"/>
        </a:xfrm>
      </p:grpSpPr>
      <p:pic>
        <p:nvPicPr>
          <p:cNvPr id="206" name="Picture 2" descr="Picture 2"/>
          <p:cNvPicPr>
            <a:picLocks noChangeAspect="1"/>
          </p:cNvPicPr>
          <p:nvPr/>
        </p:nvPicPr>
        <p:blipFill>
          <a:blip r:embed="rId2">
            <a:extLst/>
          </a:blip>
          <a:stretch>
            <a:fillRect/>
          </a:stretch>
        </p:blipFill>
        <p:spPr>
          <a:xfrm>
            <a:off x="3048000" y="0"/>
            <a:ext cx="18288000" cy="13716000"/>
          </a:xfrm>
          <a:prstGeom prst="rect">
            <a:avLst/>
          </a:prstGeom>
          <a:ln w="12700">
            <a:miter lim="400000"/>
          </a:ln>
        </p:spPr>
      </p:pic>
      <p:sp>
        <p:nvSpPr>
          <p:cNvPr id="207" name="Title Text"/>
          <p:cNvSpPr txBox="1"/>
          <p:nvPr>
            <p:ph type="title"/>
          </p:nvPr>
        </p:nvSpPr>
        <p:spPr>
          <a:xfrm>
            <a:off x="4419600" y="4260850"/>
            <a:ext cx="15544800" cy="2940050"/>
          </a:xfrm>
          <a:prstGeom prst="rect">
            <a:avLst/>
          </a:prstGeom>
        </p:spPr>
        <p:txBody>
          <a:bodyPr lIns="91439" tIns="91439" rIns="91439" bIns="91439"/>
          <a:lstStyle>
            <a:lvl1pPr defTabSz="1828800">
              <a:defRPr cap="none" sz="8800">
                <a:solidFill>
                  <a:srgbClr val="000000"/>
                </a:solidFill>
                <a:latin typeface="Arial"/>
                <a:ea typeface="Arial"/>
                <a:cs typeface="Arial"/>
                <a:sym typeface="Arial"/>
              </a:defRPr>
            </a:lvl1pPr>
          </a:lstStyle>
          <a:p>
            <a:pPr/>
            <a:r>
              <a:t>Title Text</a:t>
            </a:r>
          </a:p>
        </p:txBody>
      </p:sp>
      <p:sp>
        <p:nvSpPr>
          <p:cNvPr id="208" name="Body Level One…"/>
          <p:cNvSpPr txBox="1"/>
          <p:nvPr>
            <p:ph type="body" sz="quarter" idx="1"/>
          </p:nvPr>
        </p:nvSpPr>
        <p:spPr>
          <a:xfrm>
            <a:off x="5791200" y="7772400"/>
            <a:ext cx="12801600" cy="3505200"/>
          </a:xfrm>
          <a:prstGeom prst="rect">
            <a:avLst/>
          </a:prstGeom>
        </p:spPr>
        <p:txBody>
          <a:bodyPr lIns="91439" tIns="91439" rIns="91439" bIns="91439" anchor="t"/>
          <a:lstStyle>
            <a:lvl1pPr marL="0" indent="0" algn="ctr" defTabSz="1828800">
              <a:spcBef>
                <a:spcPts val="1500"/>
              </a:spcBef>
              <a:buSzTx/>
              <a:buNone/>
              <a:defRPr sz="6400">
                <a:solidFill>
                  <a:srgbClr val="000000"/>
                </a:solidFill>
                <a:latin typeface="Arial"/>
                <a:ea typeface="Arial"/>
                <a:cs typeface="Arial"/>
                <a:sym typeface="Arial"/>
              </a:defRPr>
            </a:lvl1pPr>
            <a:lvl2pPr marL="0" indent="457200" algn="ctr" defTabSz="1828800">
              <a:spcBef>
                <a:spcPts val="1500"/>
              </a:spcBef>
              <a:buSzTx/>
              <a:buNone/>
              <a:defRPr sz="6400">
                <a:solidFill>
                  <a:srgbClr val="000000"/>
                </a:solidFill>
                <a:latin typeface="Arial"/>
                <a:ea typeface="Arial"/>
                <a:cs typeface="Arial"/>
                <a:sym typeface="Arial"/>
              </a:defRPr>
            </a:lvl2pPr>
            <a:lvl3pPr marL="0" indent="914400" algn="ctr" defTabSz="1828800">
              <a:spcBef>
                <a:spcPts val="1500"/>
              </a:spcBef>
              <a:buSzTx/>
              <a:buNone/>
              <a:defRPr sz="6400">
                <a:solidFill>
                  <a:srgbClr val="000000"/>
                </a:solidFill>
                <a:latin typeface="Arial"/>
                <a:ea typeface="Arial"/>
                <a:cs typeface="Arial"/>
                <a:sym typeface="Arial"/>
              </a:defRPr>
            </a:lvl3pPr>
            <a:lvl4pPr marL="0" indent="1371600" algn="ctr" defTabSz="1828800">
              <a:spcBef>
                <a:spcPts val="1500"/>
              </a:spcBef>
              <a:buSzTx/>
              <a:buNone/>
              <a:defRPr sz="6400">
                <a:solidFill>
                  <a:srgbClr val="000000"/>
                </a:solidFill>
                <a:latin typeface="Arial"/>
                <a:ea typeface="Arial"/>
                <a:cs typeface="Arial"/>
                <a:sym typeface="Arial"/>
              </a:defRPr>
            </a:lvl4pPr>
            <a:lvl5pPr marL="0" indent="1828800" algn="ctr" defTabSz="1828800">
              <a:spcBef>
                <a:spcPts val="1500"/>
              </a:spcBef>
              <a:buSzTx/>
              <a:buNone/>
              <a:defRPr sz="6400">
                <a:solidFill>
                  <a:srgbClr val="000000"/>
                </a:solidFill>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209" name="Slide Number"/>
          <p:cNvSpPr txBox="1"/>
          <p:nvPr>
            <p:ph type="sldNum" sz="quarter" idx="2"/>
          </p:nvPr>
        </p:nvSpPr>
        <p:spPr>
          <a:xfrm>
            <a:off x="20744884" y="0"/>
            <a:ext cx="591116" cy="577647"/>
          </a:xfrm>
          <a:prstGeom prst="rect">
            <a:avLst/>
          </a:prstGeom>
        </p:spPr>
        <p:txBody>
          <a:bodyPr lIns="91439" tIns="91439" rIns="91439" bIns="91439" anchor="t"/>
          <a:lstStyle>
            <a:lvl1pPr algn="r" defTabSz="1828800">
              <a:defRPr sz="2800">
                <a:solidFill>
                  <a:srgbClr val="000000"/>
                </a:solidFill>
                <a:latin typeface="Arial"/>
                <a:ea typeface="Arial"/>
                <a:cs typeface="Arial"/>
                <a:sym typeface="Aria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16" name="Slide Number"/>
          <p:cNvSpPr txBox="1"/>
          <p:nvPr>
            <p:ph type="sldNum" sz="quarter" idx="2"/>
          </p:nvPr>
        </p:nvSpPr>
        <p:spPr>
          <a:xfrm>
            <a:off x="11952882" y="13038931"/>
            <a:ext cx="460376" cy="498476"/>
          </a:xfrm>
          <a:prstGeom prst="rect">
            <a:avLst/>
          </a:prstGeom>
        </p:spPr>
        <p:txBody>
          <a:bodyPr lIns="71437" tIns="71437" rIns="71437" bIns="71437"/>
          <a:lstStyle>
            <a:lvl1pPr defTabSz="821531"/>
          </a:lstStyle>
          <a:p>
            <a:pPr/>
            <a:fld id="{86CB4B4D-7CA3-9044-876B-883B54F8677D}" type="slidenum"/>
          </a:p>
        </p:txBody>
      </p:sp>
    </p:spTree>
  </p:cSld>
  <p:clrMapOvr>
    <a:masterClrMapping/>
  </p:clrMapOvr>
  <p:transition xmlns:p14="http://schemas.microsoft.com/office/powerpoint/2010/main" spd="med" advClick="1"/>
</p:sldLayout>
</file>

<file path=ppt/slideLayouts/slideLayout2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bg>
      <p:bgPr>
        <a:solidFill>
          <a:srgbClr val="FFFFFF"/>
        </a:solidFill>
      </p:bgPr>
    </p:bg>
    <p:spTree>
      <p:nvGrpSpPr>
        <p:cNvPr id="1" name=""/>
        <p:cNvGrpSpPr/>
        <p:nvPr/>
      </p:nvGrpSpPr>
      <p:grpSpPr>
        <a:xfrm>
          <a:off x="0" y="0"/>
          <a:ext cx="0" cy="0"/>
          <a:chOff x="0" y="0"/>
          <a:chExt cx="0" cy="0"/>
        </a:xfrm>
      </p:grpSpPr>
      <p:sp>
        <p:nvSpPr>
          <p:cNvPr id="223" name="Slide Number"/>
          <p:cNvSpPr txBox="1"/>
          <p:nvPr>
            <p:ph type="sldNum" sz="quarter" idx="2"/>
          </p:nvPr>
        </p:nvSpPr>
        <p:spPr>
          <a:xfrm>
            <a:off x="22496303" y="12753103"/>
            <a:ext cx="668497" cy="649447"/>
          </a:xfrm>
          <a:prstGeom prst="rect">
            <a:avLst/>
          </a:prstGeom>
        </p:spPr>
        <p:txBody>
          <a:bodyPr lIns="121919" tIns="121919" rIns="121919" bIns="121919" anchor="ctr"/>
          <a:lstStyle>
            <a:lvl1pPr algn="r" defTabSz="2438400">
              <a:defRPr sz="3200">
                <a:solidFill>
                  <a:srgbClr val="888888"/>
                </a:solidFill>
                <a:latin typeface="Calibri"/>
                <a:ea typeface="Calibri"/>
                <a:cs typeface="Calibri"/>
                <a:sym typeface="Calibri"/>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673100" y="4572000"/>
            <a:ext cx="23050500" cy="45593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Front view of a red motorcycle"/>
          <p:cNvSpPr/>
          <p:nvPr>
            <p:ph type="pic" idx="21"/>
          </p:nvPr>
        </p:nvSpPr>
        <p:spPr>
          <a:xfrm>
            <a:off x="10590462" y="1511300"/>
            <a:ext cx="13644824" cy="12128732"/>
          </a:xfrm>
          <a:prstGeom prst="rect">
            <a:avLst/>
          </a:prstGeom>
        </p:spPr>
        <p:txBody>
          <a:bodyPr lIns="91439" tIns="45719" rIns="91439" bIns="45719" anchor="t">
            <a:noAutofit/>
          </a:bodyPr>
          <a:lstStyle/>
          <a:p>
            <a:pPr/>
          </a:p>
        </p:txBody>
      </p:sp>
      <p:sp>
        <p:nvSpPr>
          <p:cNvPr id="39" name="Title Text"/>
          <p:cNvSpPr txBox="1"/>
          <p:nvPr>
            <p:ph type="title"/>
          </p:nvPr>
        </p:nvSpPr>
        <p:spPr>
          <a:xfrm>
            <a:off x="673100" y="1435100"/>
            <a:ext cx="11049000" cy="5461000"/>
          </a:xfrm>
          <a:prstGeom prst="rect">
            <a:avLst/>
          </a:prstGeom>
        </p:spPr>
        <p:txBody>
          <a:bodyPr anchor="b"/>
          <a:lstStyle/>
          <a:p>
            <a:pPr/>
            <a:r>
              <a:t>Title Text</a:t>
            </a:r>
          </a:p>
        </p:txBody>
      </p:sp>
      <p:sp>
        <p:nvSpPr>
          <p:cNvPr id="40" name="Body Level One…"/>
          <p:cNvSpPr txBox="1"/>
          <p:nvPr>
            <p:ph type="body" sz="quarter" idx="1"/>
          </p:nvPr>
        </p:nvSpPr>
        <p:spPr>
          <a:xfrm>
            <a:off x="673100" y="6870700"/>
            <a:ext cx="11049000" cy="5461000"/>
          </a:xfrm>
          <a:prstGeom prst="rect">
            <a:avLst/>
          </a:prstGeom>
        </p:spPr>
        <p:txBody>
          <a:bodyPr anchor="t"/>
          <a:lstStyle>
            <a:lvl1pPr marL="0" indent="0" algn="ctr">
              <a:spcBef>
                <a:spcPts val="0"/>
              </a:spcBef>
              <a:buSzTx/>
              <a:buNone/>
            </a:lvl1pPr>
            <a:lvl2pPr marL="0" indent="0" algn="ctr">
              <a:spcBef>
                <a:spcPts val="0"/>
              </a:spcBef>
              <a:buSzTx/>
              <a:buNone/>
            </a:lvl2pPr>
            <a:lvl3pPr marL="0" indent="0" algn="ctr">
              <a:spcBef>
                <a:spcPts val="0"/>
              </a:spcBef>
              <a:buSzTx/>
              <a:buNone/>
            </a:lvl3pPr>
            <a:lvl4pPr marL="0" indent="0" algn="ctr">
              <a:spcBef>
                <a:spcPts val="0"/>
              </a:spcBef>
              <a:buSzTx/>
              <a:buNone/>
            </a:lvl4pPr>
            <a:lvl5pPr marL="0" indent="0" algn="ctr">
              <a:spcBef>
                <a:spcPts val="0"/>
              </a:spcBef>
              <a:buSzTx/>
              <a:buNone/>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lvl1pPr marL="736600" indent="-736600">
              <a:lnSpc>
                <a:spcPct val="120000"/>
              </a:lnSpc>
              <a:spcBef>
                <a:spcPts val="6500"/>
              </a:spcBef>
              <a:defRPr sz="6400"/>
            </a:lvl1pPr>
            <a:lvl2pPr marL="1473200" indent="-736600">
              <a:lnSpc>
                <a:spcPct val="120000"/>
              </a:lnSpc>
              <a:spcBef>
                <a:spcPts val="6500"/>
              </a:spcBef>
              <a:defRPr sz="6400"/>
            </a:lvl2pPr>
            <a:lvl3pPr marL="2209800" indent="-736600">
              <a:lnSpc>
                <a:spcPct val="120000"/>
              </a:lnSpc>
              <a:spcBef>
                <a:spcPts val="6500"/>
              </a:spcBef>
              <a:defRPr sz="6400"/>
            </a:lvl3pPr>
            <a:lvl4pPr marL="2946400" indent="-736600">
              <a:lnSpc>
                <a:spcPct val="120000"/>
              </a:lnSpc>
              <a:spcBef>
                <a:spcPts val="6500"/>
              </a:spcBef>
              <a:defRPr sz="6400"/>
            </a:lvl4pPr>
            <a:lvl5pPr marL="3683000" indent="-736600">
              <a:lnSpc>
                <a:spcPct val="120000"/>
              </a:lnSpc>
              <a:spcBef>
                <a:spcPts val="6500"/>
              </a:spcBef>
              <a:defRPr sz="6400"/>
            </a:lvl5p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Front view of a red motorcycle"/>
          <p:cNvSpPr/>
          <p:nvPr>
            <p:ph type="pic" sz="half" idx="21"/>
          </p:nvPr>
        </p:nvSpPr>
        <p:spPr>
          <a:xfrm>
            <a:off x="11814854" y="3233783"/>
            <a:ext cx="11753235" cy="10447317"/>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Small">
    <p:spTree>
      <p:nvGrpSpPr>
        <p:cNvPr id="1" name=""/>
        <p:cNvGrpSpPr/>
        <p:nvPr/>
      </p:nvGrpSpPr>
      <p:grpSpPr>
        <a:xfrm>
          <a:off x="0" y="0"/>
          <a:ext cx="0" cy="0"/>
          <a:chOff x="0" y="0"/>
          <a:chExt cx="0" cy="0"/>
        </a:xfrm>
      </p:grpSpPr>
      <p:sp>
        <p:nvSpPr>
          <p:cNvPr id="75" name="Title Text"/>
          <p:cNvSpPr txBox="1"/>
          <p:nvPr>
            <p:ph type="title"/>
          </p:nvPr>
        </p:nvSpPr>
        <p:spPr>
          <a:prstGeom prst="rect">
            <a:avLst/>
          </a:prstGeom>
        </p:spPr>
        <p:txBody>
          <a:bodyPr/>
          <a:lstStyle/>
          <a:p>
            <a:pPr/>
            <a:r>
              <a:t>Title Text</a:t>
            </a:r>
          </a:p>
        </p:txBody>
      </p:sp>
      <p:sp>
        <p:nvSpPr>
          <p:cNvPr id="76"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7"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Live Video Large">
    <p:spTree>
      <p:nvGrpSpPr>
        <p:cNvPr id="1" name=""/>
        <p:cNvGrpSpPr/>
        <p:nvPr/>
      </p:nvGrpSpPr>
      <p:grpSpPr>
        <a:xfrm>
          <a:off x="0" y="0"/>
          <a:ext cx="0" cy="0"/>
          <a:chOff x="0" y="0"/>
          <a:chExt cx="0" cy="0"/>
        </a:xfrm>
      </p:grpSpPr>
      <p:sp>
        <p:nvSpPr>
          <p:cNvPr id="84" name="Title Text"/>
          <p:cNvSpPr txBox="1"/>
          <p:nvPr>
            <p:ph type="title"/>
          </p:nvPr>
        </p:nvSpPr>
        <p:spPr>
          <a:prstGeom prst="rect">
            <a:avLst/>
          </a:prstGeom>
        </p:spPr>
        <p:txBody>
          <a:bodyPr/>
          <a:lstStyle/>
          <a:p>
            <a:pPr/>
            <a:r>
              <a:t>Title Text</a:t>
            </a:r>
          </a:p>
        </p:txBody>
      </p:sp>
      <p:sp>
        <p:nvSpPr>
          <p:cNvPr id="85" name="Body Level One…"/>
          <p:cNvSpPr txBox="1"/>
          <p:nvPr>
            <p:ph type="body" sz="half" idx="1"/>
          </p:nvPr>
        </p:nvSpPr>
        <p:spPr>
          <a:xfrm>
            <a:off x="673100" y="3835400"/>
            <a:ext cx="11049000" cy="8864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jpe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 Id="rId20" Type="http://schemas.openxmlformats.org/officeDocument/2006/relationships/slideLayout" Target="../slideLayouts/slideLayout18.xml"/><Relationship Id="rId21" Type="http://schemas.openxmlformats.org/officeDocument/2006/relationships/slideLayout" Target="../slideLayouts/slideLayout19.xml"/><Relationship Id="rId22" Type="http://schemas.openxmlformats.org/officeDocument/2006/relationships/slideLayout" Target="../slideLayouts/slideLayout20.xml"/><Relationship Id="rId23" Type="http://schemas.openxmlformats.org/officeDocument/2006/relationships/slideLayout" Target="../slideLayouts/slideLayout21.xml"/><Relationship Id="rId24" Type="http://schemas.openxmlformats.org/officeDocument/2006/relationships/slideLayout" Target="../slideLayouts/slideLayout22.xml"/><Relationship Id="rId25" Type="http://schemas.openxmlformats.org/officeDocument/2006/relationships/slideLayout" Target="../slideLayouts/slideLayout23.xml"/><Relationship Id="rId26" Type="http://schemas.openxmlformats.org/officeDocument/2006/relationships/slideLayout" Target="../slideLayouts/slideLayout24.xml"/><Relationship Id="rId27"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2" name="Title Text"/>
          <p:cNvSpPr txBox="1"/>
          <p:nvPr>
            <p:ph type="title"/>
          </p:nvPr>
        </p:nvSpPr>
        <p:spPr>
          <a:xfrm>
            <a:off x="673100" y="355600"/>
            <a:ext cx="23050500" cy="342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673100" y="3835400"/>
            <a:ext cx="23050500" cy="88646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76100" y="13081000"/>
            <a:ext cx="419100" cy="457200"/>
          </a:xfrm>
          <a:prstGeom prst="rect">
            <a:avLst/>
          </a:prstGeom>
          <a:ln w="12700">
            <a:miter lim="400000"/>
          </a:ln>
        </p:spPr>
        <p:txBody>
          <a:bodyPr wrap="none" lIns="50800" tIns="50800" rIns="50800" bIns="50800" anchor="b">
            <a:spAutoFit/>
          </a:bodyPr>
          <a:lstStyle>
            <a:lvl1pPr algn="ctr">
              <a:lnSpc>
                <a:spcPct val="100000"/>
              </a:lnSpc>
              <a:spcBef>
                <a:spcPts val="0"/>
              </a:spcBef>
              <a:defRPr sz="2400"/>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 id="2147483666" r:id="rId20"/>
    <p:sldLayoutId id="2147483667" r:id="rId21"/>
    <p:sldLayoutId id="2147483668" r:id="rId22"/>
    <p:sldLayoutId id="2147483669" r:id="rId23"/>
    <p:sldLayoutId id="2147483670" r:id="rId24"/>
    <p:sldLayoutId id="2147483671" r:id="rId25"/>
    <p:sldLayoutId id="2147483672" r:id="rId26"/>
    <p:sldLayoutId id="2147483673" r:id="rId27"/>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1pPr>
      <a:lvl2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2pPr>
      <a:lvl3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3pPr>
      <a:lvl4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4pPr>
      <a:lvl5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5pPr>
      <a:lvl6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6pPr>
      <a:lvl7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7pPr>
      <a:lvl8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8pPr>
      <a:lvl9pPr marL="0" marR="0" indent="0" algn="ctr" defTabSz="825500" rtl="0" latinLnBrk="0">
        <a:lnSpc>
          <a:spcPct val="100000"/>
        </a:lnSpc>
        <a:spcBef>
          <a:spcPts val="0"/>
        </a:spcBef>
        <a:spcAft>
          <a:spcPts val="0"/>
        </a:spcAft>
        <a:buClrTx/>
        <a:buSzTx/>
        <a:buFontTx/>
        <a:buNone/>
        <a:tabLst/>
        <a:defRPr b="0" baseline="0" cap="all" i="0" spc="0" strike="noStrike" sz="10000" u="none">
          <a:solidFill>
            <a:srgbClr val="535353"/>
          </a:solidFill>
          <a:uFillTx/>
          <a:latin typeface="+mn-lt"/>
          <a:ea typeface="+mn-ea"/>
          <a:cs typeface="+mn-cs"/>
          <a:sym typeface="Gill Sans Light"/>
        </a:defRPr>
      </a:lvl9pPr>
    </p:titleStyle>
    <p:bodyStyle>
      <a:lvl1pPr marL="5842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1pPr>
      <a:lvl2pPr marL="11684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2pPr>
      <a:lvl3pPr marL="17526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3pPr>
      <a:lvl4pPr marL="23368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4pPr>
      <a:lvl5pPr marL="29210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5pPr>
      <a:lvl6pPr marL="35052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6pPr>
      <a:lvl7pPr marL="40894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7pPr>
      <a:lvl8pPr marL="46736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8pPr>
      <a:lvl9pPr marL="5257800" marR="0" indent="-584200" algn="l" defTabSz="825500" rtl="0" latinLnBrk="0">
        <a:lnSpc>
          <a:spcPct val="100000"/>
        </a:lnSpc>
        <a:spcBef>
          <a:spcPts val="5300"/>
        </a:spcBef>
        <a:spcAft>
          <a:spcPts val="0"/>
        </a:spcAft>
        <a:buClrTx/>
        <a:buSzPct val="82000"/>
        <a:buFontTx/>
        <a:buChar char="•"/>
        <a:tabLst/>
        <a:defRPr b="0" baseline="0" cap="none" i="0" spc="0" strike="noStrike" sz="5200" u="none">
          <a:solidFill>
            <a:srgbClr val="535353"/>
          </a:solidFill>
          <a:uFillTx/>
          <a:latin typeface="+mn-lt"/>
          <a:ea typeface="+mn-ea"/>
          <a:cs typeface="+mn-cs"/>
          <a:sym typeface="Gill Sans Light"/>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Gill Sans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tif"/><Relationship Id="rId3" Type="http://schemas.openxmlformats.org/officeDocument/2006/relationships/image" Target="../media/image5.png"/><Relationship Id="rId4" Type="http://schemas.openxmlformats.org/officeDocument/2006/relationships/image" Target="../media/image6.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png"/><Relationship Id="rId3" Type="http://schemas.openxmlformats.org/officeDocument/2006/relationships/image" Target="../media/image9.png"/><Relationship Id="rId4" Type="http://schemas.openxmlformats.org/officeDocument/2006/relationships/image" Target="../media/image6.png"/><Relationship Id="rId5" Type="http://schemas.openxmlformats.org/officeDocument/2006/relationships/image" Target="../media/image4.tif"/><Relationship Id="rId6" Type="http://schemas.openxmlformats.org/officeDocument/2006/relationships/image" Target="../media/image19.png"/><Relationship Id="rId7" Type="http://schemas.openxmlformats.org/officeDocument/2006/relationships/image" Target="../media/image20.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14.png"/><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23.png"/><Relationship Id="rId8" Type="http://schemas.openxmlformats.org/officeDocument/2006/relationships/image" Target="../media/image24.png"/><Relationship Id="rId9" Type="http://schemas.openxmlformats.org/officeDocument/2006/relationships/image" Target="../media/image6.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14.png"/><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12.png"/><Relationship Id="rId6" Type="http://schemas.openxmlformats.org/officeDocument/2006/relationships/image" Target="../media/image13.png"/><Relationship Id="rId7" Type="http://schemas.openxmlformats.org/officeDocument/2006/relationships/image" Target="../media/image23.png"/><Relationship Id="rId8" Type="http://schemas.openxmlformats.org/officeDocument/2006/relationships/image" Target="../media/image24.png"/><Relationship Id="rId9" Type="http://schemas.openxmlformats.org/officeDocument/2006/relationships/image" Target="../media/image11.png"/><Relationship Id="rId10" Type="http://schemas.openxmlformats.org/officeDocument/2006/relationships/image" Target="../media/image6.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5.png"/><Relationship Id="rId3" Type="http://schemas.openxmlformats.org/officeDocument/2006/relationships/image" Target="../media/image5.tif"/><Relationship Id="rId4" Type="http://schemas.openxmlformats.org/officeDocument/2006/relationships/image" Target="../media/image26.png"/><Relationship Id="rId5" Type="http://schemas.openxmlformats.org/officeDocument/2006/relationships/image" Target="../media/image27.png"/><Relationship Id="rId6" Type="http://schemas.openxmlformats.org/officeDocument/2006/relationships/image" Target="../media/image28.png"/><Relationship Id="rId7" Type="http://schemas.openxmlformats.org/officeDocument/2006/relationships/image" Target="../media/image11.png"/><Relationship Id="rId8" Type="http://schemas.openxmlformats.org/officeDocument/2006/relationships/image" Target="../media/image29.png"/><Relationship Id="rId9" Type="http://schemas.openxmlformats.org/officeDocument/2006/relationships/image" Target="../media/image5.png"/><Relationship Id="rId10" Type="http://schemas.openxmlformats.org/officeDocument/2006/relationships/image" Target="../media/image9.png"/><Relationship Id="rId11" Type="http://schemas.openxmlformats.org/officeDocument/2006/relationships/image" Target="../media/image6.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5.png"/><Relationship Id="rId3" Type="http://schemas.openxmlformats.org/officeDocument/2006/relationships/image" Target="../media/image5.tif"/><Relationship Id="rId4" Type="http://schemas.openxmlformats.org/officeDocument/2006/relationships/image" Target="../media/image26.png"/><Relationship Id="rId5" Type="http://schemas.openxmlformats.org/officeDocument/2006/relationships/image" Target="../media/image11.png"/><Relationship Id="rId6" Type="http://schemas.openxmlformats.org/officeDocument/2006/relationships/image" Target="../media/image29.png"/><Relationship Id="rId7" Type="http://schemas.openxmlformats.org/officeDocument/2006/relationships/image" Target="../media/image5.png"/><Relationship Id="rId8" Type="http://schemas.openxmlformats.org/officeDocument/2006/relationships/image" Target="../media/image9.png"/><Relationship Id="rId9" Type="http://schemas.openxmlformats.org/officeDocument/2006/relationships/image" Target="../media/image6.png"/><Relationship Id="rId10" Type="http://schemas.openxmlformats.org/officeDocument/2006/relationships/image" Target="../media/image30.png"/><Relationship Id="rId11" Type="http://schemas.openxmlformats.org/officeDocument/2006/relationships/image" Target="../media/image31.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5.png"/><Relationship Id="rId3" Type="http://schemas.openxmlformats.org/officeDocument/2006/relationships/image" Target="../media/image5.tif"/><Relationship Id="rId4" Type="http://schemas.openxmlformats.org/officeDocument/2006/relationships/image" Target="../media/image26.png"/><Relationship Id="rId5" Type="http://schemas.openxmlformats.org/officeDocument/2006/relationships/image" Target="../media/image11.png"/><Relationship Id="rId6" Type="http://schemas.openxmlformats.org/officeDocument/2006/relationships/image" Target="../media/image29.png"/><Relationship Id="rId7" Type="http://schemas.openxmlformats.org/officeDocument/2006/relationships/image" Target="../media/image5.png"/><Relationship Id="rId8" Type="http://schemas.openxmlformats.org/officeDocument/2006/relationships/image" Target="../media/image9.png"/><Relationship Id="rId9" Type="http://schemas.openxmlformats.org/officeDocument/2006/relationships/image" Target="../media/image6.png"/><Relationship Id="rId10" Type="http://schemas.openxmlformats.org/officeDocument/2006/relationships/image" Target="../media/image32.png"/><Relationship Id="rId11" Type="http://schemas.openxmlformats.org/officeDocument/2006/relationships/image" Target="../media/image33.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5.png"/><Relationship Id="rId3" Type="http://schemas.openxmlformats.org/officeDocument/2006/relationships/image" Target="../media/image5.tif"/><Relationship Id="rId4" Type="http://schemas.openxmlformats.org/officeDocument/2006/relationships/image" Target="../media/image26.png"/><Relationship Id="rId5" Type="http://schemas.openxmlformats.org/officeDocument/2006/relationships/image" Target="../media/image11.png"/><Relationship Id="rId6" Type="http://schemas.openxmlformats.org/officeDocument/2006/relationships/image" Target="../media/image29.png"/><Relationship Id="rId7" Type="http://schemas.openxmlformats.org/officeDocument/2006/relationships/image" Target="../media/image5.png"/><Relationship Id="rId8" Type="http://schemas.openxmlformats.org/officeDocument/2006/relationships/image" Target="../media/image9.png"/><Relationship Id="rId9" Type="http://schemas.openxmlformats.org/officeDocument/2006/relationships/image" Target="../media/image6.png"/><Relationship Id="rId10" Type="http://schemas.openxmlformats.org/officeDocument/2006/relationships/image" Target="../media/image34.png"/><Relationship Id="rId11" Type="http://schemas.openxmlformats.org/officeDocument/2006/relationships/image" Target="../media/image35.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5.png"/><Relationship Id="rId3" Type="http://schemas.openxmlformats.org/officeDocument/2006/relationships/image" Target="../media/image5.tif"/><Relationship Id="rId4" Type="http://schemas.openxmlformats.org/officeDocument/2006/relationships/image" Target="../media/image26.png"/><Relationship Id="rId5" Type="http://schemas.openxmlformats.org/officeDocument/2006/relationships/image" Target="../media/image11.png"/><Relationship Id="rId6" Type="http://schemas.openxmlformats.org/officeDocument/2006/relationships/image" Target="../media/image29.png"/><Relationship Id="rId7" Type="http://schemas.openxmlformats.org/officeDocument/2006/relationships/image" Target="../media/image5.png"/><Relationship Id="rId8" Type="http://schemas.openxmlformats.org/officeDocument/2006/relationships/image" Target="../media/image9.png"/><Relationship Id="rId9" Type="http://schemas.openxmlformats.org/officeDocument/2006/relationships/image" Target="../media/image6.png"/><Relationship Id="rId10" Type="http://schemas.openxmlformats.org/officeDocument/2006/relationships/image" Target="../media/image36.png"/><Relationship Id="rId11" Type="http://schemas.openxmlformats.org/officeDocument/2006/relationships/image" Target="../media/image35.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5.png"/><Relationship Id="rId3" Type="http://schemas.openxmlformats.org/officeDocument/2006/relationships/image" Target="../media/image5.tif"/><Relationship Id="rId4" Type="http://schemas.openxmlformats.org/officeDocument/2006/relationships/image" Target="../media/image26.png"/><Relationship Id="rId5" Type="http://schemas.openxmlformats.org/officeDocument/2006/relationships/image" Target="../media/image11.png"/><Relationship Id="rId6" Type="http://schemas.openxmlformats.org/officeDocument/2006/relationships/image" Target="../media/image29.png"/><Relationship Id="rId7" Type="http://schemas.openxmlformats.org/officeDocument/2006/relationships/image" Target="../media/image5.png"/><Relationship Id="rId8" Type="http://schemas.openxmlformats.org/officeDocument/2006/relationships/image" Target="../media/image9.png"/><Relationship Id="rId9" Type="http://schemas.openxmlformats.org/officeDocument/2006/relationships/image" Target="../media/image6.png"/><Relationship Id="rId10" Type="http://schemas.openxmlformats.org/officeDocument/2006/relationships/image" Target="../media/image35.png"/><Relationship Id="rId11" Type="http://schemas.openxmlformats.org/officeDocument/2006/relationships/image" Target="../media/image37.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25.png"/><Relationship Id="rId3" Type="http://schemas.openxmlformats.org/officeDocument/2006/relationships/image" Target="../media/image5.tif"/><Relationship Id="rId4" Type="http://schemas.openxmlformats.org/officeDocument/2006/relationships/image" Target="../media/image26.png"/><Relationship Id="rId5" Type="http://schemas.openxmlformats.org/officeDocument/2006/relationships/image" Target="../media/image11.png"/><Relationship Id="rId6" Type="http://schemas.openxmlformats.org/officeDocument/2006/relationships/image" Target="../media/image29.png"/><Relationship Id="rId7" Type="http://schemas.openxmlformats.org/officeDocument/2006/relationships/image" Target="../media/image5.png"/><Relationship Id="rId8" Type="http://schemas.openxmlformats.org/officeDocument/2006/relationships/image" Target="../media/image9.png"/><Relationship Id="rId9" Type="http://schemas.openxmlformats.org/officeDocument/2006/relationships/image" Target="../media/image6.png"/><Relationship Id="rId10" Type="http://schemas.openxmlformats.org/officeDocument/2006/relationships/image" Target="../media/image23.png"/><Relationship Id="rId11" Type="http://schemas.openxmlformats.org/officeDocument/2006/relationships/image" Target="../media/image35.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image" Target="../media/image5.png"/><Relationship Id="rId5" Type="http://schemas.openxmlformats.org/officeDocument/2006/relationships/image" Target="../media/image9.png"/><Relationship Id="rId6" Type="http://schemas.openxmlformats.org/officeDocument/2006/relationships/image" Target="../media/image6.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png"/><Relationship Id="rId3" Type="http://schemas.openxmlformats.org/officeDocument/2006/relationships/image" Target="../media/image9.png"/><Relationship Id="rId4" Type="http://schemas.openxmlformats.org/officeDocument/2006/relationships/image" Target="../media/image6.png"/><Relationship Id="rId5" Type="http://schemas.openxmlformats.org/officeDocument/2006/relationships/image" Target="../media/image8.png"/><Relationship Id="rId6" Type="http://schemas.openxmlformats.org/officeDocument/2006/relationships/image" Target="../media/image38.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39.png"/></Relationships>

</file>

<file path=ppt/slides/_rels/slide2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6.tif"/><Relationship Id="rId3" Type="http://schemas.openxmlformats.org/officeDocument/2006/relationships/image" Target="../media/image5.png"/><Relationship Id="rId4" Type="http://schemas.openxmlformats.org/officeDocument/2006/relationships/image" Target="../media/image9.png"/><Relationship Id="rId5" Type="http://schemas.openxmlformats.org/officeDocument/2006/relationships/image" Target="../media/image6.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6.tif"/><Relationship Id="rId3" Type="http://schemas.openxmlformats.org/officeDocument/2006/relationships/image" Target="../media/image5.png"/><Relationship Id="rId4" Type="http://schemas.openxmlformats.org/officeDocument/2006/relationships/image" Target="../media/image9.png"/><Relationship Id="rId5" Type="http://schemas.openxmlformats.org/officeDocument/2006/relationships/image" Target="../media/image6.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6.tif"/><Relationship Id="rId3" Type="http://schemas.openxmlformats.org/officeDocument/2006/relationships/image" Target="../media/image5.png"/><Relationship Id="rId4" Type="http://schemas.openxmlformats.org/officeDocument/2006/relationships/image" Target="../media/image9.png"/><Relationship Id="rId5" Type="http://schemas.openxmlformats.org/officeDocument/2006/relationships/image" Target="../media/image6.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6.tif"/><Relationship Id="rId3" Type="http://schemas.openxmlformats.org/officeDocument/2006/relationships/image" Target="../media/image5.png"/><Relationship Id="rId4" Type="http://schemas.openxmlformats.org/officeDocument/2006/relationships/image" Target="../media/image9.png"/><Relationship Id="rId5" Type="http://schemas.openxmlformats.org/officeDocument/2006/relationships/image" Target="../media/image6.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6.tif"/><Relationship Id="rId3" Type="http://schemas.openxmlformats.org/officeDocument/2006/relationships/image" Target="../media/image5.png"/><Relationship Id="rId4" Type="http://schemas.openxmlformats.org/officeDocument/2006/relationships/image" Target="../media/image9.png"/><Relationship Id="rId5" Type="http://schemas.openxmlformats.org/officeDocument/2006/relationships/image" Target="../media/image6.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7.tif"/><Relationship Id="rId3" Type="http://schemas.openxmlformats.org/officeDocument/2006/relationships/image" Target="../media/image11.png"/><Relationship Id="rId4" Type="http://schemas.openxmlformats.org/officeDocument/2006/relationships/image" Target="../media/image40.png"/><Relationship Id="rId5" Type="http://schemas.openxmlformats.org/officeDocument/2006/relationships/image" Target="../media/image41.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7.jpeg"/><Relationship Id="rId3" Type="http://schemas.openxmlformats.org/officeDocument/2006/relationships/hyperlink" Target="https://www.w65stchurchofchrist.com" TargetMode="External"/><Relationship Id="rId4" Type="http://schemas.openxmlformats.org/officeDocument/2006/relationships/image" Target="../media/image42.png"/><Relationship Id="rId5" Type="http://schemas.openxmlformats.org/officeDocument/2006/relationships/image" Target="../media/image43.png"/><Relationship Id="rId6" Type="http://schemas.openxmlformats.org/officeDocument/2006/relationships/image" Target="../media/image44.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tif"/><Relationship Id="rId3" Type="http://schemas.openxmlformats.org/officeDocument/2006/relationships/image" Target="../media/image10.png"/><Relationship Id="rId4" Type="http://schemas.openxmlformats.org/officeDocument/2006/relationships/image" Target="../media/image11.png"/><Relationship Id="rId5" Type="http://schemas.openxmlformats.org/officeDocument/2006/relationships/image" Target="../media/image5.png"/><Relationship Id="rId6" Type="http://schemas.openxmlformats.org/officeDocument/2006/relationships/image" Target="../media/image9.png"/><Relationship Id="rId7" Type="http://schemas.openxmlformats.org/officeDocument/2006/relationships/image" Target="../media/image6.png"/></Relationships>

</file>

<file path=ppt/slides/_rels/slide30.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tif"/><Relationship Id="rId3" Type="http://schemas.openxmlformats.org/officeDocument/2006/relationships/hyperlink" Target="http://" TargetMode="External"/><Relationship Id="rId4" Type="http://schemas.openxmlformats.org/officeDocument/2006/relationships/hyperlink" Target="http://www.alexanderchurchofchrist.com" TargetMode="External"/><Relationship Id="rId5" Type="http://schemas.openxmlformats.org/officeDocument/2006/relationships/image" Target="../media/image5.png"/><Relationship Id="rId6" Type="http://schemas.openxmlformats.org/officeDocument/2006/relationships/image" Target="../media/image6.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5.png"/></Relationships>

</file>

<file path=ppt/slides/_rels/slide32.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5.png"/></Relationships>

</file>

<file path=ppt/slides/_rels/slide33.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45.png"/></Relationships>

</file>

<file path=ppt/slides/_rels/slide4.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3.tif"/><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image" Target="../media/image11.png"/><Relationship Id="rId9" Type="http://schemas.openxmlformats.org/officeDocument/2006/relationships/image" Target="../media/image17.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3.tif"/><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image" Target="../media/image11.png"/><Relationship Id="rId9" Type="http://schemas.openxmlformats.org/officeDocument/2006/relationships/image" Target="../media/image17.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3.tif"/><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6.png"/><Relationship Id="rId8" Type="http://schemas.openxmlformats.org/officeDocument/2006/relationships/image" Target="../media/image17.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8.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8.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1.png"/><Relationship Id="rId3" Type="http://schemas.openxmlformats.org/officeDocument/2006/relationships/image" Target="../media/image5.png"/><Relationship Id="rId4" Type="http://schemas.openxmlformats.org/officeDocument/2006/relationships/image" Target="../media/image9.png"/><Relationship Id="rId5" Type="http://schemas.openxmlformats.org/officeDocument/2006/relationships/image" Target="../media/image6.png"/><Relationship Id="rId6" Type="http://schemas.openxmlformats.org/officeDocument/2006/relationships/image" Target="../media/image4.tif"/><Relationship Id="rId7" Type="http://schemas.openxmlformats.org/officeDocument/2006/relationships/image" Target="../media/image19.png"/><Relationship Id="rId8"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2" name="Front view of a red Ducati motorcycle against a black background" descr="Front view of a red Ducati motorcycle against a black background"/>
          <p:cNvPicPr>
            <a:picLocks noChangeAspect="1"/>
          </p:cNvPicPr>
          <p:nvPr>
            <p:ph type="pic" idx="21"/>
          </p:nvPr>
        </p:nvPicPr>
        <p:blipFill>
          <a:blip r:embed="rId2">
            <a:extLst/>
          </a:blip>
          <a:srcRect l="459" t="0" r="459" b="0"/>
          <a:stretch>
            <a:fillRect/>
          </a:stretch>
        </p:blipFill>
        <p:spPr>
          <a:prstGeom prst="rect">
            <a:avLst/>
          </a:prstGeom>
        </p:spPr>
      </p:pic>
      <p:pic>
        <p:nvPicPr>
          <p:cNvPr id="233" name="pasted-movie.png" descr="pasted-movie.png"/>
          <p:cNvPicPr>
            <a:picLocks noChangeAspect="1"/>
          </p:cNvPicPr>
          <p:nvPr/>
        </p:nvPicPr>
        <p:blipFill>
          <a:blip r:embed="rId3">
            <a:extLst/>
          </a:blip>
          <a:stretch>
            <a:fillRect/>
          </a:stretch>
        </p:blipFill>
        <p:spPr>
          <a:xfrm>
            <a:off x="1755053" y="-361795"/>
            <a:ext cx="20873894" cy="4646054"/>
          </a:xfrm>
          <a:prstGeom prst="rect">
            <a:avLst/>
          </a:prstGeom>
          <a:ln w="12700">
            <a:miter lim="400000"/>
          </a:ln>
          <a:effectLst>
            <a:outerShdw sx="100000" sy="100000" kx="0" ky="0" algn="b" rotWithShape="0" blurRad="215900" dist="109623" dir="5400000">
              <a:srgbClr val="000000"/>
            </a:outerShdw>
          </a:effectLst>
        </p:spPr>
      </p:pic>
      <p:sp>
        <p:nvSpPr>
          <p:cNvPr id="234" name="Psalm 127:1; Deuteronomy 6:4–9; Colossians 3:18–21"/>
          <p:cNvSpPr txBox="1"/>
          <p:nvPr/>
        </p:nvSpPr>
        <p:spPr>
          <a:xfrm>
            <a:off x="224152" y="10848359"/>
            <a:ext cx="23935695" cy="11049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lgn="ctr" defTabSz="457200">
              <a:lnSpc>
                <a:spcPct val="100000"/>
              </a:lnSpc>
              <a:spcBef>
                <a:spcPts val="0"/>
              </a:spcBef>
              <a:defRPr b="1" sz="6600">
                <a:solidFill>
                  <a:srgbClr val="FFFFFF"/>
                </a:solidFill>
                <a:effectLst>
                  <a:outerShdw sx="100000" sy="100000" kx="0" ky="0" algn="b" rotWithShape="0" blurRad="50800" dist="63500" dir="1883633">
                    <a:srgbClr val="000000"/>
                  </a:outerShdw>
                </a:effectLst>
                <a:latin typeface="Helvetica"/>
                <a:ea typeface="Helvetica"/>
                <a:cs typeface="Helvetica"/>
                <a:sym typeface="Helvetica"/>
              </a:defRPr>
            </a:lvl1pPr>
          </a:lstStyle>
          <a:p>
            <a:pPr/>
            <a:r>
              <a:t>Psalm 127:1; Deuteronomy 6:4–9; Colossians 3:18–21</a:t>
            </a:r>
          </a:p>
        </p:txBody>
      </p:sp>
      <p:pic>
        <p:nvPicPr>
          <p:cNvPr id="235" name="pasted-movie.png" descr="pasted-movie.png"/>
          <p:cNvPicPr>
            <a:picLocks noChangeAspect="1"/>
          </p:cNvPicPr>
          <p:nvPr/>
        </p:nvPicPr>
        <p:blipFill>
          <a:blip r:embed="rId4">
            <a:extLst/>
          </a:blip>
          <a:stretch>
            <a:fillRect/>
          </a:stretch>
        </p:blipFill>
        <p:spPr>
          <a:xfrm>
            <a:off x="492779" y="8898198"/>
            <a:ext cx="23398442" cy="2008684"/>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6" name="When every family member puts God first in their heart, the family becomes what God intends it to be."/>
          <p:cNvSpPr txBox="1"/>
          <p:nvPr/>
        </p:nvSpPr>
        <p:spPr>
          <a:xfrm>
            <a:off x="11348053" y="3646173"/>
            <a:ext cx="12625945" cy="9588501"/>
          </a:xfrm>
          <a:prstGeom prst="rect">
            <a:avLst/>
          </a:prstGeom>
          <a:solidFill>
            <a:srgbClr val="FFFFFF"/>
          </a:solidFill>
          <a:ln w="38100">
            <a:solidFill>
              <a:srgbClr val="000000"/>
            </a:solidFill>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a:lnSpc>
                <a:spcPct val="100000"/>
              </a:lnSpc>
              <a:spcBef>
                <a:spcPts val="0"/>
              </a:spcBef>
              <a:defRPr b="1" sz="10100">
                <a:solidFill>
                  <a:srgbClr val="000000"/>
                </a:solidFill>
                <a:latin typeface="Century Gothic"/>
                <a:ea typeface="Century Gothic"/>
                <a:cs typeface="Century Gothic"/>
                <a:sym typeface="Century Gothic"/>
              </a:defRPr>
            </a:lvl1pPr>
          </a:lstStyle>
          <a:p>
            <a:pPr/>
            <a:r>
              <a:t>When every family member puts God first in their heart, the family becomes what God intends it to be.</a:t>
            </a:r>
          </a:p>
        </p:txBody>
      </p:sp>
      <p:grpSp>
        <p:nvGrpSpPr>
          <p:cNvPr id="331" name="Group"/>
          <p:cNvGrpSpPr/>
          <p:nvPr/>
        </p:nvGrpSpPr>
        <p:grpSpPr>
          <a:xfrm>
            <a:off x="386137" y="-762693"/>
            <a:ext cx="23623089" cy="2851879"/>
            <a:chOff x="0" y="0"/>
            <a:chExt cx="23623088" cy="2851878"/>
          </a:xfrm>
        </p:grpSpPr>
        <p:sp>
          <p:nvSpPr>
            <p:cNvPr id="327"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328" name="pasted-movie.png" descr="pasted-movie.png"/>
            <p:cNvPicPr>
              <a:picLocks noChangeAspect="1"/>
            </p:cNvPicPr>
            <p:nvPr/>
          </p:nvPicPr>
          <p:blipFill>
            <a:blip r:embed="rId2">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329" name="pasted-movie.png" descr="pasted-movie.png"/>
            <p:cNvPicPr>
              <a:picLocks noChangeAspect="1"/>
            </p:cNvPicPr>
            <p:nvPr/>
          </p:nvPicPr>
          <p:blipFill>
            <a:blip r:embed="rId3">
              <a:extLst/>
            </a:blip>
            <a:stretch>
              <a:fillRect/>
            </a:stretch>
          </p:blipFill>
          <p:spPr>
            <a:xfrm>
              <a:off x="5352895" y="0"/>
              <a:ext cx="3042005" cy="2851879"/>
            </a:xfrm>
            <a:prstGeom prst="rect">
              <a:avLst/>
            </a:prstGeom>
            <a:ln w="12700" cap="flat">
              <a:noFill/>
              <a:miter lim="400000"/>
            </a:ln>
            <a:effectLst/>
          </p:spPr>
        </p:pic>
        <p:pic>
          <p:nvPicPr>
            <p:cNvPr id="330" name="pasted-movie.png" descr="pasted-movie.png"/>
            <p:cNvPicPr>
              <a:picLocks noChangeAspect="1"/>
            </p:cNvPicPr>
            <p:nvPr/>
          </p:nvPicPr>
          <p:blipFill>
            <a:blip r:embed="rId4">
              <a:extLst/>
            </a:blip>
            <a:stretch>
              <a:fillRect/>
            </a:stretch>
          </p:blipFill>
          <p:spPr>
            <a:xfrm>
              <a:off x="7086482" y="939293"/>
              <a:ext cx="16536607" cy="1419617"/>
            </a:xfrm>
            <a:prstGeom prst="rect">
              <a:avLst/>
            </a:prstGeom>
            <a:ln w="12700" cap="flat">
              <a:noFill/>
              <a:miter lim="400000"/>
            </a:ln>
            <a:effectLst>
              <a:outerShdw sx="100000" sy="100000" kx="0" ky="0" algn="b" rotWithShape="0" blurRad="215900" dist="109623" dir="5400000">
                <a:srgbClr val="000000"/>
              </a:outerShdw>
            </a:effectLst>
          </p:spPr>
        </p:pic>
      </p:grpSp>
      <p:grpSp>
        <p:nvGrpSpPr>
          <p:cNvPr id="334" name="Group 84"/>
          <p:cNvGrpSpPr/>
          <p:nvPr/>
        </p:nvGrpSpPr>
        <p:grpSpPr>
          <a:xfrm>
            <a:off x="268932" y="3383790"/>
            <a:ext cx="10743859" cy="10113269"/>
            <a:chOff x="-1" y="0"/>
            <a:chExt cx="10743857" cy="10113267"/>
          </a:xfrm>
        </p:grpSpPr>
        <p:pic>
          <p:nvPicPr>
            <p:cNvPr id="332" name="pasted-image.tif" descr="pasted-image.tif"/>
            <p:cNvPicPr>
              <a:picLocks noChangeAspect="1"/>
            </p:cNvPicPr>
            <p:nvPr/>
          </p:nvPicPr>
          <p:blipFill>
            <a:blip r:embed="rId5">
              <a:extLst/>
            </a:blip>
            <a:srcRect l="13902" t="0" r="19065" b="0"/>
            <a:stretch>
              <a:fillRect/>
            </a:stretch>
          </p:blipFill>
          <p:spPr>
            <a:xfrm>
              <a:off x="367751" y="390737"/>
              <a:ext cx="10008350" cy="9331794"/>
            </a:xfrm>
            <a:prstGeom prst="rect">
              <a:avLst/>
            </a:prstGeom>
            <a:ln w="12700" cap="flat">
              <a:noFill/>
              <a:miter lim="400000"/>
            </a:ln>
            <a:effectLst/>
          </p:spPr>
        </p:pic>
        <p:pic>
          <p:nvPicPr>
            <p:cNvPr id="333" name="image8.png" descr="image8.png"/>
            <p:cNvPicPr>
              <a:picLocks noChangeAspect="1"/>
            </p:cNvPicPr>
            <p:nvPr/>
          </p:nvPicPr>
          <p:blipFill>
            <a:blip r:embed="rId6">
              <a:extLst/>
            </a:blip>
            <a:stretch>
              <a:fillRect/>
            </a:stretch>
          </p:blipFill>
          <p:spPr>
            <a:xfrm>
              <a:off x="-2" y="0"/>
              <a:ext cx="10743858" cy="10113269"/>
            </a:xfrm>
            <a:prstGeom prst="rect">
              <a:avLst/>
            </a:prstGeom>
            <a:ln w="12700" cap="flat">
              <a:noFill/>
              <a:miter lim="400000"/>
            </a:ln>
            <a:effectLst/>
          </p:spPr>
        </p:pic>
      </p:grpSp>
      <p:pic>
        <p:nvPicPr>
          <p:cNvPr id="335" name="pasted-movie.png" descr="pasted-movie.png"/>
          <p:cNvPicPr>
            <a:picLocks noChangeAspect="1"/>
          </p:cNvPicPr>
          <p:nvPr/>
        </p:nvPicPr>
        <p:blipFill>
          <a:blip r:embed="rId7">
            <a:extLst/>
          </a:blip>
          <a:stretch>
            <a:fillRect/>
          </a:stretch>
        </p:blipFill>
        <p:spPr>
          <a:xfrm>
            <a:off x="267355" y="1603525"/>
            <a:ext cx="23849290" cy="18781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26">
                                            <p:bg/>
                                          </p:spTgt>
                                        </p:tgtEl>
                                        <p:attrNameLst>
                                          <p:attrName>style.visibility</p:attrName>
                                        </p:attrNameLst>
                                      </p:cBhvr>
                                      <p:to>
                                        <p:strVal val="visible"/>
                                      </p:to>
                                    </p:set>
                                    <p:animEffect filter="wipe(left)" transition="in">
                                      <p:cBhvr>
                                        <p:cTn id="7" dur="1500"/>
                                        <p:tgtEl>
                                          <p:spTgt spid="326">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326">
                                            <p:txEl>
                                              <p:pRg st="0" end="0"/>
                                            </p:txEl>
                                          </p:spTgt>
                                        </p:tgtEl>
                                        <p:attrNameLst>
                                          <p:attrName>style.visibility</p:attrName>
                                        </p:attrNameLst>
                                      </p:cBhvr>
                                      <p:to>
                                        <p:strVal val="visible"/>
                                      </p:to>
                                    </p:set>
                                    <p:animEffect filter="wipe(left)" transition="in">
                                      <p:cBhvr>
                                        <p:cTn id="10" dur="1500"/>
                                        <p:tgtEl>
                                          <p:spTgt spid="326">
                                            <p:txEl>
                                              <p:pRg st="0" end="0"/>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26" grpId="1"/>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3B3B3B"/>
            </a:gs>
            <a:gs pos="100000">
              <a:srgbClr val="797979"/>
            </a:gs>
          </a:gsLst>
          <a:lin ang="5400000" scaled="0"/>
        </a:gradFill>
      </p:bgPr>
    </p:bg>
    <p:spTree>
      <p:nvGrpSpPr>
        <p:cNvPr id="1" name=""/>
        <p:cNvGrpSpPr/>
        <p:nvPr/>
      </p:nvGrpSpPr>
      <p:grpSpPr>
        <a:xfrm>
          <a:off x="0" y="0"/>
          <a:ext cx="0" cy="0"/>
          <a:chOff x="0" y="0"/>
          <a:chExt cx="0" cy="0"/>
        </a:xfrm>
      </p:grpSpPr>
      <p:grpSp>
        <p:nvGrpSpPr>
          <p:cNvPr id="342" name="Group"/>
          <p:cNvGrpSpPr/>
          <p:nvPr/>
        </p:nvGrpSpPr>
        <p:grpSpPr>
          <a:xfrm>
            <a:off x="-631219" y="3956693"/>
            <a:ext cx="24833982" cy="9725543"/>
            <a:chOff x="0" y="-104796"/>
            <a:chExt cx="24833980" cy="9725542"/>
          </a:xfrm>
        </p:grpSpPr>
        <p:grpSp>
          <p:nvGrpSpPr>
            <p:cNvPr id="339" name="Group"/>
            <p:cNvGrpSpPr/>
            <p:nvPr/>
          </p:nvGrpSpPr>
          <p:grpSpPr>
            <a:xfrm>
              <a:off x="0" y="0"/>
              <a:ext cx="10172705" cy="9265802"/>
              <a:chOff x="0" y="0"/>
              <a:chExt cx="10172704" cy="9265801"/>
            </a:xfrm>
          </p:grpSpPr>
          <p:pic>
            <p:nvPicPr>
              <p:cNvPr id="337" name="Screen Shot 2021-03-18 at 9.14.40 PM.png" descr="Screen Shot 2021-03-18 at 9.14.40 PM.png"/>
              <p:cNvPicPr>
                <a:picLocks noChangeAspect="1"/>
              </p:cNvPicPr>
              <p:nvPr/>
            </p:nvPicPr>
            <p:blipFill>
              <a:blip r:embed="rId2">
                <a:extLst/>
              </a:blip>
              <a:srcRect l="0" t="0" r="0" b="0"/>
              <a:stretch>
                <a:fillRect/>
              </a:stretch>
            </p:blipFill>
            <p:spPr>
              <a:xfrm>
                <a:off x="0" y="169"/>
                <a:ext cx="10172706" cy="92654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48"/>
                    </a:moveTo>
                    <a:lnTo>
                      <a:pt x="21600" y="48"/>
                    </a:lnTo>
                    <a:cubicBezTo>
                      <a:pt x="21600" y="76"/>
                      <a:pt x="21353" y="101"/>
                      <a:pt x="21009" y="109"/>
                    </a:cubicBezTo>
                    <a:lnTo>
                      <a:pt x="20419" y="123"/>
                    </a:lnTo>
                    <a:lnTo>
                      <a:pt x="20386" y="258"/>
                    </a:lnTo>
                    <a:cubicBezTo>
                      <a:pt x="20368" y="332"/>
                      <a:pt x="20372" y="406"/>
                      <a:pt x="20394" y="421"/>
                    </a:cubicBezTo>
                    <a:cubicBezTo>
                      <a:pt x="20417" y="437"/>
                      <a:pt x="20436" y="509"/>
                      <a:pt x="20436" y="581"/>
                    </a:cubicBezTo>
                    <a:cubicBezTo>
                      <a:pt x="20436" y="654"/>
                      <a:pt x="20447" y="802"/>
                      <a:pt x="20460" y="910"/>
                    </a:cubicBezTo>
                    <a:cubicBezTo>
                      <a:pt x="20516" y="1370"/>
                      <a:pt x="20557" y="1838"/>
                      <a:pt x="20600" y="2485"/>
                    </a:cubicBezTo>
                    <a:cubicBezTo>
                      <a:pt x="20639" y="3063"/>
                      <a:pt x="20640" y="5215"/>
                      <a:pt x="20601" y="5781"/>
                    </a:cubicBezTo>
                    <a:cubicBezTo>
                      <a:pt x="20549" y="6564"/>
                      <a:pt x="20538" y="6684"/>
                      <a:pt x="20457" y="7344"/>
                    </a:cubicBezTo>
                    <a:cubicBezTo>
                      <a:pt x="20443" y="7459"/>
                      <a:pt x="20432" y="7605"/>
                      <a:pt x="20433" y="7668"/>
                    </a:cubicBezTo>
                    <a:cubicBezTo>
                      <a:pt x="20434" y="7732"/>
                      <a:pt x="20421" y="7808"/>
                      <a:pt x="20405" y="7837"/>
                    </a:cubicBezTo>
                    <a:cubicBezTo>
                      <a:pt x="20379" y="7883"/>
                      <a:pt x="20364" y="7984"/>
                      <a:pt x="20343" y="8266"/>
                    </a:cubicBezTo>
                    <a:cubicBezTo>
                      <a:pt x="20340" y="8307"/>
                      <a:pt x="20326" y="8373"/>
                      <a:pt x="20311" y="8414"/>
                    </a:cubicBezTo>
                    <a:cubicBezTo>
                      <a:pt x="20297" y="8454"/>
                      <a:pt x="20280" y="8532"/>
                      <a:pt x="20274" y="8586"/>
                    </a:cubicBezTo>
                    <a:cubicBezTo>
                      <a:pt x="20267" y="8640"/>
                      <a:pt x="20251" y="8751"/>
                      <a:pt x="20237" y="8832"/>
                    </a:cubicBezTo>
                    <a:cubicBezTo>
                      <a:pt x="20223" y="8913"/>
                      <a:pt x="20202" y="9064"/>
                      <a:pt x="20190" y="9166"/>
                    </a:cubicBezTo>
                    <a:cubicBezTo>
                      <a:pt x="20178" y="9269"/>
                      <a:pt x="20153" y="9380"/>
                      <a:pt x="20135" y="9412"/>
                    </a:cubicBezTo>
                    <a:cubicBezTo>
                      <a:pt x="20116" y="9445"/>
                      <a:pt x="20106" y="9508"/>
                      <a:pt x="20113" y="9553"/>
                    </a:cubicBezTo>
                    <a:cubicBezTo>
                      <a:pt x="20120" y="9598"/>
                      <a:pt x="20105" y="9649"/>
                      <a:pt x="20080" y="9666"/>
                    </a:cubicBezTo>
                    <a:cubicBezTo>
                      <a:pt x="20056" y="9682"/>
                      <a:pt x="20046" y="9726"/>
                      <a:pt x="20059" y="9763"/>
                    </a:cubicBezTo>
                    <a:cubicBezTo>
                      <a:pt x="20072" y="9800"/>
                      <a:pt x="20062" y="9845"/>
                      <a:pt x="20037" y="9862"/>
                    </a:cubicBezTo>
                    <a:cubicBezTo>
                      <a:pt x="20011" y="9879"/>
                      <a:pt x="20001" y="9923"/>
                      <a:pt x="20014" y="9960"/>
                    </a:cubicBezTo>
                    <a:cubicBezTo>
                      <a:pt x="20027" y="9997"/>
                      <a:pt x="20016" y="10042"/>
                      <a:pt x="19989" y="10060"/>
                    </a:cubicBezTo>
                    <a:cubicBezTo>
                      <a:pt x="19962" y="10079"/>
                      <a:pt x="19952" y="10114"/>
                      <a:pt x="19966" y="10139"/>
                    </a:cubicBezTo>
                    <a:cubicBezTo>
                      <a:pt x="19980" y="10164"/>
                      <a:pt x="19977" y="10212"/>
                      <a:pt x="19959" y="10244"/>
                    </a:cubicBezTo>
                    <a:cubicBezTo>
                      <a:pt x="19940" y="10277"/>
                      <a:pt x="19919" y="10363"/>
                      <a:pt x="19912" y="10435"/>
                    </a:cubicBezTo>
                    <a:cubicBezTo>
                      <a:pt x="19905" y="10507"/>
                      <a:pt x="19875" y="10630"/>
                      <a:pt x="19846" y="10708"/>
                    </a:cubicBezTo>
                    <a:cubicBezTo>
                      <a:pt x="19817" y="10786"/>
                      <a:pt x="19796" y="10865"/>
                      <a:pt x="19800" y="10884"/>
                    </a:cubicBezTo>
                    <a:cubicBezTo>
                      <a:pt x="19803" y="10904"/>
                      <a:pt x="19783" y="10981"/>
                      <a:pt x="19755" y="11057"/>
                    </a:cubicBezTo>
                    <a:cubicBezTo>
                      <a:pt x="19726" y="11132"/>
                      <a:pt x="19699" y="11210"/>
                      <a:pt x="19694" y="11231"/>
                    </a:cubicBezTo>
                    <a:cubicBezTo>
                      <a:pt x="19688" y="11251"/>
                      <a:pt x="19679" y="11284"/>
                      <a:pt x="19673" y="11304"/>
                    </a:cubicBezTo>
                    <a:cubicBezTo>
                      <a:pt x="19667" y="11325"/>
                      <a:pt x="19664" y="11356"/>
                      <a:pt x="19666" y="11373"/>
                    </a:cubicBezTo>
                    <a:cubicBezTo>
                      <a:pt x="19675" y="11442"/>
                      <a:pt x="19403" y="12267"/>
                      <a:pt x="19349" y="12339"/>
                    </a:cubicBezTo>
                    <a:cubicBezTo>
                      <a:pt x="19318" y="12380"/>
                      <a:pt x="19297" y="12422"/>
                      <a:pt x="19303" y="12431"/>
                    </a:cubicBezTo>
                    <a:cubicBezTo>
                      <a:pt x="19309" y="12441"/>
                      <a:pt x="19313" y="12454"/>
                      <a:pt x="19311" y="12461"/>
                    </a:cubicBezTo>
                    <a:cubicBezTo>
                      <a:pt x="19309" y="12467"/>
                      <a:pt x="19299" y="12528"/>
                      <a:pt x="19288" y="12594"/>
                    </a:cubicBezTo>
                    <a:cubicBezTo>
                      <a:pt x="19276" y="12661"/>
                      <a:pt x="19237" y="12766"/>
                      <a:pt x="19200" y="12828"/>
                    </a:cubicBezTo>
                    <a:cubicBezTo>
                      <a:pt x="19163" y="12890"/>
                      <a:pt x="19146" y="12940"/>
                      <a:pt x="19162" y="12940"/>
                    </a:cubicBezTo>
                    <a:cubicBezTo>
                      <a:pt x="19178" y="12940"/>
                      <a:pt x="19157" y="12996"/>
                      <a:pt x="19117" y="13063"/>
                    </a:cubicBezTo>
                    <a:cubicBezTo>
                      <a:pt x="19077" y="13131"/>
                      <a:pt x="19056" y="13186"/>
                      <a:pt x="19072" y="13186"/>
                    </a:cubicBezTo>
                    <a:cubicBezTo>
                      <a:pt x="19088" y="13186"/>
                      <a:pt x="19068" y="13242"/>
                      <a:pt x="19027" y="13309"/>
                    </a:cubicBezTo>
                    <a:cubicBezTo>
                      <a:pt x="18987" y="13377"/>
                      <a:pt x="18967" y="13432"/>
                      <a:pt x="18983" y="13432"/>
                    </a:cubicBezTo>
                    <a:cubicBezTo>
                      <a:pt x="18998" y="13432"/>
                      <a:pt x="18978" y="13488"/>
                      <a:pt x="18938" y="13555"/>
                    </a:cubicBezTo>
                    <a:cubicBezTo>
                      <a:pt x="18897" y="13623"/>
                      <a:pt x="18877" y="13678"/>
                      <a:pt x="18892" y="13678"/>
                    </a:cubicBezTo>
                    <a:cubicBezTo>
                      <a:pt x="18907" y="13678"/>
                      <a:pt x="18867" y="13778"/>
                      <a:pt x="18802" y="13900"/>
                    </a:cubicBezTo>
                    <a:cubicBezTo>
                      <a:pt x="18737" y="14022"/>
                      <a:pt x="18696" y="14121"/>
                      <a:pt x="18711" y="14121"/>
                    </a:cubicBezTo>
                    <a:cubicBezTo>
                      <a:pt x="18726" y="14121"/>
                      <a:pt x="18655" y="14287"/>
                      <a:pt x="18553" y="14490"/>
                    </a:cubicBezTo>
                    <a:cubicBezTo>
                      <a:pt x="18451" y="14693"/>
                      <a:pt x="18379" y="14859"/>
                      <a:pt x="18394" y="14859"/>
                    </a:cubicBezTo>
                    <a:cubicBezTo>
                      <a:pt x="18421" y="14859"/>
                      <a:pt x="18299" y="15117"/>
                      <a:pt x="18144" y="15388"/>
                    </a:cubicBezTo>
                    <a:cubicBezTo>
                      <a:pt x="18093" y="15475"/>
                      <a:pt x="18048" y="15580"/>
                      <a:pt x="18042" y="15619"/>
                    </a:cubicBezTo>
                    <a:cubicBezTo>
                      <a:pt x="18037" y="15659"/>
                      <a:pt x="17968" y="15800"/>
                      <a:pt x="17889" y="15934"/>
                    </a:cubicBezTo>
                    <a:cubicBezTo>
                      <a:pt x="17811" y="16068"/>
                      <a:pt x="17746" y="16199"/>
                      <a:pt x="17746" y="16225"/>
                    </a:cubicBezTo>
                    <a:cubicBezTo>
                      <a:pt x="17746" y="16252"/>
                      <a:pt x="17715" y="16302"/>
                      <a:pt x="17678" y="16336"/>
                    </a:cubicBezTo>
                    <a:cubicBezTo>
                      <a:pt x="17640" y="16371"/>
                      <a:pt x="17619" y="16409"/>
                      <a:pt x="17632" y="16423"/>
                    </a:cubicBezTo>
                    <a:cubicBezTo>
                      <a:pt x="17644" y="16436"/>
                      <a:pt x="17609" y="16516"/>
                      <a:pt x="17554" y="16600"/>
                    </a:cubicBezTo>
                    <a:cubicBezTo>
                      <a:pt x="17500" y="16685"/>
                      <a:pt x="17455" y="16765"/>
                      <a:pt x="17454" y="16778"/>
                    </a:cubicBezTo>
                    <a:cubicBezTo>
                      <a:pt x="17454" y="16792"/>
                      <a:pt x="17403" y="16877"/>
                      <a:pt x="17342" y="16967"/>
                    </a:cubicBezTo>
                    <a:cubicBezTo>
                      <a:pt x="17281" y="17057"/>
                      <a:pt x="17231" y="17149"/>
                      <a:pt x="17231" y="17170"/>
                    </a:cubicBezTo>
                    <a:cubicBezTo>
                      <a:pt x="17231" y="17192"/>
                      <a:pt x="17144" y="17338"/>
                      <a:pt x="17039" y="17495"/>
                    </a:cubicBezTo>
                    <a:cubicBezTo>
                      <a:pt x="16933" y="17651"/>
                      <a:pt x="16815" y="17853"/>
                      <a:pt x="16776" y="17943"/>
                    </a:cubicBezTo>
                    <a:cubicBezTo>
                      <a:pt x="16737" y="18034"/>
                      <a:pt x="16657" y="18157"/>
                      <a:pt x="16599" y="18218"/>
                    </a:cubicBezTo>
                    <a:cubicBezTo>
                      <a:pt x="16541" y="18278"/>
                      <a:pt x="16492" y="18353"/>
                      <a:pt x="16492" y="18384"/>
                    </a:cubicBezTo>
                    <a:cubicBezTo>
                      <a:pt x="16492" y="18415"/>
                      <a:pt x="16441" y="18493"/>
                      <a:pt x="16380" y="18557"/>
                    </a:cubicBezTo>
                    <a:cubicBezTo>
                      <a:pt x="16319" y="18620"/>
                      <a:pt x="16268" y="18698"/>
                      <a:pt x="16268" y="18729"/>
                    </a:cubicBezTo>
                    <a:cubicBezTo>
                      <a:pt x="16268" y="18760"/>
                      <a:pt x="16237" y="18798"/>
                      <a:pt x="16200" y="18813"/>
                    </a:cubicBezTo>
                    <a:cubicBezTo>
                      <a:pt x="16163" y="18829"/>
                      <a:pt x="16133" y="18873"/>
                      <a:pt x="16133" y="18912"/>
                    </a:cubicBezTo>
                    <a:cubicBezTo>
                      <a:pt x="16133" y="18950"/>
                      <a:pt x="16103" y="18994"/>
                      <a:pt x="16066" y="19010"/>
                    </a:cubicBezTo>
                    <a:cubicBezTo>
                      <a:pt x="16029" y="19026"/>
                      <a:pt x="15998" y="19071"/>
                      <a:pt x="15998" y="19112"/>
                    </a:cubicBezTo>
                    <a:cubicBezTo>
                      <a:pt x="15998" y="19152"/>
                      <a:pt x="15958" y="19209"/>
                      <a:pt x="15909" y="19238"/>
                    </a:cubicBezTo>
                    <a:cubicBezTo>
                      <a:pt x="15859" y="19267"/>
                      <a:pt x="15819" y="19323"/>
                      <a:pt x="15819" y="19361"/>
                    </a:cubicBezTo>
                    <a:cubicBezTo>
                      <a:pt x="15819" y="19400"/>
                      <a:pt x="15779" y="19455"/>
                      <a:pt x="15729" y="19484"/>
                    </a:cubicBezTo>
                    <a:cubicBezTo>
                      <a:pt x="15680" y="19513"/>
                      <a:pt x="15640" y="19569"/>
                      <a:pt x="15640" y="19607"/>
                    </a:cubicBezTo>
                    <a:cubicBezTo>
                      <a:pt x="15640" y="19646"/>
                      <a:pt x="15600" y="19701"/>
                      <a:pt x="15550" y="19730"/>
                    </a:cubicBezTo>
                    <a:cubicBezTo>
                      <a:pt x="15501" y="19759"/>
                      <a:pt x="15461" y="19814"/>
                      <a:pt x="15461" y="19852"/>
                    </a:cubicBezTo>
                    <a:cubicBezTo>
                      <a:pt x="15461" y="19889"/>
                      <a:pt x="15400" y="19968"/>
                      <a:pt x="15326" y="20026"/>
                    </a:cubicBezTo>
                    <a:cubicBezTo>
                      <a:pt x="15252" y="20083"/>
                      <a:pt x="15192" y="20157"/>
                      <a:pt x="15192" y="20188"/>
                    </a:cubicBezTo>
                    <a:cubicBezTo>
                      <a:pt x="15192" y="20220"/>
                      <a:pt x="15121" y="20324"/>
                      <a:pt x="15035" y="20419"/>
                    </a:cubicBezTo>
                    <a:cubicBezTo>
                      <a:pt x="14949" y="20514"/>
                      <a:pt x="14682" y="20818"/>
                      <a:pt x="14441" y="21095"/>
                    </a:cubicBezTo>
                    <a:lnTo>
                      <a:pt x="14004" y="21598"/>
                    </a:lnTo>
                    <a:lnTo>
                      <a:pt x="7002" y="21599"/>
                    </a:lnTo>
                    <a:lnTo>
                      <a:pt x="7" y="21600"/>
                    </a:lnTo>
                    <a:lnTo>
                      <a:pt x="0" y="21600"/>
                    </a:lnTo>
                    <a:lnTo>
                      <a:pt x="0" y="0"/>
                    </a:lnTo>
                    <a:lnTo>
                      <a:pt x="10800" y="0"/>
                    </a:lnTo>
                    <a:cubicBezTo>
                      <a:pt x="17755" y="0"/>
                      <a:pt x="21600" y="17"/>
                      <a:pt x="21600" y="48"/>
                    </a:cubicBezTo>
                    <a:close/>
                  </a:path>
                </a:pathLst>
              </a:custGeom>
              <a:ln w="12700" cap="flat">
                <a:noFill/>
                <a:miter lim="400000"/>
              </a:ln>
              <a:effectLst>
                <a:outerShdw sx="100000" sy="100000" kx="0" ky="0" algn="b" rotWithShape="0" blurRad="355600" dist="165100" dir="5400000">
                  <a:srgbClr val="000000"/>
                </a:outerShdw>
              </a:effectLst>
            </p:spPr>
          </p:pic>
          <p:pic>
            <p:nvPicPr>
              <p:cNvPr id="338" name="Image" descr="Image"/>
              <p:cNvPicPr>
                <a:picLocks noChangeAspect="0"/>
              </p:cNvPicPr>
              <p:nvPr/>
            </p:nvPicPr>
            <p:blipFill>
              <a:blip r:embed="rId3">
                <a:extLst/>
              </a:blip>
              <a:srcRect l="7487" t="0" r="0" b="0"/>
              <a:stretch>
                <a:fillRect/>
              </a:stretch>
            </p:blipFill>
            <p:spPr>
              <a:xfrm>
                <a:off x="916860" y="0"/>
                <a:ext cx="8338985" cy="9265802"/>
              </a:xfrm>
              <a:prstGeom prst="rect">
                <a:avLst/>
              </a:prstGeom>
              <a:ln w="12700" cap="flat">
                <a:noFill/>
                <a:miter lim="400000"/>
              </a:ln>
              <a:effectLst>
                <a:outerShdw sx="100000" sy="100000" kx="0" ky="0" algn="b" rotWithShape="0" blurRad="355600" dist="165100" dir="5400000">
                  <a:srgbClr val="000000"/>
                </a:outerShdw>
              </a:effectLst>
            </p:spPr>
          </p:pic>
        </p:grpSp>
        <p:pic>
          <p:nvPicPr>
            <p:cNvPr id="340" name="Rectangle " descr="Rectangle "/>
            <p:cNvPicPr>
              <a:picLocks noChangeAspect="0"/>
            </p:cNvPicPr>
            <p:nvPr/>
          </p:nvPicPr>
          <p:blipFill>
            <a:blip r:embed="rId4">
              <a:extLst/>
            </a:blip>
            <a:stretch>
              <a:fillRect/>
            </a:stretch>
          </p:blipFill>
          <p:spPr>
            <a:xfrm>
              <a:off x="722306" y="-104797"/>
              <a:ext cx="24111675" cy="9725543"/>
            </a:xfrm>
            <a:prstGeom prst="rect">
              <a:avLst/>
            </a:prstGeom>
            <a:effectLst/>
          </p:spPr>
        </p:pic>
      </p:grpSp>
      <p:grpSp>
        <p:nvGrpSpPr>
          <p:cNvPr id="345" name="Group"/>
          <p:cNvGrpSpPr/>
          <p:nvPr/>
        </p:nvGrpSpPr>
        <p:grpSpPr>
          <a:xfrm>
            <a:off x="-558625" y="998235"/>
            <a:ext cx="25501250" cy="3404556"/>
            <a:chOff x="0" y="0"/>
            <a:chExt cx="25501248" cy="3404555"/>
          </a:xfrm>
        </p:grpSpPr>
        <p:pic>
          <p:nvPicPr>
            <p:cNvPr id="343" name="Image" descr="Image"/>
            <p:cNvPicPr>
              <a:picLocks noChangeAspect="1"/>
            </p:cNvPicPr>
            <p:nvPr/>
          </p:nvPicPr>
          <p:blipFill>
            <a:blip r:embed="rId5">
              <a:extLst/>
            </a:blip>
            <a:stretch>
              <a:fillRect/>
            </a:stretch>
          </p:blipFill>
          <p:spPr>
            <a:xfrm>
              <a:off x="0" y="43034"/>
              <a:ext cx="16387419" cy="3361522"/>
            </a:xfrm>
            <a:prstGeom prst="rect">
              <a:avLst/>
            </a:prstGeom>
            <a:ln w="12700" cap="flat">
              <a:noFill/>
              <a:miter lim="400000"/>
            </a:ln>
            <a:effectLst>
              <a:outerShdw sx="100000" sy="100000" kx="0" ky="0" algn="b" rotWithShape="0" blurRad="355600" dist="165100" dir="5400000">
                <a:srgbClr val="000000"/>
              </a:outerShdw>
            </a:effectLst>
          </p:spPr>
        </p:pic>
        <p:pic>
          <p:nvPicPr>
            <p:cNvPr id="344" name="Image" descr="Image"/>
            <p:cNvPicPr>
              <a:picLocks noChangeAspect="1"/>
            </p:cNvPicPr>
            <p:nvPr/>
          </p:nvPicPr>
          <p:blipFill>
            <a:blip r:embed="rId6">
              <a:extLst/>
            </a:blip>
            <a:stretch>
              <a:fillRect/>
            </a:stretch>
          </p:blipFill>
          <p:spPr>
            <a:xfrm>
              <a:off x="14790518" y="0"/>
              <a:ext cx="10710731" cy="2856195"/>
            </a:xfrm>
            <a:prstGeom prst="rect">
              <a:avLst/>
            </a:prstGeom>
            <a:ln w="12700" cap="flat">
              <a:noFill/>
              <a:miter lim="400000"/>
            </a:ln>
            <a:effectLst>
              <a:outerShdw sx="100000" sy="100000" kx="0" ky="0" algn="b" rotWithShape="0" blurRad="355600" dist="165100" dir="5400000">
                <a:srgbClr val="000000"/>
              </a:outerShdw>
            </a:effectLst>
          </p:spPr>
        </p:pic>
      </p:grpSp>
      <p:pic>
        <p:nvPicPr>
          <p:cNvPr id="346" name="Image" descr="Image"/>
          <p:cNvPicPr>
            <a:picLocks noChangeAspect="1"/>
          </p:cNvPicPr>
          <p:nvPr/>
        </p:nvPicPr>
        <p:blipFill>
          <a:blip r:embed="rId7">
            <a:extLst/>
          </a:blip>
          <a:stretch>
            <a:fillRect/>
          </a:stretch>
        </p:blipFill>
        <p:spPr>
          <a:xfrm>
            <a:off x="9028022" y="3978631"/>
            <a:ext cx="4775553" cy="8708360"/>
          </a:xfrm>
          <a:prstGeom prst="rect">
            <a:avLst/>
          </a:prstGeom>
          <a:ln w="12700">
            <a:miter lim="400000"/>
          </a:ln>
          <a:effectLst>
            <a:outerShdw sx="100000" sy="100000" kx="0" ky="0" algn="b" rotWithShape="0" blurRad="355600" dist="165100" dir="5400000">
              <a:srgbClr val="000000"/>
            </a:outerShdw>
          </a:effectLst>
        </p:spPr>
      </p:pic>
      <p:pic>
        <p:nvPicPr>
          <p:cNvPr id="347" name="Image" descr="Image"/>
          <p:cNvPicPr>
            <a:picLocks noChangeAspect="1"/>
          </p:cNvPicPr>
          <p:nvPr/>
        </p:nvPicPr>
        <p:blipFill>
          <a:blip r:embed="rId8">
            <a:extLst/>
          </a:blip>
          <a:stretch>
            <a:fillRect/>
          </a:stretch>
        </p:blipFill>
        <p:spPr>
          <a:xfrm>
            <a:off x="12699893" y="6843035"/>
            <a:ext cx="10761255" cy="4628497"/>
          </a:xfrm>
          <a:prstGeom prst="rect">
            <a:avLst/>
          </a:prstGeom>
          <a:ln w="12700">
            <a:miter lim="400000"/>
          </a:ln>
          <a:effectLst>
            <a:outerShdw sx="100000" sy="100000" kx="0" ky="0" algn="b" rotWithShape="0" blurRad="355600" dist="165100" dir="5400000">
              <a:srgbClr val="000000"/>
            </a:outerShdw>
          </a:effectLst>
        </p:spPr>
      </p:pic>
      <p:pic>
        <p:nvPicPr>
          <p:cNvPr id="348" name="pasted-movie.png" descr="pasted-movie.png"/>
          <p:cNvPicPr>
            <a:picLocks noChangeAspect="1"/>
          </p:cNvPicPr>
          <p:nvPr/>
        </p:nvPicPr>
        <p:blipFill>
          <a:blip r:embed="rId9">
            <a:extLst/>
          </a:blip>
          <a:stretch>
            <a:fillRect/>
          </a:stretch>
        </p:blipFill>
        <p:spPr>
          <a:xfrm>
            <a:off x="136163" y="-38524"/>
            <a:ext cx="24111674" cy="2069912"/>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3B3B3B"/>
            </a:gs>
            <a:gs pos="100000">
              <a:srgbClr val="797979"/>
            </a:gs>
          </a:gsLst>
          <a:lin ang="5400000" scaled="0"/>
        </a:gradFill>
      </p:bgPr>
    </p:bg>
    <p:spTree>
      <p:nvGrpSpPr>
        <p:cNvPr id="1" name=""/>
        <p:cNvGrpSpPr/>
        <p:nvPr/>
      </p:nvGrpSpPr>
      <p:grpSpPr>
        <a:xfrm>
          <a:off x="0" y="0"/>
          <a:ext cx="0" cy="0"/>
          <a:chOff x="0" y="0"/>
          <a:chExt cx="0" cy="0"/>
        </a:xfrm>
      </p:grpSpPr>
      <p:grpSp>
        <p:nvGrpSpPr>
          <p:cNvPr id="355" name="Group"/>
          <p:cNvGrpSpPr/>
          <p:nvPr/>
        </p:nvGrpSpPr>
        <p:grpSpPr>
          <a:xfrm>
            <a:off x="-631219" y="3956693"/>
            <a:ext cx="24833982" cy="9725543"/>
            <a:chOff x="0" y="-104796"/>
            <a:chExt cx="24833980" cy="9725542"/>
          </a:xfrm>
        </p:grpSpPr>
        <p:grpSp>
          <p:nvGrpSpPr>
            <p:cNvPr id="352" name="Group"/>
            <p:cNvGrpSpPr/>
            <p:nvPr/>
          </p:nvGrpSpPr>
          <p:grpSpPr>
            <a:xfrm>
              <a:off x="0" y="0"/>
              <a:ext cx="10172705" cy="9265802"/>
              <a:chOff x="0" y="0"/>
              <a:chExt cx="10172704" cy="9265801"/>
            </a:xfrm>
          </p:grpSpPr>
          <p:pic>
            <p:nvPicPr>
              <p:cNvPr id="350" name="Screen Shot 2021-03-18 at 9.14.40 PM.png" descr="Screen Shot 2021-03-18 at 9.14.40 PM.png"/>
              <p:cNvPicPr>
                <a:picLocks noChangeAspect="1"/>
              </p:cNvPicPr>
              <p:nvPr/>
            </p:nvPicPr>
            <p:blipFill>
              <a:blip r:embed="rId2">
                <a:extLst/>
              </a:blip>
              <a:srcRect l="0" t="0" r="0" b="0"/>
              <a:stretch>
                <a:fillRect/>
              </a:stretch>
            </p:blipFill>
            <p:spPr>
              <a:xfrm>
                <a:off x="0" y="169"/>
                <a:ext cx="10172706" cy="92654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48"/>
                    </a:moveTo>
                    <a:lnTo>
                      <a:pt x="21600" y="48"/>
                    </a:lnTo>
                    <a:cubicBezTo>
                      <a:pt x="21600" y="76"/>
                      <a:pt x="21353" y="101"/>
                      <a:pt x="21009" y="109"/>
                    </a:cubicBezTo>
                    <a:lnTo>
                      <a:pt x="20419" y="123"/>
                    </a:lnTo>
                    <a:lnTo>
                      <a:pt x="20386" y="258"/>
                    </a:lnTo>
                    <a:cubicBezTo>
                      <a:pt x="20368" y="332"/>
                      <a:pt x="20372" y="406"/>
                      <a:pt x="20394" y="421"/>
                    </a:cubicBezTo>
                    <a:cubicBezTo>
                      <a:pt x="20417" y="437"/>
                      <a:pt x="20436" y="509"/>
                      <a:pt x="20436" y="581"/>
                    </a:cubicBezTo>
                    <a:cubicBezTo>
                      <a:pt x="20436" y="654"/>
                      <a:pt x="20447" y="802"/>
                      <a:pt x="20460" y="910"/>
                    </a:cubicBezTo>
                    <a:cubicBezTo>
                      <a:pt x="20516" y="1370"/>
                      <a:pt x="20557" y="1838"/>
                      <a:pt x="20600" y="2485"/>
                    </a:cubicBezTo>
                    <a:cubicBezTo>
                      <a:pt x="20639" y="3063"/>
                      <a:pt x="20640" y="5215"/>
                      <a:pt x="20601" y="5781"/>
                    </a:cubicBezTo>
                    <a:cubicBezTo>
                      <a:pt x="20549" y="6564"/>
                      <a:pt x="20538" y="6684"/>
                      <a:pt x="20457" y="7344"/>
                    </a:cubicBezTo>
                    <a:cubicBezTo>
                      <a:pt x="20443" y="7459"/>
                      <a:pt x="20432" y="7605"/>
                      <a:pt x="20433" y="7668"/>
                    </a:cubicBezTo>
                    <a:cubicBezTo>
                      <a:pt x="20434" y="7732"/>
                      <a:pt x="20421" y="7808"/>
                      <a:pt x="20405" y="7837"/>
                    </a:cubicBezTo>
                    <a:cubicBezTo>
                      <a:pt x="20379" y="7883"/>
                      <a:pt x="20364" y="7984"/>
                      <a:pt x="20343" y="8266"/>
                    </a:cubicBezTo>
                    <a:cubicBezTo>
                      <a:pt x="20340" y="8307"/>
                      <a:pt x="20326" y="8373"/>
                      <a:pt x="20311" y="8414"/>
                    </a:cubicBezTo>
                    <a:cubicBezTo>
                      <a:pt x="20297" y="8454"/>
                      <a:pt x="20280" y="8532"/>
                      <a:pt x="20274" y="8586"/>
                    </a:cubicBezTo>
                    <a:cubicBezTo>
                      <a:pt x="20267" y="8640"/>
                      <a:pt x="20251" y="8751"/>
                      <a:pt x="20237" y="8832"/>
                    </a:cubicBezTo>
                    <a:cubicBezTo>
                      <a:pt x="20223" y="8913"/>
                      <a:pt x="20202" y="9064"/>
                      <a:pt x="20190" y="9166"/>
                    </a:cubicBezTo>
                    <a:cubicBezTo>
                      <a:pt x="20178" y="9269"/>
                      <a:pt x="20153" y="9380"/>
                      <a:pt x="20135" y="9412"/>
                    </a:cubicBezTo>
                    <a:cubicBezTo>
                      <a:pt x="20116" y="9445"/>
                      <a:pt x="20106" y="9508"/>
                      <a:pt x="20113" y="9553"/>
                    </a:cubicBezTo>
                    <a:cubicBezTo>
                      <a:pt x="20120" y="9598"/>
                      <a:pt x="20105" y="9649"/>
                      <a:pt x="20080" y="9666"/>
                    </a:cubicBezTo>
                    <a:cubicBezTo>
                      <a:pt x="20056" y="9682"/>
                      <a:pt x="20046" y="9726"/>
                      <a:pt x="20059" y="9763"/>
                    </a:cubicBezTo>
                    <a:cubicBezTo>
                      <a:pt x="20072" y="9800"/>
                      <a:pt x="20062" y="9845"/>
                      <a:pt x="20037" y="9862"/>
                    </a:cubicBezTo>
                    <a:cubicBezTo>
                      <a:pt x="20011" y="9879"/>
                      <a:pt x="20001" y="9923"/>
                      <a:pt x="20014" y="9960"/>
                    </a:cubicBezTo>
                    <a:cubicBezTo>
                      <a:pt x="20027" y="9997"/>
                      <a:pt x="20016" y="10042"/>
                      <a:pt x="19989" y="10060"/>
                    </a:cubicBezTo>
                    <a:cubicBezTo>
                      <a:pt x="19962" y="10079"/>
                      <a:pt x="19952" y="10114"/>
                      <a:pt x="19966" y="10139"/>
                    </a:cubicBezTo>
                    <a:cubicBezTo>
                      <a:pt x="19980" y="10164"/>
                      <a:pt x="19977" y="10212"/>
                      <a:pt x="19959" y="10244"/>
                    </a:cubicBezTo>
                    <a:cubicBezTo>
                      <a:pt x="19940" y="10277"/>
                      <a:pt x="19919" y="10363"/>
                      <a:pt x="19912" y="10435"/>
                    </a:cubicBezTo>
                    <a:cubicBezTo>
                      <a:pt x="19905" y="10507"/>
                      <a:pt x="19875" y="10630"/>
                      <a:pt x="19846" y="10708"/>
                    </a:cubicBezTo>
                    <a:cubicBezTo>
                      <a:pt x="19817" y="10786"/>
                      <a:pt x="19796" y="10865"/>
                      <a:pt x="19800" y="10884"/>
                    </a:cubicBezTo>
                    <a:cubicBezTo>
                      <a:pt x="19803" y="10904"/>
                      <a:pt x="19783" y="10981"/>
                      <a:pt x="19755" y="11057"/>
                    </a:cubicBezTo>
                    <a:cubicBezTo>
                      <a:pt x="19726" y="11132"/>
                      <a:pt x="19699" y="11210"/>
                      <a:pt x="19694" y="11231"/>
                    </a:cubicBezTo>
                    <a:cubicBezTo>
                      <a:pt x="19688" y="11251"/>
                      <a:pt x="19679" y="11284"/>
                      <a:pt x="19673" y="11304"/>
                    </a:cubicBezTo>
                    <a:cubicBezTo>
                      <a:pt x="19667" y="11325"/>
                      <a:pt x="19664" y="11356"/>
                      <a:pt x="19666" y="11373"/>
                    </a:cubicBezTo>
                    <a:cubicBezTo>
                      <a:pt x="19675" y="11442"/>
                      <a:pt x="19403" y="12267"/>
                      <a:pt x="19349" y="12339"/>
                    </a:cubicBezTo>
                    <a:cubicBezTo>
                      <a:pt x="19318" y="12380"/>
                      <a:pt x="19297" y="12422"/>
                      <a:pt x="19303" y="12431"/>
                    </a:cubicBezTo>
                    <a:cubicBezTo>
                      <a:pt x="19309" y="12441"/>
                      <a:pt x="19313" y="12454"/>
                      <a:pt x="19311" y="12461"/>
                    </a:cubicBezTo>
                    <a:cubicBezTo>
                      <a:pt x="19309" y="12467"/>
                      <a:pt x="19299" y="12528"/>
                      <a:pt x="19288" y="12594"/>
                    </a:cubicBezTo>
                    <a:cubicBezTo>
                      <a:pt x="19276" y="12661"/>
                      <a:pt x="19237" y="12766"/>
                      <a:pt x="19200" y="12828"/>
                    </a:cubicBezTo>
                    <a:cubicBezTo>
                      <a:pt x="19163" y="12890"/>
                      <a:pt x="19146" y="12940"/>
                      <a:pt x="19162" y="12940"/>
                    </a:cubicBezTo>
                    <a:cubicBezTo>
                      <a:pt x="19178" y="12940"/>
                      <a:pt x="19157" y="12996"/>
                      <a:pt x="19117" y="13063"/>
                    </a:cubicBezTo>
                    <a:cubicBezTo>
                      <a:pt x="19077" y="13131"/>
                      <a:pt x="19056" y="13186"/>
                      <a:pt x="19072" y="13186"/>
                    </a:cubicBezTo>
                    <a:cubicBezTo>
                      <a:pt x="19088" y="13186"/>
                      <a:pt x="19068" y="13242"/>
                      <a:pt x="19027" y="13309"/>
                    </a:cubicBezTo>
                    <a:cubicBezTo>
                      <a:pt x="18987" y="13377"/>
                      <a:pt x="18967" y="13432"/>
                      <a:pt x="18983" y="13432"/>
                    </a:cubicBezTo>
                    <a:cubicBezTo>
                      <a:pt x="18998" y="13432"/>
                      <a:pt x="18978" y="13488"/>
                      <a:pt x="18938" y="13555"/>
                    </a:cubicBezTo>
                    <a:cubicBezTo>
                      <a:pt x="18897" y="13623"/>
                      <a:pt x="18877" y="13678"/>
                      <a:pt x="18892" y="13678"/>
                    </a:cubicBezTo>
                    <a:cubicBezTo>
                      <a:pt x="18907" y="13678"/>
                      <a:pt x="18867" y="13778"/>
                      <a:pt x="18802" y="13900"/>
                    </a:cubicBezTo>
                    <a:cubicBezTo>
                      <a:pt x="18737" y="14022"/>
                      <a:pt x="18696" y="14121"/>
                      <a:pt x="18711" y="14121"/>
                    </a:cubicBezTo>
                    <a:cubicBezTo>
                      <a:pt x="18726" y="14121"/>
                      <a:pt x="18655" y="14287"/>
                      <a:pt x="18553" y="14490"/>
                    </a:cubicBezTo>
                    <a:cubicBezTo>
                      <a:pt x="18451" y="14693"/>
                      <a:pt x="18379" y="14859"/>
                      <a:pt x="18394" y="14859"/>
                    </a:cubicBezTo>
                    <a:cubicBezTo>
                      <a:pt x="18421" y="14859"/>
                      <a:pt x="18299" y="15117"/>
                      <a:pt x="18144" y="15388"/>
                    </a:cubicBezTo>
                    <a:cubicBezTo>
                      <a:pt x="18093" y="15475"/>
                      <a:pt x="18048" y="15580"/>
                      <a:pt x="18042" y="15619"/>
                    </a:cubicBezTo>
                    <a:cubicBezTo>
                      <a:pt x="18037" y="15659"/>
                      <a:pt x="17968" y="15800"/>
                      <a:pt x="17889" y="15934"/>
                    </a:cubicBezTo>
                    <a:cubicBezTo>
                      <a:pt x="17811" y="16068"/>
                      <a:pt x="17746" y="16199"/>
                      <a:pt x="17746" y="16225"/>
                    </a:cubicBezTo>
                    <a:cubicBezTo>
                      <a:pt x="17746" y="16252"/>
                      <a:pt x="17715" y="16302"/>
                      <a:pt x="17678" y="16336"/>
                    </a:cubicBezTo>
                    <a:cubicBezTo>
                      <a:pt x="17640" y="16371"/>
                      <a:pt x="17619" y="16409"/>
                      <a:pt x="17632" y="16423"/>
                    </a:cubicBezTo>
                    <a:cubicBezTo>
                      <a:pt x="17644" y="16436"/>
                      <a:pt x="17609" y="16516"/>
                      <a:pt x="17554" y="16600"/>
                    </a:cubicBezTo>
                    <a:cubicBezTo>
                      <a:pt x="17500" y="16685"/>
                      <a:pt x="17455" y="16765"/>
                      <a:pt x="17454" y="16778"/>
                    </a:cubicBezTo>
                    <a:cubicBezTo>
                      <a:pt x="17454" y="16792"/>
                      <a:pt x="17403" y="16877"/>
                      <a:pt x="17342" y="16967"/>
                    </a:cubicBezTo>
                    <a:cubicBezTo>
                      <a:pt x="17281" y="17057"/>
                      <a:pt x="17231" y="17149"/>
                      <a:pt x="17231" y="17170"/>
                    </a:cubicBezTo>
                    <a:cubicBezTo>
                      <a:pt x="17231" y="17192"/>
                      <a:pt x="17144" y="17338"/>
                      <a:pt x="17039" y="17495"/>
                    </a:cubicBezTo>
                    <a:cubicBezTo>
                      <a:pt x="16933" y="17651"/>
                      <a:pt x="16815" y="17853"/>
                      <a:pt x="16776" y="17943"/>
                    </a:cubicBezTo>
                    <a:cubicBezTo>
                      <a:pt x="16737" y="18034"/>
                      <a:pt x="16657" y="18157"/>
                      <a:pt x="16599" y="18218"/>
                    </a:cubicBezTo>
                    <a:cubicBezTo>
                      <a:pt x="16541" y="18278"/>
                      <a:pt x="16492" y="18353"/>
                      <a:pt x="16492" y="18384"/>
                    </a:cubicBezTo>
                    <a:cubicBezTo>
                      <a:pt x="16492" y="18415"/>
                      <a:pt x="16441" y="18493"/>
                      <a:pt x="16380" y="18557"/>
                    </a:cubicBezTo>
                    <a:cubicBezTo>
                      <a:pt x="16319" y="18620"/>
                      <a:pt x="16268" y="18698"/>
                      <a:pt x="16268" y="18729"/>
                    </a:cubicBezTo>
                    <a:cubicBezTo>
                      <a:pt x="16268" y="18760"/>
                      <a:pt x="16237" y="18798"/>
                      <a:pt x="16200" y="18813"/>
                    </a:cubicBezTo>
                    <a:cubicBezTo>
                      <a:pt x="16163" y="18829"/>
                      <a:pt x="16133" y="18873"/>
                      <a:pt x="16133" y="18912"/>
                    </a:cubicBezTo>
                    <a:cubicBezTo>
                      <a:pt x="16133" y="18950"/>
                      <a:pt x="16103" y="18994"/>
                      <a:pt x="16066" y="19010"/>
                    </a:cubicBezTo>
                    <a:cubicBezTo>
                      <a:pt x="16029" y="19026"/>
                      <a:pt x="15998" y="19071"/>
                      <a:pt x="15998" y="19112"/>
                    </a:cubicBezTo>
                    <a:cubicBezTo>
                      <a:pt x="15998" y="19152"/>
                      <a:pt x="15958" y="19209"/>
                      <a:pt x="15909" y="19238"/>
                    </a:cubicBezTo>
                    <a:cubicBezTo>
                      <a:pt x="15859" y="19267"/>
                      <a:pt x="15819" y="19323"/>
                      <a:pt x="15819" y="19361"/>
                    </a:cubicBezTo>
                    <a:cubicBezTo>
                      <a:pt x="15819" y="19400"/>
                      <a:pt x="15779" y="19455"/>
                      <a:pt x="15729" y="19484"/>
                    </a:cubicBezTo>
                    <a:cubicBezTo>
                      <a:pt x="15680" y="19513"/>
                      <a:pt x="15640" y="19569"/>
                      <a:pt x="15640" y="19607"/>
                    </a:cubicBezTo>
                    <a:cubicBezTo>
                      <a:pt x="15640" y="19646"/>
                      <a:pt x="15600" y="19701"/>
                      <a:pt x="15550" y="19730"/>
                    </a:cubicBezTo>
                    <a:cubicBezTo>
                      <a:pt x="15501" y="19759"/>
                      <a:pt x="15461" y="19814"/>
                      <a:pt x="15461" y="19852"/>
                    </a:cubicBezTo>
                    <a:cubicBezTo>
                      <a:pt x="15461" y="19889"/>
                      <a:pt x="15400" y="19968"/>
                      <a:pt x="15326" y="20026"/>
                    </a:cubicBezTo>
                    <a:cubicBezTo>
                      <a:pt x="15252" y="20083"/>
                      <a:pt x="15192" y="20157"/>
                      <a:pt x="15192" y="20188"/>
                    </a:cubicBezTo>
                    <a:cubicBezTo>
                      <a:pt x="15192" y="20220"/>
                      <a:pt x="15121" y="20324"/>
                      <a:pt x="15035" y="20419"/>
                    </a:cubicBezTo>
                    <a:cubicBezTo>
                      <a:pt x="14949" y="20514"/>
                      <a:pt x="14682" y="20818"/>
                      <a:pt x="14441" y="21095"/>
                    </a:cubicBezTo>
                    <a:lnTo>
                      <a:pt x="14004" y="21598"/>
                    </a:lnTo>
                    <a:lnTo>
                      <a:pt x="7002" y="21599"/>
                    </a:lnTo>
                    <a:lnTo>
                      <a:pt x="7" y="21600"/>
                    </a:lnTo>
                    <a:lnTo>
                      <a:pt x="0" y="21600"/>
                    </a:lnTo>
                    <a:lnTo>
                      <a:pt x="0" y="0"/>
                    </a:lnTo>
                    <a:lnTo>
                      <a:pt x="10800" y="0"/>
                    </a:lnTo>
                    <a:cubicBezTo>
                      <a:pt x="17755" y="0"/>
                      <a:pt x="21600" y="17"/>
                      <a:pt x="21600" y="48"/>
                    </a:cubicBezTo>
                    <a:close/>
                  </a:path>
                </a:pathLst>
              </a:custGeom>
              <a:ln w="12700" cap="flat">
                <a:noFill/>
                <a:miter lim="400000"/>
              </a:ln>
              <a:effectLst>
                <a:outerShdw sx="100000" sy="100000" kx="0" ky="0" algn="b" rotWithShape="0" blurRad="355600" dist="165100" dir="5400000">
                  <a:srgbClr val="000000"/>
                </a:outerShdw>
              </a:effectLst>
            </p:spPr>
          </p:pic>
          <p:pic>
            <p:nvPicPr>
              <p:cNvPr id="351" name="Image" descr="Image"/>
              <p:cNvPicPr>
                <a:picLocks noChangeAspect="0"/>
              </p:cNvPicPr>
              <p:nvPr/>
            </p:nvPicPr>
            <p:blipFill>
              <a:blip r:embed="rId3">
                <a:extLst/>
              </a:blip>
              <a:srcRect l="7487" t="0" r="0" b="0"/>
              <a:stretch>
                <a:fillRect/>
              </a:stretch>
            </p:blipFill>
            <p:spPr>
              <a:xfrm>
                <a:off x="916860" y="0"/>
                <a:ext cx="8338985" cy="9265802"/>
              </a:xfrm>
              <a:prstGeom prst="rect">
                <a:avLst/>
              </a:prstGeom>
              <a:ln w="12700" cap="flat">
                <a:noFill/>
                <a:miter lim="400000"/>
              </a:ln>
              <a:effectLst>
                <a:outerShdw sx="100000" sy="100000" kx="0" ky="0" algn="b" rotWithShape="0" blurRad="355600" dist="165100" dir="5400000">
                  <a:srgbClr val="000000"/>
                </a:outerShdw>
              </a:effectLst>
            </p:spPr>
          </p:pic>
        </p:grpSp>
        <p:pic>
          <p:nvPicPr>
            <p:cNvPr id="353" name="Rectangle " descr="Rectangle "/>
            <p:cNvPicPr>
              <a:picLocks noChangeAspect="0"/>
            </p:cNvPicPr>
            <p:nvPr/>
          </p:nvPicPr>
          <p:blipFill>
            <a:blip r:embed="rId4">
              <a:extLst/>
            </a:blip>
            <a:stretch>
              <a:fillRect/>
            </a:stretch>
          </p:blipFill>
          <p:spPr>
            <a:xfrm>
              <a:off x="722306" y="-104797"/>
              <a:ext cx="24111675" cy="9725543"/>
            </a:xfrm>
            <a:prstGeom prst="rect">
              <a:avLst/>
            </a:prstGeom>
            <a:effectLst/>
          </p:spPr>
        </p:pic>
      </p:grpSp>
      <p:grpSp>
        <p:nvGrpSpPr>
          <p:cNvPr id="358" name="Group"/>
          <p:cNvGrpSpPr/>
          <p:nvPr/>
        </p:nvGrpSpPr>
        <p:grpSpPr>
          <a:xfrm>
            <a:off x="-558625" y="998235"/>
            <a:ext cx="25501250" cy="3404556"/>
            <a:chOff x="0" y="0"/>
            <a:chExt cx="25501248" cy="3404555"/>
          </a:xfrm>
        </p:grpSpPr>
        <p:pic>
          <p:nvPicPr>
            <p:cNvPr id="356" name="Image" descr="Image"/>
            <p:cNvPicPr>
              <a:picLocks noChangeAspect="1"/>
            </p:cNvPicPr>
            <p:nvPr/>
          </p:nvPicPr>
          <p:blipFill>
            <a:blip r:embed="rId5">
              <a:extLst/>
            </a:blip>
            <a:stretch>
              <a:fillRect/>
            </a:stretch>
          </p:blipFill>
          <p:spPr>
            <a:xfrm>
              <a:off x="0" y="43034"/>
              <a:ext cx="16387419" cy="3361522"/>
            </a:xfrm>
            <a:prstGeom prst="rect">
              <a:avLst/>
            </a:prstGeom>
            <a:ln w="12700" cap="flat">
              <a:noFill/>
              <a:miter lim="400000"/>
            </a:ln>
            <a:effectLst>
              <a:outerShdw sx="100000" sy="100000" kx="0" ky="0" algn="b" rotWithShape="0" blurRad="355600" dist="165100" dir="5400000">
                <a:srgbClr val="000000"/>
              </a:outerShdw>
            </a:effectLst>
          </p:spPr>
        </p:pic>
        <p:pic>
          <p:nvPicPr>
            <p:cNvPr id="357" name="Image" descr="Image"/>
            <p:cNvPicPr>
              <a:picLocks noChangeAspect="1"/>
            </p:cNvPicPr>
            <p:nvPr/>
          </p:nvPicPr>
          <p:blipFill>
            <a:blip r:embed="rId6">
              <a:extLst/>
            </a:blip>
            <a:stretch>
              <a:fillRect/>
            </a:stretch>
          </p:blipFill>
          <p:spPr>
            <a:xfrm>
              <a:off x="14790518" y="0"/>
              <a:ext cx="10710731" cy="2856195"/>
            </a:xfrm>
            <a:prstGeom prst="rect">
              <a:avLst/>
            </a:prstGeom>
            <a:ln w="12700" cap="flat">
              <a:noFill/>
              <a:miter lim="400000"/>
            </a:ln>
            <a:effectLst>
              <a:outerShdw sx="100000" sy="100000" kx="0" ky="0" algn="b" rotWithShape="0" blurRad="355600" dist="165100" dir="5400000">
                <a:srgbClr val="000000"/>
              </a:outerShdw>
            </a:effectLst>
          </p:spPr>
        </p:pic>
      </p:grpSp>
      <p:pic>
        <p:nvPicPr>
          <p:cNvPr id="359" name="Image" descr="Image"/>
          <p:cNvPicPr>
            <a:picLocks noChangeAspect="1"/>
          </p:cNvPicPr>
          <p:nvPr/>
        </p:nvPicPr>
        <p:blipFill>
          <a:blip r:embed="rId7">
            <a:extLst/>
          </a:blip>
          <a:stretch>
            <a:fillRect/>
          </a:stretch>
        </p:blipFill>
        <p:spPr>
          <a:xfrm>
            <a:off x="169330" y="8770061"/>
            <a:ext cx="2648222" cy="4829111"/>
          </a:xfrm>
          <a:prstGeom prst="rect">
            <a:avLst/>
          </a:prstGeom>
          <a:ln w="12700">
            <a:miter lim="400000"/>
          </a:ln>
          <a:effectLst>
            <a:outerShdw sx="100000" sy="100000" kx="0" ky="0" algn="b" rotWithShape="0" blurRad="355600" dist="165100" dir="5400000">
              <a:srgbClr val="000000"/>
            </a:outerShdw>
          </a:effectLst>
        </p:spPr>
      </p:pic>
      <p:pic>
        <p:nvPicPr>
          <p:cNvPr id="360" name="Image" descr="Image"/>
          <p:cNvPicPr>
            <a:picLocks noChangeAspect="1"/>
          </p:cNvPicPr>
          <p:nvPr/>
        </p:nvPicPr>
        <p:blipFill>
          <a:blip r:embed="rId8">
            <a:extLst/>
          </a:blip>
          <a:stretch>
            <a:fillRect/>
          </a:stretch>
        </p:blipFill>
        <p:spPr>
          <a:xfrm>
            <a:off x="2205520" y="10358479"/>
            <a:ext cx="5967517" cy="2566675"/>
          </a:xfrm>
          <a:prstGeom prst="rect">
            <a:avLst/>
          </a:prstGeom>
          <a:ln w="12700">
            <a:miter lim="400000"/>
          </a:ln>
          <a:effectLst>
            <a:outerShdw sx="100000" sy="100000" kx="0" ky="0" algn="b" rotWithShape="0" blurRad="355600" dist="165100" dir="5400000">
              <a:srgbClr val="000000"/>
            </a:outerShdw>
          </a:effectLst>
        </p:spPr>
      </p:pic>
      <p:sp>
        <p:nvSpPr>
          <p:cNvPr id="361" name="A Biblical View of Marriage…"/>
          <p:cNvSpPr txBox="1"/>
          <p:nvPr/>
        </p:nvSpPr>
        <p:spPr>
          <a:xfrm>
            <a:off x="9209466" y="4099042"/>
            <a:ext cx="14700538" cy="8905876"/>
          </a:xfrm>
          <a:prstGeom prst="rect">
            <a:avLst/>
          </a:prstGeom>
          <a:ln w="12700">
            <a:miter lim="400000"/>
          </a:ln>
          <a:effectLst>
            <a:outerShdw sx="100000" sy="100000" kx="0" ky="0" algn="b" rotWithShape="0" blurRad="355600" dist="165100" dir="5400000">
              <a:srgbClr val="000000"/>
            </a:outerShdw>
          </a:effectLst>
          <a:extLst>
            <a:ext uri="{C572A759-6A51-4108-AA02-DFA0A04FC94B}">
              <ma14:wrappingTextBoxFlag xmlns:ma14="http://schemas.microsoft.com/office/mac/drawingml/2011/main" val="1"/>
            </a:ext>
          </a:extLst>
        </p:spPr>
        <p:txBody>
          <a:bodyPr lIns="71437" tIns="71437" rIns="71437" bIns="71437">
            <a:spAutoFit/>
          </a:bodyPr>
          <a:lstStyle/>
          <a:p>
            <a:pPr marL="901700" indent="-901700" defTabSz="821531">
              <a:lnSpc>
                <a:spcPct val="100000"/>
              </a:lnSpc>
              <a:spcBef>
                <a:spcPts val="1900"/>
              </a:spcBef>
              <a:buSzPct val="80000"/>
              <a:buBlip>
                <a:blip r:embed="rId9"/>
              </a:buBlip>
              <a:defRPr sz="6000">
                <a:solidFill>
                  <a:srgbClr val="FFFFFF"/>
                </a:solidFill>
                <a:effectLst>
                  <a:outerShdw sx="100000" sy="100000" kx="0" ky="0" algn="b" rotWithShape="0" blurRad="76200" dist="63500" dir="1980000">
                    <a:srgbClr val="000000"/>
                  </a:outerShdw>
                </a:effectLst>
                <a:latin typeface="Helvetica"/>
                <a:ea typeface="Helvetica"/>
                <a:cs typeface="Helvetica"/>
                <a:sym typeface="Helvetica"/>
              </a:defRPr>
            </a:pPr>
            <a:r>
              <a:t>A Biblical View of Marriage</a:t>
            </a:r>
          </a:p>
          <a:p>
            <a:pPr marL="901700" indent="-901700" defTabSz="821531">
              <a:lnSpc>
                <a:spcPct val="100000"/>
              </a:lnSpc>
              <a:spcBef>
                <a:spcPts val="1900"/>
              </a:spcBef>
              <a:buSzPct val="80000"/>
              <a:buBlip>
                <a:blip r:embed="rId9"/>
              </a:buBlip>
              <a:defRPr sz="6000">
                <a:solidFill>
                  <a:srgbClr val="FFFFFF"/>
                </a:solidFill>
                <a:effectLst>
                  <a:outerShdw sx="100000" sy="100000" kx="0" ky="0" algn="b" rotWithShape="0" blurRad="76200" dist="63500" dir="1980000">
                    <a:srgbClr val="000000"/>
                  </a:outerShdw>
                </a:effectLst>
                <a:latin typeface="Helvetica"/>
                <a:ea typeface="Helvetica"/>
                <a:cs typeface="Helvetica"/>
                <a:sym typeface="Helvetica"/>
              </a:defRPr>
            </a:pPr>
            <a:r>
              <a:t>Embracing God’s Designed Roles</a:t>
            </a:r>
          </a:p>
          <a:p>
            <a:pPr marL="901700" indent="-901700" defTabSz="821531">
              <a:lnSpc>
                <a:spcPct val="100000"/>
              </a:lnSpc>
              <a:spcBef>
                <a:spcPts val="1900"/>
              </a:spcBef>
              <a:buSzPct val="80000"/>
              <a:buBlip>
                <a:blip r:embed="rId9"/>
              </a:buBlip>
              <a:defRPr sz="6000">
                <a:solidFill>
                  <a:srgbClr val="FFFFFF"/>
                </a:solidFill>
                <a:effectLst>
                  <a:outerShdw sx="100000" sy="100000" kx="0" ky="0" algn="b" rotWithShape="0" blurRad="76200" dist="63500" dir="1980000">
                    <a:srgbClr val="000000"/>
                  </a:outerShdw>
                </a:effectLst>
                <a:latin typeface="Helvetica"/>
                <a:ea typeface="Helvetica"/>
                <a:cs typeface="Helvetica"/>
                <a:sym typeface="Helvetica"/>
              </a:defRPr>
            </a:pPr>
            <a:r>
              <a:t>Training Children in the Way of the Lord</a:t>
            </a:r>
          </a:p>
          <a:p>
            <a:pPr marL="901700" indent="-901700" defTabSz="821531">
              <a:lnSpc>
                <a:spcPct val="100000"/>
              </a:lnSpc>
              <a:spcBef>
                <a:spcPts val="1900"/>
              </a:spcBef>
              <a:buSzPct val="80000"/>
              <a:buBlip>
                <a:blip r:embed="rId9"/>
              </a:buBlip>
              <a:defRPr sz="6000">
                <a:solidFill>
                  <a:srgbClr val="FFFFFF"/>
                </a:solidFill>
                <a:effectLst>
                  <a:outerShdw sx="100000" sy="100000" kx="0" ky="0" algn="b" rotWithShape="0" blurRad="76200" dist="63500" dir="1980000">
                    <a:srgbClr val="000000"/>
                  </a:outerShdw>
                </a:effectLst>
                <a:latin typeface="Helvetica"/>
                <a:ea typeface="Helvetica"/>
                <a:cs typeface="Helvetica"/>
                <a:sym typeface="Helvetica"/>
              </a:defRPr>
            </a:pPr>
            <a:r>
              <a:t>Choosing Godly Friendships</a:t>
            </a:r>
          </a:p>
          <a:p>
            <a:pPr marL="901700" indent="-901700" defTabSz="821531">
              <a:lnSpc>
                <a:spcPct val="100000"/>
              </a:lnSpc>
              <a:spcBef>
                <a:spcPts val="1900"/>
              </a:spcBef>
              <a:buSzPct val="80000"/>
              <a:buBlip>
                <a:blip r:embed="rId9"/>
              </a:buBlip>
              <a:defRPr sz="6000">
                <a:solidFill>
                  <a:srgbClr val="FFFFFF"/>
                </a:solidFill>
                <a:effectLst>
                  <a:outerShdw sx="100000" sy="100000" kx="0" ky="0" algn="b" rotWithShape="0" blurRad="76200" dist="63500" dir="1980000">
                    <a:srgbClr val="000000"/>
                  </a:outerShdw>
                </a:effectLst>
                <a:latin typeface="Helvetica"/>
                <a:ea typeface="Helvetica"/>
                <a:cs typeface="Helvetica"/>
                <a:sym typeface="Helvetica"/>
              </a:defRPr>
            </a:pPr>
            <a:r>
              <a:t>Practicing True Worship as a Family</a:t>
            </a:r>
          </a:p>
          <a:p>
            <a:pPr marL="901700" indent="-901700" defTabSz="821531">
              <a:lnSpc>
                <a:spcPct val="100000"/>
              </a:lnSpc>
              <a:spcBef>
                <a:spcPts val="1900"/>
              </a:spcBef>
              <a:buSzPct val="80000"/>
              <a:buBlip>
                <a:blip r:embed="rId9"/>
              </a:buBlip>
              <a:defRPr sz="6000">
                <a:solidFill>
                  <a:srgbClr val="FFFFFF"/>
                </a:solidFill>
                <a:effectLst>
                  <a:outerShdw sx="100000" sy="100000" kx="0" ky="0" algn="b" rotWithShape="0" blurRad="76200" dist="63500" dir="1980000">
                    <a:srgbClr val="000000"/>
                  </a:outerShdw>
                </a:effectLst>
                <a:latin typeface="Helvetica"/>
                <a:ea typeface="Helvetica"/>
                <a:cs typeface="Helvetica"/>
                <a:sym typeface="Helvetica"/>
              </a:defRPr>
            </a:pPr>
            <a:r>
              <a:t>Choosing a Place to Live that benefit our Spiritual Priorities</a:t>
            </a:r>
          </a:p>
          <a:p>
            <a:pPr marL="901700" indent="-901700" defTabSz="821531">
              <a:lnSpc>
                <a:spcPct val="100000"/>
              </a:lnSpc>
              <a:spcBef>
                <a:spcPts val="1900"/>
              </a:spcBef>
              <a:buSzPct val="80000"/>
              <a:buBlip>
                <a:blip r:embed="rId9"/>
              </a:buBlip>
              <a:defRPr sz="6000">
                <a:solidFill>
                  <a:srgbClr val="FFFFFF"/>
                </a:solidFill>
                <a:effectLst>
                  <a:outerShdw sx="100000" sy="100000" kx="0" ky="0" algn="b" rotWithShape="0" blurRad="76200" dist="63500" dir="1980000">
                    <a:srgbClr val="000000"/>
                  </a:outerShdw>
                </a:effectLst>
                <a:latin typeface="Helvetica"/>
                <a:ea typeface="Helvetica"/>
                <a:cs typeface="Helvetica"/>
                <a:sym typeface="Helvetica"/>
              </a:defRPr>
            </a:pPr>
            <a:r>
              <a:t>Managing Money as Stewards of God</a:t>
            </a:r>
          </a:p>
        </p:txBody>
      </p:sp>
      <p:pic>
        <p:nvPicPr>
          <p:cNvPr id="362" name="pasted-movie.png" descr="pasted-movie.png"/>
          <p:cNvPicPr>
            <a:picLocks noChangeAspect="1"/>
          </p:cNvPicPr>
          <p:nvPr/>
        </p:nvPicPr>
        <p:blipFill>
          <a:blip r:embed="rId10">
            <a:extLst/>
          </a:blip>
          <a:stretch>
            <a:fillRect/>
          </a:stretch>
        </p:blipFill>
        <p:spPr>
          <a:xfrm>
            <a:off x="136163" y="-38524"/>
            <a:ext cx="24111674" cy="2069912"/>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61">
                                            <p:txEl>
                                              <p:pRg st="1" end="1"/>
                                            </p:txEl>
                                          </p:spTgt>
                                        </p:tgtEl>
                                        <p:attrNameLst>
                                          <p:attrName>style.visibility</p:attrName>
                                        </p:attrNameLst>
                                      </p:cBhvr>
                                      <p:to>
                                        <p:strVal val="visible"/>
                                      </p:to>
                                    </p:set>
                                    <p:animEffect filter="wipe(left)" transition="in">
                                      <p:cBhvr>
                                        <p:cTn id="7" dur="1000"/>
                                        <p:tgtEl>
                                          <p:spTgt spid="36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61">
                                            <p:txEl>
                                              <p:pRg st="2" end="2"/>
                                            </p:txEl>
                                          </p:spTgt>
                                        </p:tgtEl>
                                        <p:attrNameLst>
                                          <p:attrName>style.visibility</p:attrName>
                                        </p:attrNameLst>
                                      </p:cBhvr>
                                      <p:to>
                                        <p:strVal val="visible"/>
                                      </p:to>
                                    </p:set>
                                    <p:animEffect filter="wipe(left)" transition="in">
                                      <p:cBhvr>
                                        <p:cTn id="12" dur="1000"/>
                                        <p:tgtEl>
                                          <p:spTgt spid="36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61">
                                            <p:txEl>
                                              <p:pRg st="3" end="3"/>
                                            </p:txEl>
                                          </p:spTgt>
                                        </p:tgtEl>
                                        <p:attrNameLst>
                                          <p:attrName>style.visibility</p:attrName>
                                        </p:attrNameLst>
                                      </p:cBhvr>
                                      <p:to>
                                        <p:strVal val="visible"/>
                                      </p:to>
                                    </p:set>
                                    <p:animEffect filter="wipe(left)" transition="in">
                                      <p:cBhvr>
                                        <p:cTn id="17" dur="1000"/>
                                        <p:tgtEl>
                                          <p:spTgt spid="36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361">
                                            <p:txEl>
                                              <p:pRg st="4" end="4"/>
                                            </p:txEl>
                                          </p:spTgt>
                                        </p:tgtEl>
                                        <p:attrNameLst>
                                          <p:attrName>style.visibility</p:attrName>
                                        </p:attrNameLst>
                                      </p:cBhvr>
                                      <p:to>
                                        <p:strVal val="visible"/>
                                      </p:to>
                                    </p:set>
                                    <p:animEffect filter="wipe(left)" transition="in">
                                      <p:cBhvr>
                                        <p:cTn id="22" dur="1000"/>
                                        <p:tgtEl>
                                          <p:spTgt spid="36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8" presetID="22" grpId="1" fill="hold">
                                  <p:stCondLst>
                                    <p:cond delay="0"/>
                                  </p:stCondLst>
                                  <p:iterate type="el" backwards="0">
                                    <p:tmAbs val="0"/>
                                  </p:iterate>
                                  <p:childTnLst>
                                    <p:set>
                                      <p:cBhvr>
                                        <p:cTn id="26" fill="hold"/>
                                        <p:tgtEl>
                                          <p:spTgt spid="361">
                                            <p:txEl>
                                              <p:pRg st="5" end="5"/>
                                            </p:txEl>
                                          </p:spTgt>
                                        </p:tgtEl>
                                        <p:attrNameLst>
                                          <p:attrName>style.visibility</p:attrName>
                                        </p:attrNameLst>
                                      </p:cBhvr>
                                      <p:to>
                                        <p:strVal val="visible"/>
                                      </p:to>
                                    </p:set>
                                    <p:animEffect filter="wipe(left)" transition="in">
                                      <p:cBhvr>
                                        <p:cTn id="27" dur="1000"/>
                                        <p:tgtEl>
                                          <p:spTgt spid="361">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8" presetID="22" grpId="1" fill="hold">
                                  <p:stCondLst>
                                    <p:cond delay="0"/>
                                  </p:stCondLst>
                                  <p:iterate type="el" backwards="0">
                                    <p:tmAbs val="0"/>
                                  </p:iterate>
                                  <p:childTnLst>
                                    <p:set>
                                      <p:cBhvr>
                                        <p:cTn id="31" fill="hold"/>
                                        <p:tgtEl>
                                          <p:spTgt spid="361">
                                            <p:txEl>
                                              <p:pRg st="6" end="6"/>
                                            </p:txEl>
                                          </p:spTgt>
                                        </p:tgtEl>
                                        <p:attrNameLst>
                                          <p:attrName>style.visibility</p:attrName>
                                        </p:attrNameLst>
                                      </p:cBhvr>
                                      <p:to>
                                        <p:strVal val="visible"/>
                                      </p:to>
                                    </p:set>
                                    <p:animEffect filter="wipe(left)" transition="in">
                                      <p:cBhvr>
                                        <p:cTn id="32" dur="1000"/>
                                        <p:tgtEl>
                                          <p:spTgt spid="361">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61"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64" name="Image" descr="Image"/>
          <p:cNvPicPr>
            <a:picLocks noChangeAspect="1"/>
          </p:cNvPicPr>
          <p:nvPr/>
        </p:nvPicPr>
        <p:blipFill>
          <a:blip r:embed="rId2">
            <a:extLst/>
          </a:blip>
          <a:stretch>
            <a:fillRect/>
          </a:stretch>
        </p:blipFill>
        <p:spPr>
          <a:xfrm>
            <a:off x="2690454" y="2104444"/>
            <a:ext cx="4713820" cy="2167274"/>
          </a:xfrm>
          <a:prstGeom prst="rect">
            <a:avLst/>
          </a:prstGeom>
          <a:ln w="12700">
            <a:miter lim="400000"/>
          </a:ln>
          <a:effectLst>
            <a:outerShdw sx="100000" sy="100000" kx="0" ky="0" algn="b" rotWithShape="0" blurRad="355600" dist="165100" dir="5400000">
              <a:srgbClr val="000000"/>
            </a:outerShdw>
          </a:effectLst>
        </p:spPr>
      </p:pic>
      <p:grpSp>
        <p:nvGrpSpPr>
          <p:cNvPr id="367" name="Image"/>
          <p:cNvGrpSpPr/>
          <p:nvPr/>
        </p:nvGrpSpPr>
        <p:grpSpPr>
          <a:xfrm>
            <a:off x="173641" y="4581163"/>
            <a:ext cx="7530572" cy="8929011"/>
            <a:chOff x="0" y="0"/>
            <a:chExt cx="7530570" cy="8929010"/>
          </a:xfrm>
        </p:grpSpPr>
        <p:pic>
          <p:nvPicPr>
            <p:cNvPr id="366" name="Image" descr="Image"/>
            <p:cNvPicPr>
              <a:picLocks noChangeAspect="0"/>
            </p:cNvPicPr>
            <p:nvPr/>
          </p:nvPicPr>
          <p:blipFill>
            <a:blip r:embed="rId3">
              <a:extLst/>
            </a:blip>
            <a:stretch>
              <a:fillRect/>
            </a:stretch>
          </p:blipFill>
          <p:spPr>
            <a:xfrm>
              <a:off x="152400" y="101600"/>
              <a:ext cx="7225771" cy="8535311"/>
            </a:xfrm>
            <a:prstGeom prst="rect">
              <a:avLst/>
            </a:prstGeom>
            <a:ln>
              <a:noFill/>
            </a:ln>
            <a:effectLst/>
          </p:spPr>
        </p:pic>
        <p:pic>
          <p:nvPicPr>
            <p:cNvPr id="365" name="Image" descr="Image"/>
            <p:cNvPicPr>
              <a:picLocks noChangeAspect="0"/>
            </p:cNvPicPr>
            <p:nvPr/>
          </p:nvPicPr>
          <p:blipFill>
            <a:blip r:embed="rId4">
              <a:extLst/>
            </a:blip>
            <a:stretch>
              <a:fillRect/>
            </a:stretch>
          </p:blipFill>
          <p:spPr>
            <a:xfrm>
              <a:off x="0" y="0"/>
              <a:ext cx="7530571" cy="8929011"/>
            </a:xfrm>
            <a:prstGeom prst="rect">
              <a:avLst/>
            </a:prstGeom>
            <a:effectLst/>
          </p:spPr>
        </p:pic>
      </p:grpSp>
      <p:pic>
        <p:nvPicPr>
          <p:cNvPr id="368" name="Image" descr="Image"/>
          <p:cNvPicPr>
            <a:picLocks noChangeAspect="1"/>
          </p:cNvPicPr>
          <p:nvPr/>
        </p:nvPicPr>
        <p:blipFill>
          <a:blip r:embed="rId5">
            <a:extLst/>
          </a:blip>
          <a:stretch>
            <a:fillRect/>
          </a:stretch>
        </p:blipFill>
        <p:spPr>
          <a:xfrm>
            <a:off x="396074" y="1252446"/>
            <a:ext cx="1200531" cy="3382448"/>
          </a:xfrm>
          <a:prstGeom prst="rect">
            <a:avLst/>
          </a:prstGeom>
          <a:ln w="12700">
            <a:miter lim="400000"/>
          </a:ln>
          <a:effectLst>
            <a:outerShdw sx="100000" sy="100000" kx="0" ky="0" algn="b" rotWithShape="0" blurRad="355600" dist="165100" dir="5400000">
              <a:srgbClr val="000000"/>
            </a:outerShdw>
          </a:effectLst>
        </p:spPr>
      </p:pic>
      <p:pic>
        <p:nvPicPr>
          <p:cNvPr id="369" name="Image" descr="Image"/>
          <p:cNvPicPr>
            <a:picLocks noChangeAspect="1"/>
          </p:cNvPicPr>
          <p:nvPr/>
        </p:nvPicPr>
        <p:blipFill>
          <a:blip r:embed="rId6">
            <a:extLst/>
          </a:blip>
          <a:stretch>
            <a:fillRect/>
          </a:stretch>
        </p:blipFill>
        <p:spPr>
          <a:xfrm>
            <a:off x="1365561" y="2532850"/>
            <a:ext cx="1114665" cy="1081164"/>
          </a:xfrm>
          <a:prstGeom prst="rect">
            <a:avLst/>
          </a:prstGeom>
          <a:ln w="12700">
            <a:miter lim="400000"/>
          </a:ln>
          <a:effectLst>
            <a:outerShdw sx="100000" sy="100000" kx="0" ky="0" algn="b" rotWithShape="0" blurRad="355600" dist="165100" dir="5400000">
              <a:srgbClr val="000000"/>
            </a:outerShdw>
          </a:effectLst>
        </p:spPr>
      </p:pic>
      <p:sp>
        <p:nvSpPr>
          <p:cNvPr id="370" name="A Biblical View of Marriage  (Genesis 2:24; Matthew 19:9; 1 Corinthians 7)"/>
          <p:cNvSpPr txBox="1"/>
          <p:nvPr/>
        </p:nvSpPr>
        <p:spPr>
          <a:xfrm>
            <a:off x="7730399" y="2130982"/>
            <a:ext cx="16375291" cy="2114198"/>
          </a:xfrm>
          <a:prstGeom prst="rect">
            <a:avLst/>
          </a:prstGeom>
          <a:solidFill>
            <a:srgbClr val="FFFFFF"/>
          </a:solidFill>
          <a:ln w="88900">
            <a:solidFill>
              <a:srgbClr val="808785"/>
            </a:solidFill>
            <a:miter lim="400000"/>
          </a:ln>
          <a:extLst>
            <a:ext uri="{C572A759-6A51-4108-AA02-DFA0A04FC94B}">
              <ma14:wrappingTextBoxFlag xmlns:ma14="http://schemas.microsoft.com/office/mac/drawingml/2011/main" val="1"/>
            </a:ext>
          </a:extLst>
        </p:spPr>
        <p:txBody>
          <a:bodyPr lIns="71437" tIns="71437" rIns="71437" bIns="71437" anchor="ctr">
            <a:spAutoFit/>
          </a:bodyPr>
          <a:lstStyle/>
          <a:p>
            <a:pPr algn="ctr" defTabSz="821531">
              <a:lnSpc>
                <a:spcPct val="100000"/>
              </a:lnSpc>
              <a:spcBef>
                <a:spcPts val="0"/>
              </a:spcBef>
              <a:defRPr sz="6500">
                <a:solidFill>
                  <a:srgbClr val="000000"/>
                </a:solidFill>
              </a:defRPr>
            </a:pPr>
            <a:r>
              <a:rPr b="1">
                <a:latin typeface="Gill Sans"/>
                <a:ea typeface="Gill Sans"/>
                <a:cs typeface="Gill Sans"/>
                <a:sym typeface="Gill Sans"/>
              </a:rPr>
              <a:t>A Biblical View of Marriage </a:t>
            </a:r>
            <a:br/>
            <a:r>
              <a:t>(Genesis 2:24; Matthew 19:9; 1 Corinthians 7)</a:t>
            </a:r>
          </a:p>
        </p:txBody>
      </p:sp>
      <p:sp>
        <p:nvSpPr>
          <p:cNvPr id="371" name="Instituted By God…"/>
          <p:cNvSpPr txBox="1"/>
          <p:nvPr/>
        </p:nvSpPr>
        <p:spPr>
          <a:xfrm>
            <a:off x="7685950" y="4636563"/>
            <a:ext cx="16464191" cy="872807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p>
            <a:pPr marL="627017" indent="-627017" defTabSz="821531">
              <a:lnSpc>
                <a:spcPct val="100000"/>
              </a:lnSpc>
              <a:spcBef>
                <a:spcPts val="2000"/>
              </a:spcBef>
              <a:buSzPct val="80000"/>
              <a:buBlip>
                <a:blip r:embed="rId7"/>
              </a:buBlip>
              <a:defRPr>
                <a:solidFill>
                  <a:srgbClr val="000000"/>
                </a:solidFill>
                <a:latin typeface="Helvetica"/>
                <a:ea typeface="Helvetica"/>
                <a:cs typeface="Helvetica"/>
                <a:sym typeface="Helvetica"/>
              </a:defRPr>
            </a:pPr>
            <a:r>
              <a:rPr b="1"/>
              <a:t>Instituted By God</a:t>
            </a:r>
            <a:endParaRPr b="1"/>
          </a:p>
          <a:p>
            <a:pPr marL="1185817" indent="-627017" defTabSz="821531">
              <a:lnSpc>
                <a:spcPct val="100000"/>
              </a:lnSpc>
              <a:spcBef>
                <a:spcPts val="2000"/>
              </a:spcBef>
              <a:buSzPct val="80000"/>
              <a:buBlip>
                <a:blip r:embed="rId8"/>
              </a:buBlip>
              <a:defRPr>
                <a:solidFill>
                  <a:srgbClr val="000000"/>
                </a:solidFill>
                <a:latin typeface="Helvetica"/>
                <a:ea typeface="Helvetica"/>
                <a:cs typeface="Helvetica"/>
                <a:sym typeface="Helvetica"/>
              </a:defRPr>
            </a:pPr>
            <a:r>
              <a:t>“A man shall leave his father and mother and be joined to his wife, and they shall become one flesh.” (Genesis 2:18-24 )</a:t>
            </a:r>
          </a:p>
          <a:p>
            <a:pPr marL="1185817" indent="-627017" defTabSz="821531">
              <a:lnSpc>
                <a:spcPct val="100000"/>
              </a:lnSpc>
              <a:spcBef>
                <a:spcPts val="2000"/>
              </a:spcBef>
              <a:buSzPct val="80000"/>
              <a:buBlip>
                <a:blip r:embed="rId8"/>
              </a:buBlip>
              <a:defRPr>
                <a:solidFill>
                  <a:srgbClr val="000000"/>
                </a:solidFill>
                <a:latin typeface="Helvetica"/>
                <a:ea typeface="Helvetica"/>
                <a:cs typeface="Helvetica"/>
                <a:sym typeface="Helvetica"/>
              </a:defRPr>
            </a:pPr>
            <a:r>
              <a:t> </a:t>
            </a:r>
            <a:r>
              <a:rPr b="1"/>
              <a:t>Design</a:t>
            </a:r>
            <a:r>
              <a:t>: One man / One Woman for LIFE (Matthew 19:3-6)</a:t>
            </a:r>
          </a:p>
          <a:p>
            <a:pPr marL="1185817" indent="-627017" defTabSz="821531">
              <a:lnSpc>
                <a:spcPct val="100000"/>
              </a:lnSpc>
              <a:spcBef>
                <a:spcPts val="2000"/>
              </a:spcBef>
              <a:buSzPct val="80000"/>
              <a:buBlip>
                <a:blip r:embed="rId8"/>
              </a:buBlip>
              <a:defRPr>
                <a:solidFill>
                  <a:srgbClr val="000000"/>
                </a:solidFill>
                <a:latin typeface="Helvetica"/>
                <a:ea typeface="Helvetica"/>
                <a:cs typeface="Helvetica"/>
                <a:sym typeface="Helvetica"/>
              </a:defRPr>
            </a:pPr>
            <a:r>
              <a:t>Divorce is SIN except for one reason  (Mathew 19:7-9; 1 Corinthians 7:10,11)</a:t>
            </a:r>
          </a:p>
        </p:txBody>
      </p:sp>
      <p:grpSp>
        <p:nvGrpSpPr>
          <p:cNvPr id="376" name="Group"/>
          <p:cNvGrpSpPr/>
          <p:nvPr/>
        </p:nvGrpSpPr>
        <p:grpSpPr>
          <a:xfrm>
            <a:off x="386137" y="-762693"/>
            <a:ext cx="23623089" cy="2851879"/>
            <a:chOff x="0" y="0"/>
            <a:chExt cx="23623088" cy="2851878"/>
          </a:xfrm>
        </p:grpSpPr>
        <p:sp>
          <p:nvSpPr>
            <p:cNvPr id="372"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373" name="pasted-movie.png" descr="pasted-movie.png"/>
            <p:cNvPicPr>
              <a:picLocks noChangeAspect="1"/>
            </p:cNvPicPr>
            <p:nvPr/>
          </p:nvPicPr>
          <p:blipFill>
            <a:blip r:embed="rId9">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374" name="pasted-movie.png" descr="pasted-movie.png"/>
            <p:cNvPicPr>
              <a:picLocks noChangeAspect="1"/>
            </p:cNvPicPr>
            <p:nvPr/>
          </p:nvPicPr>
          <p:blipFill>
            <a:blip r:embed="rId10">
              <a:extLst/>
            </a:blip>
            <a:stretch>
              <a:fillRect/>
            </a:stretch>
          </p:blipFill>
          <p:spPr>
            <a:xfrm>
              <a:off x="5352895" y="0"/>
              <a:ext cx="3042005" cy="2851879"/>
            </a:xfrm>
            <a:prstGeom prst="rect">
              <a:avLst/>
            </a:prstGeom>
            <a:ln w="12700" cap="flat">
              <a:noFill/>
              <a:miter lim="400000"/>
            </a:ln>
            <a:effectLst/>
          </p:spPr>
        </p:pic>
        <p:pic>
          <p:nvPicPr>
            <p:cNvPr id="375" name="pasted-movie.png" descr="pasted-movie.png"/>
            <p:cNvPicPr>
              <a:picLocks noChangeAspect="1"/>
            </p:cNvPicPr>
            <p:nvPr/>
          </p:nvPicPr>
          <p:blipFill>
            <a:blip r:embed="rId11">
              <a:extLst/>
            </a:blip>
            <a:stretch>
              <a:fillRect/>
            </a:stretch>
          </p:blipFill>
          <p:spPr>
            <a:xfrm>
              <a:off x="7086482" y="939293"/>
              <a:ext cx="16536607" cy="1419617"/>
            </a:xfrm>
            <a:prstGeom prst="rect">
              <a:avLst/>
            </a:prstGeom>
            <a:ln w="12700" cap="flat">
              <a:noFill/>
              <a:miter lim="400000"/>
            </a:ln>
            <a:effectLst>
              <a:outerShdw sx="100000" sy="100000" kx="0" ky="0" algn="b" rotWithShape="0" blurRad="215900" dist="109623" dir="5400000">
                <a:srgbClr val="000000"/>
              </a:outerShdw>
            </a:effectLst>
          </p:spPr>
        </p:pic>
      </p:grpSp>
      <p:sp>
        <p:nvSpPr>
          <p:cNvPr id="377" name="Hebrews 13:4 (NKJV)…"/>
          <p:cNvSpPr txBox="1"/>
          <p:nvPr/>
        </p:nvSpPr>
        <p:spPr>
          <a:xfrm>
            <a:off x="459356" y="7828626"/>
            <a:ext cx="6959142" cy="5257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4800">
                <a:solidFill>
                  <a:srgbClr val="FFFFFF"/>
                </a:solidFill>
                <a:effectLst>
                  <a:outerShdw sx="100000" sy="100000" kx="0" ky="0" algn="b" rotWithShape="0" blurRad="76200" dist="63500" dir="2391537">
                    <a:srgbClr val="000000"/>
                  </a:outerShdw>
                </a:effectLst>
                <a:latin typeface="Helvetica"/>
                <a:ea typeface="Helvetica"/>
                <a:cs typeface="Helvetica"/>
                <a:sym typeface="Helvetica"/>
              </a:defRPr>
            </a:pPr>
            <a:r>
              <a:t>Hebrews 13:4 (NKJV)</a:t>
            </a:r>
          </a:p>
          <a:p>
            <a:pPr algn="ctr" defTabSz="457200">
              <a:lnSpc>
                <a:spcPct val="100000"/>
              </a:lnSpc>
              <a:spcBef>
                <a:spcPts val="0"/>
              </a:spcBef>
              <a:defRPr b="1" sz="4800">
                <a:solidFill>
                  <a:srgbClr val="FFFFFF"/>
                </a:solidFill>
                <a:effectLst>
                  <a:outerShdw sx="100000" sy="100000" kx="0" ky="0" algn="b" rotWithShape="0" blurRad="76200" dist="63500" dir="2391537">
                    <a:srgbClr val="000000"/>
                  </a:outerShdw>
                </a:effectLst>
                <a:latin typeface="Helvetica"/>
                <a:ea typeface="Helvetica"/>
                <a:cs typeface="Helvetica"/>
                <a:sym typeface="Helvetica"/>
              </a:defRPr>
            </a:pPr>
            <a:r>
              <a:rPr baseline="31999"/>
              <a:t>4</a:t>
            </a:r>
            <a:r>
              <a:t> Marriage </a:t>
            </a:r>
            <a:r>
              <a:rPr i="1"/>
              <a:t>is</a:t>
            </a:r>
            <a:r>
              <a:t> honorable among all, and the bed undefiled; but fornicators and adulterers God will judge.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71">
                                            <p:bg/>
                                          </p:spTgt>
                                        </p:tgtEl>
                                        <p:attrNameLst>
                                          <p:attrName>style.visibility</p:attrName>
                                        </p:attrNameLst>
                                      </p:cBhvr>
                                      <p:to>
                                        <p:strVal val="visible"/>
                                      </p:to>
                                    </p:set>
                                    <p:animEffect filter="wipe(left)" transition="in">
                                      <p:cBhvr>
                                        <p:cTn id="7" dur="1000"/>
                                        <p:tgtEl>
                                          <p:spTgt spid="371">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371">
                                            <p:txEl>
                                              <p:pRg st="0" end="0"/>
                                            </p:txEl>
                                          </p:spTgt>
                                        </p:tgtEl>
                                        <p:attrNameLst>
                                          <p:attrName>style.visibility</p:attrName>
                                        </p:attrNameLst>
                                      </p:cBhvr>
                                      <p:to>
                                        <p:strVal val="visible"/>
                                      </p:to>
                                    </p:set>
                                    <p:animEffect filter="wipe(left)" transition="in">
                                      <p:cBhvr>
                                        <p:cTn id="10" dur="1000"/>
                                        <p:tgtEl>
                                          <p:spTgt spid="37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371">
                                            <p:txEl>
                                              <p:pRg st="1" end="1"/>
                                            </p:txEl>
                                          </p:spTgt>
                                        </p:tgtEl>
                                        <p:attrNameLst>
                                          <p:attrName>style.visibility</p:attrName>
                                        </p:attrNameLst>
                                      </p:cBhvr>
                                      <p:to>
                                        <p:strVal val="visible"/>
                                      </p:to>
                                    </p:set>
                                    <p:animEffect filter="wipe(left)" transition="in">
                                      <p:cBhvr>
                                        <p:cTn id="15" dur="1000"/>
                                        <p:tgtEl>
                                          <p:spTgt spid="37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371">
                                            <p:txEl>
                                              <p:pRg st="2" end="2"/>
                                            </p:txEl>
                                          </p:spTgt>
                                        </p:tgtEl>
                                        <p:attrNameLst>
                                          <p:attrName>style.visibility</p:attrName>
                                        </p:attrNameLst>
                                      </p:cBhvr>
                                      <p:to>
                                        <p:strVal val="visible"/>
                                      </p:to>
                                    </p:set>
                                    <p:animEffect filter="wipe(left)" transition="in">
                                      <p:cBhvr>
                                        <p:cTn id="20" dur="1000"/>
                                        <p:tgtEl>
                                          <p:spTgt spid="371">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1" fill="hold">
                                  <p:stCondLst>
                                    <p:cond delay="0"/>
                                  </p:stCondLst>
                                  <p:iterate type="el" backwards="0">
                                    <p:tmAbs val="0"/>
                                  </p:iterate>
                                  <p:childTnLst>
                                    <p:set>
                                      <p:cBhvr>
                                        <p:cTn id="24" fill="hold"/>
                                        <p:tgtEl>
                                          <p:spTgt spid="371">
                                            <p:txEl>
                                              <p:pRg st="3" end="3"/>
                                            </p:txEl>
                                          </p:spTgt>
                                        </p:tgtEl>
                                        <p:attrNameLst>
                                          <p:attrName>style.visibility</p:attrName>
                                        </p:attrNameLst>
                                      </p:cBhvr>
                                      <p:to>
                                        <p:strVal val="visible"/>
                                      </p:to>
                                    </p:set>
                                    <p:animEffect filter="wipe(left)" transition="in">
                                      <p:cBhvr>
                                        <p:cTn id="25" dur="1000"/>
                                        <p:tgtEl>
                                          <p:spTgt spid="371">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71" grpId="1"/>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79" name="Image" descr="Image"/>
          <p:cNvPicPr>
            <a:picLocks noChangeAspect="1"/>
          </p:cNvPicPr>
          <p:nvPr/>
        </p:nvPicPr>
        <p:blipFill>
          <a:blip r:embed="rId2">
            <a:extLst/>
          </a:blip>
          <a:stretch>
            <a:fillRect/>
          </a:stretch>
        </p:blipFill>
        <p:spPr>
          <a:xfrm>
            <a:off x="2690454" y="2104444"/>
            <a:ext cx="4713820" cy="2167274"/>
          </a:xfrm>
          <a:prstGeom prst="rect">
            <a:avLst/>
          </a:prstGeom>
          <a:ln w="12700">
            <a:miter lim="400000"/>
          </a:ln>
          <a:effectLst>
            <a:outerShdw sx="100000" sy="100000" kx="0" ky="0" algn="b" rotWithShape="0" blurRad="355600" dist="165100" dir="5400000">
              <a:srgbClr val="000000"/>
            </a:outerShdw>
          </a:effectLst>
        </p:spPr>
      </p:pic>
      <p:grpSp>
        <p:nvGrpSpPr>
          <p:cNvPr id="382" name="Image"/>
          <p:cNvGrpSpPr/>
          <p:nvPr/>
        </p:nvGrpSpPr>
        <p:grpSpPr>
          <a:xfrm>
            <a:off x="173641" y="4581163"/>
            <a:ext cx="7530572" cy="8929011"/>
            <a:chOff x="0" y="0"/>
            <a:chExt cx="7530570" cy="8929010"/>
          </a:xfrm>
        </p:grpSpPr>
        <p:pic>
          <p:nvPicPr>
            <p:cNvPr id="381" name="Image" descr="Image"/>
            <p:cNvPicPr>
              <a:picLocks noChangeAspect="0"/>
            </p:cNvPicPr>
            <p:nvPr/>
          </p:nvPicPr>
          <p:blipFill>
            <a:blip r:embed="rId3">
              <a:extLst/>
            </a:blip>
            <a:stretch>
              <a:fillRect/>
            </a:stretch>
          </p:blipFill>
          <p:spPr>
            <a:xfrm>
              <a:off x="152400" y="101600"/>
              <a:ext cx="7225771" cy="8535311"/>
            </a:xfrm>
            <a:prstGeom prst="rect">
              <a:avLst/>
            </a:prstGeom>
            <a:ln>
              <a:noFill/>
            </a:ln>
            <a:effectLst/>
          </p:spPr>
        </p:pic>
        <p:pic>
          <p:nvPicPr>
            <p:cNvPr id="380" name="Image" descr="Image"/>
            <p:cNvPicPr>
              <a:picLocks noChangeAspect="0"/>
            </p:cNvPicPr>
            <p:nvPr/>
          </p:nvPicPr>
          <p:blipFill>
            <a:blip r:embed="rId4">
              <a:extLst/>
            </a:blip>
            <a:stretch>
              <a:fillRect/>
            </a:stretch>
          </p:blipFill>
          <p:spPr>
            <a:xfrm>
              <a:off x="0" y="0"/>
              <a:ext cx="7530571" cy="8929011"/>
            </a:xfrm>
            <a:prstGeom prst="rect">
              <a:avLst/>
            </a:prstGeom>
            <a:effectLst/>
          </p:spPr>
        </p:pic>
      </p:grpSp>
      <p:sp>
        <p:nvSpPr>
          <p:cNvPr id="383" name="Embracing God’s Designed Roles  (Genesis 2:24; Matthew 19:9; 1 Corinthians 7)"/>
          <p:cNvSpPr txBox="1"/>
          <p:nvPr/>
        </p:nvSpPr>
        <p:spPr>
          <a:xfrm>
            <a:off x="7730399" y="2130982"/>
            <a:ext cx="16375291" cy="2114198"/>
          </a:xfrm>
          <a:prstGeom prst="rect">
            <a:avLst/>
          </a:prstGeom>
          <a:solidFill>
            <a:srgbClr val="FFFFFF"/>
          </a:solidFill>
          <a:ln w="88900">
            <a:solidFill>
              <a:srgbClr val="808785"/>
            </a:solidFill>
            <a:miter lim="400000"/>
          </a:ln>
          <a:extLst>
            <a:ext uri="{C572A759-6A51-4108-AA02-DFA0A04FC94B}">
              <ma14:wrappingTextBoxFlag xmlns:ma14="http://schemas.microsoft.com/office/mac/drawingml/2011/main" val="1"/>
            </a:ext>
          </a:extLst>
        </p:spPr>
        <p:txBody>
          <a:bodyPr lIns="71437" tIns="71437" rIns="71437" bIns="71437" anchor="ctr">
            <a:spAutoFit/>
          </a:bodyPr>
          <a:lstStyle/>
          <a:p>
            <a:pPr algn="ctr" defTabSz="821531">
              <a:lnSpc>
                <a:spcPct val="100000"/>
              </a:lnSpc>
              <a:spcBef>
                <a:spcPts val="0"/>
              </a:spcBef>
              <a:defRPr sz="6500">
                <a:solidFill>
                  <a:srgbClr val="000000"/>
                </a:solidFill>
              </a:defRPr>
            </a:pPr>
            <a:r>
              <a:rPr b="1">
                <a:latin typeface="Gill Sans"/>
                <a:ea typeface="Gill Sans"/>
                <a:cs typeface="Gill Sans"/>
                <a:sym typeface="Gill Sans"/>
              </a:rPr>
              <a:t>Embracing God’s Designed Roles </a:t>
            </a:r>
            <a:br/>
            <a:r>
              <a:t>(Genesis 2:24; Matthew 19:9; 1 Corinthians 7)</a:t>
            </a:r>
          </a:p>
        </p:txBody>
      </p:sp>
      <p:sp>
        <p:nvSpPr>
          <p:cNvPr id="384" name="The Husband:…"/>
          <p:cNvSpPr txBox="1"/>
          <p:nvPr/>
        </p:nvSpPr>
        <p:spPr>
          <a:xfrm>
            <a:off x="7685950" y="4599081"/>
            <a:ext cx="16464191" cy="889317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p>
            <a:pPr marL="627017" indent="-627017" defTabSz="821531">
              <a:lnSpc>
                <a:spcPct val="100000"/>
              </a:lnSpc>
              <a:spcBef>
                <a:spcPts val="400"/>
              </a:spcBef>
              <a:buSzPct val="80000"/>
              <a:buBlip>
                <a:blip r:embed="rId5"/>
              </a:buBlip>
              <a:defRPr b="1" sz="6100">
                <a:solidFill>
                  <a:srgbClr val="000000"/>
                </a:solidFill>
                <a:latin typeface="Helvetica"/>
                <a:ea typeface="Helvetica"/>
                <a:cs typeface="Helvetica"/>
                <a:sym typeface="Helvetica"/>
              </a:defRPr>
            </a:pPr>
            <a:r>
              <a:t>The Husband:</a:t>
            </a:r>
          </a:p>
          <a:p>
            <a:pPr marL="1325517" indent="-627017" defTabSz="821531">
              <a:lnSpc>
                <a:spcPct val="100000"/>
              </a:lnSpc>
              <a:spcBef>
                <a:spcPts val="400"/>
              </a:spcBef>
              <a:buSzPct val="80000"/>
              <a:buBlip>
                <a:blip r:embed="rId6"/>
              </a:buBlip>
              <a:defRPr sz="6100">
                <a:solidFill>
                  <a:srgbClr val="000000"/>
                </a:solidFill>
                <a:latin typeface="Helvetica"/>
                <a:ea typeface="Helvetica"/>
                <a:cs typeface="Helvetica"/>
                <a:sym typeface="Helvetica"/>
              </a:defRPr>
            </a:pPr>
            <a:r>
              <a:t> Lead – take responsibility (Eph. 5:25-28)</a:t>
            </a:r>
          </a:p>
          <a:p>
            <a:pPr marL="1325517" indent="-627017" defTabSz="821531">
              <a:lnSpc>
                <a:spcPct val="100000"/>
              </a:lnSpc>
              <a:spcBef>
                <a:spcPts val="400"/>
              </a:spcBef>
              <a:buSzPct val="80000"/>
              <a:buBlip>
                <a:blip r:embed="rId6"/>
              </a:buBlip>
              <a:defRPr sz="6100">
                <a:solidFill>
                  <a:srgbClr val="000000"/>
                </a:solidFill>
                <a:latin typeface="Helvetica"/>
                <a:ea typeface="Helvetica"/>
                <a:cs typeface="Helvetica"/>
                <a:sym typeface="Helvetica"/>
              </a:defRPr>
            </a:pPr>
            <a:r>
              <a:t> With gentleness (1 Pet. 3:7)</a:t>
            </a:r>
          </a:p>
          <a:p>
            <a:pPr marL="1325517" indent="-627017" defTabSz="821531">
              <a:lnSpc>
                <a:spcPct val="100000"/>
              </a:lnSpc>
              <a:spcBef>
                <a:spcPts val="400"/>
              </a:spcBef>
              <a:buSzPct val="80000"/>
              <a:buBlip>
                <a:blip r:embed="rId6"/>
              </a:buBlip>
              <a:defRPr sz="6100">
                <a:solidFill>
                  <a:srgbClr val="000000"/>
                </a:solidFill>
                <a:latin typeface="Helvetica"/>
                <a:ea typeface="Helvetica"/>
                <a:cs typeface="Helvetica"/>
                <a:sym typeface="Helvetica"/>
              </a:defRPr>
            </a:pPr>
            <a:r>
              <a:t> Provide for his own house (1 Tim. 5:8) </a:t>
            </a:r>
          </a:p>
          <a:p>
            <a:pPr marL="627017" indent="-627017" defTabSz="821531">
              <a:lnSpc>
                <a:spcPct val="100000"/>
              </a:lnSpc>
              <a:spcBef>
                <a:spcPts val="400"/>
              </a:spcBef>
              <a:buSzPct val="80000"/>
              <a:buBlip>
                <a:blip r:embed="rId5"/>
              </a:buBlip>
              <a:defRPr b="1" sz="6100">
                <a:solidFill>
                  <a:srgbClr val="000000"/>
                </a:solidFill>
                <a:latin typeface="Helvetica"/>
                <a:ea typeface="Helvetica"/>
                <a:cs typeface="Helvetica"/>
                <a:sym typeface="Helvetica"/>
              </a:defRPr>
            </a:pPr>
            <a:r>
              <a:t>The Wife:</a:t>
            </a:r>
          </a:p>
          <a:p>
            <a:pPr marL="1325517" indent="-627017" defTabSz="821531">
              <a:lnSpc>
                <a:spcPct val="100000"/>
              </a:lnSpc>
              <a:spcBef>
                <a:spcPts val="400"/>
              </a:spcBef>
              <a:buSzPct val="80000"/>
              <a:buBlip>
                <a:blip r:embed="rId6"/>
              </a:buBlip>
              <a:defRPr sz="6100">
                <a:solidFill>
                  <a:srgbClr val="000000"/>
                </a:solidFill>
                <a:latin typeface="Helvetica"/>
                <a:ea typeface="Helvetica"/>
                <a:cs typeface="Helvetica"/>
                <a:sym typeface="Helvetica"/>
              </a:defRPr>
            </a:pPr>
            <a:r>
              <a:t> Submits willingly (1 Pet. 3:1-6; Titus 2:4-5) </a:t>
            </a:r>
          </a:p>
          <a:p>
            <a:pPr marL="1325517" indent="-627017" defTabSz="821531">
              <a:lnSpc>
                <a:spcPct val="100000"/>
              </a:lnSpc>
              <a:spcBef>
                <a:spcPts val="400"/>
              </a:spcBef>
              <a:buSzPct val="80000"/>
              <a:buBlip>
                <a:blip r:embed="rId6"/>
              </a:buBlip>
              <a:defRPr sz="6100">
                <a:solidFill>
                  <a:srgbClr val="000000"/>
                </a:solidFill>
                <a:latin typeface="Helvetica"/>
                <a:ea typeface="Helvetica"/>
                <a:cs typeface="Helvetica"/>
                <a:sym typeface="Helvetica"/>
              </a:defRPr>
            </a:pPr>
            <a:r>
              <a:t> Guide &amp; keep house (1 Tim 5:14; Tit 2:5) </a:t>
            </a:r>
          </a:p>
          <a:p>
            <a:pPr marL="627017" indent="-627017" defTabSz="821531">
              <a:lnSpc>
                <a:spcPct val="100000"/>
              </a:lnSpc>
              <a:spcBef>
                <a:spcPts val="400"/>
              </a:spcBef>
              <a:buSzPct val="80000"/>
              <a:buBlip>
                <a:blip r:embed="rId5"/>
              </a:buBlip>
              <a:defRPr b="1" sz="6100">
                <a:solidFill>
                  <a:srgbClr val="000000"/>
                </a:solidFill>
                <a:latin typeface="Helvetica"/>
                <a:ea typeface="Helvetica"/>
                <a:cs typeface="Helvetica"/>
                <a:sym typeface="Helvetica"/>
              </a:defRPr>
            </a:pPr>
            <a:r>
              <a:t>The Children:</a:t>
            </a:r>
          </a:p>
          <a:p>
            <a:pPr marL="1325517" indent="-627017" defTabSz="821531">
              <a:lnSpc>
                <a:spcPct val="100000"/>
              </a:lnSpc>
              <a:spcBef>
                <a:spcPts val="400"/>
              </a:spcBef>
              <a:buSzPct val="80000"/>
              <a:buBlip>
                <a:blip r:embed="rId6"/>
              </a:buBlip>
              <a:defRPr sz="6100">
                <a:solidFill>
                  <a:srgbClr val="000000"/>
                </a:solidFill>
                <a:latin typeface="Helvetica"/>
                <a:ea typeface="Helvetica"/>
                <a:cs typeface="Helvetica"/>
                <a:sym typeface="Helvetica"/>
              </a:defRPr>
            </a:pPr>
            <a:r>
              <a:t> Respect &amp; obey parents (Eph. 6:1-4)</a:t>
            </a:r>
          </a:p>
        </p:txBody>
      </p:sp>
      <p:grpSp>
        <p:nvGrpSpPr>
          <p:cNvPr id="389" name="Group"/>
          <p:cNvGrpSpPr/>
          <p:nvPr/>
        </p:nvGrpSpPr>
        <p:grpSpPr>
          <a:xfrm>
            <a:off x="386137" y="-762693"/>
            <a:ext cx="23623089" cy="2851879"/>
            <a:chOff x="0" y="0"/>
            <a:chExt cx="23623088" cy="2851878"/>
          </a:xfrm>
        </p:grpSpPr>
        <p:sp>
          <p:nvSpPr>
            <p:cNvPr id="385"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386" name="pasted-movie.png" descr="pasted-movie.png"/>
            <p:cNvPicPr>
              <a:picLocks noChangeAspect="1"/>
            </p:cNvPicPr>
            <p:nvPr/>
          </p:nvPicPr>
          <p:blipFill>
            <a:blip r:embed="rId7">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387" name="pasted-movie.png" descr="pasted-movie.png"/>
            <p:cNvPicPr>
              <a:picLocks noChangeAspect="1"/>
            </p:cNvPicPr>
            <p:nvPr/>
          </p:nvPicPr>
          <p:blipFill>
            <a:blip r:embed="rId8">
              <a:extLst/>
            </a:blip>
            <a:stretch>
              <a:fillRect/>
            </a:stretch>
          </p:blipFill>
          <p:spPr>
            <a:xfrm>
              <a:off x="5352895" y="0"/>
              <a:ext cx="3042005" cy="2851879"/>
            </a:xfrm>
            <a:prstGeom prst="rect">
              <a:avLst/>
            </a:prstGeom>
            <a:ln w="12700" cap="flat">
              <a:noFill/>
              <a:miter lim="400000"/>
            </a:ln>
            <a:effectLst/>
          </p:spPr>
        </p:pic>
        <p:pic>
          <p:nvPicPr>
            <p:cNvPr id="388" name="pasted-movie.png" descr="pasted-movie.png"/>
            <p:cNvPicPr>
              <a:picLocks noChangeAspect="1"/>
            </p:cNvPicPr>
            <p:nvPr/>
          </p:nvPicPr>
          <p:blipFill>
            <a:blip r:embed="rId9">
              <a:extLst/>
            </a:blip>
            <a:stretch>
              <a:fillRect/>
            </a:stretch>
          </p:blipFill>
          <p:spPr>
            <a:xfrm>
              <a:off x="7086482" y="939293"/>
              <a:ext cx="16536607" cy="1419617"/>
            </a:xfrm>
            <a:prstGeom prst="rect">
              <a:avLst/>
            </a:prstGeom>
            <a:ln w="12700" cap="flat">
              <a:noFill/>
              <a:miter lim="400000"/>
            </a:ln>
            <a:effectLst>
              <a:outerShdw sx="100000" sy="100000" kx="0" ky="0" algn="b" rotWithShape="0" blurRad="215900" dist="109623" dir="5400000">
                <a:srgbClr val="000000"/>
              </a:outerShdw>
            </a:effectLst>
          </p:spPr>
        </p:pic>
      </p:grpSp>
      <p:pic>
        <p:nvPicPr>
          <p:cNvPr id="390" name="Image" descr="Image"/>
          <p:cNvPicPr>
            <a:picLocks noChangeAspect="1"/>
          </p:cNvPicPr>
          <p:nvPr/>
        </p:nvPicPr>
        <p:blipFill>
          <a:blip r:embed="rId10">
            <a:extLst/>
          </a:blip>
          <a:stretch>
            <a:fillRect/>
          </a:stretch>
        </p:blipFill>
        <p:spPr>
          <a:xfrm>
            <a:off x="131753" y="1241393"/>
            <a:ext cx="1898738" cy="3529067"/>
          </a:xfrm>
          <a:prstGeom prst="rect">
            <a:avLst/>
          </a:prstGeom>
          <a:ln w="12700">
            <a:miter lim="400000"/>
          </a:ln>
          <a:effectLst>
            <a:outerShdw sx="100000" sy="100000" kx="0" ky="0" algn="b" rotWithShape="0" blurRad="355600" dist="165100" dir="5400000">
              <a:srgbClr val="000000"/>
            </a:outerShdw>
          </a:effectLst>
        </p:spPr>
      </p:pic>
      <p:pic>
        <p:nvPicPr>
          <p:cNvPr id="391" name="Image" descr="Image"/>
          <p:cNvPicPr>
            <a:picLocks noChangeAspect="1"/>
          </p:cNvPicPr>
          <p:nvPr/>
        </p:nvPicPr>
        <p:blipFill>
          <a:blip r:embed="rId11">
            <a:extLst/>
          </a:blip>
          <a:stretch>
            <a:fillRect/>
          </a:stretch>
        </p:blipFill>
        <p:spPr>
          <a:xfrm>
            <a:off x="1574088" y="2623881"/>
            <a:ext cx="1097708" cy="764091"/>
          </a:xfrm>
          <a:prstGeom prst="rect">
            <a:avLst/>
          </a:prstGeom>
          <a:ln w="12700">
            <a:miter lim="400000"/>
          </a:ln>
          <a:effectLst>
            <a:outerShdw sx="100000" sy="100000" kx="0" ky="0" algn="b" rotWithShape="0" blurRad="355600" dist="165100" dir="5400000">
              <a:srgbClr val="000000"/>
            </a:outerShdw>
          </a:effectLst>
        </p:spPr>
      </p:pic>
      <p:sp>
        <p:nvSpPr>
          <p:cNvPr id="392" name="1 Corinthians 7:20 (NKJV)…"/>
          <p:cNvSpPr txBox="1"/>
          <p:nvPr/>
        </p:nvSpPr>
        <p:spPr>
          <a:xfrm>
            <a:off x="459356" y="9297541"/>
            <a:ext cx="6959142" cy="3784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4800">
                <a:solidFill>
                  <a:srgbClr val="FFFFFF"/>
                </a:solidFill>
                <a:effectLst>
                  <a:outerShdw sx="100000" sy="100000" kx="0" ky="0" algn="b" rotWithShape="0" blurRad="76200" dist="63500" dir="2391537">
                    <a:srgbClr val="000000"/>
                  </a:outerShdw>
                </a:effectLst>
                <a:latin typeface="Helvetica"/>
                <a:ea typeface="Helvetica"/>
                <a:cs typeface="Helvetica"/>
                <a:sym typeface="Helvetica"/>
              </a:defRPr>
            </a:pPr>
            <a:r>
              <a:t>1 Corinthians 7:20 (NKJV) </a:t>
            </a:r>
          </a:p>
          <a:p>
            <a:pPr algn="ctr" defTabSz="457200">
              <a:lnSpc>
                <a:spcPct val="100000"/>
              </a:lnSpc>
              <a:spcBef>
                <a:spcPts val="0"/>
              </a:spcBef>
              <a:defRPr b="1" sz="4800">
                <a:solidFill>
                  <a:srgbClr val="FFFFFF"/>
                </a:solidFill>
                <a:effectLst>
                  <a:outerShdw sx="100000" sy="100000" kx="0" ky="0" algn="b" rotWithShape="0" blurRad="76200" dist="63500" dir="2391537">
                    <a:srgbClr val="000000"/>
                  </a:outerShdw>
                </a:effectLst>
                <a:latin typeface="Helvetica"/>
                <a:ea typeface="Helvetica"/>
                <a:cs typeface="Helvetica"/>
                <a:sym typeface="Helvetica"/>
              </a:defRPr>
            </a:pPr>
            <a:r>
              <a:rPr baseline="31999"/>
              <a:t>20</a:t>
            </a:r>
            <a:r>
              <a:t> Let each one remain in the same calling in which he was called.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84">
                                            <p:bg/>
                                          </p:spTgt>
                                        </p:tgtEl>
                                        <p:attrNameLst>
                                          <p:attrName>style.visibility</p:attrName>
                                        </p:attrNameLst>
                                      </p:cBhvr>
                                      <p:to>
                                        <p:strVal val="visible"/>
                                      </p:to>
                                    </p:set>
                                    <p:animEffect filter="wipe(left)" transition="in">
                                      <p:cBhvr>
                                        <p:cTn id="7" dur="1000"/>
                                        <p:tgtEl>
                                          <p:spTgt spid="384">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384">
                                            <p:txEl>
                                              <p:pRg st="0" end="0"/>
                                            </p:txEl>
                                          </p:spTgt>
                                        </p:tgtEl>
                                        <p:attrNameLst>
                                          <p:attrName>style.visibility</p:attrName>
                                        </p:attrNameLst>
                                      </p:cBhvr>
                                      <p:to>
                                        <p:strVal val="visible"/>
                                      </p:to>
                                    </p:set>
                                    <p:animEffect filter="wipe(left)" transition="in">
                                      <p:cBhvr>
                                        <p:cTn id="10" dur="1000"/>
                                        <p:tgtEl>
                                          <p:spTgt spid="384">
                                            <p:txEl>
                                              <p:pRg st="0" end="0"/>
                                            </p:txEl>
                                          </p:spTgt>
                                        </p:tgtEl>
                                      </p:cBhvr>
                                    </p:animEffect>
                                  </p:childTnLst>
                                </p:cTn>
                              </p:par>
                            </p:childTnLst>
                          </p:cTn>
                        </p:par>
                        <p:par>
                          <p:cTn id="11" fill="hold">
                            <p:stCondLst>
                              <p:cond delay="1000"/>
                            </p:stCondLst>
                            <p:childTnLst>
                              <p:par>
                                <p:cTn id="12" presetClass="entr" nodeType="afterEffect" presetSubtype="8" presetID="22" grpId="1" fill="hold">
                                  <p:stCondLst>
                                    <p:cond delay="0"/>
                                  </p:stCondLst>
                                  <p:iterate type="el" backwards="0">
                                    <p:tmAbs val="0"/>
                                  </p:iterate>
                                  <p:childTnLst>
                                    <p:set>
                                      <p:cBhvr>
                                        <p:cTn id="13" fill="hold"/>
                                        <p:tgtEl>
                                          <p:spTgt spid="384">
                                            <p:txEl>
                                              <p:pRg st="1" end="1"/>
                                            </p:txEl>
                                          </p:spTgt>
                                        </p:tgtEl>
                                        <p:attrNameLst>
                                          <p:attrName>style.visibility</p:attrName>
                                        </p:attrNameLst>
                                      </p:cBhvr>
                                      <p:to>
                                        <p:strVal val="visible"/>
                                      </p:to>
                                    </p:set>
                                    <p:animEffect filter="wipe(left)" transition="in">
                                      <p:cBhvr>
                                        <p:cTn id="14" dur="1000"/>
                                        <p:tgtEl>
                                          <p:spTgt spid="384">
                                            <p:txEl>
                                              <p:pRg st="1" end="1"/>
                                            </p:txEl>
                                          </p:spTgt>
                                        </p:tgtEl>
                                      </p:cBhvr>
                                    </p:animEffect>
                                  </p:childTnLst>
                                </p:cTn>
                              </p:par>
                            </p:childTnLst>
                          </p:cTn>
                        </p:par>
                        <p:par>
                          <p:cTn id="15" fill="hold">
                            <p:stCondLst>
                              <p:cond delay="2000"/>
                            </p:stCondLst>
                            <p:childTnLst>
                              <p:par>
                                <p:cTn id="16" presetClass="entr" nodeType="afterEffect" presetSubtype="8" presetID="22" grpId="1" fill="hold">
                                  <p:stCondLst>
                                    <p:cond delay="0"/>
                                  </p:stCondLst>
                                  <p:iterate type="el" backwards="0">
                                    <p:tmAbs val="0"/>
                                  </p:iterate>
                                  <p:childTnLst>
                                    <p:set>
                                      <p:cBhvr>
                                        <p:cTn id="17" fill="hold"/>
                                        <p:tgtEl>
                                          <p:spTgt spid="384">
                                            <p:txEl>
                                              <p:pRg st="2" end="2"/>
                                            </p:txEl>
                                          </p:spTgt>
                                        </p:tgtEl>
                                        <p:attrNameLst>
                                          <p:attrName>style.visibility</p:attrName>
                                        </p:attrNameLst>
                                      </p:cBhvr>
                                      <p:to>
                                        <p:strVal val="visible"/>
                                      </p:to>
                                    </p:set>
                                    <p:animEffect filter="wipe(left)" transition="in">
                                      <p:cBhvr>
                                        <p:cTn id="18" dur="1000"/>
                                        <p:tgtEl>
                                          <p:spTgt spid="384">
                                            <p:txEl>
                                              <p:pRg st="2" end="2"/>
                                            </p:txEl>
                                          </p:spTgt>
                                        </p:tgtEl>
                                      </p:cBhvr>
                                    </p:animEffect>
                                  </p:childTnLst>
                                </p:cTn>
                              </p:par>
                            </p:childTnLst>
                          </p:cTn>
                        </p:par>
                        <p:par>
                          <p:cTn id="19" fill="hold">
                            <p:stCondLst>
                              <p:cond delay="3000"/>
                            </p:stCondLst>
                            <p:childTnLst>
                              <p:par>
                                <p:cTn id="20" presetClass="entr" nodeType="afterEffect" presetSubtype="8" presetID="22" grpId="1" fill="hold">
                                  <p:stCondLst>
                                    <p:cond delay="0"/>
                                  </p:stCondLst>
                                  <p:iterate type="el" backwards="0">
                                    <p:tmAbs val="0"/>
                                  </p:iterate>
                                  <p:childTnLst>
                                    <p:set>
                                      <p:cBhvr>
                                        <p:cTn id="21" fill="hold"/>
                                        <p:tgtEl>
                                          <p:spTgt spid="384">
                                            <p:txEl>
                                              <p:pRg st="3" end="3"/>
                                            </p:txEl>
                                          </p:spTgt>
                                        </p:tgtEl>
                                        <p:attrNameLst>
                                          <p:attrName>style.visibility</p:attrName>
                                        </p:attrNameLst>
                                      </p:cBhvr>
                                      <p:to>
                                        <p:strVal val="visible"/>
                                      </p:to>
                                    </p:set>
                                    <p:animEffect filter="wipe(left)" transition="in">
                                      <p:cBhvr>
                                        <p:cTn id="22" dur="1000"/>
                                        <p:tgtEl>
                                          <p:spTgt spid="38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8" presetID="22" grpId="1" fill="hold">
                                  <p:stCondLst>
                                    <p:cond delay="0"/>
                                  </p:stCondLst>
                                  <p:iterate type="el" backwards="0">
                                    <p:tmAbs val="0"/>
                                  </p:iterate>
                                  <p:childTnLst>
                                    <p:set>
                                      <p:cBhvr>
                                        <p:cTn id="26" fill="hold"/>
                                        <p:tgtEl>
                                          <p:spTgt spid="384">
                                            <p:txEl>
                                              <p:pRg st="4" end="4"/>
                                            </p:txEl>
                                          </p:spTgt>
                                        </p:tgtEl>
                                        <p:attrNameLst>
                                          <p:attrName>style.visibility</p:attrName>
                                        </p:attrNameLst>
                                      </p:cBhvr>
                                      <p:to>
                                        <p:strVal val="visible"/>
                                      </p:to>
                                    </p:set>
                                    <p:animEffect filter="wipe(left)" transition="in">
                                      <p:cBhvr>
                                        <p:cTn id="27" dur="1000"/>
                                        <p:tgtEl>
                                          <p:spTgt spid="384">
                                            <p:txEl>
                                              <p:pRg st="4" end="4"/>
                                            </p:txEl>
                                          </p:spTgt>
                                        </p:tgtEl>
                                      </p:cBhvr>
                                    </p:animEffect>
                                  </p:childTnLst>
                                </p:cTn>
                              </p:par>
                            </p:childTnLst>
                          </p:cTn>
                        </p:par>
                        <p:par>
                          <p:cTn id="28" fill="hold">
                            <p:stCondLst>
                              <p:cond delay="1000"/>
                            </p:stCondLst>
                            <p:childTnLst>
                              <p:par>
                                <p:cTn id="29" presetClass="entr" nodeType="afterEffect" presetSubtype="8" presetID="22" grpId="1" fill="hold">
                                  <p:stCondLst>
                                    <p:cond delay="0"/>
                                  </p:stCondLst>
                                  <p:iterate type="el" backwards="0">
                                    <p:tmAbs val="0"/>
                                  </p:iterate>
                                  <p:childTnLst>
                                    <p:set>
                                      <p:cBhvr>
                                        <p:cTn id="30" fill="hold"/>
                                        <p:tgtEl>
                                          <p:spTgt spid="384">
                                            <p:txEl>
                                              <p:pRg st="5" end="5"/>
                                            </p:txEl>
                                          </p:spTgt>
                                        </p:tgtEl>
                                        <p:attrNameLst>
                                          <p:attrName>style.visibility</p:attrName>
                                        </p:attrNameLst>
                                      </p:cBhvr>
                                      <p:to>
                                        <p:strVal val="visible"/>
                                      </p:to>
                                    </p:set>
                                    <p:animEffect filter="wipe(left)" transition="in">
                                      <p:cBhvr>
                                        <p:cTn id="31" dur="1000"/>
                                        <p:tgtEl>
                                          <p:spTgt spid="384">
                                            <p:txEl>
                                              <p:pRg st="5" end="5"/>
                                            </p:txEl>
                                          </p:spTgt>
                                        </p:tgtEl>
                                      </p:cBhvr>
                                    </p:animEffect>
                                  </p:childTnLst>
                                </p:cTn>
                              </p:par>
                            </p:childTnLst>
                          </p:cTn>
                        </p:par>
                        <p:par>
                          <p:cTn id="32" fill="hold">
                            <p:stCondLst>
                              <p:cond delay="2000"/>
                            </p:stCondLst>
                            <p:childTnLst>
                              <p:par>
                                <p:cTn id="33" presetClass="entr" nodeType="afterEffect" presetSubtype="8" presetID="22" grpId="1" fill="hold">
                                  <p:stCondLst>
                                    <p:cond delay="0"/>
                                  </p:stCondLst>
                                  <p:iterate type="el" backwards="0">
                                    <p:tmAbs val="0"/>
                                  </p:iterate>
                                  <p:childTnLst>
                                    <p:set>
                                      <p:cBhvr>
                                        <p:cTn id="34" fill="hold"/>
                                        <p:tgtEl>
                                          <p:spTgt spid="384">
                                            <p:txEl>
                                              <p:pRg st="6" end="6"/>
                                            </p:txEl>
                                          </p:spTgt>
                                        </p:tgtEl>
                                        <p:attrNameLst>
                                          <p:attrName>style.visibility</p:attrName>
                                        </p:attrNameLst>
                                      </p:cBhvr>
                                      <p:to>
                                        <p:strVal val="visible"/>
                                      </p:to>
                                    </p:set>
                                    <p:animEffect filter="wipe(left)" transition="in">
                                      <p:cBhvr>
                                        <p:cTn id="35" dur="1000"/>
                                        <p:tgtEl>
                                          <p:spTgt spid="384">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Class="entr" nodeType="clickEffect" presetSubtype="8" presetID="22" grpId="1" fill="hold">
                                  <p:stCondLst>
                                    <p:cond delay="0"/>
                                  </p:stCondLst>
                                  <p:iterate type="el" backwards="0">
                                    <p:tmAbs val="0"/>
                                  </p:iterate>
                                  <p:childTnLst>
                                    <p:set>
                                      <p:cBhvr>
                                        <p:cTn id="39" fill="hold"/>
                                        <p:tgtEl>
                                          <p:spTgt spid="384">
                                            <p:txEl>
                                              <p:pRg st="7" end="7"/>
                                            </p:txEl>
                                          </p:spTgt>
                                        </p:tgtEl>
                                        <p:attrNameLst>
                                          <p:attrName>style.visibility</p:attrName>
                                        </p:attrNameLst>
                                      </p:cBhvr>
                                      <p:to>
                                        <p:strVal val="visible"/>
                                      </p:to>
                                    </p:set>
                                    <p:animEffect filter="wipe(left)" transition="in">
                                      <p:cBhvr>
                                        <p:cTn id="40" dur="1000"/>
                                        <p:tgtEl>
                                          <p:spTgt spid="384">
                                            <p:txEl>
                                              <p:pRg st="7" end="7"/>
                                            </p:txEl>
                                          </p:spTgt>
                                        </p:tgtEl>
                                      </p:cBhvr>
                                    </p:animEffect>
                                  </p:childTnLst>
                                </p:cTn>
                              </p:par>
                            </p:childTnLst>
                          </p:cTn>
                        </p:par>
                        <p:par>
                          <p:cTn id="41" fill="hold">
                            <p:stCondLst>
                              <p:cond delay="1000"/>
                            </p:stCondLst>
                            <p:childTnLst>
                              <p:par>
                                <p:cTn id="42" presetClass="entr" nodeType="afterEffect" presetSubtype="8" presetID="22" grpId="1" fill="hold">
                                  <p:stCondLst>
                                    <p:cond delay="0"/>
                                  </p:stCondLst>
                                  <p:iterate type="el" backwards="0">
                                    <p:tmAbs val="0"/>
                                  </p:iterate>
                                  <p:childTnLst>
                                    <p:set>
                                      <p:cBhvr>
                                        <p:cTn id="43" fill="hold"/>
                                        <p:tgtEl>
                                          <p:spTgt spid="384">
                                            <p:txEl>
                                              <p:pRg st="8" end="8"/>
                                            </p:txEl>
                                          </p:spTgt>
                                        </p:tgtEl>
                                        <p:attrNameLst>
                                          <p:attrName>style.visibility</p:attrName>
                                        </p:attrNameLst>
                                      </p:cBhvr>
                                      <p:to>
                                        <p:strVal val="visible"/>
                                      </p:to>
                                    </p:set>
                                    <p:animEffect filter="wipe(left)" transition="in">
                                      <p:cBhvr>
                                        <p:cTn id="44" dur="1000"/>
                                        <p:tgtEl>
                                          <p:spTgt spid="384">
                                            <p:txEl>
                                              <p:pRg st="8" end="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84"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94" name="Image" descr="Image"/>
          <p:cNvPicPr>
            <a:picLocks noChangeAspect="1"/>
          </p:cNvPicPr>
          <p:nvPr/>
        </p:nvPicPr>
        <p:blipFill>
          <a:blip r:embed="rId2">
            <a:extLst/>
          </a:blip>
          <a:stretch>
            <a:fillRect/>
          </a:stretch>
        </p:blipFill>
        <p:spPr>
          <a:xfrm>
            <a:off x="2690454" y="2104444"/>
            <a:ext cx="4713820" cy="2167274"/>
          </a:xfrm>
          <a:prstGeom prst="rect">
            <a:avLst/>
          </a:prstGeom>
          <a:ln w="12700">
            <a:miter lim="400000"/>
          </a:ln>
          <a:effectLst>
            <a:outerShdw sx="100000" sy="100000" kx="0" ky="0" algn="b" rotWithShape="0" blurRad="355600" dist="165100" dir="5400000">
              <a:srgbClr val="000000"/>
            </a:outerShdw>
          </a:effectLst>
        </p:spPr>
      </p:pic>
      <p:grpSp>
        <p:nvGrpSpPr>
          <p:cNvPr id="397" name="Image"/>
          <p:cNvGrpSpPr/>
          <p:nvPr/>
        </p:nvGrpSpPr>
        <p:grpSpPr>
          <a:xfrm>
            <a:off x="173641" y="4581163"/>
            <a:ext cx="7530572" cy="8929011"/>
            <a:chOff x="0" y="0"/>
            <a:chExt cx="7530570" cy="8929010"/>
          </a:xfrm>
        </p:grpSpPr>
        <p:pic>
          <p:nvPicPr>
            <p:cNvPr id="396" name="Image" descr="Image"/>
            <p:cNvPicPr>
              <a:picLocks noChangeAspect="0"/>
            </p:cNvPicPr>
            <p:nvPr/>
          </p:nvPicPr>
          <p:blipFill>
            <a:blip r:embed="rId3">
              <a:extLst/>
            </a:blip>
            <a:stretch>
              <a:fillRect/>
            </a:stretch>
          </p:blipFill>
          <p:spPr>
            <a:xfrm>
              <a:off x="152400" y="101600"/>
              <a:ext cx="7225771" cy="8535311"/>
            </a:xfrm>
            <a:prstGeom prst="rect">
              <a:avLst/>
            </a:prstGeom>
            <a:ln>
              <a:noFill/>
            </a:ln>
            <a:effectLst/>
          </p:spPr>
        </p:pic>
        <p:pic>
          <p:nvPicPr>
            <p:cNvPr id="395" name="Image" descr="Image"/>
            <p:cNvPicPr>
              <a:picLocks noChangeAspect="0"/>
            </p:cNvPicPr>
            <p:nvPr/>
          </p:nvPicPr>
          <p:blipFill>
            <a:blip r:embed="rId4">
              <a:extLst/>
            </a:blip>
            <a:stretch>
              <a:fillRect/>
            </a:stretch>
          </p:blipFill>
          <p:spPr>
            <a:xfrm>
              <a:off x="0" y="0"/>
              <a:ext cx="7530571" cy="8929011"/>
            </a:xfrm>
            <a:prstGeom prst="rect">
              <a:avLst/>
            </a:prstGeom>
            <a:effectLst/>
          </p:spPr>
        </p:pic>
      </p:grpSp>
      <p:sp>
        <p:nvSpPr>
          <p:cNvPr id="398" name="Training Children in the Lord’s Way  (Prov. 22:6; Deut 6:4-9; Eph. 6:1-4)"/>
          <p:cNvSpPr txBox="1"/>
          <p:nvPr/>
        </p:nvSpPr>
        <p:spPr>
          <a:xfrm>
            <a:off x="7730399" y="2130982"/>
            <a:ext cx="16375291" cy="2114198"/>
          </a:xfrm>
          <a:prstGeom prst="rect">
            <a:avLst/>
          </a:prstGeom>
          <a:solidFill>
            <a:srgbClr val="FFFFFF"/>
          </a:solidFill>
          <a:ln w="88900">
            <a:solidFill>
              <a:srgbClr val="808785"/>
            </a:solidFill>
            <a:miter lim="400000"/>
          </a:ln>
          <a:extLst>
            <a:ext uri="{C572A759-6A51-4108-AA02-DFA0A04FC94B}">
              <ma14:wrappingTextBoxFlag xmlns:ma14="http://schemas.microsoft.com/office/mac/drawingml/2011/main" val="1"/>
            </a:ext>
          </a:extLst>
        </p:spPr>
        <p:txBody>
          <a:bodyPr lIns="71437" tIns="71437" rIns="71437" bIns="71437" anchor="ctr">
            <a:spAutoFit/>
          </a:bodyPr>
          <a:lstStyle/>
          <a:p>
            <a:pPr algn="ctr" defTabSz="821531">
              <a:lnSpc>
                <a:spcPct val="100000"/>
              </a:lnSpc>
              <a:spcBef>
                <a:spcPts val="0"/>
              </a:spcBef>
              <a:defRPr sz="6500">
                <a:solidFill>
                  <a:srgbClr val="000000"/>
                </a:solidFill>
              </a:defRPr>
            </a:pPr>
            <a:r>
              <a:rPr b="1">
                <a:latin typeface="Gill Sans"/>
                <a:ea typeface="Gill Sans"/>
                <a:cs typeface="Gill Sans"/>
                <a:sym typeface="Gill Sans"/>
              </a:rPr>
              <a:t>Training Children in the Lord’s Way </a:t>
            </a:r>
            <a:br/>
            <a:r>
              <a:t>(Prov. 22:6; Deut 6:4-9; Eph. 6:1-4)</a:t>
            </a:r>
          </a:p>
        </p:txBody>
      </p:sp>
      <p:sp>
        <p:nvSpPr>
          <p:cNvPr id="399" name="Train in Way Of Lord (Prov. 22:6)…"/>
          <p:cNvSpPr txBox="1"/>
          <p:nvPr/>
        </p:nvSpPr>
        <p:spPr>
          <a:xfrm>
            <a:off x="7685950" y="4599081"/>
            <a:ext cx="16464191" cy="888047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p>
            <a:pPr marL="627017" indent="-627017" defTabSz="821531">
              <a:lnSpc>
                <a:spcPct val="100000"/>
              </a:lnSpc>
              <a:spcBef>
                <a:spcPts val="800"/>
              </a:spcBef>
              <a:buSzPct val="80000"/>
              <a:buBlip>
                <a:blip r:embed="rId5"/>
              </a:buBlip>
              <a:defRPr b="1" sz="6000">
                <a:solidFill>
                  <a:srgbClr val="000000"/>
                </a:solidFill>
                <a:latin typeface="Helvetica"/>
                <a:ea typeface="Helvetica"/>
                <a:cs typeface="Helvetica"/>
                <a:sym typeface="Helvetica"/>
              </a:defRPr>
            </a:pPr>
            <a:r>
              <a:t>Train in Way Of Lord (Prov. 22:6) </a:t>
            </a:r>
          </a:p>
          <a:p>
            <a:pPr marL="1325517" indent="-627017" defTabSz="821531">
              <a:lnSpc>
                <a:spcPct val="100000"/>
              </a:lnSpc>
              <a:spcBef>
                <a:spcPts val="800"/>
              </a:spcBef>
              <a:buSzPct val="80000"/>
              <a:buBlip>
                <a:blip r:embed="rId6"/>
              </a:buBlip>
              <a:defRPr sz="6000">
                <a:solidFill>
                  <a:srgbClr val="000000"/>
                </a:solidFill>
                <a:latin typeface="Helvetica"/>
                <a:ea typeface="Helvetica"/>
                <a:cs typeface="Helvetica"/>
                <a:sym typeface="Helvetica"/>
              </a:defRPr>
            </a:pPr>
            <a:r>
              <a:t>Father’s responsibility (Eph. 6:4) </a:t>
            </a:r>
          </a:p>
          <a:p>
            <a:pPr marL="1325517" indent="-627017" defTabSz="821531">
              <a:lnSpc>
                <a:spcPct val="100000"/>
              </a:lnSpc>
              <a:spcBef>
                <a:spcPts val="800"/>
              </a:spcBef>
              <a:buSzPct val="80000"/>
              <a:buBlip>
                <a:blip r:embed="rId6"/>
              </a:buBlip>
              <a:defRPr sz="6000">
                <a:solidFill>
                  <a:srgbClr val="000000"/>
                </a:solidFill>
                <a:latin typeface="Helvetica"/>
                <a:ea typeface="Helvetica"/>
                <a:cs typeface="Helvetica"/>
                <a:sym typeface="Helvetica"/>
              </a:defRPr>
            </a:pPr>
            <a:r>
              <a:t>Requires diligence (Deut 6:4-9) </a:t>
            </a:r>
          </a:p>
          <a:p>
            <a:pPr marL="1325517" indent="-627017" defTabSz="821531">
              <a:lnSpc>
                <a:spcPct val="100000"/>
              </a:lnSpc>
              <a:spcBef>
                <a:spcPts val="800"/>
              </a:spcBef>
              <a:buSzPct val="80000"/>
              <a:buBlip>
                <a:blip r:embed="rId6"/>
              </a:buBlip>
              <a:defRPr sz="6000">
                <a:solidFill>
                  <a:srgbClr val="000000"/>
                </a:solidFill>
                <a:latin typeface="Helvetica"/>
                <a:ea typeface="Helvetica"/>
                <a:cs typeface="Helvetica"/>
                <a:sym typeface="Helvetica"/>
              </a:defRPr>
            </a:pPr>
            <a:r>
              <a:t>House divided against itself will not stand (Mark 3:25; James 3:16) </a:t>
            </a:r>
          </a:p>
          <a:p>
            <a:pPr marL="1325517" indent="-627017" defTabSz="821531">
              <a:lnSpc>
                <a:spcPct val="100000"/>
              </a:lnSpc>
              <a:spcBef>
                <a:spcPts val="800"/>
              </a:spcBef>
              <a:buSzPct val="80000"/>
              <a:buBlip>
                <a:blip r:embed="rId6"/>
              </a:buBlip>
              <a:defRPr sz="6000">
                <a:solidFill>
                  <a:srgbClr val="000000"/>
                </a:solidFill>
                <a:latin typeface="Helvetica"/>
                <a:ea typeface="Helvetica"/>
                <a:cs typeface="Helvetica"/>
                <a:sym typeface="Helvetica"/>
              </a:defRPr>
            </a:pPr>
            <a:r>
              <a:t>EMPHASIZE spiritual OVER Material (Mt 6:33; Deut 6:4-9)</a:t>
            </a:r>
          </a:p>
          <a:p>
            <a:pPr marL="1325517" indent="-627017" defTabSz="821531">
              <a:lnSpc>
                <a:spcPct val="100000"/>
              </a:lnSpc>
              <a:spcBef>
                <a:spcPts val="800"/>
              </a:spcBef>
              <a:buSzPct val="80000"/>
              <a:buBlip>
                <a:blip r:embed="rId6"/>
              </a:buBlip>
              <a:defRPr sz="6000">
                <a:solidFill>
                  <a:srgbClr val="000000"/>
                </a:solidFill>
                <a:latin typeface="Helvetica"/>
                <a:ea typeface="Helvetica"/>
                <a:cs typeface="Helvetica"/>
                <a:sym typeface="Helvetica"/>
              </a:defRPr>
            </a:pPr>
            <a:r>
              <a:t>Discipline (Prov.13:24; 19:18;  22:15; 23:13-14; 29:15)</a:t>
            </a:r>
          </a:p>
        </p:txBody>
      </p:sp>
      <p:grpSp>
        <p:nvGrpSpPr>
          <p:cNvPr id="404" name="Group"/>
          <p:cNvGrpSpPr/>
          <p:nvPr/>
        </p:nvGrpSpPr>
        <p:grpSpPr>
          <a:xfrm>
            <a:off x="386137" y="-762693"/>
            <a:ext cx="23623089" cy="2851879"/>
            <a:chOff x="0" y="0"/>
            <a:chExt cx="23623088" cy="2851878"/>
          </a:xfrm>
        </p:grpSpPr>
        <p:sp>
          <p:nvSpPr>
            <p:cNvPr id="400"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01" name="pasted-movie.png" descr="pasted-movie.png"/>
            <p:cNvPicPr>
              <a:picLocks noChangeAspect="1"/>
            </p:cNvPicPr>
            <p:nvPr/>
          </p:nvPicPr>
          <p:blipFill>
            <a:blip r:embed="rId7">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402" name="pasted-movie.png" descr="pasted-movie.png"/>
            <p:cNvPicPr>
              <a:picLocks noChangeAspect="1"/>
            </p:cNvPicPr>
            <p:nvPr/>
          </p:nvPicPr>
          <p:blipFill>
            <a:blip r:embed="rId8">
              <a:extLst/>
            </a:blip>
            <a:stretch>
              <a:fillRect/>
            </a:stretch>
          </p:blipFill>
          <p:spPr>
            <a:xfrm>
              <a:off x="5352895" y="0"/>
              <a:ext cx="3042005" cy="2851879"/>
            </a:xfrm>
            <a:prstGeom prst="rect">
              <a:avLst/>
            </a:prstGeom>
            <a:ln w="12700" cap="flat">
              <a:noFill/>
              <a:miter lim="400000"/>
            </a:ln>
            <a:effectLst/>
          </p:spPr>
        </p:pic>
        <p:pic>
          <p:nvPicPr>
            <p:cNvPr id="403" name="pasted-movie.png" descr="pasted-movie.png"/>
            <p:cNvPicPr>
              <a:picLocks noChangeAspect="1"/>
            </p:cNvPicPr>
            <p:nvPr/>
          </p:nvPicPr>
          <p:blipFill>
            <a:blip r:embed="rId9">
              <a:extLst/>
            </a:blip>
            <a:stretch>
              <a:fillRect/>
            </a:stretch>
          </p:blipFill>
          <p:spPr>
            <a:xfrm>
              <a:off x="7086482" y="939293"/>
              <a:ext cx="16536607" cy="1419617"/>
            </a:xfrm>
            <a:prstGeom prst="rect">
              <a:avLst/>
            </a:prstGeom>
            <a:ln w="12700" cap="flat">
              <a:noFill/>
              <a:miter lim="400000"/>
            </a:ln>
            <a:effectLst>
              <a:outerShdw sx="100000" sy="100000" kx="0" ky="0" algn="b" rotWithShape="0" blurRad="215900" dist="109623" dir="5400000">
                <a:srgbClr val="000000"/>
              </a:outerShdw>
            </a:effectLst>
          </p:spPr>
        </p:pic>
      </p:grpSp>
      <p:pic>
        <p:nvPicPr>
          <p:cNvPr id="405" name="Image" descr="Image"/>
          <p:cNvPicPr>
            <a:picLocks noChangeAspect="1"/>
          </p:cNvPicPr>
          <p:nvPr/>
        </p:nvPicPr>
        <p:blipFill>
          <a:blip r:embed="rId10">
            <a:extLst/>
          </a:blip>
          <a:stretch>
            <a:fillRect/>
          </a:stretch>
        </p:blipFill>
        <p:spPr>
          <a:xfrm>
            <a:off x="258984" y="1423548"/>
            <a:ext cx="1610447" cy="3529066"/>
          </a:xfrm>
          <a:prstGeom prst="rect">
            <a:avLst/>
          </a:prstGeom>
          <a:ln w="12700">
            <a:miter lim="400000"/>
          </a:ln>
          <a:effectLst>
            <a:outerShdw sx="100000" sy="100000" kx="0" ky="0" algn="b" rotWithShape="0" blurRad="355600" dist="165100" dir="5400000">
              <a:srgbClr val="000000"/>
            </a:outerShdw>
          </a:effectLst>
        </p:spPr>
      </p:pic>
      <p:pic>
        <p:nvPicPr>
          <p:cNvPr id="406" name="Image" descr="Image"/>
          <p:cNvPicPr>
            <a:picLocks noChangeAspect="1"/>
          </p:cNvPicPr>
          <p:nvPr/>
        </p:nvPicPr>
        <p:blipFill>
          <a:blip r:embed="rId11">
            <a:extLst/>
          </a:blip>
          <a:stretch>
            <a:fillRect/>
          </a:stretch>
        </p:blipFill>
        <p:spPr>
          <a:xfrm>
            <a:off x="1542685" y="2754829"/>
            <a:ext cx="1193579" cy="866504"/>
          </a:xfrm>
          <a:prstGeom prst="rect">
            <a:avLst/>
          </a:prstGeom>
          <a:ln w="12700">
            <a:miter lim="400000"/>
          </a:ln>
          <a:effectLst>
            <a:outerShdw sx="100000" sy="100000" kx="0" ky="0" algn="b" rotWithShape="0" blurRad="355600" dist="165100" dir="5400000">
              <a:srgbClr val="000000"/>
            </a:outerShdw>
          </a:effectLst>
        </p:spPr>
      </p:pic>
      <p:sp>
        <p:nvSpPr>
          <p:cNvPr id="407" name="Ephesians 6:4 (NKJV)…"/>
          <p:cNvSpPr txBox="1"/>
          <p:nvPr/>
        </p:nvSpPr>
        <p:spPr>
          <a:xfrm>
            <a:off x="459356" y="10065897"/>
            <a:ext cx="6959142" cy="3048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4800">
                <a:solidFill>
                  <a:srgbClr val="FFFFFF"/>
                </a:solidFill>
                <a:effectLst>
                  <a:outerShdw sx="100000" sy="100000" kx="0" ky="0" algn="b" rotWithShape="0" blurRad="76200" dist="63500" dir="2391537">
                    <a:srgbClr val="000000"/>
                  </a:outerShdw>
                </a:effectLst>
                <a:latin typeface="Helvetica"/>
                <a:ea typeface="Helvetica"/>
                <a:cs typeface="Helvetica"/>
                <a:sym typeface="Helvetica"/>
              </a:defRPr>
            </a:pPr>
            <a:r>
              <a:t>Ephesians 6:4 (NKJV) </a:t>
            </a:r>
          </a:p>
          <a:p>
            <a:pPr algn="ctr" defTabSz="457200">
              <a:lnSpc>
                <a:spcPct val="100000"/>
              </a:lnSpc>
              <a:spcBef>
                <a:spcPts val="0"/>
              </a:spcBef>
              <a:defRPr b="1" sz="4800">
                <a:solidFill>
                  <a:srgbClr val="FFFFFF"/>
                </a:solidFill>
                <a:effectLst>
                  <a:outerShdw sx="100000" sy="100000" kx="0" ky="0" algn="b" rotWithShape="0" blurRad="76200" dist="63500" dir="2391537">
                    <a:srgbClr val="000000"/>
                  </a:outerShdw>
                </a:effectLst>
                <a:latin typeface="Helvetica"/>
                <a:ea typeface="Helvetica"/>
                <a:cs typeface="Helvetica"/>
                <a:sym typeface="Helvetica"/>
              </a:defRPr>
            </a:pPr>
            <a:r>
              <a:rPr baseline="31999"/>
              <a:t>4</a:t>
            </a:r>
            <a:r>
              <a:t> … bring them up in the training and admonition of the Lord.</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99">
                                            <p:txEl>
                                              <p:pRg st="1" end="1"/>
                                            </p:txEl>
                                          </p:spTgt>
                                        </p:tgtEl>
                                        <p:attrNameLst>
                                          <p:attrName>style.visibility</p:attrName>
                                        </p:attrNameLst>
                                      </p:cBhvr>
                                      <p:to>
                                        <p:strVal val="visible"/>
                                      </p:to>
                                    </p:set>
                                    <p:animEffect filter="wipe(left)" transition="in">
                                      <p:cBhvr>
                                        <p:cTn id="7" dur="1000"/>
                                        <p:tgtEl>
                                          <p:spTgt spid="39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399">
                                            <p:txEl>
                                              <p:pRg st="2" end="2"/>
                                            </p:txEl>
                                          </p:spTgt>
                                        </p:tgtEl>
                                        <p:attrNameLst>
                                          <p:attrName>style.visibility</p:attrName>
                                        </p:attrNameLst>
                                      </p:cBhvr>
                                      <p:to>
                                        <p:strVal val="visible"/>
                                      </p:to>
                                    </p:set>
                                    <p:animEffect filter="wipe(left)" transition="in">
                                      <p:cBhvr>
                                        <p:cTn id="12" dur="1000"/>
                                        <p:tgtEl>
                                          <p:spTgt spid="39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399">
                                            <p:txEl>
                                              <p:pRg st="3" end="3"/>
                                            </p:txEl>
                                          </p:spTgt>
                                        </p:tgtEl>
                                        <p:attrNameLst>
                                          <p:attrName>style.visibility</p:attrName>
                                        </p:attrNameLst>
                                      </p:cBhvr>
                                      <p:to>
                                        <p:strVal val="visible"/>
                                      </p:to>
                                    </p:set>
                                    <p:animEffect filter="wipe(left)" transition="in">
                                      <p:cBhvr>
                                        <p:cTn id="17" dur="1000"/>
                                        <p:tgtEl>
                                          <p:spTgt spid="39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399">
                                            <p:txEl>
                                              <p:pRg st="4" end="4"/>
                                            </p:txEl>
                                          </p:spTgt>
                                        </p:tgtEl>
                                        <p:attrNameLst>
                                          <p:attrName>style.visibility</p:attrName>
                                        </p:attrNameLst>
                                      </p:cBhvr>
                                      <p:to>
                                        <p:strVal val="visible"/>
                                      </p:to>
                                    </p:set>
                                    <p:animEffect filter="wipe(left)" transition="in">
                                      <p:cBhvr>
                                        <p:cTn id="22" dur="1000"/>
                                        <p:tgtEl>
                                          <p:spTgt spid="39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8" presetID="22" grpId="1" fill="hold">
                                  <p:stCondLst>
                                    <p:cond delay="0"/>
                                  </p:stCondLst>
                                  <p:iterate type="el" backwards="0">
                                    <p:tmAbs val="0"/>
                                  </p:iterate>
                                  <p:childTnLst>
                                    <p:set>
                                      <p:cBhvr>
                                        <p:cTn id="26" fill="hold"/>
                                        <p:tgtEl>
                                          <p:spTgt spid="399">
                                            <p:txEl>
                                              <p:pRg st="5" end="5"/>
                                            </p:txEl>
                                          </p:spTgt>
                                        </p:tgtEl>
                                        <p:attrNameLst>
                                          <p:attrName>style.visibility</p:attrName>
                                        </p:attrNameLst>
                                      </p:cBhvr>
                                      <p:to>
                                        <p:strVal val="visible"/>
                                      </p:to>
                                    </p:set>
                                    <p:animEffect filter="wipe(left)" transition="in">
                                      <p:cBhvr>
                                        <p:cTn id="27" dur="1000"/>
                                        <p:tgtEl>
                                          <p:spTgt spid="399">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99"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09" name="Image" descr="Image"/>
          <p:cNvPicPr>
            <a:picLocks noChangeAspect="1"/>
          </p:cNvPicPr>
          <p:nvPr/>
        </p:nvPicPr>
        <p:blipFill>
          <a:blip r:embed="rId2">
            <a:extLst/>
          </a:blip>
          <a:stretch>
            <a:fillRect/>
          </a:stretch>
        </p:blipFill>
        <p:spPr>
          <a:xfrm>
            <a:off x="2690454" y="2104444"/>
            <a:ext cx="4713820" cy="2167274"/>
          </a:xfrm>
          <a:prstGeom prst="rect">
            <a:avLst/>
          </a:prstGeom>
          <a:ln w="12700">
            <a:miter lim="400000"/>
          </a:ln>
          <a:effectLst>
            <a:outerShdw sx="100000" sy="100000" kx="0" ky="0" algn="b" rotWithShape="0" blurRad="355600" dist="165100" dir="5400000">
              <a:srgbClr val="000000"/>
            </a:outerShdw>
          </a:effectLst>
        </p:spPr>
      </p:pic>
      <p:grpSp>
        <p:nvGrpSpPr>
          <p:cNvPr id="412" name="Image"/>
          <p:cNvGrpSpPr/>
          <p:nvPr/>
        </p:nvGrpSpPr>
        <p:grpSpPr>
          <a:xfrm>
            <a:off x="173641" y="4581163"/>
            <a:ext cx="7530572" cy="8929011"/>
            <a:chOff x="0" y="0"/>
            <a:chExt cx="7530570" cy="8929010"/>
          </a:xfrm>
        </p:grpSpPr>
        <p:pic>
          <p:nvPicPr>
            <p:cNvPr id="411" name="Image" descr="Image"/>
            <p:cNvPicPr>
              <a:picLocks noChangeAspect="0"/>
            </p:cNvPicPr>
            <p:nvPr/>
          </p:nvPicPr>
          <p:blipFill>
            <a:blip r:embed="rId3">
              <a:extLst/>
            </a:blip>
            <a:stretch>
              <a:fillRect/>
            </a:stretch>
          </p:blipFill>
          <p:spPr>
            <a:xfrm>
              <a:off x="152400" y="101600"/>
              <a:ext cx="7225771" cy="8535311"/>
            </a:xfrm>
            <a:prstGeom prst="rect">
              <a:avLst/>
            </a:prstGeom>
            <a:ln>
              <a:noFill/>
            </a:ln>
            <a:effectLst/>
          </p:spPr>
        </p:pic>
        <p:pic>
          <p:nvPicPr>
            <p:cNvPr id="410" name="Image" descr="Image"/>
            <p:cNvPicPr>
              <a:picLocks noChangeAspect="0"/>
            </p:cNvPicPr>
            <p:nvPr/>
          </p:nvPicPr>
          <p:blipFill>
            <a:blip r:embed="rId4">
              <a:extLst/>
            </a:blip>
            <a:stretch>
              <a:fillRect/>
            </a:stretch>
          </p:blipFill>
          <p:spPr>
            <a:xfrm>
              <a:off x="0" y="0"/>
              <a:ext cx="7530571" cy="8929011"/>
            </a:xfrm>
            <a:prstGeom prst="rect">
              <a:avLst/>
            </a:prstGeom>
            <a:effectLst/>
          </p:spPr>
        </p:pic>
      </p:grpSp>
      <p:sp>
        <p:nvSpPr>
          <p:cNvPr id="413" name="Choosing Godly Friendships  (1 Cor. 15:33; Prov 1:11–19; 2:12–19; 13:20)"/>
          <p:cNvSpPr txBox="1"/>
          <p:nvPr/>
        </p:nvSpPr>
        <p:spPr>
          <a:xfrm>
            <a:off x="7730399" y="2130982"/>
            <a:ext cx="16375291" cy="2114198"/>
          </a:xfrm>
          <a:prstGeom prst="rect">
            <a:avLst/>
          </a:prstGeom>
          <a:solidFill>
            <a:srgbClr val="FFFFFF"/>
          </a:solidFill>
          <a:ln w="88900">
            <a:solidFill>
              <a:srgbClr val="808785"/>
            </a:solidFill>
            <a:miter lim="400000"/>
          </a:ln>
          <a:extLst>
            <a:ext uri="{C572A759-6A51-4108-AA02-DFA0A04FC94B}">
              <ma14:wrappingTextBoxFlag xmlns:ma14="http://schemas.microsoft.com/office/mac/drawingml/2011/main" val="1"/>
            </a:ext>
          </a:extLst>
        </p:spPr>
        <p:txBody>
          <a:bodyPr lIns="71437" tIns="71437" rIns="71437" bIns="71437" anchor="ctr">
            <a:spAutoFit/>
          </a:bodyPr>
          <a:lstStyle/>
          <a:p>
            <a:pPr algn="ctr" defTabSz="821531">
              <a:lnSpc>
                <a:spcPct val="100000"/>
              </a:lnSpc>
              <a:spcBef>
                <a:spcPts val="0"/>
              </a:spcBef>
              <a:defRPr sz="6500">
                <a:solidFill>
                  <a:srgbClr val="000000"/>
                </a:solidFill>
              </a:defRPr>
            </a:pPr>
            <a:r>
              <a:rPr b="1">
                <a:latin typeface="Gill Sans"/>
                <a:ea typeface="Gill Sans"/>
                <a:cs typeface="Gill Sans"/>
                <a:sym typeface="Gill Sans"/>
              </a:rPr>
              <a:t>Choosing Godly Friendships </a:t>
            </a:r>
            <a:br/>
            <a:r>
              <a:t>(1 Cor. 15:33; Prov 1:11–19; 2:12–19; 13:20)</a:t>
            </a:r>
          </a:p>
        </p:txBody>
      </p:sp>
      <p:sp>
        <p:nvSpPr>
          <p:cNvPr id="414" name="Evil company corrupts good habits. (1 Cor. 15:33)…"/>
          <p:cNvSpPr txBox="1"/>
          <p:nvPr/>
        </p:nvSpPr>
        <p:spPr>
          <a:xfrm>
            <a:off x="7685950" y="4599081"/>
            <a:ext cx="16464191" cy="898207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p>
            <a:pPr marL="977900" indent="-977900" defTabSz="821531">
              <a:lnSpc>
                <a:spcPct val="100000"/>
              </a:lnSpc>
              <a:spcBef>
                <a:spcPts val="800"/>
              </a:spcBef>
              <a:buSzPct val="80000"/>
              <a:buBlip>
                <a:blip r:embed="rId5"/>
              </a:buBlip>
              <a:defRPr b="1" sz="7100">
                <a:solidFill>
                  <a:srgbClr val="000000"/>
                </a:solidFill>
                <a:latin typeface="Helvetica"/>
                <a:ea typeface="Helvetica"/>
                <a:cs typeface="Helvetica"/>
                <a:sym typeface="Helvetica"/>
              </a:defRPr>
            </a:pPr>
            <a:r>
              <a:t>Evil company corrupts good habits. (1 Cor. 15:33)</a:t>
            </a:r>
          </a:p>
          <a:p>
            <a:pPr marL="1325517" indent="-627017" defTabSz="821531">
              <a:lnSpc>
                <a:spcPct val="100000"/>
              </a:lnSpc>
              <a:spcBef>
                <a:spcPts val="800"/>
              </a:spcBef>
              <a:buSzPct val="80000"/>
              <a:buBlip>
                <a:blip r:embed="rId6"/>
              </a:buBlip>
              <a:defRPr sz="7100">
                <a:solidFill>
                  <a:srgbClr val="000000"/>
                </a:solidFill>
                <a:latin typeface="Helvetica"/>
                <a:ea typeface="Helvetica"/>
                <a:cs typeface="Helvetica"/>
                <a:sym typeface="Helvetica"/>
              </a:defRPr>
            </a:pPr>
            <a:r>
              <a:t> Parents need to be aware and careful who their children “hang around” (Proverbs 1:11–19; 13:20)</a:t>
            </a:r>
          </a:p>
          <a:p>
            <a:pPr marL="1325517" indent="-627017" defTabSz="821531">
              <a:lnSpc>
                <a:spcPct val="100000"/>
              </a:lnSpc>
              <a:spcBef>
                <a:spcPts val="800"/>
              </a:spcBef>
              <a:buSzPct val="80000"/>
              <a:buBlip>
                <a:blip r:embed="rId6"/>
              </a:buBlip>
              <a:defRPr sz="7100">
                <a:solidFill>
                  <a:srgbClr val="000000"/>
                </a:solidFill>
                <a:latin typeface="Helvetica"/>
                <a:ea typeface="Helvetica"/>
                <a:cs typeface="Helvetica"/>
                <a:sym typeface="Helvetica"/>
              </a:defRPr>
            </a:pPr>
            <a:r>
              <a:t> This warning does NOT JUST APPLY TO CHILDREN (Deut. 7:16–26;  2 Cor. 6:14-7:1)</a:t>
            </a:r>
          </a:p>
        </p:txBody>
      </p:sp>
      <p:grpSp>
        <p:nvGrpSpPr>
          <p:cNvPr id="419" name="Group"/>
          <p:cNvGrpSpPr/>
          <p:nvPr/>
        </p:nvGrpSpPr>
        <p:grpSpPr>
          <a:xfrm>
            <a:off x="386137" y="-762693"/>
            <a:ext cx="23623089" cy="2851879"/>
            <a:chOff x="0" y="0"/>
            <a:chExt cx="23623088" cy="2851878"/>
          </a:xfrm>
        </p:grpSpPr>
        <p:sp>
          <p:nvSpPr>
            <p:cNvPr id="415"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16" name="pasted-movie.png" descr="pasted-movie.png"/>
            <p:cNvPicPr>
              <a:picLocks noChangeAspect="1"/>
            </p:cNvPicPr>
            <p:nvPr/>
          </p:nvPicPr>
          <p:blipFill>
            <a:blip r:embed="rId7">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417" name="pasted-movie.png" descr="pasted-movie.png"/>
            <p:cNvPicPr>
              <a:picLocks noChangeAspect="1"/>
            </p:cNvPicPr>
            <p:nvPr/>
          </p:nvPicPr>
          <p:blipFill>
            <a:blip r:embed="rId8">
              <a:extLst/>
            </a:blip>
            <a:stretch>
              <a:fillRect/>
            </a:stretch>
          </p:blipFill>
          <p:spPr>
            <a:xfrm>
              <a:off x="5352895" y="0"/>
              <a:ext cx="3042005" cy="2851879"/>
            </a:xfrm>
            <a:prstGeom prst="rect">
              <a:avLst/>
            </a:prstGeom>
            <a:ln w="12700" cap="flat">
              <a:noFill/>
              <a:miter lim="400000"/>
            </a:ln>
            <a:effectLst/>
          </p:spPr>
        </p:pic>
        <p:pic>
          <p:nvPicPr>
            <p:cNvPr id="418" name="pasted-movie.png" descr="pasted-movie.png"/>
            <p:cNvPicPr>
              <a:picLocks noChangeAspect="1"/>
            </p:cNvPicPr>
            <p:nvPr/>
          </p:nvPicPr>
          <p:blipFill>
            <a:blip r:embed="rId9">
              <a:extLst/>
            </a:blip>
            <a:stretch>
              <a:fillRect/>
            </a:stretch>
          </p:blipFill>
          <p:spPr>
            <a:xfrm>
              <a:off x="7086482" y="939293"/>
              <a:ext cx="16536607" cy="1419617"/>
            </a:xfrm>
            <a:prstGeom prst="rect">
              <a:avLst/>
            </a:prstGeom>
            <a:ln w="12700" cap="flat">
              <a:noFill/>
              <a:miter lim="400000"/>
            </a:ln>
            <a:effectLst>
              <a:outerShdw sx="100000" sy="100000" kx="0" ky="0" algn="b" rotWithShape="0" blurRad="215900" dist="109623" dir="5400000">
                <a:srgbClr val="000000"/>
              </a:outerShdw>
            </a:effectLst>
          </p:spPr>
        </p:pic>
      </p:grpSp>
      <p:pic>
        <p:nvPicPr>
          <p:cNvPr id="420" name="Image" descr="Image"/>
          <p:cNvPicPr>
            <a:picLocks noChangeAspect="1"/>
          </p:cNvPicPr>
          <p:nvPr/>
        </p:nvPicPr>
        <p:blipFill>
          <a:blip r:embed="rId10">
            <a:extLst/>
          </a:blip>
          <a:stretch>
            <a:fillRect/>
          </a:stretch>
        </p:blipFill>
        <p:spPr>
          <a:xfrm>
            <a:off x="63095" y="1207351"/>
            <a:ext cx="2309923" cy="3961461"/>
          </a:xfrm>
          <a:prstGeom prst="rect">
            <a:avLst/>
          </a:prstGeom>
          <a:ln w="12700">
            <a:miter lim="400000"/>
          </a:ln>
          <a:effectLst>
            <a:outerShdw sx="100000" sy="100000" kx="0" ky="0" algn="b" rotWithShape="0" blurRad="355600" dist="165100" dir="5400000">
              <a:srgbClr val="000000"/>
            </a:outerShdw>
          </a:effectLst>
        </p:spPr>
      </p:pic>
      <p:pic>
        <p:nvPicPr>
          <p:cNvPr id="421" name="Image" descr="Image"/>
          <p:cNvPicPr>
            <a:picLocks noChangeAspect="1"/>
          </p:cNvPicPr>
          <p:nvPr/>
        </p:nvPicPr>
        <p:blipFill>
          <a:blip r:embed="rId11">
            <a:extLst/>
          </a:blip>
          <a:stretch>
            <a:fillRect/>
          </a:stretch>
        </p:blipFill>
        <p:spPr>
          <a:xfrm>
            <a:off x="1727859" y="2059938"/>
            <a:ext cx="866135" cy="654209"/>
          </a:xfrm>
          <a:prstGeom prst="rect">
            <a:avLst/>
          </a:prstGeom>
          <a:ln w="12700">
            <a:miter lim="400000"/>
          </a:ln>
          <a:effectLst>
            <a:outerShdw sx="100000" sy="100000" kx="0" ky="0" algn="b" rotWithShape="0" blurRad="355600" dist="165100" dir="5400000">
              <a:srgbClr val="000000"/>
            </a:outerShdw>
          </a:effectLst>
        </p:spPr>
      </p:pic>
      <p:sp>
        <p:nvSpPr>
          <p:cNvPr id="422" name="1 Corinthians 15:33 (NKJV)…"/>
          <p:cNvSpPr txBox="1"/>
          <p:nvPr/>
        </p:nvSpPr>
        <p:spPr>
          <a:xfrm>
            <a:off x="459356" y="9048956"/>
            <a:ext cx="6959142" cy="3962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4800">
                <a:solidFill>
                  <a:srgbClr val="FFFFFF"/>
                </a:solidFill>
                <a:effectLst>
                  <a:outerShdw sx="100000" sy="100000" kx="0" ky="0" algn="b" rotWithShape="0" blurRad="76200" dist="63500" dir="2391537">
                    <a:srgbClr val="000000"/>
                  </a:outerShdw>
                </a:effectLst>
                <a:latin typeface="Helvetica"/>
                <a:ea typeface="Helvetica"/>
                <a:cs typeface="Helvetica"/>
                <a:sym typeface="Helvetica"/>
              </a:defRPr>
            </a:pPr>
            <a:r>
              <a:t>1 Corinthians 15:33 (NKJV) </a:t>
            </a:r>
          </a:p>
          <a:p>
            <a:pPr algn="ctr" defTabSz="457200">
              <a:lnSpc>
                <a:spcPct val="100000"/>
              </a:lnSpc>
              <a:spcBef>
                <a:spcPts val="0"/>
              </a:spcBef>
              <a:defRPr b="1" sz="4800">
                <a:solidFill>
                  <a:srgbClr val="FFFFFF"/>
                </a:solidFill>
                <a:effectLst>
                  <a:outerShdw sx="100000" sy="100000" kx="0" ky="0" algn="b" rotWithShape="0" blurRad="76200" dist="63500" dir="2391537">
                    <a:srgbClr val="000000"/>
                  </a:outerShdw>
                </a:effectLst>
                <a:latin typeface="Helvetica"/>
                <a:ea typeface="Helvetica"/>
                <a:cs typeface="Helvetica"/>
                <a:sym typeface="Helvetica"/>
              </a:defRPr>
            </a:pPr>
            <a:r>
              <a:rPr baseline="31999"/>
              <a:t>33</a:t>
            </a:r>
            <a:r>
              <a:t> Do not be deceived: “Evil company corrupts good habits.”</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14">
                                            <p:txEl>
                                              <p:pRg st="1" end="1"/>
                                            </p:txEl>
                                          </p:spTgt>
                                        </p:tgtEl>
                                        <p:attrNameLst>
                                          <p:attrName>style.visibility</p:attrName>
                                        </p:attrNameLst>
                                      </p:cBhvr>
                                      <p:to>
                                        <p:strVal val="visible"/>
                                      </p:to>
                                    </p:set>
                                    <p:animEffect filter="wipe(left)" transition="in">
                                      <p:cBhvr>
                                        <p:cTn id="7" dur="1000"/>
                                        <p:tgtEl>
                                          <p:spTgt spid="41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414">
                                            <p:txEl>
                                              <p:pRg st="2" end="2"/>
                                            </p:txEl>
                                          </p:spTgt>
                                        </p:tgtEl>
                                        <p:attrNameLst>
                                          <p:attrName>style.visibility</p:attrName>
                                        </p:attrNameLst>
                                      </p:cBhvr>
                                      <p:to>
                                        <p:strVal val="visible"/>
                                      </p:to>
                                    </p:set>
                                    <p:animEffect filter="wipe(left)" transition="in">
                                      <p:cBhvr>
                                        <p:cTn id="12" dur="1000"/>
                                        <p:tgtEl>
                                          <p:spTgt spid="414">
                                            <p:txEl>
                                              <p:pRg st="2" end="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14"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24" name="Image" descr="Image"/>
          <p:cNvPicPr>
            <a:picLocks noChangeAspect="1"/>
          </p:cNvPicPr>
          <p:nvPr/>
        </p:nvPicPr>
        <p:blipFill>
          <a:blip r:embed="rId2">
            <a:extLst/>
          </a:blip>
          <a:stretch>
            <a:fillRect/>
          </a:stretch>
        </p:blipFill>
        <p:spPr>
          <a:xfrm>
            <a:off x="2690454" y="2104444"/>
            <a:ext cx="4713820" cy="2167274"/>
          </a:xfrm>
          <a:prstGeom prst="rect">
            <a:avLst/>
          </a:prstGeom>
          <a:ln w="12700">
            <a:miter lim="400000"/>
          </a:ln>
          <a:effectLst>
            <a:outerShdw sx="100000" sy="100000" kx="0" ky="0" algn="b" rotWithShape="0" blurRad="355600" dist="165100" dir="5400000">
              <a:srgbClr val="000000"/>
            </a:outerShdw>
          </a:effectLst>
        </p:spPr>
      </p:pic>
      <p:grpSp>
        <p:nvGrpSpPr>
          <p:cNvPr id="427" name="Image"/>
          <p:cNvGrpSpPr/>
          <p:nvPr/>
        </p:nvGrpSpPr>
        <p:grpSpPr>
          <a:xfrm>
            <a:off x="173641" y="4581163"/>
            <a:ext cx="7530572" cy="8929011"/>
            <a:chOff x="0" y="0"/>
            <a:chExt cx="7530570" cy="8929010"/>
          </a:xfrm>
        </p:grpSpPr>
        <p:pic>
          <p:nvPicPr>
            <p:cNvPr id="426" name="Image" descr="Image"/>
            <p:cNvPicPr>
              <a:picLocks noChangeAspect="0"/>
            </p:cNvPicPr>
            <p:nvPr/>
          </p:nvPicPr>
          <p:blipFill>
            <a:blip r:embed="rId3">
              <a:extLst/>
            </a:blip>
            <a:stretch>
              <a:fillRect/>
            </a:stretch>
          </p:blipFill>
          <p:spPr>
            <a:xfrm>
              <a:off x="152400" y="101600"/>
              <a:ext cx="7225771" cy="8535311"/>
            </a:xfrm>
            <a:prstGeom prst="rect">
              <a:avLst/>
            </a:prstGeom>
            <a:ln>
              <a:noFill/>
            </a:ln>
            <a:effectLst/>
          </p:spPr>
        </p:pic>
        <p:pic>
          <p:nvPicPr>
            <p:cNvPr id="425" name="Image" descr="Image"/>
            <p:cNvPicPr>
              <a:picLocks noChangeAspect="0"/>
            </p:cNvPicPr>
            <p:nvPr/>
          </p:nvPicPr>
          <p:blipFill>
            <a:blip r:embed="rId4">
              <a:extLst/>
            </a:blip>
            <a:stretch>
              <a:fillRect/>
            </a:stretch>
          </p:blipFill>
          <p:spPr>
            <a:xfrm>
              <a:off x="0" y="0"/>
              <a:ext cx="7530571" cy="8929011"/>
            </a:xfrm>
            <a:prstGeom prst="rect">
              <a:avLst/>
            </a:prstGeom>
            <a:effectLst/>
          </p:spPr>
        </p:pic>
      </p:grpSp>
      <p:sp>
        <p:nvSpPr>
          <p:cNvPr id="428" name="Practicing True Worship as a Family  (Deut. 6:4–9; Ps. 78:4–7; Eph. 6:4; John 4:23,24)"/>
          <p:cNvSpPr txBox="1"/>
          <p:nvPr/>
        </p:nvSpPr>
        <p:spPr>
          <a:xfrm>
            <a:off x="7730399" y="2130982"/>
            <a:ext cx="16375291" cy="2114198"/>
          </a:xfrm>
          <a:prstGeom prst="rect">
            <a:avLst/>
          </a:prstGeom>
          <a:solidFill>
            <a:srgbClr val="FFFFFF"/>
          </a:solidFill>
          <a:ln w="88900">
            <a:solidFill>
              <a:srgbClr val="808785"/>
            </a:solidFill>
            <a:miter lim="400000"/>
          </a:ln>
          <a:extLst>
            <a:ext uri="{C572A759-6A51-4108-AA02-DFA0A04FC94B}">
              <ma14:wrappingTextBoxFlag xmlns:ma14="http://schemas.microsoft.com/office/mac/drawingml/2011/main" val="1"/>
            </a:ext>
          </a:extLst>
        </p:spPr>
        <p:txBody>
          <a:bodyPr lIns="71437" tIns="71437" rIns="71437" bIns="71437" anchor="ctr">
            <a:spAutoFit/>
          </a:bodyPr>
          <a:lstStyle/>
          <a:p>
            <a:pPr algn="ctr" defTabSz="821531">
              <a:lnSpc>
                <a:spcPct val="100000"/>
              </a:lnSpc>
              <a:spcBef>
                <a:spcPts val="0"/>
              </a:spcBef>
              <a:defRPr sz="6500">
                <a:solidFill>
                  <a:srgbClr val="000000"/>
                </a:solidFill>
              </a:defRPr>
            </a:pPr>
            <a:r>
              <a:rPr b="1">
                <a:latin typeface="Gill Sans"/>
                <a:ea typeface="Gill Sans"/>
                <a:cs typeface="Gill Sans"/>
                <a:sym typeface="Gill Sans"/>
              </a:rPr>
              <a:t>Practicing True Worship as a Family </a:t>
            </a:r>
            <a:br/>
            <a:r>
              <a:t>(Deut. 6:4–9; Ps. 78:4–7; Eph. 6:4; John 4:23,24)</a:t>
            </a:r>
          </a:p>
        </p:txBody>
      </p:sp>
      <p:sp>
        <p:nvSpPr>
          <p:cNvPr id="429" name="The home is the training ground for true worship (Genesis 18:19; Deut. 6:4-9)…"/>
          <p:cNvSpPr txBox="1"/>
          <p:nvPr/>
        </p:nvSpPr>
        <p:spPr>
          <a:xfrm>
            <a:off x="7685950" y="4599081"/>
            <a:ext cx="16464191" cy="877887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p>
            <a:pPr marL="977900" indent="-977900" defTabSz="821531">
              <a:lnSpc>
                <a:spcPct val="100000"/>
              </a:lnSpc>
              <a:spcBef>
                <a:spcPts val="800"/>
              </a:spcBef>
              <a:buSzPct val="80000"/>
              <a:buBlip>
                <a:blip r:embed="rId5"/>
              </a:buBlip>
              <a:defRPr b="1" sz="6000">
                <a:solidFill>
                  <a:srgbClr val="000000"/>
                </a:solidFill>
                <a:latin typeface="Helvetica"/>
                <a:ea typeface="Helvetica"/>
                <a:cs typeface="Helvetica"/>
                <a:sym typeface="Helvetica"/>
              </a:defRPr>
            </a:pPr>
            <a:r>
              <a:t>The home is the training ground for true worship (Genesis 18:19; Deut. 6:4-9)</a:t>
            </a:r>
          </a:p>
          <a:p>
            <a:pPr marL="1325517" indent="-627017" defTabSz="821531">
              <a:lnSpc>
                <a:spcPct val="100000"/>
              </a:lnSpc>
              <a:spcBef>
                <a:spcPts val="800"/>
              </a:spcBef>
              <a:buSzPct val="80000"/>
              <a:buBlip>
                <a:blip r:embed="rId6"/>
              </a:buBlip>
              <a:defRPr sz="6000">
                <a:solidFill>
                  <a:srgbClr val="000000"/>
                </a:solidFill>
                <a:latin typeface="Helvetica"/>
                <a:ea typeface="Helvetica"/>
                <a:cs typeface="Helvetica"/>
                <a:sym typeface="Helvetica"/>
              </a:defRPr>
            </a:pPr>
            <a:r>
              <a:t> Household Commitment to Serve the Lord (Josh. 24:15)</a:t>
            </a:r>
          </a:p>
          <a:p>
            <a:pPr marL="1325517" indent="-627017" defTabSz="821531">
              <a:lnSpc>
                <a:spcPct val="100000"/>
              </a:lnSpc>
              <a:spcBef>
                <a:spcPts val="800"/>
              </a:spcBef>
              <a:buSzPct val="80000"/>
              <a:buBlip>
                <a:blip r:embed="rId6"/>
              </a:buBlip>
              <a:defRPr sz="6000">
                <a:solidFill>
                  <a:srgbClr val="000000"/>
                </a:solidFill>
                <a:latin typeface="Helvetica"/>
                <a:ea typeface="Helvetica"/>
                <a:cs typeface="Helvetica"/>
                <a:sym typeface="Helvetica"/>
              </a:defRPr>
            </a:pPr>
            <a:r>
              <a:t>Teaching God’s Word in the Home (2 Timothy 3:14–15)</a:t>
            </a:r>
          </a:p>
          <a:p>
            <a:pPr marL="1325517" indent="-627017" defTabSz="821531">
              <a:lnSpc>
                <a:spcPct val="100000"/>
              </a:lnSpc>
              <a:spcBef>
                <a:spcPts val="800"/>
              </a:spcBef>
              <a:buSzPct val="80000"/>
              <a:buBlip>
                <a:blip r:embed="rId6"/>
              </a:buBlip>
              <a:defRPr sz="6000">
                <a:solidFill>
                  <a:srgbClr val="000000"/>
                </a:solidFill>
                <a:latin typeface="Helvetica"/>
                <a:ea typeface="Helvetica"/>
                <a:cs typeface="Helvetica"/>
                <a:sym typeface="Helvetica"/>
              </a:defRPr>
            </a:pPr>
            <a:r>
              <a:t>Training / equipping family for service and spiritual leadership (Ephesians 6:4)</a:t>
            </a:r>
          </a:p>
          <a:p>
            <a:pPr marL="1325517" indent="-627017" defTabSz="821531">
              <a:lnSpc>
                <a:spcPct val="100000"/>
              </a:lnSpc>
              <a:spcBef>
                <a:spcPts val="800"/>
              </a:spcBef>
              <a:buSzPct val="80000"/>
              <a:buBlip>
                <a:blip r:embed="rId6"/>
              </a:buBlip>
              <a:defRPr sz="6000">
                <a:solidFill>
                  <a:srgbClr val="000000"/>
                </a:solidFill>
                <a:latin typeface="Helvetica"/>
                <a:ea typeface="Helvetica"/>
                <a:cs typeface="Helvetica"/>
                <a:sym typeface="Helvetica"/>
              </a:defRPr>
            </a:pPr>
            <a:r>
              <a:t>Worship to be in spirit and truth (John 4:24)</a:t>
            </a:r>
          </a:p>
        </p:txBody>
      </p:sp>
      <p:grpSp>
        <p:nvGrpSpPr>
          <p:cNvPr id="434" name="Group"/>
          <p:cNvGrpSpPr/>
          <p:nvPr/>
        </p:nvGrpSpPr>
        <p:grpSpPr>
          <a:xfrm>
            <a:off x="386137" y="-762693"/>
            <a:ext cx="23623089" cy="2851879"/>
            <a:chOff x="0" y="0"/>
            <a:chExt cx="23623088" cy="2851878"/>
          </a:xfrm>
        </p:grpSpPr>
        <p:sp>
          <p:nvSpPr>
            <p:cNvPr id="430"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31" name="pasted-movie.png" descr="pasted-movie.png"/>
            <p:cNvPicPr>
              <a:picLocks noChangeAspect="1"/>
            </p:cNvPicPr>
            <p:nvPr/>
          </p:nvPicPr>
          <p:blipFill>
            <a:blip r:embed="rId7">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432" name="pasted-movie.png" descr="pasted-movie.png"/>
            <p:cNvPicPr>
              <a:picLocks noChangeAspect="1"/>
            </p:cNvPicPr>
            <p:nvPr/>
          </p:nvPicPr>
          <p:blipFill>
            <a:blip r:embed="rId8">
              <a:extLst/>
            </a:blip>
            <a:stretch>
              <a:fillRect/>
            </a:stretch>
          </p:blipFill>
          <p:spPr>
            <a:xfrm>
              <a:off x="5352895" y="0"/>
              <a:ext cx="3042005" cy="2851879"/>
            </a:xfrm>
            <a:prstGeom prst="rect">
              <a:avLst/>
            </a:prstGeom>
            <a:ln w="12700" cap="flat">
              <a:noFill/>
              <a:miter lim="400000"/>
            </a:ln>
            <a:effectLst/>
          </p:spPr>
        </p:pic>
        <p:pic>
          <p:nvPicPr>
            <p:cNvPr id="433" name="pasted-movie.png" descr="pasted-movie.png"/>
            <p:cNvPicPr>
              <a:picLocks noChangeAspect="1"/>
            </p:cNvPicPr>
            <p:nvPr/>
          </p:nvPicPr>
          <p:blipFill>
            <a:blip r:embed="rId9">
              <a:extLst/>
            </a:blip>
            <a:stretch>
              <a:fillRect/>
            </a:stretch>
          </p:blipFill>
          <p:spPr>
            <a:xfrm>
              <a:off x="7086482" y="939293"/>
              <a:ext cx="16536607" cy="1419617"/>
            </a:xfrm>
            <a:prstGeom prst="rect">
              <a:avLst/>
            </a:prstGeom>
            <a:ln w="12700" cap="flat">
              <a:noFill/>
              <a:miter lim="400000"/>
            </a:ln>
            <a:effectLst>
              <a:outerShdw sx="100000" sy="100000" kx="0" ky="0" algn="b" rotWithShape="0" blurRad="215900" dist="109623" dir="5400000">
                <a:srgbClr val="000000"/>
              </a:outerShdw>
            </a:effectLst>
          </p:spPr>
        </p:pic>
      </p:grpSp>
      <p:pic>
        <p:nvPicPr>
          <p:cNvPr id="435" name="Image" descr="Image"/>
          <p:cNvPicPr>
            <a:picLocks noChangeAspect="1"/>
          </p:cNvPicPr>
          <p:nvPr/>
        </p:nvPicPr>
        <p:blipFill>
          <a:blip r:embed="rId10">
            <a:extLst/>
          </a:blip>
          <a:stretch>
            <a:fillRect/>
          </a:stretch>
        </p:blipFill>
        <p:spPr>
          <a:xfrm>
            <a:off x="450640" y="1192983"/>
            <a:ext cx="1933279" cy="3990196"/>
          </a:xfrm>
          <a:prstGeom prst="rect">
            <a:avLst/>
          </a:prstGeom>
          <a:ln w="12700">
            <a:miter lim="400000"/>
          </a:ln>
          <a:effectLst>
            <a:outerShdw sx="100000" sy="100000" kx="0" ky="0" algn="b" rotWithShape="0" blurRad="355600" dist="165100" dir="5400000">
              <a:srgbClr val="000000"/>
            </a:outerShdw>
          </a:effectLst>
        </p:spPr>
      </p:pic>
      <p:pic>
        <p:nvPicPr>
          <p:cNvPr id="436" name="Image" descr="Image"/>
          <p:cNvPicPr>
            <a:picLocks noChangeAspect="1"/>
          </p:cNvPicPr>
          <p:nvPr/>
        </p:nvPicPr>
        <p:blipFill>
          <a:blip r:embed="rId11">
            <a:extLst/>
          </a:blip>
          <a:stretch>
            <a:fillRect/>
          </a:stretch>
        </p:blipFill>
        <p:spPr>
          <a:xfrm>
            <a:off x="1796236" y="2455206"/>
            <a:ext cx="866135" cy="654208"/>
          </a:xfrm>
          <a:prstGeom prst="rect">
            <a:avLst/>
          </a:prstGeom>
          <a:ln w="12700">
            <a:miter lim="400000"/>
          </a:ln>
          <a:effectLst>
            <a:outerShdw sx="100000" sy="100000" kx="0" ky="0" algn="b" rotWithShape="0" blurRad="355600" dist="165100" dir="5400000">
              <a:srgbClr val="000000"/>
            </a:outerShdw>
          </a:effectLst>
        </p:spPr>
      </p:pic>
      <p:sp>
        <p:nvSpPr>
          <p:cNvPr id="437" name="John 4:24 (NKJV)…"/>
          <p:cNvSpPr txBox="1"/>
          <p:nvPr/>
        </p:nvSpPr>
        <p:spPr>
          <a:xfrm>
            <a:off x="459356" y="9320140"/>
            <a:ext cx="6959142" cy="3784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4800">
                <a:solidFill>
                  <a:srgbClr val="FFFFFF"/>
                </a:solidFill>
                <a:effectLst>
                  <a:outerShdw sx="100000" sy="100000" kx="0" ky="0" algn="b" rotWithShape="0" blurRad="76200" dist="63500" dir="2391537">
                    <a:srgbClr val="000000"/>
                  </a:outerShdw>
                </a:effectLst>
                <a:latin typeface="Helvetica"/>
                <a:ea typeface="Helvetica"/>
                <a:cs typeface="Helvetica"/>
                <a:sym typeface="Helvetica"/>
              </a:defRPr>
            </a:pPr>
            <a:r>
              <a:t>John 4:24 (NKJV) </a:t>
            </a:r>
          </a:p>
          <a:p>
            <a:pPr algn="ctr" defTabSz="457200">
              <a:lnSpc>
                <a:spcPct val="100000"/>
              </a:lnSpc>
              <a:spcBef>
                <a:spcPts val="0"/>
              </a:spcBef>
              <a:defRPr b="1" sz="4800">
                <a:solidFill>
                  <a:srgbClr val="FFFFFF"/>
                </a:solidFill>
                <a:effectLst>
                  <a:outerShdw sx="100000" sy="100000" kx="0" ky="0" algn="b" rotWithShape="0" blurRad="76200" dist="63500" dir="2391537">
                    <a:srgbClr val="000000"/>
                  </a:outerShdw>
                </a:effectLst>
                <a:latin typeface="Helvetica"/>
                <a:ea typeface="Helvetica"/>
                <a:cs typeface="Helvetica"/>
                <a:sym typeface="Helvetica"/>
              </a:defRPr>
            </a:pPr>
            <a:r>
              <a:rPr baseline="31999"/>
              <a:t>24</a:t>
            </a:r>
            <a:r>
              <a:t> God </a:t>
            </a:r>
            <a:r>
              <a:rPr i="1"/>
              <a:t>is</a:t>
            </a:r>
            <a:r>
              <a:t> Spirit, and those who worship Him must worship in spirit and truth.”</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29">
                                            <p:txEl>
                                              <p:pRg st="1" end="1"/>
                                            </p:txEl>
                                          </p:spTgt>
                                        </p:tgtEl>
                                        <p:attrNameLst>
                                          <p:attrName>style.visibility</p:attrName>
                                        </p:attrNameLst>
                                      </p:cBhvr>
                                      <p:to>
                                        <p:strVal val="visible"/>
                                      </p:to>
                                    </p:set>
                                    <p:animEffect filter="wipe(left)" transition="in">
                                      <p:cBhvr>
                                        <p:cTn id="7" dur="1000"/>
                                        <p:tgtEl>
                                          <p:spTgt spid="42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429">
                                            <p:txEl>
                                              <p:pRg st="2" end="2"/>
                                            </p:txEl>
                                          </p:spTgt>
                                        </p:tgtEl>
                                        <p:attrNameLst>
                                          <p:attrName>style.visibility</p:attrName>
                                        </p:attrNameLst>
                                      </p:cBhvr>
                                      <p:to>
                                        <p:strVal val="visible"/>
                                      </p:to>
                                    </p:set>
                                    <p:animEffect filter="wipe(left)" transition="in">
                                      <p:cBhvr>
                                        <p:cTn id="12" dur="1000"/>
                                        <p:tgtEl>
                                          <p:spTgt spid="42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429">
                                            <p:txEl>
                                              <p:pRg st="3" end="3"/>
                                            </p:txEl>
                                          </p:spTgt>
                                        </p:tgtEl>
                                        <p:attrNameLst>
                                          <p:attrName>style.visibility</p:attrName>
                                        </p:attrNameLst>
                                      </p:cBhvr>
                                      <p:to>
                                        <p:strVal val="visible"/>
                                      </p:to>
                                    </p:set>
                                    <p:animEffect filter="wipe(left)" transition="in">
                                      <p:cBhvr>
                                        <p:cTn id="17" dur="1000"/>
                                        <p:tgtEl>
                                          <p:spTgt spid="42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429">
                                            <p:txEl>
                                              <p:pRg st="4" end="4"/>
                                            </p:txEl>
                                          </p:spTgt>
                                        </p:tgtEl>
                                        <p:attrNameLst>
                                          <p:attrName>style.visibility</p:attrName>
                                        </p:attrNameLst>
                                      </p:cBhvr>
                                      <p:to>
                                        <p:strVal val="visible"/>
                                      </p:to>
                                    </p:set>
                                    <p:animEffect filter="wipe(left)" transition="in">
                                      <p:cBhvr>
                                        <p:cTn id="22" dur="1000"/>
                                        <p:tgtEl>
                                          <p:spTgt spid="429">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29" grpId="1"/>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39" name="Image" descr="Image"/>
          <p:cNvPicPr>
            <a:picLocks noChangeAspect="1"/>
          </p:cNvPicPr>
          <p:nvPr/>
        </p:nvPicPr>
        <p:blipFill>
          <a:blip r:embed="rId2">
            <a:extLst/>
          </a:blip>
          <a:stretch>
            <a:fillRect/>
          </a:stretch>
        </p:blipFill>
        <p:spPr>
          <a:xfrm>
            <a:off x="2690454" y="2104444"/>
            <a:ext cx="4713820" cy="2167274"/>
          </a:xfrm>
          <a:prstGeom prst="rect">
            <a:avLst/>
          </a:prstGeom>
          <a:ln w="12700">
            <a:miter lim="400000"/>
          </a:ln>
          <a:effectLst>
            <a:outerShdw sx="100000" sy="100000" kx="0" ky="0" algn="b" rotWithShape="0" blurRad="355600" dist="165100" dir="5400000">
              <a:srgbClr val="000000"/>
            </a:outerShdw>
          </a:effectLst>
        </p:spPr>
      </p:pic>
      <p:grpSp>
        <p:nvGrpSpPr>
          <p:cNvPr id="442" name="Image"/>
          <p:cNvGrpSpPr/>
          <p:nvPr/>
        </p:nvGrpSpPr>
        <p:grpSpPr>
          <a:xfrm>
            <a:off x="173641" y="4581163"/>
            <a:ext cx="7530572" cy="8929011"/>
            <a:chOff x="0" y="0"/>
            <a:chExt cx="7530570" cy="8929010"/>
          </a:xfrm>
        </p:grpSpPr>
        <p:pic>
          <p:nvPicPr>
            <p:cNvPr id="441" name="Image" descr="Image"/>
            <p:cNvPicPr>
              <a:picLocks noChangeAspect="0"/>
            </p:cNvPicPr>
            <p:nvPr/>
          </p:nvPicPr>
          <p:blipFill>
            <a:blip r:embed="rId3">
              <a:extLst/>
            </a:blip>
            <a:stretch>
              <a:fillRect/>
            </a:stretch>
          </p:blipFill>
          <p:spPr>
            <a:xfrm>
              <a:off x="152400" y="101600"/>
              <a:ext cx="7225771" cy="8535311"/>
            </a:xfrm>
            <a:prstGeom prst="rect">
              <a:avLst/>
            </a:prstGeom>
            <a:ln>
              <a:noFill/>
            </a:ln>
            <a:effectLst/>
          </p:spPr>
        </p:pic>
        <p:pic>
          <p:nvPicPr>
            <p:cNvPr id="440" name="Image" descr="Image"/>
            <p:cNvPicPr>
              <a:picLocks noChangeAspect="0"/>
            </p:cNvPicPr>
            <p:nvPr/>
          </p:nvPicPr>
          <p:blipFill>
            <a:blip r:embed="rId4">
              <a:extLst/>
            </a:blip>
            <a:stretch>
              <a:fillRect/>
            </a:stretch>
          </p:blipFill>
          <p:spPr>
            <a:xfrm>
              <a:off x="0" y="0"/>
              <a:ext cx="7530571" cy="8929011"/>
            </a:xfrm>
            <a:prstGeom prst="rect">
              <a:avLst/>
            </a:prstGeom>
            <a:effectLst/>
          </p:spPr>
        </p:pic>
      </p:grpSp>
      <p:sp>
        <p:nvSpPr>
          <p:cNvPr id="443" name="Choosing a Place to Live (Deut. 6:4–9; Ps. 78:4–7; Eph. 6:4; John 4:23,24)"/>
          <p:cNvSpPr txBox="1"/>
          <p:nvPr/>
        </p:nvSpPr>
        <p:spPr>
          <a:xfrm>
            <a:off x="7730399" y="2130982"/>
            <a:ext cx="16375291" cy="2114198"/>
          </a:xfrm>
          <a:prstGeom prst="rect">
            <a:avLst/>
          </a:prstGeom>
          <a:solidFill>
            <a:srgbClr val="FFFFFF"/>
          </a:solidFill>
          <a:ln w="88900">
            <a:solidFill>
              <a:srgbClr val="808785"/>
            </a:solidFill>
            <a:miter lim="400000"/>
          </a:ln>
          <a:extLst>
            <a:ext uri="{C572A759-6A51-4108-AA02-DFA0A04FC94B}">
              <ma14:wrappingTextBoxFlag xmlns:ma14="http://schemas.microsoft.com/office/mac/drawingml/2011/main" val="1"/>
            </a:ext>
          </a:extLst>
        </p:spPr>
        <p:txBody>
          <a:bodyPr lIns="71437" tIns="71437" rIns="71437" bIns="71437" anchor="ctr">
            <a:spAutoFit/>
          </a:bodyPr>
          <a:lstStyle/>
          <a:p>
            <a:pPr algn="ctr" defTabSz="821531">
              <a:lnSpc>
                <a:spcPct val="100000"/>
              </a:lnSpc>
              <a:spcBef>
                <a:spcPts val="0"/>
              </a:spcBef>
              <a:defRPr sz="6500">
                <a:solidFill>
                  <a:srgbClr val="000000"/>
                </a:solidFill>
              </a:defRPr>
            </a:pPr>
            <a:r>
              <a:rPr b="1">
                <a:latin typeface="Gill Sans"/>
                <a:ea typeface="Gill Sans"/>
                <a:cs typeface="Gill Sans"/>
                <a:sym typeface="Gill Sans"/>
              </a:rPr>
              <a:t>Choosing a Place to Live</a:t>
            </a:r>
            <a:br/>
            <a:r>
              <a:t>(Deut. 6:4–9; Ps. 78:4–7; Eph. 6:4; John 4:23,24)</a:t>
            </a:r>
          </a:p>
        </p:txBody>
      </p:sp>
      <p:sp>
        <p:nvSpPr>
          <p:cNvPr id="444" name="Lot’s Mistake (Gen 13:6-13)…"/>
          <p:cNvSpPr txBox="1"/>
          <p:nvPr/>
        </p:nvSpPr>
        <p:spPr>
          <a:xfrm>
            <a:off x="7685949" y="4560981"/>
            <a:ext cx="16464191" cy="896937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p>
            <a:pPr marL="977899" indent="-977899" defTabSz="821531">
              <a:lnSpc>
                <a:spcPct val="100000"/>
              </a:lnSpc>
              <a:spcBef>
                <a:spcPts val="800"/>
              </a:spcBef>
              <a:buSzPct val="80000"/>
              <a:buBlip>
                <a:blip r:embed="rId5"/>
              </a:buBlip>
              <a:defRPr b="1" sz="6600">
                <a:solidFill>
                  <a:srgbClr val="000000"/>
                </a:solidFill>
                <a:latin typeface="Helvetica"/>
                <a:ea typeface="Helvetica"/>
                <a:cs typeface="Helvetica"/>
                <a:sym typeface="Helvetica"/>
              </a:defRPr>
            </a:pPr>
            <a:r>
              <a:t>Lot’s Mistake (Gen 13:6-13)</a:t>
            </a:r>
          </a:p>
          <a:p>
            <a:pPr marL="1325517" indent="-627017" defTabSz="821531">
              <a:lnSpc>
                <a:spcPct val="100000"/>
              </a:lnSpc>
              <a:spcBef>
                <a:spcPts val="800"/>
              </a:spcBef>
              <a:buSzPct val="80000"/>
              <a:buBlip>
                <a:blip r:embed="rId6"/>
              </a:buBlip>
              <a:defRPr sz="6000">
                <a:solidFill>
                  <a:srgbClr val="000000"/>
                </a:solidFill>
                <a:latin typeface="Helvetica"/>
                <a:ea typeface="Helvetica"/>
                <a:cs typeface="Helvetica"/>
                <a:sym typeface="Helvetica"/>
              </a:defRPr>
            </a:pPr>
            <a:r>
              <a:t>Moral and Cultural Climate of the Broader Area (Genesis 13:10–13) </a:t>
            </a:r>
          </a:p>
          <a:p>
            <a:pPr marL="1325517" indent="-627017" defTabSz="821531">
              <a:lnSpc>
                <a:spcPct val="100000"/>
              </a:lnSpc>
              <a:spcBef>
                <a:spcPts val="800"/>
              </a:spcBef>
              <a:buSzPct val="80000"/>
              <a:buBlip>
                <a:blip r:embed="rId6"/>
              </a:buBlip>
              <a:defRPr sz="6000">
                <a:solidFill>
                  <a:srgbClr val="000000"/>
                </a:solidFill>
                <a:latin typeface="Helvetica"/>
                <a:ea typeface="Helvetica"/>
                <a:cs typeface="Helvetica"/>
                <a:sym typeface="Helvetica"/>
              </a:defRPr>
            </a:pPr>
            <a:r>
              <a:t>Neighbors / Peer influence (1 Cor. 15:33)</a:t>
            </a:r>
          </a:p>
          <a:p>
            <a:pPr marL="1325517" indent="-627017" defTabSz="821531">
              <a:lnSpc>
                <a:spcPct val="100000"/>
              </a:lnSpc>
              <a:spcBef>
                <a:spcPts val="800"/>
              </a:spcBef>
              <a:buSzPct val="80000"/>
              <a:buBlip>
                <a:blip r:embed="rId6"/>
              </a:buBlip>
              <a:defRPr sz="6000">
                <a:solidFill>
                  <a:srgbClr val="000000"/>
                </a:solidFill>
                <a:latin typeface="Helvetica"/>
                <a:ea typeface="Helvetica"/>
                <a:cs typeface="Helvetica"/>
                <a:sym typeface="Helvetica"/>
              </a:defRPr>
            </a:pPr>
            <a:r>
              <a:t>Educational Environment (Ephesians 6:4)</a:t>
            </a:r>
          </a:p>
          <a:p>
            <a:pPr marL="1325517" indent="-627017" defTabSz="821531">
              <a:lnSpc>
                <a:spcPct val="100000"/>
              </a:lnSpc>
              <a:spcBef>
                <a:spcPts val="800"/>
              </a:spcBef>
              <a:buSzPct val="80000"/>
              <a:buBlip>
                <a:blip r:embed="rId6"/>
              </a:buBlip>
              <a:defRPr sz="6000">
                <a:solidFill>
                  <a:srgbClr val="000000"/>
                </a:solidFill>
                <a:latin typeface="Helvetica"/>
                <a:ea typeface="Helvetica"/>
                <a:cs typeface="Helvetica"/>
                <a:sym typeface="Helvetica"/>
              </a:defRPr>
            </a:pPr>
            <a:r>
              <a:t>Employment and Financial Trade-offs (Matthew 6:33)</a:t>
            </a:r>
          </a:p>
          <a:p>
            <a:pPr marL="1325517" indent="-627017" defTabSz="821531">
              <a:lnSpc>
                <a:spcPct val="100000"/>
              </a:lnSpc>
              <a:spcBef>
                <a:spcPts val="800"/>
              </a:spcBef>
              <a:buSzPct val="80000"/>
              <a:buBlip>
                <a:blip r:embed="rId6"/>
              </a:buBlip>
              <a:defRPr sz="6000">
                <a:solidFill>
                  <a:srgbClr val="000000"/>
                </a:solidFill>
                <a:latin typeface="Helvetica"/>
                <a:ea typeface="Helvetica"/>
                <a:cs typeface="Helvetica"/>
                <a:sym typeface="Helvetica"/>
              </a:defRPr>
            </a:pPr>
            <a:r>
              <a:t>Proximity to a Faithful Congregation (Hebrews 10:24,25)</a:t>
            </a:r>
          </a:p>
        </p:txBody>
      </p:sp>
      <p:grpSp>
        <p:nvGrpSpPr>
          <p:cNvPr id="449" name="Group"/>
          <p:cNvGrpSpPr/>
          <p:nvPr/>
        </p:nvGrpSpPr>
        <p:grpSpPr>
          <a:xfrm>
            <a:off x="386137" y="-762693"/>
            <a:ext cx="23623089" cy="2851879"/>
            <a:chOff x="0" y="0"/>
            <a:chExt cx="23623088" cy="2851878"/>
          </a:xfrm>
        </p:grpSpPr>
        <p:sp>
          <p:nvSpPr>
            <p:cNvPr id="445"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46" name="pasted-movie.png" descr="pasted-movie.png"/>
            <p:cNvPicPr>
              <a:picLocks noChangeAspect="1"/>
            </p:cNvPicPr>
            <p:nvPr/>
          </p:nvPicPr>
          <p:blipFill>
            <a:blip r:embed="rId7">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447" name="pasted-movie.png" descr="pasted-movie.png"/>
            <p:cNvPicPr>
              <a:picLocks noChangeAspect="1"/>
            </p:cNvPicPr>
            <p:nvPr/>
          </p:nvPicPr>
          <p:blipFill>
            <a:blip r:embed="rId8">
              <a:extLst/>
            </a:blip>
            <a:stretch>
              <a:fillRect/>
            </a:stretch>
          </p:blipFill>
          <p:spPr>
            <a:xfrm>
              <a:off x="5352895" y="0"/>
              <a:ext cx="3042005" cy="2851879"/>
            </a:xfrm>
            <a:prstGeom prst="rect">
              <a:avLst/>
            </a:prstGeom>
            <a:ln w="12700" cap="flat">
              <a:noFill/>
              <a:miter lim="400000"/>
            </a:ln>
            <a:effectLst/>
          </p:spPr>
        </p:pic>
        <p:pic>
          <p:nvPicPr>
            <p:cNvPr id="448" name="pasted-movie.png" descr="pasted-movie.png"/>
            <p:cNvPicPr>
              <a:picLocks noChangeAspect="1"/>
            </p:cNvPicPr>
            <p:nvPr/>
          </p:nvPicPr>
          <p:blipFill>
            <a:blip r:embed="rId9">
              <a:extLst/>
            </a:blip>
            <a:stretch>
              <a:fillRect/>
            </a:stretch>
          </p:blipFill>
          <p:spPr>
            <a:xfrm>
              <a:off x="7086482" y="939293"/>
              <a:ext cx="16536607" cy="1419617"/>
            </a:xfrm>
            <a:prstGeom prst="rect">
              <a:avLst/>
            </a:prstGeom>
            <a:ln w="12700" cap="flat">
              <a:noFill/>
              <a:miter lim="400000"/>
            </a:ln>
            <a:effectLst>
              <a:outerShdw sx="100000" sy="100000" kx="0" ky="0" algn="b" rotWithShape="0" blurRad="215900" dist="109623" dir="5400000">
                <a:srgbClr val="000000"/>
              </a:outerShdw>
            </a:effectLst>
          </p:spPr>
        </p:pic>
      </p:grpSp>
      <p:pic>
        <p:nvPicPr>
          <p:cNvPr id="450" name="Image" descr="Image"/>
          <p:cNvPicPr>
            <a:picLocks noChangeAspect="1"/>
          </p:cNvPicPr>
          <p:nvPr/>
        </p:nvPicPr>
        <p:blipFill>
          <a:blip r:embed="rId10">
            <a:extLst/>
          </a:blip>
          <a:stretch>
            <a:fillRect/>
          </a:stretch>
        </p:blipFill>
        <p:spPr>
          <a:xfrm>
            <a:off x="1542644" y="2473974"/>
            <a:ext cx="866135" cy="654209"/>
          </a:xfrm>
          <a:prstGeom prst="rect">
            <a:avLst/>
          </a:prstGeom>
          <a:ln w="12700">
            <a:miter lim="400000"/>
          </a:ln>
          <a:effectLst>
            <a:outerShdw sx="100000" sy="100000" kx="0" ky="0" algn="b" rotWithShape="0" blurRad="355600" dist="165100" dir="5400000">
              <a:srgbClr val="000000"/>
            </a:outerShdw>
          </a:effectLst>
        </p:spPr>
      </p:pic>
      <p:pic>
        <p:nvPicPr>
          <p:cNvPr id="451" name="Image" descr="Image"/>
          <p:cNvPicPr>
            <a:picLocks noChangeAspect="1"/>
          </p:cNvPicPr>
          <p:nvPr/>
        </p:nvPicPr>
        <p:blipFill>
          <a:blip r:embed="rId11">
            <a:extLst/>
          </a:blip>
          <a:stretch>
            <a:fillRect/>
          </a:stretch>
        </p:blipFill>
        <p:spPr>
          <a:xfrm>
            <a:off x="62527" y="1260681"/>
            <a:ext cx="2030557" cy="3854800"/>
          </a:xfrm>
          <a:prstGeom prst="rect">
            <a:avLst/>
          </a:prstGeom>
          <a:ln w="12700">
            <a:miter lim="400000"/>
          </a:ln>
        </p:spPr>
      </p:pic>
      <p:sp>
        <p:nvSpPr>
          <p:cNvPr id="452" name="Genesis 13:11 (NKJV)…"/>
          <p:cNvSpPr txBox="1"/>
          <p:nvPr/>
        </p:nvSpPr>
        <p:spPr>
          <a:xfrm>
            <a:off x="459356" y="9320140"/>
            <a:ext cx="6959142" cy="3784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4800">
                <a:solidFill>
                  <a:srgbClr val="FFFFFF"/>
                </a:solidFill>
                <a:effectLst>
                  <a:outerShdw sx="100000" sy="100000" kx="0" ky="0" algn="b" rotWithShape="0" blurRad="76200" dist="63500" dir="2391537">
                    <a:srgbClr val="000000"/>
                  </a:outerShdw>
                </a:effectLst>
                <a:latin typeface="Helvetica"/>
                <a:ea typeface="Helvetica"/>
                <a:cs typeface="Helvetica"/>
                <a:sym typeface="Helvetica"/>
              </a:defRPr>
            </a:pPr>
            <a:r>
              <a:t>Genesis 13:11 (NKJV) </a:t>
            </a:r>
          </a:p>
          <a:p>
            <a:pPr algn="ctr" defTabSz="457200">
              <a:lnSpc>
                <a:spcPct val="100000"/>
              </a:lnSpc>
              <a:spcBef>
                <a:spcPts val="0"/>
              </a:spcBef>
              <a:defRPr b="1" sz="4800">
                <a:solidFill>
                  <a:srgbClr val="FFFFFF"/>
                </a:solidFill>
                <a:effectLst>
                  <a:outerShdw sx="100000" sy="100000" kx="0" ky="0" algn="b" rotWithShape="0" blurRad="76200" dist="63500" dir="2391537">
                    <a:srgbClr val="000000"/>
                  </a:outerShdw>
                </a:effectLst>
                <a:latin typeface="Helvetica"/>
                <a:ea typeface="Helvetica"/>
                <a:cs typeface="Helvetica"/>
                <a:sym typeface="Helvetica"/>
              </a:defRPr>
            </a:pPr>
            <a:r>
              <a:rPr baseline="31999"/>
              <a:t>11</a:t>
            </a:r>
            <a:r>
              <a:t> Then Lot chose for himself all the plain of Jordan, and Lot journeyed east.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44">
                                            <p:txEl>
                                              <p:pRg st="1" end="1"/>
                                            </p:txEl>
                                          </p:spTgt>
                                        </p:tgtEl>
                                        <p:attrNameLst>
                                          <p:attrName>style.visibility</p:attrName>
                                        </p:attrNameLst>
                                      </p:cBhvr>
                                      <p:to>
                                        <p:strVal val="visible"/>
                                      </p:to>
                                    </p:set>
                                    <p:animEffect filter="wipe(left)" transition="in">
                                      <p:cBhvr>
                                        <p:cTn id="7" dur="1000"/>
                                        <p:tgtEl>
                                          <p:spTgt spid="44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444">
                                            <p:txEl>
                                              <p:pRg st="2" end="2"/>
                                            </p:txEl>
                                          </p:spTgt>
                                        </p:tgtEl>
                                        <p:attrNameLst>
                                          <p:attrName>style.visibility</p:attrName>
                                        </p:attrNameLst>
                                      </p:cBhvr>
                                      <p:to>
                                        <p:strVal val="visible"/>
                                      </p:to>
                                    </p:set>
                                    <p:animEffect filter="wipe(left)" transition="in">
                                      <p:cBhvr>
                                        <p:cTn id="12" dur="1000"/>
                                        <p:tgtEl>
                                          <p:spTgt spid="44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444">
                                            <p:txEl>
                                              <p:pRg st="3" end="3"/>
                                            </p:txEl>
                                          </p:spTgt>
                                        </p:tgtEl>
                                        <p:attrNameLst>
                                          <p:attrName>style.visibility</p:attrName>
                                        </p:attrNameLst>
                                      </p:cBhvr>
                                      <p:to>
                                        <p:strVal val="visible"/>
                                      </p:to>
                                    </p:set>
                                    <p:animEffect filter="wipe(left)" transition="in">
                                      <p:cBhvr>
                                        <p:cTn id="17" dur="1000"/>
                                        <p:tgtEl>
                                          <p:spTgt spid="44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444">
                                            <p:txEl>
                                              <p:pRg st="4" end="4"/>
                                            </p:txEl>
                                          </p:spTgt>
                                        </p:tgtEl>
                                        <p:attrNameLst>
                                          <p:attrName>style.visibility</p:attrName>
                                        </p:attrNameLst>
                                      </p:cBhvr>
                                      <p:to>
                                        <p:strVal val="visible"/>
                                      </p:to>
                                    </p:set>
                                    <p:animEffect filter="wipe(left)" transition="in">
                                      <p:cBhvr>
                                        <p:cTn id="22" dur="1000"/>
                                        <p:tgtEl>
                                          <p:spTgt spid="444">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8" presetID="22" grpId="1" fill="hold">
                                  <p:stCondLst>
                                    <p:cond delay="0"/>
                                  </p:stCondLst>
                                  <p:iterate type="el" backwards="0">
                                    <p:tmAbs val="0"/>
                                  </p:iterate>
                                  <p:childTnLst>
                                    <p:set>
                                      <p:cBhvr>
                                        <p:cTn id="26" fill="hold"/>
                                        <p:tgtEl>
                                          <p:spTgt spid="444">
                                            <p:txEl>
                                              <p:pRg st="5" end="5"/>
                                            </p:txEl>
                                          </p:spTgt>
                                        </p:tgtEl>
                                        <p:attrNameLst>
                                          <p:attrName>style.visibility</p:attrName>
                                        </p:attrNameLst>
                                      </p:cBhvr>
                                      <p:to>
                                        <p:strVal val="visible"/>
                                      </p:to>
                                    </p:set>
                                    <p:animEffect filter="wipe(left)" transition="in">
                                      <p:cBhvr>
                                        <p:cTn id="27" dur="1000"/>
                                        <p:tgtEl>
                                          <p:spTgt spid="444">
                                            <p:txEl>
                                              <p:pRg st="5" end="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44"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454" name="Image" descr="Image"/>
          <p:cNvPicPr>
            <a:picLocks noChangeAspect="1"/>
          </p:cNvPicPr>
          <p:nvPr/>
        </p:nvPicPr>
        <p:blipFill>
          <a:blip r:embed="rId2">
            <a:extLst/>
          </a:blip>
          <a:stretch>
            <a:fillRect/>
          </a:stretch>
        </p:blipFill>
        <p:spPr>
          <a:xfrm>
            <a:off x="2690454" y="2104444"/>
            <a:ext cx="4713820" cy="2167274"/>
          </a:xfrm>
          <a:prstGeom prst="rect">
            <a:avLst/>
          </a:prstGeom>
          <a:ln w="12700">
            <a:miter lim="400000"/>
          </a:ln>
          <a:effectLst>
            <a:outerShdw sx="100000" sy="100000" kx="0" ky="0" algn="b" rotWithShape="0" blurRad="355600" dist="165100" dir="5400000">
              <a:srgbClr val="000000"/>
            </a:outerShdw>
          </a:effectLst>
        </p:spPr>
      </p:pic>
      <p:grpSp>
        <p:nvGrpSpPr>
          <p:cNvPr id="457" name="Image"/>
          <p:cNvGrpSpPr/>
          <p:nvPr/>
        </p:nvGrpSpPr>
        <p:grpSpPr>
          <a:xfrm>
            <a:off x="173641" y="4581163"/>
            <a:ext cx="7530572" cy="8929011"/>
            <a:chOff x="0" y="0"/>
            <a:chExt cx="7530570" cy="8929010"/>
          </a:xfrm>
        </p:grpSpPr>
        <p:pic>
          <p:nvPicPr>
            <p:cNvPr id="456" name="Image" descr="Image"/>
            <p:cNvPicPr>
              <a:picLocks noChangeAspect="0"/>
            </p:cNvPicPr>
            <p:nvPr/>
          </p:nvPicPr>
          <p:blipFill>
            <a:blip r:embed="rId3">
              <a:extLst/>
            </a:blip>
            <a:stretch>
              <a:fillRect/>
            </a:stretch>
          </p:blipFill>
          <p:spPr>
            <a:xfrm>
              <a:off x="152400" y="101600"/>
              <a:ext cx="7225771" cy="8535311"/>
            </a:xfrm>
            <a:prstGeom prst="rect">
              <a:avLst/>
            </a:prstGeom>
            <a:ln>
              <a:noFill/>
            </a:ln>
            <a:effectLst/>
          </p:spPr>
        </p:pic>
        <p:pic>
          <p:nvPicPr>
            <p:cNvPr id="455" name="Image" descr="Image"/>
            <p:cNvPicPr>
              <a:picLocks noChangeAspect="0"/>
            </p:cNvPicPr>
            <p:nvPr/>
          </p:nvPicPr>
          <p:blipFill>
            <a:blip r:embed="rId4">
              <a:extLst/>
            </a:blip>
            <a:stretch>
              <a:fillRect/>
            </a:stretch>
          </p:blipFill>
          <p:spPr>
            <a:xfrm>
              <a:off x="0" y="0"/>
              <a:ext cx="7530571" cy="8929011"/>
            </a:xfrm>
            <a:prstGeom prst="rect">
              <a:avLst/>
            </a:prstGeom>
            <a:effectLst/>
          </p:spPr>
        </p:pic>
      </p:grpSp>
      <p:sp>
        <p:nvSpPr>
          <p:cNvPr id="458" name="Managing Money as Stewards of God (Prov. 3:9–10; 1 Cor. 16:1,2; 2 Cor 8:24; 9:13)"/>
          <p:cNvSpPr txBox="1"/>
          <p:nvPr/>
        </p:nvSpPr>
        <p:spPr>
          <a:xfrm>
            <a:off x="7730399" y="2130982"/>
            <a:ext cx="16375291" cy="2114198"/>
          </a:xfrm>
          <a:prstGeom prst="rect">
            <a:avLst/>
          </a:prstGeom>
          <a:solidFill>
            <a:srgbClr val="FFFFFF"/>
          </a:solidFill>
          <a:ln w="88900">
            <a:solidFill>
              <a:srgbClr val="808785"/>
            </a:solidFill>
            <a:miter lim="400000"/>
          </a:ln>
          <a:extLst>
            <a:ext uri="{C572A759-6A51-4108-AA02-DFA0A04FC94B}">
              <ma14:wrappingTextBoxFlag xmlns:ma14="http://schemas.microsoft.com/office/mac/drawingml/2011/main" val="1"/>
            </a:ext>
          </a:extLst>
        </p:spPr>
        <p:txBody>
          <a:bodyPr lIns="71437" tIns="71437" rIns="71437" bIns="71437" anchor="ctr">
            <a:spAutoFit/>
          </a:bodyPr>
          <a:lstStyle/>
          <a:p>
            <a:pPr algn="ctr" defTabSz="821531">
              <a:lnSpc>
                <a:spcPct val="100000"/>
              </a:lnSpc>
              <a:spcBef>
                <a:spcPts val="0"/>
              </a:spcBef>
              <a:defRPr sz="6500">
                <a:solidFill>
                  <a:srgbClr val="000000"/>
                </a:solidFill>
              </a:defRPr>
            </a:pPr>
            <a:r>
              <a:rPr b="1">
                <a:latin typeface="Gill Sans"/>
                <a:ea typeface="Gill Sans"/>
                <a:cs typeface="Gill Sans"/>
                <a:sym typeface="Gill Sans"/>
              </a:rPr>
              <a:t>Managing Money as Stewards of God</a:t>
            </a:r>
            <a:br/>
            <a:r>
              <a:t>(Prov. 3:9–10; 1 Cor. 16:1,2; 2 Cor 8:24; 9:13)</a:t>
            </a:r>
          </a:p>
        </p:txBody>
      </p:sp>
      <p:sp>
        <p:nvSpPr>
          <p:cNvPr id="459" name="God owns it all — We are stewards, not owners (Psalm 24:1).…"/>
          <p:cNvSpPr txBox="1"/>
          <p:nvPr/>
        </p:nvSpPr>
        <p:spPr>
          <a:xfrm>
            <a:off x="7685949" y="4560981"/>
            <a:ext cx="16464191" cy="8702676"/>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spAutoFit/>
          </a:bodyPr>
          <a:lstStyle/>
          <a:p>
            <a:pPr marL="977899" indent="-977899" defTabSz="821531">
              <a:lnSpc>
                <a:spcPct val="100000"/>
              </a:lnSpc>
              <a:spcBef>
                <a:spcPts val="1400"/>
              </a:spcBef>
              <a:buSzPct val="80000"/>
              <a:buBlip>
                <a:blip r:embed="rId5"/>
              </a:buBlip>
              <a:defRPr b="1" sz="6600">
                <a:solidFill>
                  <a:srgbClr val="000000"/>
                </a:solidFill>
                <a:latin typeface="Helvetica"/>
                <a:ea typeface="Helvetica"/>
                <a:cs typeface="Helvetica"/>
                <a:sym typeface="Helvetica"/>
              </a:defRPr>
            </a:pPr>
            <a:r>
              <a:t>God owns it all — We are stewards, not owners (Psalm 24:1).</a:t>
            </a:r>
          </a:p>
          <a:p>
            <a:pPr marL="1325517" indent="-627017" defTabSz="821531">
              <a:lnSpc>
                <a:spcPct val="100000"/>
              </a:lnSpc>
              <a:spcBef>
                <a:spcPts val="1400"/>
              </a:spcBef>
              <a:buSzPct val="80000"/>
              <a:buBlip>
                <a:blip r:embed="rId6"/>
              </a:buBlip>
              <a:defRPr sz="6000">
                <a:solidFill>
                  <a:srgbClr val="000000"/>
                </a:solidFill>
                <a:latin typeface="Helvetica"/>
                <a:ea typeface="Helvetica"/>
                <a:cs typeface="Helvetica"/>
                <a:sym typeface="Helvetica"/>
              </a:defRPr>
            </a:pPr>
            <a:r>
              <a:t>Giving to the Lord (Firstfruits) (1 Cor. 16:1,2</a:t>
            </a:r>
          </a:p>
          <a:p>
            <a:pPr marL="1325517" indent="-627017" defTabSz="821531">
              <a:lnSpc>
                <a:spcPct val="100000"/>
              </a:lnSpc>
              <a:spcBef>
                <a:spcPts val="1400"/>
              </a:spcBef>
              <a:buSzPct val="80000"/>
              <a:buBlip>
                <a:blip r:embed="rId6"/>
              </a:buBlip>
              <a:defRPr sz="6000">
                <a:solidFill>
                  <a:srgbClr val="000000"/>
                </a:solidFill>
                <a:latin typeface="Helvetica"/>
                <a:ea typeface="Helvetica"/>
                <a:cs typeface="Helvetica"/>
                <a:sym typeface="Helvetica"/>
              </a:defRPr>
            </a:pPr>
            <a:r>
              <a:t>Seek first the kingdom (Matthew 6:33)</a:t>
            </a:r>
          </a:p>
          <a:p>
            <a:pPr marL="1325517" indent="-627017" defTabSz="821531">
              <a:lnSpc>
                <a:spcPct val="100000"/>
              </a:lnSpc>
              <a:spcBef>
                <a:spcPts val="1400"/>
              </a:spcBef>
              <a:buSzPct val="80000"/>
              <a:buBlip>
                <a:blip r:embed="rId6"/>
              </a:buBlip>
              <a:defRPr sz="6000">
                <a:solidFill>
                  <a:srgbClr val="000000"/>
                </a:solidFill>
                <a:latin typeface="Helvetica"/>
                <a:ea typeface="Helvetica"/>
                <a:cs typeface="Helvetica"/>
                <a:sym typeface="Helvetica"/>
              </a:defRPr>
            </a:pPr>
            <a:r>
              <a:t>Contentment (1 Timothy 6:6-10).</a:t>
            </a:r>
          </a:p>
          <a:p>
            <a:pPr marL="1325517" indent="-627017" defTabSz="821531">
              <a:lnSpc>
                <a:spcPct val="100000"/>
              </a:lnSpc>
              <a:spcBef>
                <a:spcPts val="1400"/>
              </a:spcBef>
              <a:buSzPct val="80000"/>
              <a:buBlip>
                <a:blip r:embed="rId6"/>
              </a:buBlip>
              <a:defRPr sz="6000">
                <a:solidFill>
                  <a:srgbClr val="000000"/>
                </a:solidFill>
                <a:latin typeface="Helvetica"/>
                <a:ea typeface="Helvetica"/>
                <a:cs typeface="Helvetica"/>
                <a:sym typeface="Helvetica"/>
              </a:defRPr>
            </a:pPr>
            <a:r>
              <a:t>Provide for your household (1 Timothy 5:8).</a:t>
            </a:r>
          </a:p>
          <a:p>
            <a:pPr marL="1325517" indent="-627017" defTabSz="821531">
              <a:lnSpc>
                <a:spcPct val="100000"/>
              </a:lnSpc>
              <a:spcBef>
                <a:spcPts val="1400"/>
              </a:spcBef>
              <a:buSzPct val="80000"/>
              <a:buBlip>
                <a:blip r:embed="rId6"/>
              </a:buBlip>
              <a:defRPr sz="6000">
                <a:solidFill>
                  <a:srgbClr val="000000"/>
                </a:solidFill>
                <a:latin typeface="Helvetica"/>
                <a:ea typeface="Helvetica"/>
                <a:cs typeface="Helvetica"/>
                <a:sym typeface="Helvetica"/>
              </a:defRPr>
            </a:pPr>
            <a:r>
              <a:t>Generosity (2 Cor. 9:6-8).</a:t>
            </a:r>
          </a:p>
          <a:p>
            <a:pPr marL="1325517" indent="-627017" defTabSz="821531">
              <a:lnSpc>
                <a:spcPct val="100000"/>
              </a:lnSpc>
              <a:spcBef>
                <a:spcPts val="1400"/>
              </a:spcBef>
              <a:buSzPct val="80000"/>
              <a:buBlip>
                <a:blip r:embed="rId6"/>
              </a:buBlip>
              <a:defRPr sz="6000">
                <a:solidFill>
                  <a:srgbClr val="000000"/>
                </a:solidFill>
                <a:latin typeface="Helvetica"/>
                <a:ea typeface="Helvetica"/>
                <a:cs typeface="Helvetica"/>
                <a:sym typeface="Helvetica"/>
              </a:defRPr>
            </a:pPr>
            <a:r>
              <a:t>Avoid the slavery of debt (Proverbs 22:7).</a:t>
            </a:r>
          </a:p>
        </p:txBody>
      </p:sp>
      <p:grpSp>
        <p:nvGrpSpPr>
          <p:cNvPr id="464" name="Group"/>
          <p:cNvGrpSpPr/>
          <p:nvPr/>
        </p:nvGrpSpPr>
        <p:grpSpPr>
          <a:xfrm>
            <a:off x="386137" y="-762693"/>
            <a:ext cx="23623089" cy="2851879"/>
            <a:chOff x="0" y="0"/>
            <a:chExt cx="23623088" cy="2851878"/>
          </a:xfrm>
        </p:grpSpPr>
        <p:sp>
          <p:nvSpPr>
            <p:cNvPr id="460"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61" name="pasted-movie.png" descr="pasted-movie.png"/>
            <p:cNvPicPr>
              <a:picLocks noChangeAspect="1"/>
            </p:cNvPicPr>
            <p:nvPr/>
          </p:nvPicPr>
          <p:blipFill>
            <a:blip r:embed="rId7">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462" name="pasted-movie.png" descr="pasted-movie.png"/>
            <p:cNvPicPr>
              <a:picLocks noChangeAspect="1"/>
            </p:cNvPicPr>
            <p:nvPr/>
          </p:nvPicPr>
          <p:blipFill>
            <a:blip r:embed="rId8">
              <a:extLst/>
            </a:blip>
            <a:stretch>
              <a:fillRect/>
            </a:stretch>
          </p:blipFill>
          <p:spPr>
            <a:xfrm>
              <a:off x="5352895" y="0"/>
              <a:ext cx="3042005" cy="2851879"/>
            </a:xfrm>
            <a:prstGeom prst="rect">
              <a:avLst/>
            </a:prstGeom>
            <a:ln w="12700" cap="flat">
              <a:noFill/>
              <a:miter lim="400000"/>
            </a:ln>
            <a:effectLst/>
          </p:spPr>
        </p:pic>
        <p:pic>
          <p:nvPicPr>
            <p:cNvPr id="463" name="pasted-movie.png" descr="pasted-movie.png"/>
            <p:cNvPicPr>
              <a:picLocks noChangeAspect="1"/>
            </p:cNvPicPr>
            <p:nvPr/>
          </p:nvPicPr>
          <p:blipFill>
            <a:blip r:embed="rId9">
              <a:extLst/>
            </a:blip>
            <a:stretch>
              <a:fillRect/>
            </a:stretch>
          </p:blipFill>
          <p:spPr>
            <a:xfrm>
              <a:off x="7086482" y="939293"/>
              <a:ext cx="16536607" cy="1419617"/>
            </a:xfrm>
            <a:prstGeom prst="rect">
              <a:avLst/>
            </a:prstGeom>
            <a:ln w="12700" cap="flat">
              <a:noFill/>
              <a:miter lim="400000"/>
            </a:ln>
            <a:effectLst>
              <a:outerShdw sx="100000" sy="100000" kx="0" ky="0" algn="b" rotWithShape="0" blurRad="215900" dist="109623" dir="5400000">
                <a:srgbClr val="000000"/>
              </a:outerShdw>
            </a:effectLst>
          </p:spPr>
        </p:pic>
      </p:grpSp>
      <p:pic>
        <p:nvPicPr>
          <p:cNvPr id="465" name="Image" descr="Image"/>
          <p:cNvPicPr>
            <a:picLocks noChangeAspect="1"/>
          </p:cNvPicPr>
          <p:nvPr/>
        </p:nvPicPr>
        <p:blipFill>
          <a:blip r:embed="rId10">
            <a:extLst/>
          </a:blip>
          <a:stretch>
            <a:fillRect/>
          </a:stretch>
        </p:blipFill>
        <p:spPr>
          <a:xfrm>
            <a:off x="113794" y="1281072"/>
            <a:ext cx="2091558" cy="3814018"/>
          </a:xfrm>
          <a:prstGeom prst="rect">
            <a:avLst/>
          </a:prstGeom>
          <a:ln w="12700">
            <a:miter lim="400000"/>
          </a:ln>
        </p:spPr>
      </p:pic>
      <p:pic>
        <p:nvPicPr>
          <p:cNvPr id="466" name="Image" descr="Image"/>
          <p:cNvPicPr>
            <a:picLocks noChangeAspect="1"/>
          </p:cNvPicPr>
          <p:nvPr/>
        </p:nvPicPr>
        <p:blipFill>
          <a:blip r:embed="rId11">
            <a:extLst/>
          </a:blip>
          <a:stretch>
            <a:fillRect/>
          </a:stretch>
        </p:blipFill>
        <p:spPr>
          <a:xfrm>
            <a:off x="1542644" y="3101780"/>
            <a:ext cx="866135" cy="654209"/>
          </a:xfrm>
          <a:prstGeom prst="rect">
            <a:avLst/>
          </a:prstGeom>
          <a:ln w="12700">
            <a:miter lim="400000"/>
          </a:ln>
          <a:effectLst>
            <a:outerShdw sx="100000" sy="100000" kx="0" ky="0" algn="b" rotWithShape="0" blurRad="355600" dist="165100" dir="5400000">
              <a:srgbClr val="000000"/>
            </a:outerShdw>
          </a:effectLst>
        </p:spPr>
      </p:pic>
      <p:sp>
        <p:nvSpPr>
          <p:cNvPr id="467" name="Proverbs 3:9 (NKJV)…"/>
          <p:cNvSpPr txBox="1"/>
          <p:nvPr/>
        </p:nvSpPr>
        <p:spPr>
          <a:xfrm>
            <a:off x="459356" y="9320140"/>
            <a:ext cx="6959142" cy="3784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4800">
                <a:solidFill>
                  <a:srgbClr val="FFFFFF"/>
                </a:solidFill>
                <a:effectLst>
                  <a:outerShdw sx="100000" sy="100000" kx="0" ky="0" algn="b" rotWithShape="0" blurRad="76200" dist="63500" dir="2391537">
                    <a:srgbClr val="000000"/>
                  </a:outerShdw>
                </a:effectLst>
                <a:latin typeface="Helvetica"/>
                <a:ea typeface="Helvetica"/>
                <a:cs typeface="Helvetica"/>
                <a:sym typeface="Helvetica"/>
              </a:defRPr>
            </a:pPr>
            <a:r>
              <a:t>Proverbs 3:9 (NKJV) </a:t>
            </a:r>
          </a:p>
          <a:p>
            <a:pPr algn="ctr" defTabSz="457200">
              <a:lnSpc>
                <a:spcPct val="100000"/>
              </a:lnSpc>
              <a:spcBef>
                <a:spcPts val="0"/>
              </a:spcBef>
              <a:defRPr b="1" sz="4800">
                <a:solidFill>
                  <a:srgbClr val="FFFFFF"/>
                </a:solidFill>
                <a:effectLst>
                  <a:outerShdw sx="100000" sy="100000" kx="0" ky="0" algn="b" rotWithShape="0" blurRad="76200" dist="63500" dir="2391537">
                    <a:srgbClr val="000000"/>
                  </a:outerShdw>
                </a:effectLst>
                <a:latin typeface="Helvetica"/>
                <a:ea typeface="Helvetica"/>
                <a:cs typeface="Helvetica"/>
                <a:sym typeface="Helvetica"/>
              </a:defRPr>
            </a:pPr>
            <a:r>
              <a:rPr baseline="31999"/>
              <a:t>9</a:t>
            </a:r>
            <a:r>
              <a:t> Honor the Lord with your possessions, And with the firstfruits of all your increase;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459">
                                            <p:txEl>
                                              <p:pRg st="1" end="1"/>
                                            </p:txEl>
                                          </p:spTgt>
                                        </p:tgtEl>
                                        <p:attrNameLst>
                                          <p:attrName>style.visibility</p:attrName>
                                        </p:attrNameLst>
                                      </p:cBhvr>
                                      <p:to>
                                        <p:strVal val="visible"/>
                                      </p:to>
                                    </p:set>
                                    <p:animEffect filter="wipe(left)" transition="in">
                                      <p:cBhvr>
                                        <p:cTn id="7" dur="1000"/>
                                        <p:tgtEl>
                                          <p:spTgt spid="459">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459">
                                            <p:txEl>
                                              <p:pRg st="2" end="2"/>
                                            </p:txEl>
                                          </p:spTgt>
                                        </p:tgtEl>
                                        <p:attrNameLst>
                                          <p:attrName>style.visibility</p:attrName>
                                        </p:attrNameLst>
                                      </p:cBhvr>
                                      <p:to>
                                        <p:strVal val="visible"/>
                                      </p:to>
                                    </p:set>
                                    <p:animEffect filter="wipe(left)" transition="in">
                                      <p:cBhvr>
                                        <p:cTn id="12" dur="1000"/>
                                        <p:tgtEl>
                                          <p:spTgt spid="45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459">
                                            <p:txEl>
                                              <p:pRg st="3" end="3"/>
                                            </p:txEl>
                                          </p:spTgt>
                                        </p:tgtEl>
                                        <p:attrNameLst>
                                          <p:attrName>style.visibility</p:attrName>
                                        </p:attrNameLst>
                                      </p:cBhvr>
                                      <p:to>
                                        <p:strVal val="visible"/>
                                      </p:to>
                                    </p:set>
                                    <p:animEffect filter="wipe(left)" transition="in">
                                      <p:cBhvr>
                                        <p:cTn id="17" dur="1000"/>
                                        <p:tgtEl>
                                          <p:spTgt spid="459">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459">
                                            <p:txEl>
                                              <p:pRg st="4" end="4"/>
                                            </p:txEl>
                                          </p:spTgt>
                                        </p:tgtEl>
                                        <p:attrNameLst>
                                          <p:attrName>style.visibility</p:attrName>
                                        </p:attrNameLst>
                                      </p:cBhvr>
                                      <p:to>
                                        <p:strVal val="visible"/>
                                      </p:to>
                                    </p:set>
                                    <p:animEffect filter="wipe(left)" transition="in">
                                      <p:cBhvr>
                                        <p:cTn id="22" dur="1000"/>
                                        <p:tgtEl>
                                          <p:spTgt spid="459">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8" presetID="22" grpId="1" fill="hold">
                                  <p:stCondLst>
                                    <p:cond delay="0"/>
                                  </p:stCondLst>
                                  <p:iterate type="el" backwards="0">
                                    <p:tmAbs val="0"/>
                                  </p:iterate>
                                  <p:childTnLst>
                                    <p:set>
                                      <p:cBhvr>
                                        <p:cTn id="26" fill="hold"/>
                                        <p:tgtEl>
                                          <p:spTgt spid="459">
                                            <p:txEl>
                                              <p:pRg st="5" end="5"/>
                                            </p:txEl>
                                          </p:spTgt>
                                        </p:tgtEl>
                                        <p:attrNameLst>
                                          <p:attrName>style.visibility</p:attrName>
                                        </p:attrNameLst>
                                      </p:cBhvr>
                                      <p:to>
                                        <p:strVal val="visible"/>
                                      </p:to>
                                    </p:set>
                                    <p:animEffect filter="wipe(left)" transition="in">
                                      <p:cBhvr>
                                        <p:cTn id="27" dur="1000"/>
                                        <p:tgtEl>
                                          <p:spTgt spid="459">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8" presetID="22" grpId="1" fill="hold">
                                  <p:stCondLst>
                                    <p:cond delay="0"/>
                                  </p:stCondLst>
                                  <p:iterate type="el" backwards="0">
                                    <p:tmAbs val="0"/>
                                  </p:iterate>
                                  <p:childTnLst>
                                    <p:set>
                                      <p:cBhvr>
                                        <p:cTn id="31" fill="hold"/>
                                        <p:tgtEl>
                                          <p:spTgt spid="459">
                                            <p:txEl>
                                              <p:pRg st="6" end="6"/>
                                            </p:txEl>
                                          </p:spTgt>
                                        </p:tgtEl>
                                        <p:attrNameLst>
                                          <p:attrName>style.visibility</p:attrName>
                                        </p:attrNameLst>
                                      </p:cBhvr>
                                      <p:to>
                                        <p:strVal val="visible"/>
                                      </p:to>
                                    </p:set>
                                    <p:animEffect filter="wipe(left)" transition="in">
                                      <p:cBhvr>
                                        <p:cTn id="32" dur="1000"/>
                                        <p:tgtEl>
                                          <p:spTgt spid="459">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459" grpId="1"/>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7" name="Rounded Rectangle"/>
          <p:cNvSpPr/>
          <p:nvPr/>
        </p:nvSpPr>
        <p:spPr>
          <a:xfrm>
            <a:off x="4272133" y="1159484"/>
            <a:ext cx="15839734" cy="2103721"/>
          </a:xfrm>
          <a:prstGeom prst="roundRect">
            <a:avLst>
              <a:gd name="adj" fmla="val 17793"/>
            </a:avLst>
          </a:prstGeom>
          <a:solidFill>
            <a:srgbClr val="FFFFFF"/>
          </a:solidFill>
          <a:ln w="63500">
            <a:solidFill>
              <a:schemeClr val="accent6">
                <a:satOff val="1848"/>
                <a:lumOff val="-15262"/>
              </a:schemeClr>
            </a:solidFill>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38" name="pasted-movie.png" descr="pasted-movie.png"/>
          <p:cNvPicPr>
            <a:picLocks noChangeAspect="1"/>
          </p:cNvPicPr>
          <p:nvPr/>
        </p:nvPicPr>
        <p:blipFill>
          <a:blip r:embed="rId2">
            <a:extLst/>
          </a:blip>
          <a:stretch>
            <a:fillRect/>
          </a:stretch>
        </p:blipFill>
        <p:spPr>
          <a:xfrm>
            <a:off x="4544340" y="1420604"/>
            <a:ext cx="15295320" cy="1953032"/>
          </a:xfrm>
          <a:prstGeom prst="rect">
            <a:avLst/>
          </a:prstGeom>
          <a:ln w="12700">
            <a:miter lim="400000"/>
          </a:ln>
        </p:spPr>
      </p:pic>
      <p:sp>
        <p:nvSpPr>
          <p:cNvPr id="239" name="GOD"/>
          <p:cNvSpPr/>
          <p:nvPr/>
        </p:nvSpPr>
        <p:spPr>
          <a:xfrm>
            <a:off x="8856063" y="3295351"/>
            <a:ext cx="6671874" cy="2674851"/>
          </a:xfrm>
          <a:prstGeom prst="roundRect">
            <a:avLst>
              <a:gd name="adj" fmla="val 50000"/>
            </a:avLst>
          </a:prstGeom>
          <a:gradFill>
            <a:gsLst>
              <a:gs pos="0">
                <a:srgbClr val="005493"/>
              </a:gs>
              <a:gs pos="100000">
                <a:srgbClr val="76D6FF"/>
              </a:gs>
            </a:gsLst>
            <a:lin ang="5400000"/>
          </a:gradFill>
          <a:ln w="127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15300">
                <a:solidFill>
                  <a:srgbClr val="FFFFFF"/>
                </a:solidFill>
                <a:latin typeface="Gill Sans"/>
                <a:ea typeface="Gill Sans"/>
                <a:cs typeface="Gill Sans"/>
                <a:sym typeface="Gill Sans"/>
              </a:defRPr>
            </a:lvl1pPr>
          </a:lstStyle>
          <a:p>
            <a:pPr/>
            <a:r>
              <a:t>GOD</a:t>
            </a:r>
          </a:p>
        </p:txBody>
      </p:sp>
      <p:grpSp>
        <p:nvGrpSpPr>
          <p:cNvPr id="243" name="Group"/>
          <p:cNvGrpSpPr/>
          <p:nvPr/>
        </p:nvGrpSpPr>
        <p:grpSpPr>
          <a:xfrm>
            <a:off x="348483" y="4280584"/>
            <a:ext cx="8924285" cy="8712385"/>
            <a:chOff x="0" y="0"/>
            <a:chExt cx="8924284" cy="8712383"/>
          </a:xfrm>
        </p:grpSpPr>
        <p:sp>
          <p:nvSpPr>
            <p:cNvPr id="240" name="RELIGION"/>
            <p:cNvSpPr/>
            <p:nvPr/>
          </p:nvSpPr>
          <p:spPr>
            <a:xfrm>
              <a:off x="0" y="6340234"/>
              <a:ext cx="5633912" cy="2372150"/>
            </a:xfrm>
            <a:prstGeom prst="roundRect">
              <a:avLst>
                <a:gd name="adj" fmla="val 24064"/>
              </a:avLst>
            </a:prstGeom>
            <a:gradFill flip="none" rotWithShape="1">
              <a:gsLst>
                <a:gs pos="0">
                  <a:schemeClr val="accent6">
                    <a:hueOff val="-193447"/>
                    <a:satOff val="3713"/>
                    <a:lumOff val="11329"/>
                  </a:schemeClr>
                </a:gs>
                <a:gs pos="100000">
                  <a:schemeClr val="accent6">
                    <a:satOff val="1848"/>
                    <a:lumOff val="-15262"/>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98FAFD"/>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RELIGION</a:t>
              </a:r>
            </a:p>
          </p:txBody>
        </p:sp>
        <p:sp>
          <p:nvSpPr>
            <p:cNvPr id="241" name="Arrow"/>
            <p:cNvSpPr/>
            <p:nvPr/>
          </p:nvSpPr>
          <p:spPr>
            <a:xfrm rot="19254263">
              <a:off x="3971990" y="1473990"/>
              <a:ext cx="5125688" cy="1270001"/>
            </a:xfrm>
            <a:prstGeom prst="rightArrow">
              <a:avLst>
                <a:gd name="adj1" fmla="val 32000"/>
                <a:gd name="adj2" fmla="val 64000"/>
              </a:avLst>
            </a:prstGeom>
            <a:gradFill flip="none" rotWithShape="1">
              <a:gsLst>
                <a:gs pos="0">
                  <a:schemeClr val="accent6">
                    <a:hueOff val="-193447"/>
                    <a:satOff val="3713"/>
                    <a:lumOff val="11329"/>
                  </a:schemeClr>
                </a:gs>
                <a:gs pos="100000">
                  <a:schemeClr val="accent6">
                    <a:satOff val="1848"/>
                    <a:lumOff val="-15262"/>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42" name="Picture 9" descr="Picture 9"/>
            <p:cNvPicPr>
              <a:picLocks noChangeAspect="1"/>
            </p:cNvPicPr>
            <p:nvPr/>
          </p:nvPicPr>
          <p:blipFill>
            <a:blip r:embed="rId3">
              <a:extLst/>
            </a:blip>
            <a:stretch>
              <a:fillRect/>
            </a:stretch>
          </p:blipFill>
          <p:spPr>
            <a:xfrm rot="3063521">
              <a:off x="1634342" y="1538136"/>
              <a:ext cx="4149448" cy="5782017"/>
            </a:xfrm>
            <a:prstGeom prst="rect">
              <a:avLst/>
            </a:prstGeom>
            <a:ln w="12700" cap="flat">
              <a:noFill/>
              <a:miter lim="400000"/>
            </a:ln>
            <a:effectLst/>
          </p:spPr>
        </p:pic>
      </p:grpSp>
      <p:grpSp>
        <p:nvGrpSpPr>
          <p:cNvPr id="247" name="Group"/>
          <p:cNvGrpSpPr/>
          <p:nvPr/>
        </p:nvGrpSpPr>
        <p:grpSpPr>
          <a:xfrm>
            <a:off x="6334922" y="5287996"/>
            <a:ext cx="6097463" cy="8202606"/>
            <a:chOff x="0" y="0"/>
            <a:chExt cx="6097462" cy="8202604"/>
          </a:xfrm>
        </p:grpSpPr>
        <p:sp>
          <p:nvSpPr>
            <p:cNvPr id="244" name="FAMILY"/>
            <p:cNvSpPr/>
            <p:nvPr/>
          </p:nvSpPr>
          <p:spPr>
            <a:xfrm>
              <a:off x="0" y="5830455"/>
              <a:ext cx="5633912" cy="2372150"/>
            </a:xfrm>
            <a:prstGeom prst="roundRect">
              <a:avLst>
                <a:gd name="adj" fmla="val 24064"/>
              </a:avLst>
            </a:prstGeom>
            <a:gradFill flip="none" rotWithShape="1">
              <a:gsLst>
                <a:gs pos="0">
                  <a:schemeClr val="accent1">
                    <a:satOff val="4013"/>
                    <a:lumOff val="5462"/>
                  </a:schemeClr>
                </a:gs>
                <a:gs pos="100000">
                  <a:schemeClr val="accent1">
                    <a:hueOff val="-47059"/>
                    <a:satOff val="1860"/>
                    <a:lumOff val="-17958"/>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9AFC8B"/>
                  </a:solidFill>
                  <a:effectLst>
                    <a:outerShdw sx="100000" sy="100000" kx="0" ky="0" algn="b" rotWithShape="0" blurRad="63500" dist="63500" dir="3062168">
                      <a:srgbClr val="000000"/>
                    </a:outerShdw>
                  </a:effectLst>
                  <a:latin typeface="Gill Sans"/>
                  <a:ea typeface="Gill Sans"/>
                  <a:cs typeface="Gill Sans"/>
                  <a:sym typeface="Gill Sans"/>
                </a:defRPr>
              </a:lvl1pPr>
            </a:lstStyle>
            <a:p>
              <a:pPr/>
              <a:r>
                <a:t>FAMILY</a:t>
              </a:r>
            </a:p>
          </p:txBody>
        </p:sp>
        <p:sp>
          <p:nvSpPr>
            <p:cNvPr id="245" name="Arrow"/>
            <p:cNvSpPr/>
            <p:nvPr/>
          </p:nvSpPr>
          <p:spPr>
            <a:xfrm rot="16966315">
              <a:off x="954704" y="2186817"/>
              <a:ext cx="5498932" cy="1270001"/>
            </a:xfrm>
            <a:prstGeom prst="rightArrow">
              <a:avLst>
                <a:gd name="adj1" fmla="val 32000"/>
                <a:gd name="adj2" fmla="val 64000"/>
              </a:avLst>
            </a:prstGeom>
            <a:gradFill flip="none" rotWithShape="1">
              <a:gsLst>
                <a:gs pos="0">
                  <a:schemeClr val="accent1">
                    <a:satOff val="4013"/>
                    <a:lumOff val="5462"/>
                  </a:schemeClr>
                </a:gs>
                <a:gs pos="100000">
                  <a:schemeClr val="accent1">
                    <a:hueOff val="-47059"/>
                    <a:satOff val="1860"/>
                    <a:lumOff val="-17958"/>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46" name="Picture 9" descr="Picture 9"/>
            <p:cNvPicPr>
              <a:picLocks noChangeAspect="1"/>
            </p:cNvPicPr>
            <p:nvPr/>
          </p:nvPicPr>
          <p:blipFill>
            <a:blip r:embed="rId3">
              <a:extLst/>
            </a:blip>
            <a:stretch>
              <a:fillRect/>
            </a:stretch>
          </p:blipFill>
          <p:spPr>
            <a:xfrm rot="783521">
              <a:off x="1348449" y="863258"/>
              <a:ext cx="4149448" cy="5782016"/>
            </a:xfrm>
            <a:prstGeom prst="rect">
              <a:avLst/>
            </a:prstGeom>
            <a:ln w="12700" cap="flat">
              <a:noFill/>
              <a:miter lim="400000"/>
            </a:ln>
            <a:effectLst/>
          </p:spPr>
        </p:pic>
      </p:grpSp>
      <p:grpSp>
        <p:nvGrpSpPr>
          <p:cNvPr id="251" name="Group"/>
          <p:cNvGrpSpPr/>
          <p:nvPr/>
        </p:nvGrpSpPr>
        <p:grpSpPr>
          <a:xfrm>
            <a:off x="11637328" y="5066134"/>
            <a:ext cx="6343346" cy="8424467"/>
            <a:chOff x="0" y="0"/>
            <a:chExt cx="6343344" cy="8424466"/>
          </a:xfrm>
        </p:grpSpPr>
        <p:sp>
          <p:nvSpPr>
            <p:cNvPr id="248" name="PROFESSION"/>
            <p:cNvSpPr/>
            <p:nvPr/>
          </p:nvSpPr>
          <p:spPr>
            <a:xfrm>
              <a:off x="709432" y="6052317"/>
              <a:ext cx="5633913" cy="2372150"/>
            </a:xfrm>
            <a:prstGeom prst="roundRect">
              <a:avLst>
                <a:gd name="adj" fmla="val 24064"/>
              </a:avLst>
            </a:prstGeom>
            <a:gradFill flip="none" rotWithShape="1">
              <a:gsLst>
                <a:gs pos="0">
                  <a:schemeClr val="accent4"/>
                </a:gs>
                <a:gs pos="100000">
                  <a:schemeClr val="accent4">
                    <a:hueOff val="-81543"/>
                    <a:satOff val="3097"/>
                    <a:lumOff val="-8662"/>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F8D686"/>
                  </a:solidFill>
                  <a:effectLst>
                    <a:outerShdw sx="100000" sy="100000" kx="0" ky="0" algn="b" rotWithShape="0" blurRad="50800" dist="63500" dir="2189973">
                      <a:srgbClr val="000000"/>
                    </a:outerShdw>
                  </a:effectLst>
                  <a:latin typeface="Gill Sans"/>
                  <a:ea typeface="Gill Sans"/>
                  <a:cs typeface="Gill Sans"/>
                  <a:sym typeface="Gill Sans"/>
                </a:defRPr>
              </a:lvl1pPr>
            </a:lstStyle>
            <a:p>
              <a:pPr/>
              <a:r>
                <a:t>PROFESSION</a:t>
              </a:r>
            </a:p>
          </p:txBody>
        </p:sp>
        <p:sp>
          <p:nvSpPr>
            <p:cNvPr id="249" name="Arrow"/>
            <p:cNvSpPr/>
            <p:nvPr/>
          </p:nvSpPr>
          <p:spPr>
            <a:xfrm rot="15061765">
              <a:off x="-255489" y="2171557"/>
              <a:ext cx="5498932" cy="1270001"/>
            </a:xfrm>
            <a:prstGeom prst="rightArrow">
              <a:avLst>
                <a:gd name="adj1" fmla="val 32000"/>
                <a:gd name="adj2" fmla="val 64000"/>
              </a:avLst>
            </a:prstGeom>
            <a:gradFill flip="none" rotWithShape="1">
              <a:gsLst>
                <a:gs pos="0">
                  <a:schemeClr val="accent4"/>
                </a:gs>
                <a:gs pos="100000">
                  <a:schemeClr val="accent4">
                    <a:hueOff val="-81543"/>
                    <a:satOff val="3097"/>
                    <a:lumOff val="-8662"/>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50" name="Picture 9" descr="Picture 9"/>
            <p:cNvPicPr>
              <a:picLocks noChangeAspect="1"/>
            </p:cNvPicPr>
            <p:nvPr/>
          </p:nvPicPr>
          <p:blipFill>
            <a:blip r:embed="rId3">
              <a:extLst/>
            </a:blip>
            <a:stretch>
              <a:fillRect/>
            </a:stretch>
          </p:blipFill>
          <p:spPr>
            <a:xfrm rot="20460000">
              <a:off x="828186" y="965858"/>
              <a:ext cx="4149448" cy="5782017"/>
            </a:xfrm>
            <a:prstGeom prst="rect">
              <a:avLst/>
            </a:prstGeom>
            <a:ln w="12700" cap="flat">
              <a:noFill/>
              <a:miter lim="400000"/>
            </a:ln>
            <a:effectLst/>
          </p:spPr>
        </p:pic>
      </p:grpSp>
      <p:grpSp>
        <p:nvGrpSpPr>
          <p:cNvPr id="255" name="Group"/>
          <p:cNvGrpSpPr/>
          <p:nvPr/>
        </p:nvGrpSpPr>
        <p:grpSpPr>
          <a:xfrm>
            <a:off x="15190731" y="4027076"/>
            <a:ext cx="8851135" cy="8965893"/>
            <a:chOff x="0" y="0"/>
            <a:chExt cx="8851134" cy="8965892"/>
          </a:xfrm>
        </p:grpSpPr>
        <p:sp>
          <p:nvSpPr>
            <p:cNvPr id="252" name="LEISURE"/>
            <p:cNvSpPr/>
            <p:nvPr/>
          </p:nvSpPr>
          <p:spPr>
            <a:xfrm>
              <a:off x="3104368" y="6593743"/>
              <a:ext cx="5633913" cy="2372149"/>
            </a:xfrm>
            <a:prstGeom prst="roundRect">
              <a:avLst>
                <a:gd name="adj" fmla="val 24064"/>
              </a:avLst>
            </a:prstGeom>
            <a:gradFill flip="none" rotWithShape="1">
              <a:gsLst>
                <a:gs pos="0">
                  <a:schemeClr val="accent2">
                    <a:hueOff val="106265"/>
                    <a:satOff val="1324"/>
                    <a:lumOff val="2619"/>
                  </a:schemeClr>
                </a:gs>
                <a:gs pos="100000">
                  <a:schemeClr val="accent2">
                    <a:hueOff val="76670"/>
                    <a:satOff val="16688"/>
                    <a:lumOff val="-20328"/>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FEFB53"/>
                  </a:solidFill>
                  <a:effectLst>
                    <a:outerShdw sx="100000" sy="100000" kx="0" ky="0" algn="b" rotWithShape="0" blurRad="50800" dist="63500" dir="2185205">
                      <a:srgbClr val="000000"/>
                    </a:outerShdw>
                  </a:effectLst>
                  <a:latin typeface="Gill Sans"/>
                  <a:ea typeface="Gill Sans"/>
                  <a:cs typeface="Gill Sans"/>
                  <a:sym typeface="Gill Sans"/>
                </a:defRPr>
              </a:lvl1pPr>
            </a:lstStyle>
            <a:p>
              <a:pPr/>
              <a:r>
                <a:t>LEISURE</a:t>
              </a:r>
            </a:p>
          </p:txBody>
        </p:sp>
        <p:sp>
          <p:nvSpPr>
            <p:cNvPr id="253" name="Arrow"/>
            <p:cNvSpPr/>
            <p:nvPr/>
          </p:nvSpPr>
          <p:spPr>
            <a:xfrm rot="13323182">
              <a:off x="-764489" y="2931814"/>
              <a:ext cx="9242243" cy="1270001"/>
            </a:xfrm>
            <a:prstGeom prst="rightArrow">
              <a:avLst>
                <a:gd name="adj1" fmla="val 32000"/>
                <a:gd name="adj2" fmla="val 64000"/>
              </a:avLst>
            </a:prstGeom>
            <a:gradFill flip="none" rotWithShape="1">
              <a:gsLst>
                <a:gs pos="0">
                  <a:schemeClr val="accent2">
                    <a:hueOff val="106265"/>
                    <a:satOff val="1324"/>
                    <a:lumOff val="2619"/>
                  </a:schemeClr>
                </a:gs>
                <a:gs pos="100000">
                  <a:schemeClr val="accent2">
                    <a:hueOff val="76670"/>
                    <a:satOff val="16688"/>
                    <a:lumOff val="-20328"/>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254" name="Picture 9" descr="Picture 9"/>
            <p:cNvPicPr>
              <a:picLocks noChangeAspect="1"/>
            </p:cNvPicPr>
            <p:nvPr/>
          </p:nvPicPr>
          <p:blipFill>
            <a:blip r:embed="rId3">
              <a:extLst/>
            </a:blip>
            <a:stretch>
              <a:fillRect/>
            </a:stretch>
          </p:blipFill>
          <p:spPr>
            <a:xfrm rot="18720000">
              <a:off x="3239712" y="1791645"/>
              <a:ext cx="4149448" cy="5782016"/>
            </a:xfrm>
            <a:prstGeom prst="rect">
              <a:avLst/>
            </a:prstGeom>
            <a:ln w="12700" cap="flat">
              <a:noFill/>
              <a:miter lim="400000"/>
            </a:ln>
            <a:effectLst/>
          </p:spPr>
        </p:pic>
      </p:grpSp>
      <p:sp>
        <p:nvSpPr>
          <p:cNvPr id="256"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57" name="pasted-movie.png" descr="pasted-movie.png"/>
          <p:cNvPicPr>
            <a:picLocks noChangeAspect="1"/>
          </p:cNvPicPr>
          <p:nvPr/>
        </p:nvPicPr>
        <p:blipFill>
          <a:blip r:embed="rId4">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258" name="pasted-movie.png" descr="pasted-movie.png"/>
          <p:cNvPicPr>
            <a:picLocks noChangeAspect="1"/>
          </p:cNvPicPr>
          <p:nvPr/>
        </p:nvPicPr>
        <p:blipFill>
          <a:blip r:embed="rId5">
            <a:extLst/>
          </a:blip>
          <a:stretch>
            <a:fillRect/>
          </a:stretch>
        </p:blipFill>
        <p:spPr>
          <a:xfrm>
            <a:off x="5739033" y="-762693"/>
            <a:ext cx="3042005" cy="2851879"/>
          </a:xfrm>
          <a:prstGeom prst="rect">
            <a:avLst/>
          </a:prstGeom>
          <a:ln w="12700">
            <a:miter lim="400000"/>
          </a:ln>
        </p:spPr>
      </p:pic>
      <p:pic>
        <p:nvPicPr>
          <p:cNvPr id="259" name="pasted-movie.png" descr="pasted-movie.png"/>
          <p:cNvPicPr>
            <a:picLocks noChangeAspect="1"/>
          </p:cNvPicPr>
          <p:nvPr/>
        </p:nvPicPr>
        <p:blipFill>
          <a:blip r:embed="rId6">
            <a:extLst/>
          </a:blip>
          <a:stretch>
            <a:fillRect/>
          </a:stretch>
        </p:blipFill>
        <p:spPr>
          <a:xfrm>
            <a:off x="7472619" y="176600"/>
            <a:ext cx="16536607" cy="1419617"/>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dissolv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3" presetID="18" grpId="1" fill="hold">
                                  <p:stCondLst>
                                    <p:cond delay="0"/>
                                  </p:stCondLst>
                                  <p:iterate type="el" backwards="0">
                                    <p:tmAbs val="0"/>
                                  </p:iterate>
                                  <p:childTnLst>
                                    <p:set>
                                      <p:cBhvr>
                                        <p:cTn id="6" fill="hold"/>
                                        <p:tgtEl>
                                          <p:spTgt spid="243"/>
                                        </p:tgtEl>
                                        <p:attrNameLst>
                                          <p:attrName>style.visibility</p:attrName>
                                        </p:attrNameLst>
                                      </p:cBhvr>
                                      <p:to>
                                        <p:strVal val="visible"/>
                                      </p:to>
                                    </p:set>
                                    <p:animEffect filter="strips(upRight)" transition="in">
                                      <p:cBhvr>
                                        <p:cTn id="7" dur="1000"/>
                                        <p:tgtEl>
                                          <p:spTgt spid="243"/>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4" presetID="22" grpId="2" fill="hold">
                                  <p:stCondLst>
                                    <p:cond delay="0"/>
                                  </p:stCondLst>
                                  <p:iterate type="el" backwards="0">
                                    <p:tmAbs val="0"/>
                                  </p:iterate>
                                  <p:childTnLst>
                                    <p:set>
                                      <p:cBhvr>
                                        <p:cTn id="11" fill="hold"/>
                                        <p:tgtEl>
                                          <p:spTgt spid="247"/>
                                        </p:tgtEl>
                                        <p:attrNameLst>
                                          <p:attrName>style.visibility</p:attrName>
                                        </p:attrNameLst>
                                      </p:cBhvr>
                                      <p:to>
                                        <p:strVal val="visible"/>
                                      </p:to>
                                    </p:set>
                                    <p:animEffect filter="wipe(down)" transition="in">
                                      <p:cBhvr>
                                        <p:cTn id="12" dur="1000"/>
                                        <p:tgtEl>
                                          <p:spTgt spid="247"/>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4" presetID="22" grpId="3" fill="hold">
                                  <p:stCondLst>
                                    <p:cond delay="0"/>
                                  </p:stCondLst>
                                  <p:iterate type="el" backwards="0">
                                    <p:tmAbs val="0"/>
                                  </p:iterate>
                                  <p:childTnLst>
                                    <p:set>
                                      <p:cBhvr>
                                        <p:cTn id="16" fill="hold"/>
                                        <p:tgtEl>
                                          <p:spTgt spid="251"/>
                                        </p:tgtEl>
                                        <p:attrNameLst>
                                          <p:attrName>style.visibility</p:attrName>
                                        </p:attrNameLst>
                                      </p:cBhvr>
                                      <p:to>
                                        <p:strVal val="visible"/>
                                      </p:to>
                                    </p:set>
                                    <p:animEffect filter="wipe(down)" transition="in">
                                      <p:cBhvr>
                                        <p:cTn id="17" dur="1000"/>
                                        <p:tgtEl>
                                          <p:spTgt spid="251"/>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9" presetID="18" grpId="4" fill="hold">
                                  <p:stCondLst>
                                    <p:cond delay="0"/>
                                  </p:stCondLst>
                                  <p:iterate type="el" backwards="0">
                                    <p:tmAbs val="0"/>
                                  </p:iterate>
                                  <p:childTnLst>
                                    <p:set>
                                      <p:cBhvr>
                                        <p:cTn id="21" fill="hold"/>
                                        <p:tgtEl>
                                          <p:spTgt spid="255"/>
                                        </p:tgtEl>
                                        <p:attrNameLst>
                                          <p:attrName>style.visibility</p:attrName>
                                        </p:attrNameLst>
                                      </p:cBhvr>
                                      <p:to>
                                        <p:strVal val="visible"/>
                                      </p:to>
                                    </p:set>
                                    <p:animEffect filter="strips(upLeft)" transition="in">
                                      <p:cBhvr>
                                        <p:cTn id="22" dur="1000"/>
                                        <p:tgtEl>
                                          <p:spTgt spid="2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5" grpId="4"/>
      <p:bldP build="whole" bldLvl="1" animBg="1" rev="0" advAuto="0" spid="243" grpId="1"/>
      <p:bldP build="whole" bldLvl="1" animBg="1" rev="0" advAuto="0" spid="247" grpId="2"/>
      <p:bldP build="whole" bldLvl="1" animBg="1" rev="0" advAuto="0" spid="251" grpId="3"/>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9" name="GOD"/>
          <p:cNvSpPr/>
          <p:nvPr/>
        </p:nvSpPr>
        <p:spPr>
          <a:xfrm>
            <a:off x="8856063" y="5803058"/>
            <a:ext cx="6671874" cy="2674851"/>
          </a:xfrm>
          <a:prstGeom prst="roundRect">
            <a:avLst>
              <a:gd name="adj" fmla="val 50000"/>
            </a:avLst>
          </a:prstGeom>
          <a:gradFill>
            <a:gsLst>
              <a:gs pos="0">
                <a:srgbClr val="005493"/>
              </a:gs>
              <a:gs pos="100000">
                <a:srgbClr val="76D6FF"/>
              </a:gs>
            </a:gsLst>
            <a:lin ang="5400000"/>
          </a:gradFill>
          <a:ln w="127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lgn="ctr">
              <a:lnSpc>
                <a:spcPct val="100000"/>
              </a:lnSpc>
              <a:spcBef>
                <a:spcPts val="0"/>
              </a:spcBef>
              <a:defRPr b="1" sz="15300">
                <a:ln w="38100" cap="flat">
                  <a:solidFill>
                    <a:srgbClr val="000000"/>
                  </a:solidFill>
                  <a:prstDash val="solid"/>
                  <a:miter lim="400000"/>
                </a:ln>
                <a:solidFill>
                  <a:srgbClr val="FFFFFF"/>
                </a:solidFill>
                <a:latin typeface="Gill Sans"/>
                <a:ea typeface="Gill Sans"/>
                <a:cs typeface="Gill Sans"/>
                <a:sym typeface="Gill Sans"/>
              </a:defRPr>
            </a:lvl1pPr>
          </a:lstStyle>
          <a:p>
            <a:pPr/>
            <a:r>
              <a:t>GOD</a:t>
            </a:r>
          </a:p>
        </p:txBody>
      </p:sp>
      <p:sp>
        <p:nvSpPr>
          <p:cNvPr id="470"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471" name="pasted-movie.png" descr="pasted-movie.png"/>
          <p:cNvPicPr>
            <a:picLocks noChangeAspect="1"/>
          </p:cNvPicPr>
          <p:nvPr/>
        </p:nvPicPr>
        <p:blipFill>
          <a:blip r:embed="rId2">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472" name="pasted-movie.png" descr="pasted-movie.png"/>
          <p:cNvPicPr>
            <a:picLocks noChangeAspect="1"/>
          </p:cNvPicPr>
          <p:nvPr/>
        </p:nvPicPr>
        <p:blipFill>
          <a:blip r:embed="rId3">
            <a:extLst/>
          </a:blip>
          <a:stretch>
            <a:fillRect/>
          </a:stretch>
        </p:blipFill>
        <p:spPr>
          <a:xfrm>
            <a:off x="5739033" y="-762693"/>
            <a:ext cx="3042005" cy="2851879"/>
          </a:xfrm>
          <a:prstGeom prst="rect">
            <a:avLst/>
          </a:prstGeom>
          <a:ln w="12700">
            <a:miter lim="400000"/>
          </a:ln>
        </p:spPr>
      </p:pic>
      <p:pic>
        <p:nvPicPr>
          <p:cNvPr id="473" name="pasted-movie.png" descr="pasted-movie.png"/>
          <p:cNvPicPr>
            <a:picLocks noChangeAspect="1"/>
          </p:cNvPicPr>
          <p:nvPr/>
        </p:nvPicPr>
        <p:blipFill>
          <a:blip r:embed="rId4">
            <a:extLst/>
          </a:blip>
          <a:stretch>
            <a:fillRect/>
          </a:stretch>
        </p:blipFill>
        <p:spPr>
          <a:xfrm>
            <a:off x="7472619" y="176600"/>
            <a:ext cx="16536607" cy="1419617"/>
          </a:xfrm>
          <a:prstGeom prst="rect">
            <a:avLst/>
          </a:prstGeom>
          <a:ln w="12700">
            <a:miter lim="400000"/>
          </a:ln>
          <a:effectLst>
            <a:outerShdw sx="100000" sy="100000" kx="0" ky="0" algn="b" rotWithShape="0" blurRad="215900" dist="109623" dir="5400000">
              <a:srgbClr val="000000"/>
            </a:outerShdw>
          </a:effectLst>
        </p:spPr>
      </p:pic>
      <p:grpSp>
        <p:nvGrpSpPr>
          <p:cNvPr id="477" name="Group"/>
          <p:cNvGrpSpPr/>
          <p:nvPr/>
        </p:nvGrpSpPr>
        <p:grpSpPr>
          <a:xfrm>
            <a:off x="1003845" y="2225021"/>
            <a:ext cx="8949505" cy="4169214"/>
            <a:chOff x="0" y="0"/>
            <a:chExt cx="8949504" cy="4169212"/>
          </a:xfrm>
        </p:grpSpPr>
        <p:sp>
          <p:nvSpPr>
            <p:cNvPr id="474" name="Budget"/>
            <p:cNvSpPr/>
            <p:nvPr/>
          </p:nvSpPr>
          <p:spPr>
            <a:xfrm>
              <a:off x="0" y="562132"/>
              <a:ext cx="5633912" cy="1483287"/>
            </a:xfrm>
            <a:prstGeom prst="roundRect">
              <a:avLst>
                <a:gd name="adj" fmla="val 38484"/>
              </a:avLst>
            </a:prstGeom>
            <a:gradFill flip="none" rotWithShape="1">
              <a:gsLst>
                <a:gs pos="0">
                  <a:schemeClr val="accent4"/>
                </a:gs>
                <a:gs pos="100000">
                  <a:schemeClr val="accent4">
                    <a:hueOff val="-81543"/>
                    <a:satOff val="3097"/>
                    <a:lumOff val="-8662"/>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F09937"/>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Budget</a:t>
              </a:r>
            </a:p>
          </p:txBody>
        </p:sp>
        <p:sp>
          <p:nvSpPr>
            <p:cNvPr id="475" name="Arrow"/>
            <p:cNvSpPr/>
            <p:nvPr/>
          </p:nvSpPr>
          <p:spPr>
            <a:xfrm rot="2320080">
              <a:off x="6296523" y="2708072"/>
              <a:ext cx="2741266" cy="679209"/>
            </a:xfrm>
            <a:prstGeom prst="rightArrow">
              <a:avLst>
                <a:gd name="adj1" fmla="val 32000"/>
                <a:gd name="adj2" fmla="val 64000"/>
              </a:avLst>
            </a:prstGeom>
            <a:gradFill flip="none" rotWithShape="1">
              <a:gsLst>
                <a:gs pos="0">
                  <a:schemeClr val="accent4"/>
                </a:gs>
                <a:gs pos="100000">
                  <a:schemeClr val="accent4">
                    <a:hueOff val="-81543"/>
                    <a:satOff val="3097"/>
                    <a:lumOff val="-8662"/>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76" name="Picture 9" descr="Picture 9"/>
            <p:cNvPicPr>
              <a:picLocks noChangeAspect="1"/>
            </p:cNvPicPr>
            <p:nvPr/>
          </p:nvPicPr>
          <p:blipFill>
            <a:blip r:embed="rId5">
              <a:extLst/>
            </a:blip>
            <a:stretch>
              <a:fillRect/>
            </a:stretch>
          </p:blipFill>
          <p:spPr>
            <a:xfrm rot="7729338">
              <a:off x="5024621" y="287615"/>
              <a:ext cx="2219165" cy="3092277"/>
            </a:xfrm>
            <a:prstGeom prst="rect">
              <a:avLst/>
            </a:prstGeom>
            <a:ln w="12700" cap="flat">
              <a:noFill/>
              <a:miter lim="400000"/>
            </a:ln>
            <a:effectLst/>
          </p:spPr>
        </p:pic>
      </p:grpSp>
      <p:grpSp>
        <p:nvGrpSpPr>
          <p:cNvPr id="481" name="Group"/>
          <p:cNvGrpSpPr/>
          <p:nvPr/>
        </p:nvGrpSpPr>
        <p:grpSpPr>
          <a:xfrm>
            <a:off x="338942" y="5948103"/>
            <a:ext cx="9462191" cy="2235689"/>
            <a:chOff x="0" y="0"/>
            <a:chExt cx="9462189" cy="2235687"/>
          </a:xfrm>
        </p:grpSpPr>
        <p:sp>
          <p:nvSpPr>
            <p:cNvPr id="478" name="Location"/>
            <p:cNvSpPr/>
            <p:nvPr/>
          </p:nvSpPr>
          <p:spPr>
            <a:xfrm>
              <a:off x="0" y="450736"/>
              <a:ext cx="5633912" cy="1483288"/>
            </a:xfrm>
            <a:prstGeom prst="roundRect">
              <a:avLst>
                <a:gd name="adj" fmla="val 38484"/>
              </a:avLst>
            </a:prstGeom>
            <a:gradFill flip="none" rotWithShape="1">
              <a:gsLst>
                <a:gs pos="0">
                  <a:schemeClr val="accent2">
                    <a:hueOff val="106265"/>
                    <a:satOff val="1324"/>
                    <a:lumOff val="2619"/>
                  </a:schemeClr>
                </a:gs>
                <a:gs pos="100000">
                  <a:schemeClr val="accent2">
                    <a:hueOff val="76670"/>
                    <a:satOff val="16688"/>
                    <a:lumOff val="-20328"/>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FEFB53"/>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Location</a:t>
              </a:r>
            </a:p>
          </p:txBody>
        </p:sp>
        <p:sp>
          <p:nvSpPr>
            <p:cNvPr id="479" name="Arrow"/>
            <p:cNvSpPr/>
            <p:nvPr/>
          </p:nvSpPr>
          <p:spPr>
            <a:xfrm rot="9148">
              <a:off x="6720025" y="773450"/>
              <a:ext cx="2741266" cy="679209"/>
            </a:xfrm>
            <a:prstGeom prst="rightArrow">
              <a:avLst>
                <a:gd name="adj1" fmla="val 32000"/>
                <a:gd name="adj2" fmla="val 64000"/>
              </a:avLst>
            </a:prstGeom>
            <a:gradFill flip="none" rotWithShape="1">
              <a:gsLst>
                <a:gs pos="0">
                  <a:schemeClr val="accent2">
                    <a:hueOff val="106265"/>
                    <a:satOff val="1324"/>
                    <a:lumOff val="2619"/>
                  </a:schemeClr>
                </a:gs>
                <a:gs pos="100000">
                  <a:schemeClr val="accent2">
                    <a:hueOff val="76670"/>
                    <a:satOff val="16688"/>
                    <a:lumOff val="-20328"/>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80" name="Picture 9" descr="Picture 9"/>
            <p:cNvPicPr>
              <a:picLocks noChangeAspect="1"/>
            </p:cNvPicPr>
            <p:nvPr/>
          </p:nvPicPr>
          <p:blipFill>
            <a:blip r:embed="rId5">
              <a:extLst/>
            </a:blip>
            <a:stretch>
              <a:fillRect/>
            </a:stretch>
          </p:blipFill>
          <p:spPr>
            <a:xfrm rot="5418406">
              <a:off x="5025692" y="-428295"/>
              <a:ext cx="2219164" cy="3092277"/>
            </a:xfrm>
            <a:prstGeom prst="rect">
              <a:avLst/>
            </a:prstGeom>
            <a:ln w="12700" cap="flat">
              <a:noFill/>
              <a:miter lim="400000"/>
            </a:ln>
            <a:effectLst/>
          </p:spPr>
        </p:pic>
      </p:grpSp>
      <p:grpSp>
        <p:nvGrpSpPr>
          <p:cNvPr id="485" name="Group"/>
          <p:cNvGrpSpPr/>
          <p:nvPr/>
        </p:nvGrpSpPr>
        <p:grpSpPr>
          <a:xfrm>
            <a:off x="1003845" y="7606230"/>
            <a:ext cx="9126227" cy="4223902"/>
            <a:chOff x="0" y="0"/>
            <a:chExt cx="9126226" cy="4223900"/>
          </a:xfrm>
        </p:grpSpPr>
        <p:sp>
          <p:nvSpPr>
            <p:cNvPr id="482" name="Worship"/>
            <p:cNvSpPr/>
            <p:nvPr/>
          </p:nvSpPr>
          <p:spPr>
            <a:xfrm>
              <a:off x="0" y="2740612"/>
              <a:ext cx="5633912" cy="1483288"/>
            </a:xfrm>
            <a:prstGeom prst="roundRect">
              <a:avLst>
                <a:gd name="adj" fmla="val 38484"/>
              </a:avLst>
            </a:prstGeom>
            <a:gradFill flip="none" rotWithShape="1">
              <a:gsLst>
                <a:gs pos="0">
                  <a:srgbClr val="00FDFF"/>
                </a:gs>
                <a:gs pos="100000">
                  <a:schemeClr val="accent6">
                    <a:satOff val="1848"/>
                    <a:lumOff val="-15262"/>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98FAFD"/>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Worship</a:t>
              </a:r>
            </a:p>
          </p:txBody>
        </p:sp>
        <p:sp>
          <p:nvSpPr>
            <p:cNvPr id="483" name="Arrow"/>
            <p:cNvSpPr/>
            <p:nvPr/>
          </p:nvSpPr>
          <p:spPr>
            <a:xfrm rot="19314263">
              <a:off x="6467402" y="773305"/>
              <a:ext cx="2741266" cy="679208"/>
            </a:xfrm>
            <a:prstGeom prst="rightArrow">
              <a:avLst>
                <a:gd name="adj1" fmla="val 32000"/>
                <a:gd name="adj2" fmla="val 64000"/>
              </a:avLst>
            </a:prstGeom>
            <a:gradFill flip="none" rotWithShape="1">
              <a:gsLst>
                <a:gs pos="0">
                  <a:srgbClr val="00FDFF"/>
                </a:gs>
                <a:gs pos="100000">
                  <a:srgbClr val="73FDFF"/>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84" name="Picture 9" descr="Picture 9"/>
            <p:cNvPicPr>
              <a:picLocks noChangeAspect="1"/>
            </p:cNvPicPr>
            <p:nvPr/>
          </p:nvPicPr>
          <p:blipFill>
            <a:blip r:embed="rId5">
              <a:extLst/>
            </a:blip>
            <a:stretch>
              <a:fillRect/>
            </a:stretch>
          </p:blipFill>
          <p:spPr>
            <a:xfrm rot="3123521">
              <a:off x="5195780" y="781047"/>
              <a:ext cx="2219164" cy="3092277"/>
            </a:xfrm>
            <a:prstGeom prst="rect">
              <a:avLst/>
            </a:prstGeom>
            <a:ln w="12700" cap="flat">
              <a:noFill/>
              <a:miter lim="400000"/>
            </a:ln>
            <a:effectLst/>
          </p:spPr>
        </p:pic>
      </p:grpSp>
      <p:grpSp>
        <p:nvGrpSpPr>
          <p:cNvPr id="489" name="Group"/>
          <p:cNvGrpSpPr/>
          <p:nvPr/>
        </p:nvGrpSpPr>
        <p:grpSpPr>
          <a:xfrm>
            <a:off x="14494530" y="7633225"/>
            <a:ext cx="8885625" cy="4196906"/>
            <a:chOff x="0" y="0"/>
            <a:chExt cx="8885623" cy="4196905"/>
          </a:xfrm>
        </p:grpSpPr>
        <p:sp>
          <p:nvSpPr>
            <p:cNvPr id="486" name="Friends"/>
            <p:cNvSpPr/>
            <p:nvPr/>
          </p:nvSpPr>
          <p:spPr>
            <a:xfrm>
              <a:off x="3251711" y="2713618"/>
              <a:ext cx="5633913" cy="1483288"/>
            </a:xfrm>
            <a:prstGeom prst="roundRect">
              <a:avLst>
                <a:gd name="adj" fmla="val 38484"/>
              </a:avLst>
            </a:prstGeom>
            <a:gradFill flip="none" rotWithShape="1">
              <a:gsLst>
                <a:gs pos="0">
                  <a:schemeClr val="accent5">
                    <a:hueOff val="-158059"/>
                    <a:satOff val="-13250"/>
                    <a:lumOff val="10967"/>
                  </a:schemeClr>
                </a:gs>
                <a:gs pos="100000">
                  <a:schemeClr val="accent5">
                    <a:hueOff val="-53923"/>
                    <a:lumOff val="-6733"/>
                  </a:schemeClr>
                </a:gs>
              </a:gsLst>
              <a:lin ang="5400000" scaled="0"/>
            </a:gradFill>
            <a:ln w="12700" cap="flat">
              <a:solidFill>
                <a:srgbClr val="FF26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EA4025"/>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Friends</a:t>
              </a:r>
            </a:p>
          </p:txBody>
        </p:sp>
        <p:sp>
          <p:nvSpPr>
            <p:cNvPr id="487" name="Arrow"/>
            <p:cNvSpPr/>
            <p:nvPr/>
          </p:nvSpPr>
          <p:spPr>
            <a:xfrm rot="13120081">
              <a:off x="-88285" y="781932"/>
              <a:ext cx="2741267" cy="679209"/>
            </a:xfrm>
            <a:prstGeom prst="rightArrow">
              <a:avLst>
                <a:gd name="adj1" fmla="val 32000"/>
                <a:gd name="adj2" fmla="val 64000"/>
              </a:avLst>
            </a:prstGeom>
            <a:gradFill flip="none" rotWithShape="1">
              <a:gsLst>
                <a:gs pos="0">
                  <a:schemeClr val="accent5">
                    <a:hueOff val="-158059"/>
                    <a:satOff val="-13250"/>
                    <a:lumOff val="10967"/>
                  </a:schemeClr>
                </a:gs>
                <a:gs pos="100000">
                  <a:schemeClr val="accent5">
                    <a:hueOff val="-53923"/>
                    <a:lumOff val="-6733"/>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88" name="Picture 9" descr="Picture 9"/>
            <p:cNvPicPr>
              <a:picLocks noChangeAspect="1"/>
            </p:cNvPicPr>
            <p:nvPr/>
          </p:nvPicPr>
          <p:blipFill>
            <a:blip r:embed="rId5">
              <a:extLst/>
            </a:blip>
            <a:stretch>
              <a:fillRect/>
            </a:stretch>
          </p:blipFill>
          <p:spPr>
            <a:xfrm rot="18529338">
              <a:off x="1705717" y="789321"/>
              <a:ext cx="2219165" cy="3092278"/>
            </a:xfrm>
            <a:prstGeom prst="rect">
              <a:avLst/>
            </a:prstGeom>
            <a:ln w="12700" cap="flat">
              <a:noFill/>
              <a:miter lim="400000"/>
            </a:ln>
            <a:effectLst/>
          </p:spPr>
        </p:pic>
      </p:grpSp>
      <p:grpSp>
        <p:nvGrpSpPr>
          <p:cNvPr id="494" name="Group"/>
          <p:cNvGrpSpPr/>
          <p:nvPr/>
        </p:nvGrpSpPr>
        <p:grpSpPr>
          <a:xfrm>
            <a:off x="14315048" y="3775976"/>
            <a:ext cx="9730008" cy="6222000"/>
            <a:chOff x="0" y="0"/>
            <a:chExt cx="9730006" cy="6221998"/>
          </a:xfrm>
        </p:grpSpPr>
        <p:sp>
          <p:nvSpPr>
            <p:cNvPr id="490" name="Training"/>
            <p:cNvSpPr/>
            <p:nvPr/>
          </p:nvSpPr>
          <p:spPr>
            <a:xfrm>
              <a:off x="4096094" y="2622863"/>
              <a:ext cx="5633913" cy="1483288"/>
            </a:xfrm>
            <a:prstGeom prst="roundRect">
              <a:avLst>
                <a:gd name="adj" fmla="val 38484"/>
              </a:avLst>
            </a:prstGeom>
            <a:gradFill flip="none" rotWithShape="1">
              <a:gsLst>
                <a:gs pos="0">
                  <a:schemeClr val="accent6">
                    <a:hueOff val="-193447"/>
                    <a:satOff val="3713"/>
                    <a:lumOff val="11329"/>
                  </a:schemeClr>
                </a:gs>
                <a:gs pos="100000">
                  <a:schemeClr val="accent6">
                    <a:satOff val="1848"/>
                    <a:lumOff val="-15262"/>
                  </a:schemeClr>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FFFFFF"/>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Training</a:t>
              </a:r>
            </a:p>
          </p:txBody>
        </p:sp>
        <p:grpSp>
          <p:nvGrpSpPr>
            <p:cNvPr id="493" name="Group"/>
            <p:cNvGrpSpPr/>
            <p:nvPr/>
          </p:nvGrpSpPr>
          <p:grpSpPr>
            <a:xfrm rot="13154885">
              <a:off x="800851" y="1009222"/>
              <a:ext cx="4689118" cy="4203556"/>
              <a:chOff x="0" y="0"/>
              <a:chExt cx="4689117" cy="4203555"/>
            </a:xfrm>
          </p:grpSpPr>
          <p:sp>
            <p:nvSpPr>
              <p:cNvPr id="491" name="Arrow"/>
              <p:cNvSpPr/>
              <p:nvPr/>
            </p:nvSpPr>
            <p:spPr>
              <a:xfrm rot="19254263">
                <a:off x="2040584" y="788304"/>
                <a:ext cx="2741266" cy="679209"/>
              </a:xfrm>
              <a:prstGeom prst="rightArrow">
                <a:avLst>
                  <a:gd name="adj1" fmla="val 32000"/>
                  <a:gd name="adj2" fmla="val 64000"/>
                </a:avLst>
              </a:prstGeom>
              <a:gradFill flip="none" rotWithShape="1">
                <a:gsLst>
                  <a:gs pos="0">
                    <a:schemeClr val="accent6">
                      <a:hueOff val="-193447"/>
                      <a:satOff val="3713"/>
                      <a:lumOff val="11329"/>
                    </a:schemeClr>
                  </a:gs>
                  <a:gs pos="100000">
                    <a:schemeClr val="accent6">
                      <a:satOff val="1848"/>
                      <a:lumOff val="-15262"/>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92" name="Picture 9" descr="Picture 9"/>
              <p:cNvPicPr>
                <a:picLocks noChangeAspect="1"/>
              </p:cNvPicPr>
              <p:nvPr/>
            </p:nvPicPr>
            <p:blipFill>
              <a:blip r:embed="rId5">
                <a:extLst/>
              </a:blip>
              <a:stretch>
                <a:fillRect/>
              </a:stretch>
            </p:blipFill>
            <p:spPr>
              <a:xfrm rot="3063521">
                <a:off x="790388" y="822609"/>
                <a:ext cx="2219164" cy="3092278"/>
              </a:xfrm>
              <a:prstGeom prst="rect">
                <a:avLst/>
              </a:prstGeom>
              <a:ln w="12700" cap="flat">
                <a:noFill/>
                <a:miter lim="400000"/>
              </a:ln>
              <a:effectLst/>
            </p:spPr>
          </p:pic>
        </p:grpSp>
      </p:grpSp>
      <p:grpSp>
        <p:nvGrpSpPr>
          <p:cNvPr id="499" name="Group"/>
          <p:cNvGrpSpPr/>
          <p:nvPr/>
        </p:nvGrpSpPr>
        <p:grpSpPr>
          <a:xfrm>
            <a:off x="14099722" y="2192555"/>
            <a:ext cx="9280432" cy="4190502"/>
            <a:chOff x="0" y="0"/>
            <a:chExt cx="9280431" cy="4190500"/>
          </a:xfrm>
        </p:grpSpPr>
        <p:sp>
          <p:nvSpPr>
            <p:cNvPr id="495" name="Roles"/>
            <p:cNvSpPr/>
            <p:nvPr/>
          </p:nvSpPr>
          <p:spPr>
            <a:xfrm>
              <a:off x="3646519" y="594598"/>
              <a:ext cx="5633913" cy="1483288"/>
            </a:xfrm>
            <a:prstGeom prst="roundRect">
              <a:avLst>
                <a:gd name="adj" fmla="val 38484"/>
              </a:avLst>
            </a:prstGeom>
            <a:gradFill flip="none" rotWithShape="1">
              <a:gsLst>
                <a:gs pos="0">
                  <a:srgbClr val="0433FF"/>
                </a:gs>
                <a:gs pos="100000">
                  <a:srgbClr val="9437FF"/>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7B80F7"/>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Roles</a:t>
              </a:r>
            </a:p>
          </p:txBody>
        </p:sp>
        <p:grpSp>
          <p:nvGrpSpPr>
            <p:cNvPr id="498" name="Group"/>
            <p:cNvGrpSpPr/>
            <p:nvPr/>
          </p:nvGrpSpPr>
          <p:grpSpPr>
            <a:xfrm rot="21300000">
              <a:off x="155249" y="206779"/>
              <a:ext cx="4909959" cy="3776944"/>
              <a:chOff x="0" y="0"/>
              <a:chExt cx="4909958" cy="3776942"/>
            </a:xfrm>
          </p:grpSpPr>
          <p:sp>
            <p:nvSpPr>
              <p:cNvPr id="496" name="Arrow"/>
              <p:cNvSpPr/>
              <p:nvPr/>
            </p:nvSpPr>
            <p:spPr>
              <a:xfrm rot="8921013">
                <a:off x="-23174" y="2434806"/>
                <a:ext cx="2741266" cy="679208"/>
              </a:xfrm>
              <a:prstGeom prst="rightArrow">
                <a:avLst>
                  <a:gd name="adj1" fmla="val 32000"/>
                  <a:gd name="adj2" fmla="val 64000"/>
                </a:avLst>
              </a:prstGeom>
              <a:gradFill flip="none" rotWithShape="1">
                <a:gsLst>
                  <a:gs pos="0">
                    <a:srgbClr val="9437FF"/>
                  </a:gs>
                  <a:gs pos="100000">
                    <a:srgbClr val="D783FF"/>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497" name="Picture 9" descr="Picture 9"/>
              <p:cNvPicPr>
                <a:picLocks noChangeAspect="1"/>
              </p:cNvPicPr>
              <p:nvPr/>
            </p:nvPicPr>
            <p:blipFill>
              <a:blip r:embed="rId5">
                <a:extLst/>
              </a:blip>
              <a:stretch>
                <a:fillRect/>
              </a:stretch>
            </p:blipFill>
            <p:spPr>
              <a:xfrm rot="14330270">
                <a:off x="1903170" y="203405"/>
                <a:ext cx="2219164" cy="3092277"/>
              </a:xfrm>
              <a:prstGeom prst="rect">
                <a:avLst/>
              </a:prstGeom>
              <a:ln w="12700" cap="flat">
                <a:noFill/>
                <a:miter lim="400000"/>
              </a:ln>
              <a:effectLst/>
            </p:spPr>
          </p:pic>
        </p:grpSp>
      </p:grpSp>
      <p:pic>
        <p:nvPicPr>
          <p:cNvPr id="500" name="pasted-movie.png" descr="pasted-movie.png"/>
          <p:cNvPicPr>
            <a:picLocks noChangeAspect="1"/>
          </p:cNvPicPr>
          <p:nvPr/>
        </p:nvPicPr>
        <p:blipFill>
          <a:blip r:embed="rId6">
            <a:extLst/>
          </a:blip>
          <a:stretch>
            <a:fillRect/>
          </a:stretch>
        </p:blipFill>
        <p:spPr>
          <a:xfrm>
            <a:off x="8626835" y="8061156"/>
            <a:ext cx="7130330" cy="5455268"/>
          </a:xfrm>
          <a:prstGeom prst="rect">
            <a:avLst/>
          </a:prstGeom>
          <a:ln w="12700">
            <a:miter lim="400000"/>
          </a:ln>
        </p:spPr>
      </p:pic>
      <p:grpSp>
        <p:nvGrpSpPr>
          <p:cNvPr id="504" name="Group"/>
          <p:cNvGrpSpPr/>
          <p:nvPr/>
        </p:nvGrpSpPr>
        <p:grpSpPr>
          <a:xfrm>
            <a:off x="9472696" y="1502885"/>
            <a:ext cx="5633913" cy="4961922"/>
            <a:chOff x="0" y="0"/>
            <a:chExt cx="5633911" cy="4961920"/>
          </a:xfrm>
        </p:grpSpPr>
        <p:sp>
          <p:nvSpPr>
            <p:cNvPr id="501" name="Marriage"/>
            <p:cNvSpPr/>
            <p:nvPr/>
          </p:nvSpPr>
          <p:spPr>
            <a:xfrm>
              <a:off x="0" y="0"/>
              <a:ext cx="5633912" cy="1483287"/>
            </a:xfrm>
            <a:prstGeom prst="roundRect">
              <a:avLst>
                <a:gd name="adj" fmla="val 38484"/>
              </a:avLst>
            </a:prstGeom>
            <a:gradFill flip="none" rotWithShape="1">
              <a:gsLst>
                <a:gs pos="0">
                  <a:srgbClr val="FFD479"/>
                </a:gs>
                <a:gs pos="100000">
                  <a:srgbClr val="945200"/>
                </a:gs>
              </a:gsLst>
              <a:lin ang="5400000" scaled="0"/>
            </a:gradFill>
            <a:ln w="12700" cap="flat">
              <a:solidFill>
                <a:srgbClr val="000000"/>
              </a:solidFill>
              <a:prstDash val="solid"/>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wrap="square" lIns="50800" tIns="50800" rIns="50800" bIns="50800" numCol="1" anchor="ctr">
              <a:noAutofit/>
            </a:bodyPr>
            <a:lstStyle>
              <a:lvl1pPr algn="ctr">
                <a:lnSpc>
                  <a:spcPct val="100000"/>
                </a:lnSpc>
                <a:spcBef>
                  <a:spcPts val="0"/>
                </a:spcBef>
                <a:defRPr b="1" sz="6000">
                  <a:solidFill>
                    <a:srgbClr val="FFFD8C"/>
                  </a:solidFill>
                  <a:effectLst>
                    <a:outerShdw sx="100000" sy="100000" kx="0" ky="0" algn="b" rotWithShape="0" blurRad="63500" dist="63500" dir="1715906">
                      <a:srgbClr val="000000"/>
                    </a:outerShdw>
                  </a:effectLst>
                  <a:latin typeface="Gill Sans"/>
                  <a:ea typeface="Gill Sans"/>
                  <a:cs typeface="Gill Sans"/>
                  <a:sym typeface="Gill Sans"/>
                </a:defRPr>
              </a:lvl1pPr>
            </a:lstStyle>
            <a:p>
              <a:pPr/>
              <a:r>
                <a:t>Marriage</a:t>
              </a:r>
            </a:p>
          </p:txBody>
        </p:sp>
        <p:sp>
          <p:nvSpPr>
            <p:cNvPr id="502" name="Arrow"/>
            <p:cNvSpPr/>
            <p:nvPr/>
          </p:nvSpPr>
          <p:spPr>
            <a:xfrm rot="5496394">
              <a:off x="1918591" y="3756404"/>
              <a:ext cx="1713455" cy="679209"/>
            </a:xfrm>
            <a:prstGeom prst="rightArrow">
              <a:avLst>
                <a:gd name="adj1" fmla="val 32000"/>
                <a:gd name="adj2" fmla="val 64000"/>
              </a:avLst>
            </a:prstGeom>
            <a:gradFill flip="none" rotWithShape="1">
              <a:gsLst>
                <a:gs pos="0">
                  <a:schemeClr val="accent3"/>
                </a:gs>
                <a:gs pos="100000">
                  <a:schemeClr val="accent3">
                    <a:satOff val="2194"/>
                    <a:lumOff val="-10817"/>
                  </a:schemeClr>
                </a:gs>
              </a:gsLst>
              <a:lin ang="5400000" scaled="0"/>
            </a:gradFill>
            <a:ln w="12700" cap="flat">
              <a:noFill/>
              <a:miter lim="400000"/>
            </a:ln>
            <a:effectLst>
              <a:outerShdw sx="100000" sy="100000" kx="0" ky="0" algn="b" rotWithShape="0" blurRad="215900" dist="109623" dir="5400000">
                <a:srgbClr val="000000"/>
              </a:outerShdw>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503" name="Picture 9" descr="Picture 9"/>
            <p:cNvPicPr>
              <a:picLocks noChangeAspect="1"/>
            </p:cNvPicPr>
            <p:nvPr/>
          </p:nvPicPr>
          <p:blipFill>
            <a:blip r:embed="rId5">
              <a:extLst/>
            </a:blip>
            <a:stretch>
              <a:fillRect/>
            </a:stretch>
          </p:blipFill>
          <p:spPr>
            <a:xfrm rot="10905650">
              <a:off x="1696161" y="1108697"/>
              <a:ext cx="2219164" cy="3092277"/>
            </a:xfrm>
            <a:prstGeom prst="rect">
              <a:avLst/>
            </a:prstGeom>
            <a:ln w="12700" cap="flat">
              <a:noFill/>
              <a:miter lim="400000"/>
            </a:ln>
            <a:effectLst/>
          </p:spPr>
        </p:pic>
      </p:gr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6">
            <a:hueOff val="-133706"/>
            <a:satOff val="8281"/>
            <a:lumOff val="-27269"/>
          </a:schemeClr>
        </a:solidFill>
      </p:bgPr>
    </p:bg>
    <p:spTree>
      <p:nvGrpSpPr>
        <p:cNvPr id="1" name=""/>
        <p:cNvGrpSpPr/>
        <p:nvPr/>
      </p:nvGrpSpPr>
      <p:grpSpPr>
        <a:xfrm>
          <a:off x="0" y="0"/>
          <a:ext cx="0" cy="0"/>
          <a:chOff x="0" y="0"/>
          <a:chExt cx="0" cy="0"/>
        </a:xfrm>
      </p:grpSpPr>
      <p:pic>
        <p:nvPicPr>
          <p:cNvPr id="506" name="pasted-movie.png" descr="pasted-movie.png"/>
          <p:cNvPicPr>
            <a:picLocks noChangeAspect="1"/>
          </p:cNvPicPr>
          <p:nvPr/>
        </p:nvPicPr>
        <p:blipFill>
          <a:blip r:embed="rId2">
            <a:extLst/>
          </a:blip>
          <a:stretch>
            <a:fillRect/>
          </a:stretch>
        </p:blipFill>
        <p:spPr>
          <a:xfrm>
            <a:off x="-1" y="-338638"/>
            <a:ext cx="24384001" cy="13706042"/>
          </a:xfrm>
          <a:prstGeom prst="rect">
            <a:avLst/>
          </a:prstGeom>
          <a:ln w="12700">
            <a:miter lim="400000"/>
          </a:ln>
        </p:spPr>
      </p:pic>
      <p:sp>
        <p:nvSpPr>
          <p:cNvPr id="507" name="1 Unless the Lord builds the house, They labor in vain who build it; Unless the Lord guards the city, The watchman stays awake in vain.  Psalm 127:1 (NKJV)"/>
          <p:cNvSpPr txBox="1"/>
          <p:nvPr/>
        </p:nvSpPr>
        <p:spPr>
          <a:xfrm>
            <a:off x="56674" y="11770528"/>
            <a:ext cx="24270652" cy="1821830"/>
          </a:xfrm>
          <a:prstGeom prst="rect">
            <a:avLst/>
          </a:prstGeom>
          <a:solidFill>
            <a:schemeClr val="accent6">
              <a:hueOff val="-133706"/>
              <a:satOff val="8281"/>
              <a:lumOff val="-27269"/>
            </a:schemeClr>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a:lnSpc>
                <a:spcPct val="100000"/>
              </a:lnSpc>
              <a:spcBef>
                <a:spcPts val="0"/>
              </a:spcBef>
              <a:defRPr sz="6000">
                <a:solidFill>
                  <a:srgbClr val="FFFFFF"/>
                </a:solidFill>
                <a:latin typeface="Times New Roman"/>
                <a:ea typeface="Times New Roman"/>
                <a:cs typeface="Times New Roman"/>
                <a:sym typeface="Times New Roman"/>
              </a:defRPr>
            </a:pPr>
            <a:r>
              <a:rPr baseline="31999"/>
              <a:t>1</a:t>
            </a:r>
            <a:r>
              <a:t> Unless the Lord builds the house, They labor in vain who build it; Unless the Lord guards the city, The watchman stays awake in vain.  Psalm 127:1 (NKJV)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09" name="Image" descr="Image"/>
          <p:cNvPicPr>
            <a:picLocks noChangeAspect="1"/>
          </p:cNvPicPr>
          <p:nvPr/>
        </p:nvPicPr>
        <p:blipFill>
          <a:blip r:embed="rId2">
            <a:extLst/>
          </a:blip>
          <a:stretch>
            <a:fillRect/>
          </a:stretch>
        </p:blipFill>
        <p:spPr>
          <a:xfrm>
            <a:off x="313880" y="2010608"/>
            <a:ext cx="6271133" cy="11167149"/>
          </a:xfrm>
          <a:prstGeom prst="rect">
            <a:avLst/>
          </a:prstGeom>
          <a:ln w="12700">
            <a:miter lim="400000"/>
          </a:ln>
        </p:spPr>
      </p:pic>
      <p:sp>
        <p:nvSpPr>
          <p:cNvPr id="510"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511" name="pasted-movie.png" descr="pasted-movie.png"/>
          <p:cNvPicPr>
            <a:picLocks noChangeAspect="1"/>
          </p:cNvPicPr>
          <p:nvPr/>
        </p:nvPicPr>
        <p:blipFill>
          <a:blip r:embed="rId3">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512" name="pasted-movie.png" descr="pasted-movie.png"/>
          <p:cNvPicPr>
            <a:picLocks noChangeAspect="1"/>
          </p:cNvPicPr>
          <p:nvPr/>
        </p:nvPicPr>
        <p:blipFill>
          <a:blip r:embed="rId4">
            <a:extLst/>
          </a:blip>
          <a:stretch>
            <a:fillRect/>
          </a:stretch>
        </p:blipFill>
        <p:spPr>
          <a:xfrm>
            <a:off x="5739033" y="-762693"/>
            <a:ext cx="3042005" cy="2851879"/>
          </a:xfrm>
          <a:prstGeom prst="rect">
            <a:avLst/>
          </a:prstGeom>
          <a:ln w="12700">
            <a:miter lim="400000"/>
          </a:ln>
        </p:spPr>
      </p:pic>
      <p:pic>
        <p:nvPicPr>
          <p:cNvPr id="513" name="pasted-movie.png" descr="pasted-movie.png"/>
          <p:cNvPicPr>
            <a:picLocks noChangeAspect="1"/>
          </p:cNvPicPr>
          <p:nvPr/>
        </p:nvPicPr>
        <p:blipFill>
          <a:blip r:embed="rId5">
            <a:extLst/>
          </a:blip>
          <a:stretch>
            <a:fillRect/>
          </a:stretch>
        </p:blipFill>
        <p:spPr>
          <a:xfrm>
            <a:off x="7472619" y="176600"/>
            <a:ext cx="16536607" cy="1419617"/>
          </a:xfrm>
          <a:prstGeom prst="rect">
            <a:avLst/>
          </a:prstGeom>
          <a:ln w="12700">
            <a:miter lim="400000"/>
          </a:ln>
          <a:effectLst>
            <a:outerShdw sx="100000" sy="100000" kx="0" ky="0" algn="b" rotWithShape="0" blurRad="215900" dist="109623" dir="5400000">
              <a:srgbClr val="000000"/>
            </a:outerShdw>
          </a:effectLst>
        </p:spPr>
      </p:pic>
      <p:sp>
        <p:nvSpPr>
          <p:cNvPr id="514" name="Rectangle 11"/>
          <p:cNvSpPr/>
          <p:nvPr/>
        </p:nvSpPr>
        <p:spPr>
          <a:xfrm>
            <a:off x="8216747" y="3743162"/>
            <a:ext cx="15540793" cy="9072881"/>
          </a:xfrm>
          <a:prstGeom prst="rect">
            <a:avLst/>
          </a:prstGeom>
          <a:solidFill>
            <a:schemeClr val="accent6">
              <a:satOff val="1848"/>
              <a:lumOff val="-15262"/>
            </a:schemeClr>
          </a:solidFill>
          <a:ln w="12700">
            <a:miter lim="400000"/>
          </a:ln>
          <a:extLst>
            <a:ext uri="{C572A759-6A51-4108-AA02-DFA0A04FC94B}">
              <ma14:wrappingTextBoxFlag xmlns:ma14="http://schemas.microsoft.com/office/mac/drawingml/2011/main" val="1"/>
            </a:ext>
          </a:extLst>
        </p:spPr>
        <p:txBody>
          <a:bodyPr tIns="91439" bIns="91439">
            <a:spAutoFit/>
          </a:bodyPr>
          <a:lstStyle>
            <a:lvl1pPr algn="ctr">
              <a:lnSpc>
                <a:spcPct val="100000"/>
              </a:lnSpc>
              <a:spcBef>
                <a:spcPts val="0"/>
              </a:spcBef>
              <a:defRPr sz="8200">
                <a:solidFill>
                  <a:srgbClr val="FFFFFF"/>
                </a:solidFill>
                <a:latin typeface="Century Gothic"/>
                <a:ea typeface="Century Gothic"/>
                <a:cs typeface="Century Gothic"/>
                <a:sym typeface="Century Gothic"/>
              </a:defRPr>
            </a:lvl1pPr>
          </a:lstStyle>
          <a:p>
            <a:pPr/>
            <a:r>
              <a:t>"For I have known him, in order that he may command his children and his household after him, that they keep the way of the LORD, to do righteousness and justice. . .” Genesis 18:19</a:t>
            </a:r>
          </a:p>
        </p:txBody>
      </p:sp>
      <p:sp>
        <p:nvSpPr>
          <p:cNvPr id="515" name="TextBox 9"/>
          <p:cNvSpPr txBox="1"/>
          <p:nvPr/>
        </p:nvSpPr>
        <p:spPr>
          <a:xfrm>
            <a:off x="7370622" y="1967923"/>
            <a:ext cx="16536608" cy="1441719"/>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lnSpc>
                <a:spcPct val="100000"/>
              </a:lnSpc>
              <a:spcBef>
                <a:spcPts val="0"/>
              </a:spcBef>
              <a:defRPr b="1" cap="all" sz="8800">
                <a:solidFill>
                  <a:srgbClr val="C00000"/>
                </a:solidFill>
                <a:latin typeface="Arial"/>
                <a:ea typeface="Arial"/>
                <a:cs typeface="Arial"/>
                <a:sym typeface="Arial"/>
              </a:defRPr>
            </a:lvl1pPr>
          </a:lstStyle>
          <a:p>
            <a:pPr/>
            <a:r>
              <a:t>A Godly Father . .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514"/>
                                        </p:tgtEl>
                                        <p:attrNameLst>
                                          <p:attrName>style.visibility</p:attrName>
                                        </p:attrNameLst>
                                      </p:cBhvr>
                                      <p:to>
                                        <p:strVal val="visible"/>
                                      </p:to>
                                    </p:set>
                                    <p:anim calcmode="lin" valueType="num">
                                      <p:cBhvr>
                                        <p:cTn id="7" dur="500" fill="hold"/>
                                        <p:tgtEl>
                                          <p:spTgt spid="514"/>
                                        </p:tgtEl>
                                        <p:attrNameLst>
                                          <p:attrName>ppt_w</p:attrName>
                                        </p:attrNameLst>
                                      </p:cBhvr>
                                      <p:tavLst>
                                        <p:tav tm="0">
                                          <p:val>
                                            <p:fltVal val="0"/>
                                          </p:val>
                                        </p:tav>
                                        <p:tav tm="100000">
                                          <p:val>
                                            <p:strVal val="#ppt_w"/>
                                          </p:val>
                                        </p:tav>
                                      </p:tavLst>
                                    </p:anim>
                                    <p:anim calcmode="lin" valueType="num">
                                      <p:cBhvr>
                                        <p:cTn id="8" dur="500" fill="hold"/>
                                        <p:tgtEl>
                                          <p:spTgt spid="5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14" grpId="1"/>
    </p:bldLst>
  </p:timing>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17" name="Image" descr="Image"/>
          <p:cNvPicPr>
            <a:picLocks noChangeAspect="1"/>
          </p:cNvPicPr>
          <p:nvPr/>
        </p:nvPicPr>
        <p:blipFill>
          <a:blip r:embed="rId2">
            <a:extLst/>
          </a:blip>
          <a:stretch>
            <a:fillRect/>
          </a:stretch>
        </p:blipFill>
        <p:spPr>
          <a:xfrm>
            <a:off x="313880" y="2010608"/>
            <a:ext cx="6271133" cy="11167149"/>
          </a:xfrm>
          <a:prstGeom prst="rect">
            <a:avLst/>
          </a:prstGeom>
          <a:ln w="12700">
            <a:miter lim="400000"/>
          </a:ln>
        </p:spPr>
      </p:pic>
      <p:sp>
        <p:nvSpPr>
          <p:cNvPr id="518"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519" name="pasted-movie.png" descr="pasted-movie.png"/>
          <p:cNvPicPr>
            <a:picLocks noChangeAspect="1"/>
          </p:cNvPicPr>
          <p:nvPr/>
        </p:nvPicPr>
        <p:blipFill>
          <a:blip r:embed="rId3">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520" name="pasted-movie.png" descr="pasted-movie.png"/>
          <p:cNvPicPr>
            <a:picLocks noChangeAspect="1"/>
          </p:cNvPicPr>
          <p:nvPr/>
        </p:nvPicPr>
        <p:blipFill>
          <a:blip r:embed="rId4">
            <a:extLst/>
          </a:blip>
          <a:stretch>
            <a:fillRect/>
          </a:stretch>
        </p:blipFill>
        <p:spPr>
          <a:xfrm>
            <a:off x="5739033" y="-762693"/>
            <a:ext cx="3042005" cy="2851879"/>
          </a:xfrm>
          <a:prstGeom prst="rect">
            <a:avLst/>
          </a:prstGeom>
          <a:ln w="12700">
            <a:miter lim="400000"/>
          </a:ln>
        </p:spPr>
      </p:pic>
      <p:pic>
        <p:nvPicPr>
          <p:cNvPr id="521" name="pasted-movie.png" descr="pasted-movie.png"/>
          <p:cNvPicPr>
            <a:picLocks noChangeAspect="1"/>
          </p:cNvPicPr>
          <p:nvPr/>
        </p:nvPicPr>
        <p:blipFill>
          <a:blip r:embed="rId5">
            <a:extLst/>
          </a:blip>
          <a:stretch>
            <a:fillRect/>
          </a:stretch>
        </p:blipFill>
        <p:spPr>
          <a:xfrm>
            <a:off x="7472619" y="176600"/>
            <a:ext cx="16536607" cy="1419617"/>
          </a:xfrm>
          <a:prstGeom prst="rect">
            <a:avLst/>
          </a:prstGeom>
          <a:ln w="12700">
            <a:miter lim="400000"/>
          </a:ln>
          <a:effectLst>
            <a:outerShdw sx="100000" sy="100000" kx="0" ky="0" algn="b" rotWithShape="0" blurRad="215900" dist="109623" dir="5400000">
              <a:srgbClr val="000000"/>
            </a:outerShdw>
          </a:effectLst>
        </p:spPr>
      </p:pic>
      <p:sp>
        <p:nvSpPr>
          <p:cNvPr id="522" name="Rectangle 11"/>
          <p:cNvSpPr/>
          <p:nvPr/>
        </p:nvSpPr>
        <p:spPr>
          <a:xfrm>
            <a:off x="8216747" y="3743162"/>
            <a:ext cx="15540793" cy="9123681"/>
          </a:xfrm>
          <a:prstGeom prst="rect">
            <a:avLst/>
          </a:prstGeom>
          <a:solidFill>
            <a:schemeClr val="accent6">
              <a:satOff val="1848"/>
              <a:lumOff val="-15262"/>
            </a:schemeClr>
          </a:solidFill>
          <a:ln w="12700">
            <a:miter lim="400000"/>
          </a:ln>
          <a:extLst>
            <a:ext uri="{C572A759-6A51-4108-AA02-DFA0A04FC94B}">
              <ma14:wrappingTextBoxFlag xmlns:ma14="http://schemas.microsoft.com/office/mac/drawingml/2011/main" val="1"/>
            </a:ext>
          </a:extLst>
        </p:spPr>
        <p:txBody>
          <a:bodyPr tIns="91439" bIns="91439">
            <a:spAutoFit/>
          </a:bodyPr>
          <a:lstStyle/>
          <a:p>
            <a:pPr algn="ctr">
              <a:lnSpc>
                <a:spcPct val="100000"/>
              </a:lnSpc>
              <a:spcBef>
                <a:spcPts val="0"/>
              </a:spcBef>
              <a:defRPr sz="7200">
                <a:solidFill>
                  <a:srgbClr val="FFFFFF"/>
                </a:solidFill>
                <a:latin typeface="Century Gothic"/>
                <a:ea typeface="Century Gothic"/>
                <a:cs typeface="Century Gothic"/>
                <a:sym typeface="Century Gothic"/>
              </a:defRPr>
            </a:pPr>
            <a:r>
              <a:t>“</a:t>
            </a:r>
            <a:r>
              <a:rPr baseline="31277"/>
              <a:t>1 </a:t>
            </a:r>
            <a:r>
              <a:t>Wives, likewise, be submissive to your own husbands, that even if some do not obey the word, they, without a word, may be won by the conduct of their wives, </a:t>
            </a:r>
            <a:r>
              <a:rPr baseline="31277"/>
              <a:t>2 </a:t>
            </a:r>
            <a:r>
              <a:t>when they observe your chaste conduct accompanied by fear.”  </a:t>
            </a:r>
          </a:p>
          <a:p>
            <a:pPr algn="ctr">
              <a:lnSpc>
                <a:spcPct val="100000"/>
              </a:lnSpc>
              <a:spcBef>
                <a:spcPts val="0"/>
              </a:spcBef>
              <a:defRPr sz="7200">
                <a:solidFill>
                  <a:srgbClr val="FFFFFF"/>
                </a:solidFill>
                <a:latin typeface="Century Gothic"/>
                <a:ea typeface="Century Gothic"/>
                <a:cs typeface="Century Gothic"/>
                <a:sym typeface="Century Gothic"/>
              </a:defRPr>
            </a:pPr>
            <a:r>
              <a:t>1 Peter 3:1-2 (NKJV) </a:t>
            </a:r>
          </a:p>
        </p:txBody>
      </p:sp>
      <p:sp>
        <p:nvSpPr>
          <p:cNvPr id="523" name="TextBox 9"/>
          <p:cNvSpPr txBox="1"/>
          <p:nvPr/>
        </p:nvSpPr>
        <p:spPr>
          <a:xfrm>
            <a:off x="7370622" y="1967923"/>
            <a:ext cx="16536608" cy="1441719"/>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lnSpc>
                <a:spcPct val="100000"/>
              </a:lnSpc>
              <a:spcBef>
                <a:spcPts val="0"/>
              </a:spcBef>
              <a:defRPr b="1" cap="all" sz="8800">
                <a:solidFill>
                  <a:srgbClr val="C00000"/>
                </a:solidFill>
                <a:latin typeface="Arial"/>
                <a:ea typeface="Arial"/>
                <a:cs typeface="Arial"/>
                <a:sym typeface="Arial"/>
              </a:defRPr>
            </a:lvl1pPr>
          </a:lstStyle>
          <a:p>
            <a:pPr/>
            <a:r>
              <a:t>A Godly Mother . .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522"/>
                                        </p:tgtEl>
                                        <p:attrNameLst>
                                          <p:attrName>style.visibility</p:attrName>
                                        </p:attrNameLst>
                                      </p:cBhvr>
                                      <p:to>
                                        <p:strVal val="visible"/>
                                      </p:to>
                                    </p:set>
                                    <p:anim calcmode="lin" valueType="num">
                                      <p:cBhvr>
                                        <p:cTn id="7" dur="500" fill="hold"/>
                                        <p:tgtEl>
                                          <p:spTgt spid="522"/>
                                        </p:tgtEl>
                                        <p:attrNameLst>
                                          <p:attrName>ppt_w</p:attrName>
                                        </p:attrNameLst>
                                      </p:cBhvr>
                                      <p:tavLst>
                                        <p:tav tm="0">
                                          <p:val>
                                            <p:fltVal val="0"/>
                                          </p:val>
                                        </p:tav>
                                        <p:tav tm="100000">
                                          <p:val>
                                            <p:strVal val="#ppt_w"/>
                                          </p:val>
                                        </p:tav>
                                      </p:tavLst>
                                    </p:anim>
                                    <p:anim calcmode="lin" valueType="num">
                                      <p:cBhvr>
                                        <p:cTn id="8" dur="500" fill="hold"/>
                                        <p:tgtEl>
                                          <p:spTgt spid="52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22" grpId="1"/>
    </p:bldLst>
  </p:timing>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25" name="Image" descr="Image"/>
          <p:cNvPicPr>
            <a:picLocks noChangeAspect="1"/>
          </p:cNvPicPr>
          <p:nvPr/>
        </p:nvPicPr>
        <p:blipFill>
          <a:blip r:embed="rId2">
            <a:extLst/>
          </a:blip>
          <a:stretch>
            <a:fillRect/>
          </a:stretch>
        </p:blipFill>
        <p:spPr>
          <a:xfrm>
            <a:off x="313880" y="2010608"/>
            <a:ext cx="6271133" cy="11167149"/>
          </a:xfrm>
          <a:prstGeom prst="rect">
            <a:avLst/>
          </a:prstGeom>
          <a:ln w="12700">
            <a:miter lim="400000"/>
          </a:ln>
        </p:spPr>
      </p:pic>
      <p:sp>
        <p:nvSpPr>
          <p:cNvPr id="526"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527" name="pasted-movie.png" descr="pasted-movie.png"/>
          <p:cNvPicPr>
            <a:picLocks noChangeAspect="1"/>
          </p:cNvPicPr>
          <p:nvPr/>
        </p:nvPicPr>
        <p:blipFill>
          <a:blip r:embed="rId3">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528" name="pasted-movie.png" descr="pasted-movie.png"/>
          <p:cNvPicPr>
            <a:picLocks noChangeAspect="1"/>
          </p:cNvPicPr>
          <p:nvPr/>
        </p:nvPicPr>
        <p:blipFill>
          <a:blip r:embed="rId4">
            <a:extLst/>
          </a:blip>
          <a:stretch>
            <a:fillRect/>
          </a:stretch>
        </p:blipFill>
        <p:spPr>
          <a:xfrm>
            <a:off x="5739033" y="-762693"/>
            <a:ext cx="3042005" cy="2851879"/>
          </a:xfrm>
          <a:prstGeom prst="rect">
            <a:avLst/>
          </a:prstGeom>
          <a:ln w="12700">
            <a:miter lim="400000"/>
          </a:ln>
        </p:spPr>
      </p:pic>
      <p:pic>
        <p:nvPicPr>
          <p:cNvPr id="529" name="pasted-movie.png" descr="pasted-movie.png"/>
          <p:cNvPicPr>
            <a:picLocks noChangeAspect="1"/>
          </p:cNvPicPr>
          <p:nvPr/>
        </p:nvPicPr>
        <p:blipFill>
          <a:blip r:embed="rId5">
            <a:extLst/>
          </a:blip>
          <a:stretch>
            <a:fillRect/>
          </a:stretch>
        </p:blipFill>
        <p:spPr>
          <a:xfrm>
            <a:off x="7472619" y="176600"/>
            <a:ext cx="16536607" cy="1419617"/>
          </a:xfrm>
          <a:prstGeom prst="rect">
            <a:avLst/>
          </a:prstGeom>
          <a:ln w="12700">
            <a:miter lim="400000"/>
          </a:ln>
          <a:effectLst>
            <a:outerShdw sx="100000" sy="100000" kx="0" ky="0" algn="b" rotWithShape="0" blurRad="215900" dist="109623" dir="5400000">
              <a:srgbClr val="000000"/>
            </a:outerShdw>
          </a:effectLst>
        </p:spPr>
      </p:pic>
      <p:sp>
        <p:nvSpPr>
          <p:cNvPr id="530" name="Rectangle 11"/>
          <p:cNvSpPr/>
          <p:nvPr/>
        </p:nvSpPr>
        <p:spPr>
          <a:xfrm>
            <a:off x="8216747" y="3743162"/>
            <a:ext cx="15540793" cy="9530081"/>
          </a:xfrm>
          <a:prstGeom prst="rect">
            <a:avLst/>
          </a:prstGeom>
          <a:solidFill>
            <a:schemeClr val="accent6">
              <a:satOff val="1848"/>
              <a:lumOff val="-15262"/>
            </a:schemeClr>
          </a:solidFill>
          <a:ln w="12700">
            <a:miter lim="400000"/>
          </a:ln>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0"/>
              </a:spcBef>
              <a:defRPr baseline="31306" sz="7500">
                <a:solidFill>
                  <a:srgbClr val="FFFFFF"/>
                </a:solidFill>
                <a:latin typeface="Century Gothic"/>
                <a:ea typeface="Century Gothic"/>
                <a:cs typeface="Century Gothic"/>
                <a:sym typeface="Century Gothic"/>
              </a:defRPr>
            </a:pPr>
            <a:r>
              <a:t>1 </a:t>
            </a:r>
            <a:r>
              <a:rPr baseline="0"/>
              <a:t>Children, obey your parents in the Lord, for this is right. </a:t>
            </a:r>
            <a:r>
              <a:t>2 </a:t>
            </a:r>
            <a:r>
              <a:rPr baseline="0"/>
              <a:t>"Honor your father and mother," which is the first commandment with promise:  </a:t>
            </a:r>
            <a:r>
              <a:t>3 </a:t>
            </a:r>
            <a:r>
              <a:rPr baseline="0"/>
              <a:t>"that it may be well with you and you may live long on the earth." </a:t>
            </a:r>
          </a:p>
          <a:p>
            <a:pPr algn="ctr" defTabSz="1828800">
              <a:lnSpc>
                <a:spcPct val="100000"/>
              </a:lnSpc>
              <a:spcBef>
                <a:spcPts val="0"/>
              </a:spcBef>
              <a:defRPr sz="7500">
                <a:solidFill>
                  <a:srgbClr val="FFFFFF"/>
                </a:solidFill>
                <a:latin typeface="Century Gothic"/>
                <a:ea typeface="Century Gothic"/>
                <a:cs typeface="Century Gothic"/>
                <a:sym typeface="Century Gothic"/>
              </a:defRPr>
            </a:pPr>
            <a:r>
              <a:t>Ephesians 6:1-3 (NKJV)</a:t>
            </a:r>
          </a:p>
        </p:txBody>
      </p:sp>
      <p:sp>
        <p:nvSpPr>
          <p:cNvPr id="531" name="TextBox 9"/>
          <p:cNvSpPr txBox="1"/>
          <p:nvPr/>
        </p:nvSpPr>
        <p:spPr>
          <a:xfrm>
            <a:off x="7370622" y="1967923"/>
            <a:ext cx="16536608" cy="1441719"/>
          </a:xfrm>
          <a:prstGeom prst="rect">
            <a:avLst/>
          </a:prstGeom>
          <a:ln w="12700">
            <a:miter lim="400000"/>
          </a:ln>
          <a:extLst>
            <a:ext uri="{C572A759-6A51-4108-AA02-DFA0A04FC94B}">
              <ma14:wrappingTextBoxFlag xmlns:ma14="http://schemas.microsoft.com/office/mac/drawingml/2011/main" val="1"/>
            </a:ext>
          </a:extLst>
        </p:spPr>
        <p:txBody>
          <a:bodyPr tIns="91439" bIns="91439">
            <a:spAutoFit/>
          </a:bodyPr>
          <a:lstStyle>
            <a:lvl1pPr defTabSz="1828800">
              <a:lnSpc>
                <a:spcPct val="100000"/>
              </a:lnSpc>
              <a:spcBef>
                <a:spcPts val="0"/>
              </a:spcBef>
              <a:defRPr b="1" cap="all" sz="8800">
                <a:solidFill>
                  <a:srgbClr val="C00000"/>
                </a:solidFill>
                <a:latin typeface="Arial"/>
                <a:ea typeface="Arial"/>
                <a:cs typeface="Arial"/>
                <a:sym typeface="Arial"/>
              </a:defRPr>
            </a:lvl1pPr>
          </a:lstStyle>
          <a:p>
            <a:pPr/>
            <a:r>
              <a:t>Godly Children . .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6" presetID="23" grpId="1" fill="hold">
                                  <p:stCondLst>
                                    <p:cond delay="0"/>
                                  </p:stCondLst>
                                  <p:iterate type="el" backwards="0">
                                    <p:tmAbs val="0"/>
                                  </p:iterate>
                                  <p:childTnLst>
                                    <p:set>
                                      <p:cBhvr>
                                        <p:cTn id="6" fill="hold"/>
                                        <p:tgtEl>
                                          <p:spTgt spid="530"/>
                                        </p:tgtEl>
                                        <p:attrNameLst>
                                          <p:attrName>style.visibility</p:attrName>
                                        </p:attrNameLst>
                                      </p:cBhvr>
                                      <p:to>
                                        <p:strVal val="visible"/>
                                      </p:to>
                                    </p:set>
                                    <p:anim calcmode="lin" valueType="num">
                                      <p:cBhvr>
                                        <p:cTn id="7" dur="500" fill="hold"/>
                                        <p:tgtEl>
                                          <p:spTgt spid="530"/>
                                        </p:tgtEl>
                                        <p:attrNameLst>
                                          <p:attrName>ppt_w</p:attrName>
                                        </p:attrNameLst>
                                      </p:cBhvr>
                                      <p:tavLst>
                                        <p:tav tm="0">
                                          <p:val>
                                            <p:fltVal val="0"/>
                                          </p:val>
                                        </p:tav>
                                        <p:tav tm="100000">
                                          <p:val>
                                            <p:strVal val="#ppt_w"/>
                                          </p:val>
                                        </p:tav>
                                      </p:tavLst>
                                    </p:anim>
                                    <p:anim calcmode="lin" valueType="num">
                                      <p:cBhvr>
                                        <p:cTn id="8" dur="500" fill="hold"/>
                                        <p:tgtEl>
                                          <p:spTgt spid="53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30" grpId="1"/>
    </p:bldLst>
  </p:timing>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33" name="Image" descr="Image"/>
          <p:cNvPicPr>
            <a:picLocks noChangeAspect="1"/>
          </p:cNvPicPr>
          <p:nvPr/>
        </p:nvPicPr>
        <p:blipFill>
          <a:blip r:embed="rId2">
            <a:extLst/>
          </a:blip>
          <a:stretch>
            <a:fillRect/>
          </a:stretch>
        </p:blipFill>
        <p:spPr>
          <a:xfrm>
            <a:off x="313880" y="2010608"/>
            <a:ext cx="6271133" cy="11167149"/>
          </a:xfrm>
          <a:prstGeom prst="rect">
            <a:avLst/>
          </a:prstGeom>
          <a:ln w="12700">
            <a:miter lim="400000"/>
          </a:ln>
        </p:spPr>
      </p:pic>
      <p:sp>
        <p:nvSpPr>
          <p:cNvPr id="534"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535" name="pasted-movie.png" descr="pasted-movie.png"/>
          <p:cNvPicPr>
            <a:picLocks noChangeAspect="1"/>
          </p:cNvPicPr>
          <p:nvPr/>
        </p:nvPicPr>
        <p:blipFill>
          <a:blip r:embed="rId3">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536" name="pasted-movie.png" descr="pasted-movie.png"/>
          <p:cNvPicPr>
            <a:picLocks noChangeAspect="1"/>
          </p:cNvPicPr>
          <p:nvPr/>
        </p:nvPicPr>
        <p:blipFill>
          <a:blip r:embed="rId4">
            <a:extLst/>
          </a:blip>
          <a:stretch>
            <a:fillRect/>
          </a:stretch>
        </p:blipFill>
        <p:spPr>
          <a:xfrm>
            <a:off x="5739033" y="-762693"/>
            <a:ext cx="3042005" cy="2851879"/>
          </a:xfrm>
          <a:prstGeom prst="rect">
            <a:avLst/>
          </a:prstGeom>
          <a:ln w="12700">
            <a:miter lim="400000"/>
          </a:ln>
        </p:spPr>
      </p:pic>
      <p:pic>
        <p:nvPicPr>
          <p:cNvPr id="537" name="pasted-movie.png" descr="pasted-movie.png"/>
          <p:cNvPicPr>
            <a:picLocks noChangeAspect="1"/>
          </p:cNvPicPr>
          <p:nvPr/>
        </p:nvPicPr>
        <p:blipFill>
          <a:blip r:embed="rId5">
            <a:extLst/>
          </a:blip>
          <a:stretch>
            <a:fillRect/>
          </a:stretch>
        </p:blipFill>
        <p:spPr>
          <a:xfrm>
            <a:off x="7472619" y="176600"/>
            <a:ext cx="16536607" cy="1419617"/>
          </a:xfrm>
          <a:prstGeom prst="rect">
            <a:avLst/>
          </a:prstGeom>
          <a:ln w="12700">
            <a:miter lim="400000"/>
          </a:ln>
          <a:effectLst>
            <a:outerShdw sx="100000" sy="100000" kx="0" ky="0" algn="b" rotWithShape="0" blurRad="215900" dist="109623" dir="5400000">
              <a:srgbClr val="000000"/>
            </a:outerShdw>
          </a:effectLst>
        </p:spPr>
      </p:pic>
      <p:sp>
        <p:nvSpPr>
          <p:cNvPr id="538" name="Rectangle 10"/>
          <p:cNvSpPr/>
          <p:nvPr/>
        </p:nvSpPr>
        <p:spPr>
          <a:xfrm>
            <a:off x="6844017" y="2029459"/>
            <a:ext cx="17159159" cy="11130281"/>
          </a:xfrm>
          <a:prstGeom prst="rect">
            <a:avLst/>
          </a:prstGeom>
          <a:solidFill>
            <a:srgbClr val="000000">
              <a:alpha val="56078"/>
            </a:srgbClr>
          </a:solidFill>
          <a:ln w="63500">
            <a:solidFill>
              <a:srgbClr val="FFFFFF"/>
            </a:solidFill>
          </a:ln>
          <a:effectLst>
            <a:outerShdw sx="100000" sy="100000" kx="0" ky="0" algn="b" rotWithShape="0" blurRad="635000" dist="0" dir="2700000">
              <a:srgbClr val="000000">
                <a:alpha val="43000"/>
              </a:srgbClr>
            </a:outerShdw>
          </a:effectLst>
          <a:extLst>
            <a:ext uri="{C572A759-6A51-4108-AA02-DFA0A04FC94B}">
              <ma14:wrappingTextBoxFlag xmlns:ma14="http://schemas.microsoft.com/office/mac/drawingml/2011/main" val="1"/>
            </a:ext>
          </a:extLst>
        </p:spPr>
        <p:txBody>
          <a:bodyPr tIns="91439" bIns="91439">
            <a:spAutoFit/>
          </a:bodyPr>
          <a:lstStyle/>
          <a:p>
            <a:pPr algn="ctr" defTabSz="1828800">
              <a:lnSpc>
                <a:spcPct val="100000"/>
              </a:lnSpc>
              <a:spcBef>
                <a:spcPts val="0"/>
              </a:spcBef>
              <a:defRPr b="1" sz="7100">
                <a:solidFill>
                  <a:srgbClr val="FFFFFF"/>
                </a:solidFill>
                <a:latin typeface="Century Gothic"/>
                <a:ea typeface="Century Gothic"/>
                <a:cs typeface="Century Gothic"/>
                <a:sym typeface="Century Gothic"/>
              </a:defRPr>
            </a:pPr>
            <a:r>
              <a:t>Deuteronomy 6:6-9 (NKJV)</a:t>
            </a:r>
          </a:p>
          <a:p>
            <a:pPr algn="ctr" defTabSz="1828800">
              <a:lnSpc>
                <a:spcPct val="100000"/>
              </a:lnSpc>
              <a:spcBef>
                <a:spcPts val="0"/>
              </a:spcBef>
              <a:defRPr sz="6300">
                <a:solidFill>
                  <a:srgbClr val="FFFFFF"/>
                </a:solidFill>
                <a:latin typeface="Century Gothic"/>
                <a:ea typeface="Century Gothic"/>
                <a:cs typeface="Century Gothic"/>
                <a:sym typeface="Century Gothic"/>
              </a:defRPr>
            </a:pPr>
            <a:r>
              <a:rPr baseline="31238"/>
              <a:t>6 </a:t>
            </a:r>
            <a:r>
              <a:t>"And these words which I command you today shall be in your heart.  </a:t>
            </a:r>
            <a:r>
              <a:rPr baseline="31238"/>
              <a:t>7 </a:t>
            </a:r>
            <a:r>
              <a:t>You shall teach them diligently to your children, and shall talk of them when you sit in your house, when you walk by the way, when you lie down, and when you rise up.  </a:t>
            </a:r>
            <a:r>
              <a:rPr baseline="31238"/>
              <a:t>8 </a:t>
            </a:r>
            <a:r>
              <a:t>You shall bind them as a sign on your hand, and they shall be as frontlets between your eyes.  </a:t>
            </a:r>
            <a:r>
              <a:rPr baseline="31238"/>
              <a:t>9 </a:t>
            </a:r>
            <a:r>
              <a:t>You shall write them on the doorposts of your house and on your gates.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40" name="Image" descr="Image"/>
          <p:cNvPicPr>
            <a:picLocks noChangeAspect="1"/>
          </p:cNvPicPr>
          <p:nvPr/>
        </p:nvPicPr>
        <p:blipFill>
          <a:blip r:embed="rId2">
            <a:extLst/>
          </a:blip>
          <a:stretch>
            <a:fillRect/>
          </a:stretch>
        </p:blipFill>
        <p:spPr>
          <a:xfrm>
            <a:off x="313880" y="2010608"/>
            <a:ext cx="6271133" cy="11167149"/>
          </a:xfrm>
          <a:prstGeom prst="rect">
            <a:avLst/>
          </a:prstGeom>
          <a:ln w="12700">
            <a:miter lim="400000"/>
          </a:ln>
        </p:spPr>
      </p:pic>
      <p:sp>
        <p:nvSpPr>
          <p:cNvPr id="541"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542" name="pasted-movie.png" descr="pasted-movie.png"/>
          <p:cNvPicPr>
            <a:picLocks noChangeAspect="1"/>
          </p:cNvPicPr>
          <p:nvPr/>
        </p:nvPicPr>
        <p:blipFill>
          <a:blip r:embed="rId3">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543" name="pasted-movie.png" descr="pasted-movie.png"/>
          <p:cNvPicPr>
            <a:picLocks noChangeAspect="1"/>
          </p:cNvPicPr>
          <p:nvPr/>
        </p:nvPicPr>
        <p:blipFill>
          <a:blip r:embed="rId4">
            <a:extLst/>
          </a:blip>
          <a:stretch>
            <a:fillRect/>
          </a:stretch>
        </p:blipFill>
        <p:spPr>
          <a:xfrm>
            <a:off x="5739033" y="-762693"/>
            <a:ext cx="3042005" cy="2851879"/>
          </a:xfrm>
          <a:prstGeom prst="rect">
            <a:avLst/>
          </a:prstGeom>
          <a:ln w="12700">
            <a:miter lim="400000"/>
          </a:ln>
        </p:spPr>
      </p:pic>
      <p:pic>
        <p:nvPicPr>
          <p:cNvPr id="544" name="pasted-movie.png" descr="pasted-movie.png"/>
          <p:cNvPicPr>
            <a:picLocks noChangeAspect="1"/>
          </p:cNvPicPr>
          <p:nvPr/>
        </p:nvPicPr>
        <p:blipFill>
          <a:blip r:embed="rId5">
            <a:extLst/>
          </a:blip>
          <a:stretch>
            <a:fillRect/>
          </a:stretch>
        </p:blipFill>
        <p:spPr>
          <a:xfrm>
            <a:off x="7472619" y="176600"/>
            <a:ext cx="16536607" cy="1419617"/>
          </a:xfrm>
          <a:prstGeom prst="rect">
            <a:avLst/>
          </a:prstGeom>
          <a:ln w="12700">
            <a:miter lim="400000"/>
          </a:ln>
          <a:effectLst>
            <a:outerShdw sx="100000" sy="100000" kx="0" ky="0" algn="b" rotWithShape="0" blurRad="215900" dist="109623" dir="5400000">
              <a:srgbClr val="000000"/>
            </a:outerShdw>
          </a:effectLst>
        </p:spPr>
      </p:pic>
      <p:sp>
        <p:nvSpPr>
          <p:cNvPr id="545" name="A godly home is Intentional,…"/>
          <p:cNvSpPr txBox="1"/>
          <p:nvPr/>
        </p:nvSpPr>
        <p:spPr>
          <a:xfrm>
            <a:off x="7472619" y="2006182"/>
            <a:ext cx="16536607" cy="11176001"/>
          </a:xfrm>
          <a:prstGeom prst="rect">
            <a:avLst/>
          </a:prstGeom>
          <a:solidFill>
            <a:schemeClr val="accent6">
              <a:satOff val="1848"/>
              <a:lumOff val="-15262"/>
            </a:schemeClr>
          </a:solidFill>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a:lnSpc>
                <a:spcPct val="100000"/>
              </a:lnSpc>
              <a:spcBef>
                <a:spcPts val="2200"/>
              </a:spcBef>
              <a:defRPr cap="all" sz="8000">
                <a:solidFill>
                  <a:srgbClr val="FFFFFF"/>
                </a:solidFill>
                <a:latin typeface="Century Gothic"/>
                <a:ea typeface="Century Gothic"/>
                <a:cs typeface="Century Gothic"/>
                <a:sym typeface="Century Gothic"/>
              </a:defRPr>
            </a:pPr>
            <a:r>
              <a:t>A godly home is </a:t>
            </a:r>
            <a:r>
              <a:rPr b="1"/>
              <a:t>Intentional</a:t>
            </a:r>
            <a:r>
              <a:t>, </a:t>
            </a:r>
          </a:p>
          <a:p>
            <a:pPr marL="1270000" indent="-1270000">
              <a:lnSpc>
                <a:spcPct val="100000"/>
              </a:lnSpc>
              <a:spcBef>
                <a:spcPts val="2200"/>
              </a:spcBef>
              <a:buSzPct val="100000"/>
              <a:buAutoNum type="arabicPeriod" startAt="1"/>
              <a:defRPr sz="8000">
                <a:solidFill>
                  <a:srgbClr val="FFFFFF"/>
                </a:solidFill>
                <a:latin typeface="Century Gothic"/>
                <a:ea typeface="Century Gothic"/>
                <a:cs typeface="Century Gothic"/>
                <a:sym typeface="Century Gothic"/>
              </a:defRPr>
            </a:pPr>
            <a:r>
              <a:t>Intentionally God centered</a:t>
            </a:r>
          </a:p>
          <a:p>
            <a:pPr marL="1270000" indent="-1270000">
              <a:lnSpc>
                <a:spcPct val="100000"/>
              </a:lnSpc>
              <a:spcBef>
                <a:spcPts val="2200"/>
              </a:spcBef>
              <a:buSzPct val="100000"/>
              <a:buAutoNum type="arabicPeriod" startAt="1"/>
              <a:defRPr sz="8000">
                <a:solidFill>
                  <a:srgbClr val="FFFFFF"/>
                </a:solidFill>
                <a:latin typeface="Century Gothic"/>
                <a:ea typeface="Century Gothic"/>
                <a:cs typeface="Century Gothic"/>
                <a:sym typeface="Century Gothic"/>
              </a:defRPr>
            </a:pPr>
            <a:r>
              <a:t> Intentionally Bible focussed </a:t>
            </a:r>
          </a:p>
          <a:p>
            <a:pPr marL="1270000" indent="-1270000">
              <a:lnSpc>
                <a:spcPct val="100000"/>
              </a:lnSpc>
              <a:spcBef>
                <a:spcPts val="2200"/>
              </a:spcBef>
              <a:buSzPct val="100000"/>
              <a:buAutoNum type="arabicPeriod" startAt="1"/>
              <a:defRPr sz="8000">
                <a:solidFill>
                  <a:srgbClr val="FFFFFF"/>
                </a:solidFill>
                <a:latin typeface="Century Gothic"/>
                <a:ea typeface="Century Gothic"/>
                <a:cs typeface="Century Gothic"/>
                <a:sym typeface="Century Gothic"/>
              </a:defRPr>
            </a:pPr>
            <a:r>
              <a:t> Intentionally ordered according to God’s design, </a:t>
            </a:r>
          </a:p>
          <a:p>
            <a:pPr marL="1270000" indent="-1270000">
              <a:lnSpc>
                <a:spcPct val="100000"/>
              </a:lnSpc>
              <a:spcBef>
                <a:spcPts val="2200"/>
              </a:spcBef>
              <a:buSzPct val="100000"/>
              <a:buAutoNum type="arabicPeriod" startAt="1"/>
              <a:defRPr sz="8000">
                <a:solidFill>
                  <a:srgbClr val="FFFFFF"/>
                </a:solidFill>
                <a:latin typeface="Century Gothic"/>
                <a:ea typeface="Century Gothic"/>
                <a:cs typeface="Century Gothic"/>
                <a:sym typeface="Century Gothic"/>
              </a:defRPr>
            </a:pPr>
            <a:r>
              <a:t> Intentionally focused on raising the next generation to know and serve the Lord.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545">
                                            <p:txEl>
                                              <p:pRg st="1" end="1"/>
                                            </p:txEl>
                                          </p:spTgt>
                                        </p:tgtEl>
                                        <p:attrNameLst>
                                          <p:attrName>style.visibility</p:attrName>
                                        </p:attrNameLst>
                                      </p:cBhvr>
                                      <p:to>
                                        <p:strVal val="visible"/>
                                      </p:to>
                                    </p:set>
                                    <p:animEffect filter="wipe(left)" transition="in">
                                      <p:cBhvr>
                                        <p:cTn id="7" dur="1500"/>
                                        <p:tgtEl>
                                          <p:spTgt spid="545">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8" presetID="22" grpId="1" fill="hold">
                                  <p:stCondLst>
                                    <p:cond delay="0"/>
                                  </p:stCondLst>
                                  <p:iterate type="el" backwards="0">
                                    <p:tmAbs val="0"/>
                                  </p:iterate>
                                  <p:childTnLst>
                                    <p:set>
                                      <p:cBhvr>
                                        <p:cTn id="11" fill="hold"/>
                                        <p:tgtEl>
                                          <p:spTgt spid="545">
                                            <p:txEl>
                                              <p:pRg st="2" end="2"/>
                                            </p:txEl>
                                          </p:spTgt>
                                        </p:tgtEl>
                                        <p:attrNameLst>
                                          <p:attrName>style.visibility</p:attrName>
                                        </p:attrNameLst>
                                      </p:cBhvr>
                                      <p:to>
                                        <p:strVal val="visible"/>
                                      </p:to>
                                    </p:set>
                                    <p:animEffect filter="wipe(left)" transition="in">
                                      <p:cBhvr>
                                        <p:cTn id="12" dur="1500"/>
                                        <p:tgtEl>
                                          <p:spTgt spid="54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8" presetID="22" grpId="1" fill="hold">
                                  <p:stCondLst>
                                    <p:cond delay="0"/>
                                  </p:stCondLst>
                                  <p:iterate type="el" backwards="0">
                                    <p:tmAbs val="0"/>
                                  </p:iterate>
                                  <p:childTnLst>
                                    <p:set>
                                      <p:cBhvr>
                                        <p:cTn id="16" fill="hold"/>
                                        <p:tgtEl>
                                          <p:spTgt spid="545">
                                            <p:txEl>
                                              <p:pRg st="3" end="3"/>
                                            </p:txEl>
                                          </p:spTgt>
                                        </p:tgtEl>
                                        <p:attrNameLst>
                                          <p:attrName>style.visibility</p:attrName>
                                        </p:attrNameLst>
                                      </p:cBhvr>
                                      <p:to>
                                        <p:strVal val="visible"/>
                                      </p:to>
                                    </p:set>
                                    <p:animEffect filter="wipe(left)" transition="in">
                                      <p:cBhvr>
                                        <p:cTn id="17" dur="1500"/>
                                        <p:tgtEl>
                                          <p:spTgt spid="545">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Class="entr" nodeType="clickEffect" presetSubtype="8" presetID="22" grpId="1" fill="hold">
                                  <p:stCondLst>
                                    <p:cond delay="0"/>
                                  </p:stCondLst>
                                  <p:iterate type="el" backwards="0">
                                    <p:tmAbs val="0"/>
                                  </p:iterate>
                                  <p:childTnLst>
                                    <p:set>
                                      <p:cBhvr>
                                        <p:cTn id="21" fill="hold"/>
                                        <p:tgtEl>
                                          <p:spTgt spid="545">
                                            <p:txEl>
                                              <p:pRg st="4" end="4"/>
                                            </p:txEl>
                                          </p:spTgt>
                                        </p:tgtEl>
                                        <p:attrNameLst>
                                          <p:attrName>style.visibility</p:attrName>
                                        </p:attrNameLst>
                                      </p:cBhvr>
                                      <p:to>
                                        <p:strVal val="visible"/>
                                      </p:to>
                                    </p:set>
                                    <p:animEffect filter="wipe(left)" transition="in">
                                      <p:cBhvr>
                                        <p:cTn id="22" dur="1500"/>
                                        <p:tgtEl>
                                          <p:spTgt spid="545">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545" grpId="1"/>
    </p:bldLst>
  </p:timing>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47" name="Front view of a red motorcycle against a black background" descr="Front view of a red motorcycle against a black background"/>
          <p:cNvPicPr>
            <a:picLocks noChangeAspect="1"/>
          </p:cNvPicPr>
          <p:nvPr>
            <p:ph type="pic" idx="21"/>
          </p:nvPr>
        </p:nvPicPr>
        <p:blipFill>
          <a:blip r:embed="rId2">
            <a:extLst/>
          </a:blip>
          <a:srcRect l="14888" t="0" r="14888" b="0"/>
          <a:stretch>
            <a:fillRect/>
          </a:stretch>
        </p:blipFill>
        <p:spPr>
          <a:prstGeom prst="rect">
            <a:avLst/>
          </a:prstGeom>
        </p:spPr>
      </p:pic>
      <p:sp>
        <p:nvSpPr>
          <p:cNvPr id="548" name="HAVE YOU BELIEVED? (John 8:24)…"/>
          <p:cNvSpPr txBox="1"/>
          <p:nvPr/>
        </p:nvSpPr>
        <p:spPr>
          <a:xfrm>
            <a:off x="912646" y="4431946"/>
            <a:ext cx="20006820" cy="873760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marL="977900" indent="-977900" defTabSz="457200">
              <a:lnSpc>
                <a:spcPct val="100000"/>
              </a:lnSpc>
              <a:spcBef>
                <a:spcPts val="4400"/>
              </a:spcBef>
              <a:buSzPct val="80000"/>
              <a:buBlip>
                <a:blip r:embed="rId3"/>
              </a:buBlip>
              <a:defRPr b="1" sz="7000">
                <a:solidFill>
                  <a:srgbClr val="FFFFFF"/>
                </a:solidFill>
                <a:effectLst>
                  <a:outerShdw sx="100000" sy="100000" kx="0" ky="0" algn="b" rotWithShape="0" blurRad="63500" dist="63500" dir="3288586">
                    <a:srgbClr val="000000"/>
                  </a:outerShdw>
                </a:effectLst>
                <a:latin typeface="Helvetica"/>
                <a:ea typeface="Helvetica"/>
                <a:cs typeface="Helvetica"/>
                <a:sym typeface="Helvetica"/>
              </a:defRPr>
            </a:pPr>
            <a:r>
              <a:t>HAVE YOU BELIEVED? (John 8:24)</a:t>
            </a:r>
          </a:p>
          <a:p>
            <a:pPr marL="977900" indent="-977900" defTabSz="457200">
              <a:lnSpc>
                <a:spcPct val="100000"/>
              </a:lnSpc>
              <a:spcBef>
                <a:spcPts val="4400"/>
              </a:spcBef>
              <a:buSzPct val="80000"/>
              <a:buBlip>
                <a:blip r:embed="rId3"/>
              </a:buBlip>
              <a:defRPr b="1" sz="7000">
                <a:solidFill>
                  <a:srgbClr val="FFFFFF"/>
                </a:solidFill>
                <a:effectLst>
                  <a:outerShdw sx="100000" sy="100000" kx="0" ky="0" algn="b" rotWithShape="0" blurRad="63500" dist="63500" dir="3288586">
                    <a:srgbClr val="000000"/>
                  </a:outerShdw>
                </a:effectLst>
                <a:latin typeface="Helvetica"/>
                <a:ea typeface="Helvetica"/>
                <a:cs typeface="Helvetica"/>
                <a:sym typeface="Helvetica"/>
              </a:defRPr>
            </a:pPr>
            <a:r>
              <a:t>HAVE YOU REPENTED? (Acts 17:30)</a:t>
            </a:r>
          </a:p>
          <a:p>
            <a:pPr marL="977900" indent="-977900" defTabSz="457200">
              <a:lnSpc>
                <a:spcPct val="100000"/>
              </a:lnSpc>
              <a:spcBef>
                <a:spcPts val="4400"/>
              </a:spcBef>
              <a:buSzPct val="80000"/>
              <a:buBlip>
                <a:blip r:embed="rId3"/>
              </a:buBlip>
              <a:defRPr b="1" sz="7000">
                <a:solidFill>
                  <a:srgbClr val="FFFFFF"/>
                </a:solidFill>
                <a:effectLst>
                  <a:outerShdw sx="100000" sy="100000" kx="0" ky="0" algn="b" rotWithShape="0" blurRad="63500" dist="63500" dir="3288586">
                    <a:srgbClr val="000000"/>
                  </a:outerShdw>
                </a:effectLst>
                <a:latin typeface="Helvetica"/>
                <a:ea typeface="Helvetica"/>
                <a:cs typeface="Helvetica"/>
                <a:sym typeface="Helvetica"/>
              </a:defRPr>
            </a:pPr>
            <a:r>
              <a:t>HAVE YOU CONFESSED? (Rom. 10:9,10)</a:t>
            </a:r>
          </a:p>
          <a:p>
            <a:pPr marL="977900" indent="-977900" defTabSz="457200">
              <a:lnSpc>
                <a:spcPct val="100000"/>
              </a:lnSpc>
              <a:spcBef>
                <a:spcPts val="4400"/>
              </a:spcBef>
              <a:buSzPct val="80000"/>
              <a:buBlip>
                <a:blip r:embed="rId3"/>
              </a:buBlip>
              <a:defRPr b="1" sz="7000">
                <a:solidFill>
                  <a:srgbClr val="FFFFFF"/>
                </a:solidFill>
                <a:effectLst>
                  <a:outerShdw sx="100000" sy="100000" kx="0" ky="0" algn="b" rotWithShape="0" blurRad="63500" dist="63500" dir="3288586">
                    <a:srgbClr val="000000"/>
                  </a:outerShdw>
                </a:effectLst>
                <a:latin typeface="Helvetica"/>
                <a:ea typeface="Helvetica"/>
                <a:cs typeface="Helvetica"/>
                <a:sym typeface="Helvetica"/>
              </a:defRPr>
            </a:pPr>
            <a:r>
              <a:t>HAVE YOU BEEN BAPTIZED? (Rom. 6:3-6)</a:t>
            </a:r>
          </a:p>
          <a:p>
            <a:pPr marL="977900" indent="-977900" defTabSz="457200">
              <a:lnSpc>
                <a:spcPct val="100000"/>
              </a:lnSpc>
              <a:spcBef>
                <a:spcPts val="4400"/>
              </a:spcBef>
              <a:buSzPct val="80000"/>
              <a:buBlip>
                <a:blip r:embed="rId3"/>
              </a:buBlip>
              <a:defRPr b="1" sz="7000">
                <a:solidFill>
                  <a:srgbClr val="FFFFFF"/>
                </a:solidFill>
                <a:effectLst>
                  <a:outerShdw sx="100000" sy="100000" kx="0" ky="0" algn="b" rotWithShape="0" blurRad="63500" dist="63500" dir="3288586">
                    <a:srgbClr val="000000"/>
                  </a:outerShdw>
                </a:effectLst>
                <a:latin typeface="Helvetica"/>
                <a:ea typeface="Helvetica"/>
                <a:cs typeface="Helvetica"/>
                <a:sym typeface="Helvetica"/>
              </a:defRPr>
            </a:pPr>
            <a:r>
              <a:t>ARE YOU LIVING FOR JESUS WHO DIED FOR YOU? (Rom. 6:8–11; 2 Cor. 5:15)</a:t>
            </a:r>
          </a:p>
        </p:txBody>
      </p:sp>
      <p:pic>
        <p:nvPicPr>
          <p:cNvPr id="549" name="pasted-movie.png" descr="pasted-movie.png"/>
          <p:cNvPicPr>
            <a:picLocks noChangeAspect="1"/>
          </p:cNvPicPr>
          <p:nvPr/>
        </p:nvPicPr>
        <p:blipFill>
          <a:blip r:embed="rId4">
            <a:extLst/>
          </a:blip>
          <a:stretch>
            <a:fillRect/>
          </a:stretch>
        </p:blipFill>
        <p:spPr>
          <a:xfrm>
            <a:off x="1416625" y="-139442"/>
            <a:ext cx="21550750" cy="1836899"/>
          </a:xfrm>
          <a:prstGeom prst="rect">
            <a:avLst/>
          </a:prstGeom>
          <a:ln w="12700">
            <a:miter lim="400000"/>
          </a:ln>
        </p:spPr>
      </p:pic>
      <p:pic>
        <p:nvPicPr>
          <p:cNvPr id="550" name="pasted-movie.png" descr="pasted-movie.png"/>
          <p:cNvPicPr>
            <a:picLocks noChangeAspect="1"/>
          </p:cNvPicPr>
          <p:nvPr/>
        </p:nvPicPr>
        <p:blipFill>
          <a:blip r:embed="rId5">
            <a:extLst/>
          </a:blip>
          <a:stretch>
            <a:fillRect/>
          </a:stretch>
        </p:blipFill>
        <p:spPr>
          <a:xfrm>
            <a:off x="1901242" y="890265"/>
            <a:ext cx="20581516" cy="2801210"/>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548">
                                            <p:bg/>
                                          </p:spTgt>
                                        </p:tgtEl>
                                        <p:attrNameLst>
                                          <p:attrName>style.visibility</p:attrName>
                                        </p:attrNameLst>
                                      </p:cBhvr>
                                      <p:to>
                                        <p:strVal val="visible"/>
                                      </p:to>
                                    </p:set>
                                    <p:animEffect filter="wipe(left)" transition="in">
                                      <p:cBhvr>
                                        <p:cTn id="7" dur="1500"/>
                                        <p:tgtEl>
                                          <p:spTgt spid="548">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548">
                                            <p:txEl>
                                              <p:pRg st="0" end="0"/>
                                            </p:txEl>
                                          </p:spTgt>
                                        </p:tgtEl>
                                        <p:attrNameLst>
                                          <p:attrName>style.visibility</p:attrName>
                                        </p:attrNameLst>
                                      </p:cBhvr>
                                      <p:to>
                                        <p:strVal val="visible"/>
                                      </p:to>
                                    </p:set>
                                    <p:animEffect filter="wipe(left)" transition="in">
                                      <p:cBhvr>
                                        <p:cTn id="10" dur="1500"/>
                                        <p:tgtEl>
                                          <p:spTgt spid="548">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548">
                                            <p:txEl>
                                              <p:pRg st="1" end="1"/>
                                            </p:txEl>
                                          </p:spTgt>
                                        </p:tgtEl>
                                        <p:attrNameLst>
                                          <p:attrName>style.visibility</p:attrName>
                                        </p:attrNameLst>
                                      </p:cBhvr>
                                      <p:to>
                                        <p:strVal val="visible"/>
                                      </p:to>
                                    </p:set>
                                    <p:animEffect filter="wipe(left)" transition="in">
                                      <p:cBhvr>
                                        <p:cTn id="15" dur="1500"/>
                                        <p:tgtEl>
                                          <p:spTgt spid="548">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548">
                                            <p:txEl>
                                              <p:pRg st="2" end="2"/>
                                            </p:txEl>
                                          </p:spTgt>
                                        </p:tgtEl>
                                        <p:attrNameLst>
                                          <p:attrName>style.visibility</p:attrName>
                                        </p:attrNameLst>
                                      </p:cBhvr>
                                      <p:to>
                                        <p:strVal val="visible"/>
                                      </p:to>
                                    </p:set>
                                    <p:animEffect filter="wipe(left)" transition="in">
                                      <p:cBhvr>
                                        <p:cTn id="20" dur="1500"/>
                                        <p:tgtEl>
                                          <p:spTgt spid="548">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1" fill="hold">
                                  <p:stCondLst>
                                    <p:cond delay="0"/>
                                  </p:stCondLst>
                                  <p:iterate type="el" backwards="0">
                                    <p:tmAbs val="0"/>
                                  </p:iterate>
                                  <p:childTnLst>
                                    <p:set>
                                      <p:cBhvr>
                                        <p:cTn id="24" fill="hold"/>
                                        <p:tgtEl>
                                          <p:spTgt spid="548">
                                            <p:txEl>
                                              <p:pRg st="3" end="3"/>
                                            </p:txEl>
                                          </p:spTgt>
                                        </p:tgtEl>
                                        <p:attrNameLst>
                                          <p:attrName>style.visibility</p:attrName>
                                        </p:attrNameLst>
                                      </p:cBhvr>
                                      <p:to>
                                        <p:strVal val="visible"/>
                                      </p:to>
                                    </p:set>
                                    <p:animEffect filter="wipe(left)" transition="in">
                                      <p:cBhvr>
                                        <p:cTn id="25" dur="1500"/>
                                        <p:tgtEl>
                                          <p:spTgt spid="548">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8" presetID="22" grpId="1" fill="hold">
                                  <p:stCondLst>
                                    <p:cond delay="0"/>
                                  </p:stCondLst>
                                  <p:iterate type="el" backwards="0">
                                    <p:tmAbs val="0"/>
                                  </p:iterate>
                                  <p:childTnLst>
                                    <p:set>
                                      <p:cBhvr>
                                        <p:cTn id="29" fill="hold"/>
                                        <p:tgtEl>
                                          <p:spTgt spid="548">
                                            <p:txEl>
                                              <p:pRg st="4" end="4"/>
                                            </p:txEl>
                                          </p:spTgt>
                                        </p:tgtEl>
                                        <p:attrNameLst>
                                          <p:attrName>style.visibility</p:attrName>
                                        </p:attrNameLst>
                                      </p:cBhvr>
                                      <p:to>
                                        <p:strVal val="visible"/>
                                      </p:to>
                                    </p:set>
                                    <p:animEffect filter="wipe(left)" transition="in">
                                      <p:cBhvr>
                                        <p:cTn id="30" dur="1500"/>
                                        <p:tgtEl>
                                          <p:spTgt spid="548">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548" grpId="1"/>
    </p:bldLst>
  </p:timing>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1">
            <a:hueOff val="-78595"/>
            <a:satOff val="12505"/>
            <a:lumOff val="13871"/>
          </a:schemeClr>
        </a:solidFill>
      </p:bgPr>
    </p:bg>
    <p:spTree>
      <p:nvGrpSpPr>
        <p:cNvPr id="1" name=""/>
        <p:cNvGrpSpPr/>
        <p:nvPr/>
      </p:nvGrpSpPr>
      <p:grpSpPr>
        <a:xfrm>
          <a:off x="0" y="0"/>
          <a:ext cx="0" cy="0"/>
          <a:chOff x="0" y="0"/>
          <a:chExt cx="0" cy="0"/>
        </a:xfrm>
      </p:grpSpPr>
      <p:pic>
        <p:nvPicPr>
          <p:cNvPr id="552" name="NEW_BUILDING_1.jpg" descr="NEW_BUILDING_1.jpg"/>
          <p:cNvPicPr>
            <a:picLocks noChangeAspect="1"/>
          </p:cNvPicPr>
          <p:nvPr/>
        </p:nvPicPr>
        <p:blipFill>
          <a:blip r:embed="rId2">
            <a:extLst/>
          </a:blip>
          <a:stretch>
            <a:fillRect/>
          </a:stretch>
        </p:blipFill>
        <p:spPr>
          <a:xfrm>
            <a:off x="-81762" y="-23399"/>
            <a:ext cx="26010075" cy="13847469"/>
          </a:xfrm>
          <a:prstGeom prst="rect">
            <a:avLst/>
          </a:prstGeom>
          <a:ln w="12700">
            <a:miter lim="400000"/>
          </a:ln>
        </p:spPr>
      </p:pic>
      <p:sp>
        <p:nvSpPr>
          <p:cNvPr id="553" name="ALEXANDERCHURCHOFCHRIST.COM"/>
          <p:cNvSpPr txBox="1"/>
          <p:nvPr/>
        </p:nvSpPr>
        <p:spPr>
          <a:xfrm>
            <a:off x="8509164" y="11909393"/>
            <a:ext cx="18519625" cy="838201"/>
          </a:xfrm>
          <a:prstGeom prst="rect">
            <a:avLst/>
          </a:prstGeom>
          <a:ln w="12700">
            <a:miter lim="400000"/>
          </a:ln>
          <a:effectLst>
            <a:outerShdw sx="100000" sy="100000" kx="0" ky="0" algn="b" rotWithShape="0" blurRad="203200" dist="79218"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p>
            <a:pPr algn="ctr">
              <a:lnSpc>
                <a:spcPct val="100000"/>
              </a:lnSpc>
              <a:spcBef>
                <a:spcPts val="0"/>
              </a:spcBef>
              <a:defRPr b="1" sz="5000">
                <a:solidFill>
                  <a:srgbClr val="FFFFFF"/>
                </a:solidFill>
                <a:latin typeface="Gill Sans"/>
                <a:ea typeface="Gill Sans"/>
                <a:cs typeface="Gill Sans"/>
                <a:sym typeface="Gill Sans"/>
              </a:defRPr>
            </a:pPr>
            <a:r>
              <a:rPr u="sng">
                <a:hlinkClick r:id="rId3" invalidUrl="" action="" tgtFrame="" tooltip="" history="1" highlightClick="0" endSnd="0"/>
              </a:rPr>
              <a:t>ALEXANDERCHURCHOFCHRIST.COM</a:t>
            </a:r>
            <a:r>
              <a:t> </a:t>
            </a:r>
          </a:p>
        </p:txBody>
      </p:sp>
      <p:sp>
        <p:nvSpPr>
          <p:cNvPr id="554" name="You Are Welcome At Any And All of Our Services!"/>
          <p:cNvSpPr txBox="1"/>
          <p:nvPr/>
        </p:nvSpPr>
        <p:spPr>
          <a:xfrm>
            <a:off x="12090910" y="3246548"/>
            <a:ext cx="11356132" cy="2062957"/>
          </a:xfrm>
          <a:prstGeom prst="rect">
            <a:avLst/>
          </a:prstGeom>
          <a:ln w="12700"/>
          <a:effectLst>
            <a:outerShdw sx="100000" sy="100000" kx="0" ky="0" algn="b" rotWithShape="0" blurRad="190500" dist="101600" dir="0">
              <a:srgbClr val="424242"/>
            </a:outerShdw>
          </a:effectLst>
          <a:extLst>
            <a:ext uri="{C572A759-6A51-4108-AA02-DFA0A04FC94B}">
              <ma14:wrappingTextBoxFlag xmlns:ma14="http://schemas.microsoft.com/office/mac/drawingml/2011/main" val="1"/>
            </a:ext>
          </a:extLst>
        </p:spPr>
        <p:txBody>
          <a:bodyPr lIns="53578" tIns="53578" rIns="53578" bIns="53578" anchor="ctr">
            <a:spAutoFit/>
          </a:bodyPr>
          <a:lstStyle>
            <a:lvl1pPr algn="ctr" defTabSz="821531">
              <a:lnSpc>
                <a:spcPct val="100000"/>
              </a:lnSpc>
              <a:spcBef>
                <a:spcPts val="2300"/>
              </a:spcBef>
              <a:buClr>
                <a:srgbClr val="FFFFFF"/>
              </a:buClr>
              <a:defRPr b="1" spc="-83" sz="6300">
                <a:solidFill>
                  <a:srgbClr val="FFFFFF"/>
                </a:solidFill>
                <a:effectLst>
                  <a:outerShdw sx="100000" sy="100000" kx="0" ky="0" algn="b" rotWithShape="0" blurRad="63500" dist="0" dir="3600000">
                    <a:srgbClr val="000000">
                      <a:alpha val="70000"/>
                    </a:srgbClr>
                  </a:outerShdw>
                </a:effectLst>
                <a:uFill>
                  <a:solidFill>
                    <a:srgbClr val="FFFFFF"/>
                  </a:solidFill>
                </a:uFill>
                <a:latin typeface="Century Gothic"/>
                <a:ea typeface="Century Gothic"/>
                <a:cs typeface="Century Gothic"/>
                <a:sym typeface="Century Gothic"/>
              </a:defRPr>
            </a:lvl1pPr>
          </a:lstStyle>
          <a:p>
            <a:pPr>
              <a:defRPr>
                <a:effectLst/>
                <a:uFillTx/>
              </a:defRPr>
            </a:pPr>
            <a:r>
              <a:rPr>
                <a:effectLst>
                  <a:outerShdw sx="100000" sy="100000" kx="0" ky="0" algn="b" rotWithShape="0" blurRad="63500" dist="0" dir="3600000">
                    <a:srgbClr val="000000">
                      <a:alpha val="70000"/>
                    </a:srgbClr>
                  </a:outerShdw>
                </a:effectLst>
                <a:uFill>
                  <a:solidFill>
                    <a:srgbClr val="FFFFFF"/>
                  </a:solidFill>
                </a:uFill>
              </a:rPr>
              <a:t>You Are Welcome At Any And All of Our Services!</a:t>
            </a:r>
          </a:p>
        </p:txBody>
      </p:sp>
      <p:sp>
        <p:nvSpPr>
          <p:cNvPr id="555" name="Meeting Times:…"/>
          <p:cNvSpPr txBox="1"/>
          <p:nvPr/>
        </p:nvSpPr>
        <p:spPr>
          <a:xfrm>
            <a:off x="11535978" y="5441642"/>
            <a:ext cx="12465997" cy="6016626"/>
          </a:xfrm>
          <a:prstGeom prst="rect">
            <a:avLst/>
          </a:prstGeom>
          <a:gradFill>
            <a:gsLst>
              <a:gs pos="0">
                <a:srgbClr val="EBEBEB">
                  <a:alpha val="68713"/>
                </a:srgbClr>
              </a:gs>
              <a:gs pos="100000">
                <a:srgbClr val="FFFFFF">
                  <a:alpha val="76559"/>
                </a:srgbClr>
              </a:gs>
            </a:gsLst>
            <a:lin ang="16200000"/>
          </a:gradFill>
          <a:ln w="63500">
            <a:solidFill>
              <a:srgbClr val="000000"/>
            </a:solidFill>
          </a:ln>
          <a:effectLst>
            <a:outerShdw sx="100000" sy="100000" kx="0" ky="0" algn="b" rotWithShape="0" blurRad="279400" dist="241300" dir="5400000">
              <a:srgbClr val="000000">
                <a:alpha val="38000"/>
              </a:srgbClr>
            </a:outerShdw>
            <a:reflection blurRad="0" stA="50000" stPos="0" endA="0" endPos="40000" dist="0" dir="5400000" fadeDir="5400000" sx="100000" sy="-100000" kx="0" ky="0" algn="bl" rotWithShape="0"/>
          </a:effectLst>
          <a:extLst>
            <a:ext uri="{C572A759-6A51-4108-AA02-DFA0A04FC94B}">
              <ma14:wrappingTextBoxFlag xmlns:ma14="http://schemas.microsoft.com/office/mac/drawingml/2011/main" val="1"/>
            </a:ext>
          </a:extLst>
        </p:spPr>
        <p:txBody>
          <a:bodyPr lIns="357187" tIns="357187" rIns="357187" bIns="357187" anchor="ctr">
            <a:spAutoFit/>
          </a:bodyPr>
          <a:lstStyle/>
          <a:p>
            <a:pPr algn="ctr" defTabSz="821531">
              <a:lnSpc>
                <a:spcPct val="100000"/>
              </a:lnSpc>
              <a:spcBef>
                <a:spcPts val="500"/>
              </a:spcBef>
              <a:buClr>
                <a:srgbClr val="000000"/>
              </a:buClr>
              <a:defRPr b="1" cap="all" spc="959" sz="8000">
                <a:solidFill>
                  <a:srgbClr val="005493"/>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a:uFill>
                  <a:solidFill>
                    <a:srgbClr val="000000"/>
                  </a:solidFill>
                </a:uFill>
              </a:rPr>
              <a:t>Meeting Times:</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A.M. Bible Study: 9:00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A.M. Assembly:	10:00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Sunday P.M. Assembly:     4:00</a:t>
            </a:r>
          </a:p>
          <a:p>
            <a:pPr algn="ctr" defTabSz="821531">
              <a:lnSpc>
                <a:spcPct val="100000"/>
              </a:lnSpc>
              <a:spcBef>
                <a:spcPts val="500"/>
              </a:spcBef>
              <a:buClr>
                <a:srgbClr val="000000"/>
              </a:buClr>
              <a:defRPr spc="-79" sz="6000">
                <a:solidFill>
                  <a:srgbClr val="F4D7E8"/>
                </a:solidFill>
                <a:effectLst>
                  <a:outerShdw sx="100000" sy="100000" kx="0" ky="0" algn="b" rotWithShape="0" blurRad="88900" dist="63500" dir="2590540">
                    <a:srgbClr val="000000">
                      <a:alpha val="35000"/>
                    </a:srgbClr>
                  </a:outerShdw>
                </a:effectLst>
                <a:uFill>
                  <a:solidFill>
                    <a:srgbClr val="F4D7E8"/>
                  </a:solidFill>
                </a:uFill>
                <a:latin typeface="Century Gothic"/>
                <a:ea typeface="Century Gothic"/>
                <a:cs typeface="Century Gothic"/>
                <a:sym typeface="Century Gothic"/>
              </a:defRPr>
            </a:pPr>
            <a:r>
              <a:rPr spc="0">
                <a:solidFill>
                  <a:srgbClr val="000000"/>
                </a:solidFill>
                <a:uFill>
                  <a:solidFill>
                    <a:srgbClr val="000000"/>
                  </a:solidFill>
                </a:uFill>
              </a:rPr>
              <a:t>Wed. P.M. Bible Study:      7:00</a:t>
            </a:r>
          </a:p>
        </p:txBody>
      </p:sp>
      <p:pic>
        <p:nvPicPr>
          <p:cNvPr id="556" name="pasted-movie.png" descr="pasted-movie.png"/>
          <p:cNvPicPr>
            <a:picLocks noChangeAspect="1"/>
          </p:cNvPicPr>
          <p:nvPr/>
        </p:nvPicPr>
        <p:blipFill>
          <a:blip r:embed="rId4">
            <a:extLst/>
          </a:blip>
          <a:stretch>
            <a:fillRect/>
          </a:stretch>
        </p:blipFill>
        <p:spPr>
          <a:xfrm>
            <a:off x="439809" y="7572071"/>
            <a:ext cx="5718073" cy="5718073"/>
          </a:xfrm>
          <a:prstGeom prst="rect">
            <a:avLst/>
          </a:prstGeom>
          <a:ln w="12700">
            <a:miter lim="400000"/>
          </a:ln>
        </p:spPr>
      </p:pic>
      <p:sp>
        <p:nvSpPr>
          <p:cNvPr id="557" name="100 CORNERSTONE ALEXANDER AR, 72002"/>
          <p:cNvSpPr txBox="1"/>
          <p:nvPr/>
        </p:nvSpPr>
        <p:spPr>
          <a:xfrm>
            <a:off x="6479382" y="2162558"/>
            <a:ext cx="17904620" cy="990601"/>
          </a:xfrm>
          <a:prstGeom prst="rect">
            <a:avLst/>
          </a:prstGeom>
          <a:gradFill>
            <a:gsLst>
              <a:gs pos="0">
                <a:srgbClr val="005493">
                  <a:alpha val="38270"/>
                </a:srgbClr>
              </a:gs>
              <a:gs pos="100000">
                <a:srgbClr val="FFFFFF">
                  <a:alpha val="44810"/>
                </a:srgbClr>
              </a:gs>
            </a:gsLst>
            <a:lin ang="16200000"/>
          </a:gra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ctr">
              <a:lnSpc>
                <a:spcPct val="100000"/>
              </a:lnSpc>
              <a:spcBef>
                <a:spcPts val="0"/>
              </a:spcBef>
              <a:defRPr b="1" sz="5700">
                <a:ln w="12700" cap="flat">
                  <a:solidFill>
                    <a:srgbClr val="000000"/>
                  </a:solidFill>
                  <a:prstDash val="solid"/>
                  <a:miter lim="400000"/>
                </a:ln>
                <a:solidFill>
                  <a:srgbClr val="FFFFFF"/>
                </a:solidFill>
                <a:effectLst>
                  <a:outerShdw sx="100000" sy="100000" kx="0" ky="0" algn="b" rotWithShape="0" blurRad="12700" dist="63500" dir="4418335">
                    <a:srgbClr val="000000"/>
                  </a:outerShdw>
                </a:effectLst>
                <a:latin typeface="Century Gothic"/>
                <a:ea typeface="Century Gothic"/>
                <a:cs typeface="Century Gothic"/>
                <a:sym typeface="Century Gothic"/>
              </a:defRPr>
            </a:lvl1pPr>
          </a:lstStyle>
          <a:p>
            <a:pPr/>
            <a:r>
              <a:t>100 CORNERSTONE ALEXANDER AR, 72002</a:t>
            </a:r>
          </a:p>
        </p:txBody>
      </p:sp>
      <p:pic>
        <p:nvPicPr>
          <p:cNvPr id="558" name="pasted-movie.png" descr="pasted-movie.png"/>
          <p:cNvPicPr>
            <a:picLocks noChangeAspect="1"/>
          </p:cNvPicPr>
          <p:nvPr/>
        </p:nvPicPr>
        <p:blipFill>
          <a:blip r:embed="rId5">
            <a:extLst/>
          </a:blip>
          <a:stretch>
            <a:fillRect/>
          </a:stretch>
        </p:blipFill>
        <p:spPr>
          <a:xfrm>
            <a:off x="-84497" y="684307"/>
            <a:ext cx="7609327" cy="7187439"/>
          </a:xfrm>
          <a:prstGeom prst="rect">
            <a:avLst/>
          </a:prstGeom>
          <a:ln w="12700">
            <a:miter lim="400000"/>
          </a:ln>
        </p:spPr>
      </p:pic>
      <p:pic>
        <p:nvPicPr>
          <p:cNvPr id="559" name="pasted-movie.png" descr="pasted-movie.png"/>
          <p:cNvPicPr>
            <a:picLocks noChangeAspect="1"/>
          </p:cNvPicPr>
          <p:nvPr/>
        </p:nvPicPr>
        <p:blipFill>
          <a:blip r:embed="rId6">
            <a:extLst/>
          </a:blip>
          <a:stretch>
            <a:fillRect/>
          </a:stretch>
        </p:blipFill>
        <p:spPr>
          <a:xfrm>
            <a:off x="-335577" y="-324224"/>
            <a:ext cx="25055154" cy="243093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med" advClick="1" p14:dur="1000">
        <p15:prstTrans prst="peelOff" invX="1"/>
      </p:transition>
    </mc:Choice>
    <mc:Choice xmlns:p14="http://schemas.microsoft.com/office/powerpoint/2010/main" Requires="p14">
      <p:transition spd="med" advClick="1" p14:dur="1000">
        <p:peelOff/>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63" name="Image"/>
          <p:cNvGrpSpPr/>
          <p:nvPr/>
        </p:nvGrpSpPr>
        <p:grpSpPr>
          <a:xfrm>
            <a:off x="-50880" y="1855205"/>
            <a:ext cx="10286204" cy="11851798"/>
            <a:chOff x="0" y="0"/>
            <a:chExt cx="10286202" cy="11851797"/>
          </a:xfrm>
        </p:grpSpPr>
        <p:pic>
          <p:nvPicPr>
            <p:cNvPr id="262" name="Image" descr="Image"/>
            <p:cNvPicPr>
              <a:picLocks noChangeAspect="1"/>
            </p:cNvPicPr>
            <p:nvPr/>
          </p:nvPicPr>
          <p:blipFill>
            <a:blip r:embed="rId2">
              <a:extLst/>
            </a:blip>
            <a:srcRect l="0" t="14051" r="0" b="0"/>
            <a:stretch>
              <a:fillRect/>
            </a:stretch>
          </p:blipFill>
          <p:spPr>
            <a:xfrm>
              <a:off x="215900" y="139700"/>
              <a:ext cx="9854403" cy="11292998"/>
            </a:xfrm>
            <a:prstGeom prst="rect">
              <a:avLst/>
            </a:prstGeom>
            <a:ln>
              <a:noFill/>
            </a:ln>
            <a:effectLst/>
          </p:spPr>
        </p:pic>
        <p:pic>
          <p:nvPicPr>
            <p:cNvPr id="261" name="Image" descr="Image"/>
            <p:cNvPicPr>
              <a:picLocks noChangeAspect="0"/>
            </p:cNvPicPr>
            <p:nvPr/>
          </p:nvPicPr>
          <p:blipFill>
            <a:blip r:embed="rId3">
              <a:extLst/>
            </a:blip>
            <a:stretch>
              <a:fillRect/>
            </a:stretch>
          </p:blipFill>
          <p:spPr>
            <a:xfrm>
              <a:off x="0" y="0"/>
              <a:ext cx="10286203" cy="11851798"/>
            </a:xfrm>
            <a:prstGeom prst="rect">
              <a:avLst/>
            </a:prstGeom>
            <a:effectLst/>
          </p:spPr>
        </p:pic>
      </p:grpSp>
      <p:sp>
        <p:nvSpPr>
          <p:cNvPr id="264" name="Necessity of Godliness.…"/>
          <p:cNvSpPr txBox="1"/>
          <p:nvPr/>
        </p:nvSpPr>
        <p:spPr>
          <a:xfrm>
            <a:off x="10268509" y="2313754"/>
            <a:ext cx="13877098" cy="10795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977900" indent="-977900" defTabSz="457200">
              <a:lnSpc>
                <a:spcPct val="100000"/>
              </a:lnSpc>
              <a:spcBef>
                <a:spcPts val="8800"/>
              </a:spcBef>
              <a:buSzPct val="80000"/>
              <a:buBlip>
                <a:blip r:embed="rId4"/>
              </a:buBlip>
              <a:defRPr b="1" sz="8200">
                <a:solidFill>
                  <a:srgbClr val="000000"/>
                </a:solidFill>
                <a:latin typeface="Helvetica"/>
                <a:ea typeface="Helvetica"/>
                <a:cs typeface="Helvetica"/>
                <a:sym typeface="Helvetica"/>
              </a:defRPr>
            </a:pPr>
            <a:r>
              <a:t>Necessity of Godliness.</a:t>
            </a:r>
          </a:p>
          <a:p>
            <a:pPr marL="977900" indent="-977900" defTabSz="457200">
              <a:lnSpc>
                <a:spcPct val="100000"/>
              </a:lnSpc>
              <a:spcBef>
                <a:spcPts val="8800"/>
              </a:spcBef>
              <a:buSzPct val="80000"/>
              <a:buBlip>
                <a:blip r:embed="rId4"/>
              </a:buBlip>
              <a:defRPr b="1" sz="8200">
                <a:solidFill>
                  <a:srgbClr val="000000"/>
                </a:solidFill>
                <a:latin typeface="Helvetica"/>
                <a:ea typeface="Helvetica"/>
                <a:cs typeface="Helvetica"/>
                <a:sym typeface="Helvetica"/>
              </a:defRPr>
            </a:pPr>
            <a:r>
              <a:t>Essentials To Godliness.</a:t>
            </a:r>
          </a:p>
          <a:p>
            <a:pPr marL="977900" indent="-977900" defTabSz="457200">
              <a:lnSpc>
                <a:spcPct val="100000"/>
              </a:lnSpc>
              <a:spcBef>
                <a:spcPts val="8800"/>
              </a:spcBef>
              <a:buSzPct val="80000"/>
              <a:buBlip>
                <a:blip r:embed="rId4"/>
              </a:buBlip>
              <a:defRPr b="1" sz="8200">
                <a:solidFill>
                  <a:srgbClr val="000000"/>
                </a:solidFill>
                <a:latin typeface="Helvetica"/>
                <a:ea typeface="Helvetica"/>
                <a:cs typeface="Helvetica"/>
                <a:sym typeface="Helvetica"/>
              </a:defRPr>
            </a:pPr>
            <a:r>
              <a:t>Godly Religion.</a:t>
            </a:r>
          </a:p>
          <a:p>
            <a:pPr marL="977900" indent="-977900" defTabSz="457200">
              <a:lnSpc>
                <a:spcPct val="100000"/>
              </a:lnSpc>
              <a:spcBef>
                <a:spcPts val="8800"/>
              </a:spcBef>
              <a:buSzPct val="80000"/>
              <a:buBlip>
                <a:blip r:embed="rId4"/>
              </a:buBlip>
              <a:defRPr b="1" sz="8200">
                <a:solidFill>
                  <a:srgbClr val="000000"/>
                </a:solidFill>
                <a:latin typeface="Helvetica"/>
                <a:ea typeface="Helvetica"/>
                <a:cs typeface="Helvetica"/>
                <a:sym typeface="Helvetica"/>
              </a:defRPr>
            </a:pPr>
            <a:r>
              <a:t>Godly View of Sin.</a:t>
            </a:r>
          </a:p>
          <a:p>
            <a:pPr marL="977900" indent="-977900" defTabSz="457200">
              <a:lnSpc>
                <a:spcPct val="100000"/>
              </a:lnSpc>
              <a:spcBef>
                <a:spcPts val="8800"/>
              </a:spcBef>
              <a:buSzPct val="80000"/>
              <a:buBlip>
                <a:blip r:embed="rId4"/>
              </a:buBlip>
              <a:defRPr b="1" sz="8200">
                <a:solidFill>
                  <a:srgbClr val="000000"/>
                </a:solidFill>
                <a:latin typeface="Helvetica"/>
                <a:ea typeface="Helvetica"/>
                <a:cs typeface="Helvetica"/>
                <a:sym typeface="Helvetica"/>
              </a:defRPr>
            </a:pPr>
            <a:r>
              <a:t>Godly Use of Our Bodies.</a:t>
            </a:r>
          </a:p>
        </p:txBody>
      </p:sp>
      <p:sp>
        <p:nvSpPr>
          <p:cNvPr id="265" name="Titus 2:11–12 (NKJV)…"/>
          <p:cNvSpPr txBox="1"/>
          <p:nvPr/>
        </p:nvSpPr>
        <p:spPr>
          <a:xfrm>
            <a:off x="285650" y="5937268"/>
            <a:ext cx="9613144" cy="7079631"/>
          </a:xfrm>
          <a:prstGeom prst="rect">
            <a:avLst/>
          </a:prstGeom>
          <a:ln w="12700">
            <a:miter lim="400000"/>
          </a:ln>
          <a:effectLst>
            <a:outerShdw sx="100000" sy="100000" kx="0" ky="0" algn="b" rotWithShape="0" blurRad="215900" dist="109623"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6000">
                <a:solidFill>
                  <a:srgbClr val="FFFFFF"/>
                </a:solidFill>
                <a:effectLst>
                  <a:outerShdw sx="100000" sy="100000" kx="0" ky="0" algn="b" rotWithShape="0" blurRad="12700" dist="63500" dir="18900000">
                    <a:srgbClr val="000000"/>
                  </a:outerShdw>
                </a:effectLst>
                <a:latin typeface="Times New Roman"/>
                <a:ea typeface="Times New Roman"/>
                <a:cs typeface="Times New Roman"/>
                <a:sym typeface="Times New Roman"/>
              </a:defRPr>
            </a:pPr>
            <a:r>
              <a:t>Titus 2:11–12 (NKJV)</a:t>
            </a:r>
          </a:p>
          <a:p>
            <a:pPr algn="ctr" defTabSz="457200">
              <a:lnSpc>
                <a:spcPct val="100000"/>
              </a:lnSpc>
              <a:spcBef>
                <a:spcPts val="0"/>
              </a:spcBef>
              <a:defRPr sz="6000">
                <a:solidFill>
                  <a:srgbClr val="FFFFFF"/>
                </a:solidFill>
                <a:effectLst>
                  <a:outerShdw sx="100000" sy="100000" kx="0" ky="0" algn="b" rotWithShape="0" blurRad="12700" dist="63500" dir="18900000">
                    <a:srgbClr val="000000"/>
                  </a:outerShdw>
                </a:effectLst>
                <a:latin typeface="Times New Roman"/>
                <a:ea typeface="Times New Roman"/>
                <a:cs typeface="Times New Roman"/>
                <a:sym typeface="Times New Roman"/>
              </a:defRPr>
            </a:pPr>
            <a:r>
              <a:rPr baseline="31999"/>
              <a:t>11</a:t>
            </a:r>
            <a:r>
              <a:t> For the grace of God that brings salvation has appeared to all men, </a:t>
            </a:r>
            <a:r>
              <a:rPr baseline="31999"/>
              <a:t>12</a:t>
            </a:r>
            <a:r>
              <a:t> teaching us that, denying ungodliness and worldly lusts, we should live soberly, righteously, and godly in the present age,  </a:t>
            </a:r>
          </a:p>
        </p:txBody>
      </p:sp>
      <p:sp>
        <p:nvSpPr>
          <p:cNvPr id="266" name="Rounded Rectangle"/>
          <p:cNvSpPr/>
          <p:nvPr/>
        </p:nvSpPr>
        <p:spPr>
          <a:xfrm>
            <a:off x="386137" y="138414"/>
            <a:ext cx="23611726" cy="1495988"/>
          </a:xfrm>
          <a:prstGeom prst="roundRect">
            <a:avLst>
              <a:gd name="adj" fmla="val 42447"/>
            </a:avLst>
          </a:prstGeom>
          <a:solidFill>
            <a:schemeClr val="accent6">
              <a:satOff val="1848"/>
              <a:lumOff val="-15262"/>
            </a:schemeClr>
          </a:solidFill>
          <a:ln w="12700">
            <a:miter lim="400000"/>
          </a:ln>
        </p:spPr>
        <p:txBody>
          <a:bodyPr lIns="50800" tIns="50800" rIns="50800" bIns="50800" anchor="ctr"/>
          <a:lstStyle/>
          <a:p>
            <a:pPr algn="ctr">
              <a:lnSpc>
                <a:spcPct val="100000"/>
              </a:lnSpc>
              <a:spcBef>
                <a:spcPts val="0"/>
              </a:spcBef>
              <a:defRPr sz="5000">
                <a:solidFill>
                  <a:srgbClr val="FFFFFF"/>
                </a:solidFill>
              </a:defRPr>
            </a:pPr>
          </a:p>
        </p:txBody>
      </p:sp>
      <p:pic>
        <p:nvPicPr>
          <p:cNvPr id="267" name="pasted-movie.png" descr="pasted-movie.png"/>
          <p:cNvPicPr>
            <a:picLocks noChangeAspect="1"/>
          </p:cNvPicPr>
          <p:nvPr/>
        </p:nvPicPr>
        <p:blipFill>
          <a:blip r:embed="rId5">
            <a:extLst/>
          </a:blip>
          <a:stretch>
            <a:fillRect/>
          </a:stretch>
        </p:blipFill>
        <p:spPr>
          <a:xfrm>
            <a:off x="564974" y="173918"/>
            <a:ext cx="6402180" cy="1424980"/>
          </a:xfrm>
          <a:prstGeom prst="rect">
            <a:avLst/>
          </a:prstGeom>
          <a:ln w="12700">
            <a:miter lim="400000"/>
          </a:ln>
          <a:effectLst>
            <a:outerShdw sx="100000" sy="100000" kx="0" ky="0" algn="b" rotWithShape="0" blurRad="215900" dist="109623" dir="5400000">
              <a:srgbClr val="000000"/>
            </a:outerShdw>
          </a:effectLst>
        </p:spPr>
      </p:pic>
      <p:pic>
        <p:nvPicPr>
          <p:cNvPr id="268" name="pasted-movie.png" descr="pasted-movie.png"/>
          <p:cNvPicPr>
            <a:picLocks noChangeAspect="1"/>
          </p:cNvPicPr>
          <p:nvPr/>
        </p:nvPicPr>
        <p:blipFill>
          <a:blip r:embed="rId6">
            <a:extLst/>
          </a:blip>
          <a:stretch>
            <a:fillRect/>
          </a:stretch>
        </p:blipFill>
        <p:spPr>
          <a:xfrm>
            <a:off x="5739033" y="-762693"/>
            <a:ext cx="3042005" cy="2851879"/>
          </a:xfrm>
          <a:prstGeom prst="rect">
            <a:avLst/>
          </a:prstGeom>
          <a:ln w="12700">
            <a:miter lim="400000"/>
          </a:ln>
        </p:spPr>
      </p:pic>
      <p:pic>
        <p:nvPicPr>
          <p:cNvPr id="269" name="pasted-movie.png" descr="pasted-movie.png"/>
          <p:cNvPicPr>
            <a:picLocks noChangeAspect="1"/>
          </p:cNvPicPr>
          <p:nvPr/>
        </p:nvPicPr>
        <p:blipFill>
          <a:blip r:embed="rId7">
            <a:extLst/>
          </a:blip>
          <a:stretch>
            <a:fillRect/>
          </a:stretch>
        </p:blipFill>
        <p:spPr>
          <a:xfrm>
            <a:off x="7472619" y="176600"/>
            <a:ext cx="16536607" cy="1419617"/>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264">
                                            <p:bg/>
                                          </p:spTgt>
                                        </p:tgtEl>
                                        <p:attrNameLst>
                                          <p:attrName>style.visibility</p:attrName>
                                        </p:attrNameLst>
                                      </p:cBhvr>
                                      <p:to>
                                        <p:strVal val="visible"/>
                                      </p:to>
                                    </p:set>
                                    <p:animEffect filter="wipe(left)" transition="in">
                                      <p:cBhvr>
                                        <p:cTn id="7" dur="1500"/>
                                        <p:tgtEl>
                                          <p:spTgt spid="264">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264">
                                            <p:txEl>
                                              <p:pRg st="0" end="0"/>
                                            </p:txEl>
                                          </p:spTgt>
                                        </p:tgtEl>
                                        <p:attrNameLst>
                                          <p:attrName>style.visibility</p:attrName>
                                        </p:attrNameLst>
                                      </p:cBhvr>
                                      <p:to>
                                        <p:strVal val="visible"/>
                                      </p:to>
                                    </p:set>
                                    <p:animEffect filter="wipe(left)" transition="in">
                                      <p:cBhvr>
                                        <p:cTn id="10" dur="1500"/>
                                        <p:tgtEl>
                                          <p:spTgt spid="26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264">
                                            <p:txEl>
                                              <p:pRg st="1" end="1"/>
                                            </p:txEl>
                                          </p:spTgt>
                                        </p:tgtEl>
                                        <p:attrNameLst>
                                          <p:attrName>style.visibility</p:attrName>
                                        </p:attrNameLst>
                                      </p:cBhvr>
                                      <p:to>
                                        <p:strVal val="visible"/>
                                      </p:to>
                                    </p:set>
                                    <p:animEffect filter="wipe(left)" transition="in">
                                      <p:cBhvr>
                                        <p:cTn id="15" dur="1500"/>
                                        <p:tgtEl>
                                          <p:spTgt spid="26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264">
                                            <p:txEl>
                                              <p:pRg st="2" end="2"/>
                                            </p:txEl>
                                          </p:spTgt>
                                        </p:tgtEl>
                                        <p:attrNameLst>
                                          <p:attrName>style.visibility</p:attrName>
                                        </p:attrNameLst>
                                      </p:cBhvr>
                                      <p:to>
                                        <p:strVal val="visible"/>
                                      </p:to>
                                    </p:set>
                                    <p:animEffect filter="wipe(left)" transition="in">
                                      <p:cBhvr>
                                        <p:cTn id="20" dur="1500"/>
                                        <p:tgtEl>
                                          <p:spTgt spid="26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1" fill="hold">
                                  <p:stCondLst>
                                    <p:cond delay="0"/>
                                  </p:stCondLst>
                                  <p:iterate type="el" backwards="0">
                                    <p:tmAbs val="0"/>
                                  </p:iterate>
                                  <p:childTnLst>
                                    <p:set>
                                      <p:cBhvr>
                                        <p:cTn id="24" fill="hold"/>
                                        <p:tgtEl>
                                          <p:spTgt spid="264">
                                            <p:txEl>
                                              <p:pRg st="3" end="3"/>
                                            </p:txEl>
                                          </p:spTgt>
                                        </p:tgtEl>
                                        <p:attrNameLst>
                                          <p:attrName>style.visibility</p:attrName>
                                        </p:attrNameLst>
                                      </p:cBhvr>
                                      <p:to>
                                        <p:strVal val="visible"/>
                                      </p:to>
                                    </p:set>
                                    <p:animEffect filter="wipe(left)" transition="in">
                                      <p:cBhvr>
                                        <p:cTn id="25" dur="1500"/>
                                        <p:tgtEl>
                                          <p:spTgt spid="264">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8" presetID="22" grpId="1" fill="hold">
                                  <p:stCondLst>
                                    <p:cond delay="0"/>
                                  </p:stCondLst>
                                  <p:iterate type="el" backwards="0">
                                    <p:tmAbs val="0"/>
                                  </p:iterate>
                                  <p:childTnLst>
                                    <p:set>
                                      <p:cBhvr>
                                        <p:cTn id="29" fill="hold"/>
                                        <p:tgtEl>
                                          <p:spTgt spid="264">
                                            <p:txEl>
                                              <p:pRg st="4" end="4"/>
                                            </p:txEl>
                                          </p:spTgt>
                                        </p:tgtEl>
                                        <p:attrNameLst>
                                          <p:attrName>style.visibility</p:attrName>
                                        </p:attrNameLst>
                                      </p:cBhvr>
                                      <p:to>
                                        <p:strVal val="visible"/>
                                      </p:to>
                                    </p:set>
                                    <p:animEffect filter="wipe(left)" transition="in">
                                      <p:cBhvr>
                                        <p:cTn id="30" dur="1500"/>
                                        <p:tgtEl>
                                          <p:spTgt spid="264">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64" grpId="1"/>
    </p:bldLst>
  </p:timing>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62" name="Front view of a red Ducati motorcycle against a black background" descr="Front view of a red Ducati motorcycle against a black background"/>
          <p:cNvPicPr>
            <a:picLocks noChangeAspect="1"/>
          </p:cNvPicPr>
          <p:nvPr>
            <p:ph type="pic" idx="21"/>
          </p:nvPr>
        </p:nvPicPr>
        <p:blipFill>
          <a:blip r:embed="rId2">
            <a:extLst/>
          </a:blip>
          <a:srcRect l="459" t="0" r="459" b="0"/>
          <a:stretch>
            <a:fillRect/>
          </a:stretch>
        </p:blipFill>
        <p:spPr>
          <a:prstGeom prst="rect">
            <a:avLst/>
          </a:prstGeom>
        </p:spPr>
      </p:pic>
      <p:sp>
        <p:nvSpPr>
          <p:cNvPr id="563" name="Charts by Don McClain…"/>
          <p:cNvSpPr txBox="1"/>
          <p:nvPr/>
        </p:nvSpPr>
        <p:spPr>
          <a:xfrm>
            <a:off x="3164512" y="8943421"/>
            <a:ext cx="18054976" cy="4365240"/>
          </a:xfrm>
          <a:prstGeom prst="rect">
            <a:avLst/>
          </a:prstGeom>
          <a:solidFill>
            <a:srgbClr val="5A5F5E">
              <a:alpha val="58730"/>
            </a:srgbClr>
          </a:solidFill>
          <a:ln w="12700">
            <a:miter lim="400000"/>
          </a:ln>
          <a:effectLst>
            <a:outerShdw sx="100000" sy="100000" kx="0" ky="0" algn="b" rotWithShape="0" blurRad="203200" dist="101600" dir="2460000">
              <a:srgbClr val="000000"/>
            </a:outerShdw>
          </a:effectLst>
          <a:extLst>
            <a:ext uri="{C572A759-6A51-4108-AA02-DFA0A04FC94B}">
              <ma14:wrappingTextBoxFlag xmlns:ma14="http://schemas.microsoft.com/office/mac/drawingml/2011/main" val="1"/>
            </a:ext>
          </a:extLst>
        </p:spPr>
        <p:txBody>
          <a:bodyPr lIns="71437" tIns="71437" rIns="71437" bIns="71437" anchor="ctr">
            <a:spAutoFit/>
          </a:bodyPr>
          <a:lstStyle/>
          <a:p>
            <a:pPr algn="ctr" defTabSz="642937">
              <a:lnSpc>
                <a:spcPct val="100000"/>
              </a:lnSpc>
              <a:spcBef>
                <a:spcPts val="0"/>
              </a:spcBef>
              <a:defRPr sz="5800">
                <a:solidFill>
                  <a:srgbClr val="FFD9A8"/>
                </a:solidFill>
                <a:effectLst>
                  <a:outerShdw sx="100000" sy="100000" kx="0" ky="0" algn="b" rotWithShape="0" blurRad="152400" dist="76200" dir="2460000">
                    <a:srgbClr val="000000"/>
                  </a:outerShdw>
                </a:effectLst>
                <a:latin typeface="Charcoal CY"/>
                <a:ea typeface="Charcoal CY"/>
                <a:cs typeface="Charcoal CY"/>
                <a:sym typeface="Charcoal CY"/>
              </a:defRPr>
            </a:pPr>
            <a:r>
              <a:t>Charts by Don McClain</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t>Preached August 9, 2026 / Alexander church of Christ</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t>Phone: 501-568-1062</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t>Email – </a:t>
            </a:r>
            <a:r>
              <a:rPr>
                <a:hlinkClick r:id="rId3" invalidUrl="" action="" tgtFrame="" tooltip="" history="1" highlightClick="0" endSnd="0"/>
              </a:rPr>
              <a:t>donmcclain@sbcglobal.net</a:t>
            </a:r>
            <a:r>
              <a:t>  </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t>More Keynote, PPT &amp; Audio Sermons</a:t>
            </a:r>
          </a:p>
          <a:p>
            <a:pPr algn="ctr" defTabSz="642937">
              <a:lnSpc>
                <a:spcPct val="100000"/>
              </a:lnSpc>
              <a:spcBef>
                <a:spcPts val="0"/>
              </a:spcBef>
              <a:defRPr sz="4000">
                <a:solidFill>
                  <a:srgbClr val="FFFFFF"/>
                </a:solidFill>
                <a:effectLst>
                  <a:outerShdw sx="100000" sy="100000" kx="0" ky="0" algn="b" rotWithShape="0" blurRad="152400" dist="76200" dir="2460000">
                    <a:srgbClr val="000000"/>
                  </a:outerShdw>
                </a:effectLst>
                <a:latin typeface="Chalkboard"/>
                <a:ea typeface="Chalkboard"/>
                <a:cs typeface="Chalkboard"/>
                <a:sym typeface="Chalkboard"/>
              </a:defRPr>
            </a:pPr>
            <a:r>
              <a:rPr u="sng">
                <a:hlinkClick r:id="rId4" invalidUrl="" action="" tgtFrame="" tooltip="" history="1" highlightClick="0" endSnd="0"/>
              </a:rPr>
              <a:t>www.alexanderchurchofchrist.com</a:t>
            </a:r>
            <a:r>
              <a:t> </a:t>
            </a:r>
          </a:p>
        </p:txBody>
      </p:sp>
      <p:pic>
        <p:nvPicPr>
          <p:cNvPr id="564" name="pasted-movie.png" descr="pasted-movie.png"/>
          <p:cNvPicPr>
            <a:picLocks noChangeAspect="1"/>
          </p:cNvPicPr>
          <p:nvPr/>
        </p:nvPicPr>
        <p:blipFill>
          <a:blip r:embed="rId5">
            <a:extLst/>
          </a:blip>
          <a:stretch>
            <a:fillRect/>
          </a:stretch>
        </p:blipFill>
        <p:spPr>
          <a:xfrm>
            <a:off x="1755053" y="-361795"/>
            <a:ext cx="20873894" cy="4646054"/>
          </a:xfrm>
          <a:prstGeom prst="rect">
            <a:avLst/>
          </a:prstGeom>
          <a:ln w="12700">
            <a:miter lim="400000"/>
          </a:ln>
          <a:effectLst>
            <a:outerShdw sx="100000" sy="100000" kx="0" ky="0" algn="b" rotWithShape="0" blurRad="215900" dist="109623" dir="5400000">
              <a:srgbClr val="000000"/>
            </a:outerShdw>
          </a:effectLst>
        </p:spPr>
      </p:pic>
      <p:sp>
        <p:nvSpPr>
          <p:cNvPr id="565" name="Psalm 127:1; Deuteronomy 6:4–9; Colossians 3:18–21"/>
          <p:cNvSpPr txBox="1"/>
          <p:nvPr/>
        </p:nvSpPr>
        <p:spPr>
          <a:xfrm>
            <a:off x="224152" y="6951192"/>
            <a:ext cx="23935695" cy="11049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nchor="ctr">
            <a:spAutoFit/>
          </a:bodyPr>
          <a:lstStyle>
            <a:lvl1pPr algn="ctr" defTabSz="457200">
              <a:lnSpc>
                <a:spcPct val="100000"/>
              </a:lnSpc>
              <a:spcBef>
                <a:spcPts val="0"/>
              </a:spcBef>
              <a:defRPr b="1" sz="6600">
                <a:solidFill>
                  <a:srgbClr val="FFFFFF"/>
                </a:solidFill>
                <a:effectLst>
                  <a:outerShdw sx="100000" sy="100000" kx="0" ky="0" algn="b" rotWithShape="0" blurRad="50800" dist="63500" dir="1883633">
                    <a:srgbClr val="000000"/>
                  </a:outerShdw>
                </a:effectLst>
                <a:latin typeface="Helvetica"/>
                <a:ea typeface="Helvetica"/>
                <a:cs typeface="Helvetica"/>
                <a:sym typeface="Helvetica"/>
              </a:defRPr>
            </a:lvl1pPr>
          </a:lstStyle>
          <a:p>
            <a:pPr/>
            <a:r>
              <a:t>Psalm 127:1; Deuteronomy 6:4–9; Colossians 3:18–21</a:t>
            </a:r>
          </a:p>
        </p:txBody>
      </p:sp>
      <p:pic>
        <p:nvPicPr>
          <p:cNvPr id="566" name="pasted-movie.png" descr="pasted-movie.png"/>
          <p:cNvPicPr>
            <a:picLocks noChangeAspect="1"/>
          </p:cNvPicPr>
          <p:nvPr/>
        </p:nvPicPr>
        <p:blipFill>
          <a:blip r:embed="rId6">
            <a:extLst/>
          </a:blip>
          <a:srcRect l="0" t="0" r="0" b="0"/>
          <a:stretch>
            <a:fillRect/>
          </a:stretch>
        </p:blipFill>
        <p:spPr>
          <a:xfrm>
            <a:off x="136163" y="5171586"/>
            <a:ext cx="24111674" cy="2069913"/>
          </a:xfrm>
          <a:prstGeom prst="rect">
            <a:avLst/>
          </a:prstGeom>
          <a:ln w="12700">
            <a:miter lim="400000"/>
          </a:ln>
          <a:effectLst>
            <a:outerShdw sx="100000" sy="100000" kx="0" ky="0" algn="b" rotWithShape="0" blurRad="215900" dist="109623" dir="5400000">
              <a:srgbClr val="000000"/>
            </a:outerShdw>
          </a:effectLst>
        </p:spPr>
      </p:pic>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68" name="Deuteronomy 6:1–9 (NKJV)…"/>
          <p:cNvSpPr txBox="1"/>
          <p:nvPr/>
        </p:nvSpPr>
        <p:spPr>
          <a:xfrm>
            <a:off x="675115" y="375768"/>
            <a:ext cx="23033769" cy="123190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89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t>Deuteronomy 6:1–9 (NKJV) </a:t>
            </a:r>
          </a:p>
          <a:p>
            <a:pPr algn="ctr" defTabSz="457200">
              <a:lnSpc>
                <a:spcPct val="100000"/>
              </a:lnSpc>
              <a:spcBef>
                <a:spcPts val="0"/>
              </a:spcBef>
              <a:defRPr sz="79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rPr baseline="31999"/>
              <a:t>1</a:t>
            </a:r>
            <a:r>
              <a:t> “Now this </a:t>
            </a:r>
            <a:r>
              <a:rPr i="1"/>
              <a:t>is</a:t>
            </a:r>
            <a:r>
              <a:t> the commandment, </a:t>
            </a:r>
            <a:r>
              <a:rPr i="1"/>
              <a:t>and these are</a:t>
            </a:r>
            <a:r>
              <a:t> the statutes and judgments which the Lord your God has commanded to teach you, that you may observe </a:t>
            </a:r>
            <a:r>
              <a:rPr i="1"/>
              <a:t>them</a:t>
            </a:r>
            <a:r>
              <a:t> in the land which you are crossing over to possess, </a:t>
            </a:r>
            <a:r>
              <a:rPr baseline="31999"/>
              <a:t>2</a:t>
            </a:r>
            <a:r>
              <a:t> that you may fear the Lord your God, to keep all His statutes and His commandments which I command you, you and your son and your grandson, all the days of your life, and that your days may be prolonged.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70" name="Deuteronomy 6:1–9 (NKJV)…"/>
          <p:cNvSpPr txBox="1"/>
          <p:nvPr/>
        </p:nvSpPr>
        <p:spPr>
          <a:xfrm>
            <a:off x="675115" y="375768"/>
            <a:ext cx="23033769" cy="124333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89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t>Deuteronomy 6:1–9 (NKJV) </a:t>
            </a:r>
          </a:p>
          <a:p>
            <a:pPr algn="ctr" defTabSz="457200">
              <a:lnSpc>
                <a:spcPct val="100000"/>
              </a:lnSpc>
              <a:spcBef>
                <a:spcPts val="0"/>
              </a:spcBef>
              <a:defRPr sz="80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rPr baseline="31999"/>
              <a:t>3</a:t>
            </a:r>
            <a:r>
              <a:t> Therefore hear, O Israel, and be careful to observe </a:t>
            </a:r>
            <a:r>
              <a:rPr i="1"/>
              <a:t>it,</a:t>
            </a:r>
            <a:r>
              <a:t> that it may be well with you, and that you may multiply greatly as the Lord God of your fathers has promised you—‘a land flowing with milk and honey.’ </a:t>
            </a:r>
            <a:r>
              <a:rPr baseline="31999"/>
              <a:t>4</a:t>
            </a:r>
            <a:r>
              <a:t> “Hear, O Israel: The Lord our God, the Lord </a:t>
            </a:r>
            <a:r>
              <a:rPr i="1"/>
              <a:t>is</a:t>
            </a:r>
            <a:r>
              <a:t> one! </a:t>
            </a:r>
            <a:r>
              <a:rPr baseline="31999"/>
              <a:t>5</a:t>
            </a:r>
            <a:r>
              <a:t> You shall love the Lord your God with all your heart, with all your soul, and with all your strength. </a:t>
            </a:r>
            <a:r>
              <a:rPr baseline="31999"/>
              <a:t>6</a:t>
            </a:r>
            <a:r>
              <a:t> “And these words which I command you today shall be in your heart. </a:t>
            </a:r>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572" name="Deuteronomy 6:1–9 (NKJV)…"/>
          <p:cNvSpPr txBox="1"/>
          <p:nvPr/>
        </p:nvSpPr>
        <p:spPr>
          <a:xfrm>
            <a:off x="675115" y="375768"/>
            <a:ext cx="23033769" cy="123317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89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t>Deuteronomy 6:1–9 (NKJV) </a:t>
            </a:r>
          </a:p>
          <a:p>
            <a:pPr algn="ctr" defTabSz="457200">
              <a:lnSpc>
                <a:spcPct val="100000"/>
              </a:lnSpc>
              <a:spcBef>
                <a:spcPts val="0"/>
              </a:spcBef>
              <a:defRPr sz="89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rPr baseline="31999"/>
              <a:t>7</a:t>
            </a:r>
            <a:r>
              <a:t> You shall teach them diligently to your children, and shall talk of them when you sit in your house, when you walk by the way, when you lie down, and when you rise up. </a:t>
            </a:r>
            <a:r>
              <a:rPr baseline="31999"/>
              <a:t>8</a:t>
            </a:r>
            <a:r>
              <a:t> You shall bind them as a sign on your hand, and they shall be as frontlets between your eyes. </a:t>
            </a:r>
            <a:r>
              <a:rPr baseline="31999"/>
              <a:t>9</a:t>
            </a:r>
            <a:r>
              <a:t> You shall write them on the doorposts of your house and on your gates.</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3B3B3B"/>
            </a:gs>
            <a:gs pos="100000">
              <a:srgbClr val="797979"/>
            </a:gs>
          </a:gsLst>
          <a:lin ang="5400000" scaled="0"/>
        </a:gradFill>
      </p:bgPr>
    </p:bg>
    <p:spTree>
      <p:nvGrpSpPr>
        <p:cNvPr id="1" name=""/>
        <p:cNvGrpSpPr/>
        <p:nvPr/>
      </p:nvGrpSpPr>
      <p:grpSpPr>
        <a:xfrm>
          <a:off x="0" y="0"/>
          <a:ext cx="0" cy="0"/>
          <a:chOff x="0" y="0"/>
          <a:chExt cx="0" cy="0"/>
        </a:xfrm>
      </p:grpSpPr>
      <p:grpSp>
        <p:nvGrpSpPr>
          <p:cNvPr id="273" name="Group"/>
          <p:cNvGrpSpPr/>
          <p:nvPr/>
        </p:nvGrpSpPr>
        <p:grpSpPr>
          <a:xfrm>
            <a:off x="-558625" y="10986862"/>
            <a:ext cx="25501250" cy="3404556"/>
            <a:chOff x="0" y="0"/>
            <a:chExt cx="25501248" cy="3404555"/>
          </a:xfrm>
        </p:grpSpPr>
        <p:pic>
          <p:nvPicPr>
            <p:cNvPr id="271" name="Image" descr="Image"/>
            <p:cNvPicPr>
              <a:picLocks noChangeAspect="1"/>
            </p:cNvPicPr>
            <p:nvPr/>
          </p:nvPicPr>
          <p:blipFill>
            <a:blip r:embed="rId2">
              <a:extLst/>
            </a:blip>
            <a:stretch>
              <a:fillRect/>
            </a:stretch>
          </p:blipFill>
          <p:spPr>
            <a:xfrm>
              <a:off x="0" y="43034"/>
              <a:ext cx="16387419" cy="3361522"/>
            </a:xfrm>
            <a:prstGeom prst="rect">
              <a:avLst/>
            </a:prstGeom>
            <a:ln w="12700" cap="flat">
              <a:noFill/>
              <a:miter lim="400000"/>
            </a:ln>
            <a:effectLst>
              <a:outerShdw sx="100000" sy="100000" kx="0" ky="0" algn="b" rotWithShape="0" blurRad="355600" dist="165100" dir="5400000">
                <a:srgbClr val="000000"/>
              </a:outerShdw>
            </a:effectLst>
          </p:spPr>
        </p:pic>
        <p:pic>
          <p:nvPicPr>
            <p:cNvPr id="272" name="Image" descr="Image"/>
            <p:cNvPicPr>
              <a:picLocks noChangeAspect="1"/>
            </p:cNvPicPr>
            <p:nvPr/>
          </p:nvPicPr>
          <p:blipFill>
            <a:blip r:embed="rId3">
              <a:extLst/>
            </a:blip>
            <a:stretch>
              <a:fillRect/>
            </a:stretch>
          </p:blipFill>
          <p:spPr>
            <a:xfrm>
              <a:off x="14790518" y="0"/>
              <a:ext cx="10710731" cy="2856195"/>
            </a:xfrm>
            <a:prstGeom prst="rect">
              <a:avLst/>
            </a:prstGeom>
            <a:ln w="12700" cap="flat">
              <a:noFill/>
              <a:miter lim="400000"/>
            </a:ln>
            <a:effectLst>
              <a:outerShdw sx="100000" sy="100000" kx="0" ky="0" algn="b" rotWithShape="0" blurRad="355600" dist="165100" dir="5400000">
                <a:srgbClr val="000000"/>
              </a:outerShdw>
            </a:effectLst>
          </p:spPr>
        </p:pic>
      </p:grpSp>
      <p:pic>
        <p:nvPicPr>
          <p:cNvPr id="274" name="Image" descr="Image"/>
          <p:cNvPicPr>
            <a:picLocks noChangeAspect="0"/>
          </p:cNvPicPr>
          <p:nvPr/>
        </p:nvPicPr>
        <p:blipFill>
          <a:blip r:embed="rId4">
            <a:extLst/>
          </a:blip>
          <a:srcRect l="0" t="3873" r="0" b="3873"/>
          <a:stretch>
            <a:fillRect/>
          </a:stretch>
        </p:blipFill>
        <p:spPr>
          <a:xfrm>
            <a:off x="6099022" y="2584726"/>
            <a:ext cx="17240615" cy="8618187"/>
          </a:xfrm>
          <a:prstGeom prst="rect">
            <a:avLst/>
          </a:prstGeom>
          <a:ln w="12700">
            <a:miter lim="400000"/>
          </a:ln>
          <a:effectLst>
            <a:outerShdw sx="100000" sy="100000" kx="0" ky="0" algn="b" rotWithShape="0" blurRad="355600" dist="165100" dir="5400000">
              <a:srgbClr val="000000"/>
            </a:outerShdw>
          </a:effectLst>
        </p:spPr>
      </p:pic>
      <p:grpSp>
        <p:nvGrpSpPr>
          <p:cNvPr id="277" name="Group"/>
          <p:cNvGrpSpPr/>
          <p:nvPr/>
        </p:nvGrpSpPr>
        <p:grpSpPr>
          <a:xfrm>
            <a:off x="1137382" y="2561248"/>
            <a:ext cx="9631015" cy="8665097"/>
            <a:chOff x="0" y="0"/>
            <a:chExt cx="9631013" cy="8665095"/>
          </a:xfrm>
        </p:grpSpPr>
        <p:pic>
          <p:nvPicPr>
            <p:cNvPr id="275" name="Screen Shot 2021-03-18 at 9.14.40 PM.png" descr="Screen Shot 2021-03-18 at 9.14.40 PM.png"/>
            <p:cNvPicPr>
              <a:picLocks noChangeAspect="1"/>
            </p:cNvPicPr>
            <p:nvPr/>
          </p:nvPicPr>
          <p:blipFill>
            <a:blip r:embed="rId5">
              <a:extLst/>
            </a:blip>
            <a:srcRect l="0" t="0" r="0" b="0"/>
            <a:stretch>
              <a:fillRect/>
            </a:stretch>
          </p:blipFill>
          <p:spPr>
            <a:xfrm>
              <a:off x="145943" y="0"/>
              <a:ext cx="9485071" cy="86391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48"/>
                  </a:moveTo>
                  <a:cubicBezTo>
                    <a:pt x="21600" y="76"/>
                    <a:pt x="21353" y="101"/>
                    <a:pt x="21009" y="109"/>
                  </a:cubicBezTo>
                  <a:lnTo>
                    <a:pt x="20419" y="123"/>
                  </a:lnTo>
                  <a:lnTo>
                    <a:pt x="20386" y="258"/>
                  </a:lnTo>
                  <a:cubicBezTo>
                    <a:pt x="20368" y="332"/>
                    <a:pt x="20372" y="406"/>
                    <a:pt x="20394" y="421"/>
                  </a:cubicBezTo>
                  <a:cubicBezTo>
                    <a:pt x="20417" y="437"/>
                    <a:pt x="20436" y="509"/>
                    <a:pt x="20436" y="581"/>
                  </a:cubicBezTo>
                  <a:cubicBezTo>
                    <a:pt x="20436" y="654"/>
                    <a:pt x="20447" y="802"/>
                    <a:pt x="20460" y="910"/>
                  </a:cubicBezTo>
                  <a:cubicBezTo>
                    <a:pt x="20516" y="1370"/>
                    <a:pt x="20557" y="1838"/>
                    <a:pt x="20600" y="2485"/>
                  </a:cubicBezTo>
                  <a:cubicBezTo>
                    <a:pt x="20639" y="3063"/>
                    <a:pt x="20640" y="5215"/>
                    <a:pt x="20601" y="5781"/>
                  </a:cubicBezTo>
                  <a:cubicBezTo>
                    <a:pt x="20549" y="6564"/>
                    <a:pt x="20538" y="6684"/>
                    <a:pt x="20457" y="7344"/>
                  </a:cubicBezTo>
                  <a:cubicBezTo>
                    <a:pt x="20443" y="7459"/>
                    <a:pt x="20432" y="7605"/>
                    <a:pt x="20433" y="7668"/>
                  </a:cubicBezTo>
                  <a:cubicBezTo>
                    <a:pt x="20434" y="7732"/>
                    <a:pt x="20421" y="7808"/>
                    <a:pt x="20405" y="7837"/>
                  </a:cubicBezTo>
                  <a:cubicBezTo>
                    <a:pt x="20379" y="7883"/>
                    <a:pt x="20364" y="7984"/>
                    <a:pt x="20343" y="8266"/>
                  </a:cubicBezTo>
                  <a:cubicBezTo>
                    <a:pt x="20340" y="8307"/>
                    <a:pt x="20326" y="8373"/>
                    <a:pt x="20311" y="8414"/>
                  </a:cubicBezTo>
                  <a:cubicBezTo>
                    <a:pt x="20297" y="8454"/>
                    <a:pt x="20280" y="8532"/>
                    <a:pt x="20274" y="8586"/>
                  </a:cubicBezTo>
                  <a:cubicBezTo>
                    <a:pt x="20267" y="8640"/>
                    <a:pt x="20251" y="8751"/>
                    <a:pt x="20237" y="8832"/>
                  </a:cubicBezTo>
                  <a:cubicBezTo>
                    <a:pt x="20223" y="8913"/>
                    <a:pt x="20202" y="9064"/>
                    <a:pt x="20190" y="9166"/>
                  </a:cubicBezTo>
                  <a:cubicBezTo>
                    <a:pt x="20178" y="9269"/>
                    <a:pt x="20153" y="9380"/>
                    <a:pt x="20135" y="9412"/>
                  </a:cubicBezTo>
                  <a:cubicBezTo>
                    <a:pt x="20116" y="9445"/>
                    <a:pt x="20106" y="9508"/>
                    <a:pt x="20113" y="9553"/>
                  </a:cubicBezTo>
                  <a:cubicBezTo>
                    <a:pt x="20120" y="9598"/>
                    <a:pt x="20105" y="9649"/>
                    <a:pt x="20080" y="9666"/>
                  </a:cubicBezTo>
                  <a:cubicBezTo>
                    <a:pt x="20056" y="9682"/>
                    <a:pt x="20046" y="9726"/>
                    <a:pt x="20059" y="9763"/>
                  </a:cubicBezTo>
                  <a:cubicBezTo>
                    <a:pt x="20072" y="9800"/>
                    <a:pt x="20062" y="9845"/>
                    <a:pt x="20037" y="9862"/>
                  </a:cubicBezTo>
                  <a:cubicBezTo>
                    <a:pt x="20011" y="9879"/>
                    <a:pt x="20001" y="9923"/>
                    <a:pt x="20014" y="9960"/>
                  </a:cubicBezTo>
                  <a:cubicBezTo>
                    <a:pt x="20027" y="9997"/>
                    <a:pt x="20016" y="10042"/>
                    <a:pt x="19989" y="10060"/>
                  </a:cubicBezTo>
                  <a:cubicBezTo>
                    <a:pt x="19962" y="10079"/>
                    <a:pt x="19952" y="10114"/>
                    <a:pt x="19966" y="10139"/>
                  </a:cubicBezTo>
                  <a:cubicBezTo>
                    <a:pt x="19980" y="10164"/>
                    <a:pt x="19977" y="10212"/>
                    <a:pt x="19959" y="10244"/>
                  </a:cubicBezTo>
                  <a:cubicBezTo>
                    <a:pt x="19940" y="10277"/>
                    <a:pt x="19919" y="10363"/>
                    <a:pt x="19912" y="10435"/>
                  </a:cubicBezTo>
                  <a:cubicBezTo>
                    <a:pt x="19905" y="10507"/>
                    <a:pt x="19875" y="10630"/>
                    <a:pt x="19846" y="10708"/>
                  </a:cubicBezTo>
                  <a:cubicBezTo>
                    <a:pt x="19817" y="10786"/>
                    <a:pt x="19796" y="10865"/>
                    <a:pt x="19800" y="10884"/>
                  </a:cubicBezTo>
                  <a:cubicBezTo>
                    <a:pt x="19803" y="10904"/>
                    <a:pt x="19783" y="10981"/>
                    <a:pt x="19755" y="11057"/>
                  </a:cubicBezTo>
                  <a:cubicBezTo>
                    <a:pt x="19726" y="11132"/>
                    <a:pt x="19699" y="11210"/>
                    <a:pt x="19694" y="11231"/>
                  </a:cubicBezTo>
                  <a:cubicBezTo>
                    <a:pt x="19688" y="11251"/>
                    <a:pt x="19679" y="11284"/>
                    <a:pt x="19673" y="11304"/>
                  </a:cubicBezTo>
                  <a:cubicBezTo>
                    <a:pt x="19667" y="11325"/>
                    <a:pt x="19664" y="11356"/>
                    <a:pt x="19666" y="11373"/>
                  </a:cubicBezTo>
                  <a:cubicBezTo>
                    <a:pt x="19675" y="11442"/>
                    <a:pt x="19403" y="12267"/>
                    <a:pt x="19349" y="12339"/>
                  </a:cubicBezTo>
                  <a:cubicBezTo>
                    <a:pt x="19318" y="12380"/>
                    <a:pt x="19297" y="12422"/>
                    <a:pt x="19303" y="12431"/>
                  </a:cubicBezTo>
                  <a:cubicBezTo>
                    <a:pt x="19309" y="12441"/>
                    <a:pt x="19313" y="12454"/>
                    <a:pt x="19311" y="12461"/>
                  </a:cubicBezTo>
                  <a:cubicBezTo>
                    <a:pt x="19309" y="12467"/>
                    <a:pt x="19299" y="12528"/>
                    <a:pt x="19288" y="12594"/>
                  </a:cubicBezTo>
                  <a:cubicBezTo>
                    <a:pt x="19276" y="12661"/>
                    <a:pt x="19237" y="12766"/>
                    <a:pt x="19200" y="12828"/>
                  </a:cubicBezTo>
                  <a:cubicBezTo>
                    <a:pt x="19163" y="12890"/>
                    <a:pt x="19146" y="12940"/>
                    <a:pt x="19162" y="12940"/>
                  </a:cubicBezTo>
                  <a:cubicBezTo>
                    <a:pt x="19178" y="12940"/>
                    <a:pt x="19157" y="12996"/>
                    <a:pt x="19117" y="13063"/>
                  </a:cubicBezTo>
                  <a:cubicBezTo>
                    <a:pt x="19077" y="13131"/>
                    <a:pt x="19056" y="13186"/>
                    <a:pt x="19072" y="13186"/>
                  </a:cubicBezTo>
                  <a:cubicBezTo>
                    <a:pt x="19088" y="13186"/>
                    <a:pt x="19068" y="13242"/>
                    <a:pt x="19027" y="13309"/>
                  </a:cubicBezTo>
                  <a:cubicBezTo>
                    <a:pt x="18987" y="13377"/>
                    <a:pt x="18967" y="13432"/>
                    <a:pt x="18983" y="13432"/>
                  </a:cubicBezTo>
                  <a:cubicBezTo>
                    <a:pt x="18998" y="13432"/>
                    <a:pt x="18978" y="13488"/>
                    <a:pt x="18938" y="13555"/>
                  </a:cubicBezTo>
                  <a:cubicBezTo>
                    <a:pt x="18897" y="13623"/>
                    <a:pt x="18877" y="13678"/>
                    <a:pt x="18892" y="13678"/>
                  </a:cubicBezTo>
                  <a:cubicBezTo>
                    <a:pt x="18907" y="13678"/>
                    <a:pt x="18867" y="13778"/>
                    <a:pt x="18802" y="13900"/>
                  </a:cubicBezTo>
                  <a:cubicBezTo>
                    <a:pt x="18737" y="14022"/>
                    <a:pt x="18696" y="14121"/>
                    <a:pt x="18711" y="14121"/>
                  </a:cubicBezTo>
                  <a:cubicBezTo>
                    <a:pt x="18726" y="14121"/>
                    <a:pt x="18655" y="14287"/>
                    <a:pt x="18553" y="14490"/>
                  </a:cubicBezTo>
                  <a:cubicBezTo>
                    <a:pt x="18451" y="14693"/>
                    <a:pt x="18379" y="14859"/>
                    <a:pt x="18394" y="14859"/>
                  </a:cubicBezTo>
                  <a:cubicBezTo>
                    <a:pt x="18421" y="14859"/>
                    <a:pt x="18299" y="15117"/>
                    <a:pt x="18144" y="15388"/>
                  </a:cubicBezTo>
                  <a:cubicBezTo>
                    <a:pt x="18093" y="15475"/>
                    <a:pt x="18048" y="15580"/>
                    <a:pt x="18042" y="15619"/>
                  </a:cubicBezTo>
                  <a:cubicBezTo>
                    <a:pt x="18037" y="15659"/>
                    <a:pt x="17968" y="15800"/>
                    <a:pt x="17889" y="15934"/>
                  </a:cubicBezTo>
                  <a:cubicBezTo>
                    <a:pt x="17811" y="16068"/>
                    <a:pt x="17746" y="16199"/>
                    <a:pt x="17746" y="16225"/>
                  </a:cubicBezTo>
                  <a:cubicBezTo>
                    <a:pt x="17746" y="16252"/>
                    <a:pt x="17715" y="16302"/>
                    <a:pt x="17678" y="16336"/>
                  </a:cubicBezTo>
                  <a:cubicBezTo>
                    <a:pt x="17640" y="16371"/>
                    <a:pt x="17619" y="16409"/>
                    <a:pt x="17632" y="16423"/>
                  </a:cubicBezTo>
                  <a:cubicBezTo>
                    <a:pt x="17644" y="16436"/>
                    <a:pt x="17609" y="16516"/>
                    <a:pt x="17554" y="16600"/>
                  </a:cubicBezTo>
                  <a:cubicBezTo>
                    <a:pt x="17500" y="16685"/>
                    <a:pt x="17455" y="16765"/>
                    <a:pt x="17454" y="16778"/>
                  </a:cubicBezTo>
                  <a:cubicBezTo>
                    <a:pt x="17454" y="16792"/>
                    <a:pt x="17403" y="16877"/>
                    <a:pt x="17342" y="16967"/>
                  </a:cubicBezTo>
                  <a:cubicBezTo>
                    <a:pt x="17281" y="17057"/>
                    <a:pt x="17231" y="17149"/>
                    <a:pt x="17231" y="17170"/>
                  </a:cubicBezTo>
                  <a:cubicBezTo>
                    <a:pt x="17231" y="17192"/>
                    <a:pt x="17144" y="17338"/>
                    <a:pt x="17039" y="17495"/>
                  </a:cubicBezTo>
                  <a:cubicBezTo>
                    <a:pt x="16933" y="17651"/>
                    <a:pt x="16815" y="17853"/>
                    <a:pt x="16776" y="17943"/>
                  </a:cubicBezTo>
                  <a:cubicBezTo>
                    <a:pt x="16737" y="18034"/>
                    <a:pt x="16657" y="18157"/>
                    <a:pt x="16599" y="18218"/>
                  </a:cubicBezTo>
                  <a:cubicBezTo>
                    <a:pt x="16541" y="18278"/>
                    <a:pt x="16492" y="18353"/>
                    <a:pt x="16492" y="18384"/>
                  </a:cubicBezTo>
                  <a:cubicBezTo>
                    <a:pt x="16492" y="18415"/>
                    <a:pt x="16441" y="18493"/>
                    <a:pt x="16380" y="18557"/>
                  </a:cubicBezTo>
                  <a:cubicBezTo>
                    <a:pt x="16319" y="18620"/>
                    <a:pt x="16268" y="18698"/>
                    <a:pt x="16268" y="18729"/>
                  </a:cubicBezTo>
                  <a:cubicBezTo>
                    <a:pt x="16268" y="18760"/>
                    <a:pt x="16237" y="18798"/>
                    <a:pt x="16200" y="18813"/>
                  </a:cubicBezTo>
                  <a:cubicBezTo>
                    <a:pt x="16163" y="18829"/>
                    <a:pt x="16133" y="18873"/>
                    <a:pt x="16133" y="18912"/>
                  </a:cubicBezTo>
                  <a:cubicBezTo>
                    <a:pt x="16133" y="18950"/>
                    <a:pt x="16103" y="18994"/>
                    <a:pt x="16066" y="19010"/>
                  </a:cubicBezTo>
                  <a:cubicBezTo>
                    <a:pt x="16029" y="19026"/>
                    <a:pt x="15998" y="19071"/>
                    <a:pt x="15998" y="19112"/>
                  </a:cubicBezTo>
                  <a:cubicBezTo>
                    <a:pt x="15998" y="19152"/>
                    <a:pt x="15958" y="19209"/>
                    <a:pt x="15909" y="19238"/>
                  </a:cubicBezTo>
                  <a:cubicBezTo>
                    <a:pt x="15859" y="19267"/>
                    <a:pt x="15819" y="19323"/>
                    <a:pt x="15819" y="19361"/>
                  </a:cubicBezTo>
                  <a:cubicBezTo>
                    <a:pt x="15819" y="19400"/>
                    <a:pt x="15779" y="19455"/>
                    <a:pt x="15729" y="19484"/>
                  </a:cubicBezTo>
                  <a:cubicBezTo>
                    <a:pt x="15680" y="19513"/>
                    <a:pt x="15640" y="19569"/>
                    <a:pt x="15640" y="19607"/>
                  </a:cubicBezTo>
                  <a:cubicBezTo>
                    <a:pt x="15640" y="19646"/>
                    <a:pt x="15600" y="19701"/>
                    <a:pt x="15550" y="19730"/>
                  </a:cubicBezTo>
                  <a:cubicBezTo>
                    <a:pt x="15501" y="19759"/>
                    <a:pt x="15461" y="19814"/>
                    <a:pt x="15461" y="19852"/>
                  </a:cubicBezTo>
                  <a:cubicBezTo>
                    <a:pt x="15461" y="19889"/>
                    <a:pt x="15400" y="19968"/>
                    <a:pt x="15326" y="20026"/>
                  </a:cubicBezTo>
                  <a:cubicBezTo>
                    <a:pt x="15252" y="20083"/>
                    <a:pt x="15192" y="20157"/>
                    <a:pt x="15192" y="20188"/>
                  </a:cubicBezTo>
                  <a:cubicBezTo>
                    <a:pt x="15192" y="20220"/>
                    <a:pt x="15121" y="20324"/>
                    <a:pt x="15035" y="20419"/>
                  </a:cubicBezTo>
                  <a:cubicBezTo>
                    <a:pt x="14949" y="20514"/>
                    <a:pt x="14682" y="20818"/>
                    <a:pt x="14441" y="21095"/>
                  </a:cubicBezTo>
                  <a:lnTo>
                    <a:pt x="14004" y="21598"/>
                  </a:lnTo>
                  <a:lnTo>
                    <a:pt x="7002" y="21599"/>
                  </a:lnTo>
                  <a:lnTo>
                    <a:pt x="2" y="21600"/>
                  </a:lnTo>
                  <a:lnTo>
                    <a:pt x="0" y="21600"/>
                  </a:lnTo>
                  <a:lnTo>
                    <a:pt x="0" y="0"/>
                  </a:lnTo>
                  <a:lnTo>
                    <a:pt x="10800" y="0"/>
                  </a:lnTo>
                  <a:cubicBezTo>
                    <a:pt x="17755" y="0"/>
                    <a:pt x="21600" y="17"/>
                    <a:pt x="21600" y="48"/>
                  </a:cubicBezTo>
                  <a:close/>
                </a:path>
              </a:pathLst>
            </a:custGeom>
            <a:ln w="12700" cap="flat">
              <a:noFill/>
              <a:miter lim="400000"/>
            </a:ln>
            <a:effectLst>
              <a:outerShdw sx="100000" sy="100000" kx="0" ky="0" algn="b" rotWithShape="0" blurRad="355600" dist="165100" dir="5400000">
                <a:srgbClr val="000000"/>
              </a:outerShdw>
            </a:effectLst>
          </p:spPr>
        </p:pic>
        <p:pic>
          <p:nvPicPr>
            <p:cNvPr id="276" name="Image" descr="Image"/>
            <p:cNvPicPr>
              <a:picLocks noChangeAspect="1"/>
            </p:cNvPicPr>
            <p:nvPr/>
          </p:nvPicPr>
          <p:blipFill>
            <a:blip r:embed="rId6">
              <a:extLst/>
            </a:blip>
            <a:stretch>
              <a:fillRect/>
            </a:stretch>
          </p:blipFill>
          <p:spPr>
            <a:xfrm>
              <a:off x="0" y="0"/>
              <a:ext cx="8873701" cy="8665096"/>
            </a:xfrm>
            <a:prstGeom prst="rect">
              <a:avLst/>
            </a:prstGeom>
            <a:ln w="12700" cap="flat">
              <a:noFill/>
              <a:miter lim="400000"/>
            </a:ln>
            <a:effectLst>
              <a:outerShdw sx="100000" sy="100000" kx="0" ky="0" algn="b" rotWithShape="0" blurRad="355600" dist="165100" dir="5400000">
                <a:srgbClr val="000000"/>
              </a:outerShdw>
            </a:effectLst>
          </p:spPr>
        </p:pic>
      </p:grpSp>
      <p:pic>
        <p:nvPicPr>
          <p:cNvPr id="278" name="Rectangle Rectangle" descr="Rectangle Rectangle"/>
          <p:cNvPicPr>
            <a:picLocks noChangeAspect="0"/>
          </p:cNvPicPr>
          <p:nvPr/>
        </p:nvPicPr>
        <p:blipFill>
          <a:blip r:embed="rId7">
            <a:extLst/>
          </a:blip>
          <a:stretch>
            <a:fillRect/>
          </a:stretch>
        </p:blipFill>
        <p:spPr>
          <a:xfrm>
            <a:off x="864564" y="2406086"/>
            <a:ext cx="22654872" cy="9155857"/>
          </a:xfrm>
          <a:prstGeom prst="rect">
            <a:avLst/>
          </a:prstGeom>
        </p:spPr>
      </p:pic>
      <p:pic>
        <p:nvPicPr>
          <p:cNvPr id="280" name="Image" descr="Image"/>
          <p:cNvPicPr>
            <a:picLocks noChangeAspect="0"/>
          </p:cNvPicPr>
          <p:nvPr/>
        </p:nvPicPr>
        <p:blipFill>
          <a:blip r:embed="rId4">
            <a:extLst/>
          </a:blip>
          <a:srcRect l="6852" t="29531" r="80259" b="30916"/>
          <a:stretch>
            <a:fillRect/>
          </a:stretch>
        </p:blipFill>
        <p:spPr>
          <a:xfrm flipH="1">
            <a:off x="21939530" y="3188478"/>
            <a:ext cx="1890639" cy="36949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63" y="20197"/>
                </a:moveTo>
                <a:cubicBezTo>
                  <a:pt x="1304" y="20183"/>
                  <a:pt x="1229" y="20184"/>
                  <a:pt x="1112" y="20214"/>
                </a:cubicBezTo>
                <a:cubicBezTo>
                  <a:pt x="995" y="20242"/>
                  <a:pt x="851" y="20292"/>
                  <a:pt x="680" y="20382"/>
                </a:cubicBezTo>
                <a:cubicBezTo>
                  <a:pt x="538" y="20458"/>
                  <a:pt x="428" y="20533"/>
                  <a:pt x="341" y="20601"/>
                </a:cubicBezTo>
                <a:cubicBezTo>
                  <a:pt x="315" y="20605"/>
                  <a:pt x="288" y="20602"/>
                  <a:pt x="264" y="20610"/>
                </a:cubicBezTo>
                <a:cubicBezTo>
                  <a:pt x="157" y="20647"/>
                  <a:pt x="121" y="20724"/>
                  <a:pt x="187" y="20783"/>
                </a:cubicBezTo>
                <a:cubicBezTo>
                  <a:pt x="190" y="20786"/>
                  <a:pt x="195" y="20787"/>
                  <a:pt x="198" y="20789"/>
                </a:cubicBezTo>
                <a:cubicBezTo>
                  <a:pt x="198" y="20789"/>
                  <a:pt x="197" y="20791"/>
                  <a:pt x="198" y="20792"/>
                </a:cubicBezTo>
                <a:cubicBezTo>
                  <a:pt x="374" y="20950"/>
                  <a:pt x="593" y="20906"/>
                  <a:pt x="1091" y="20613"/>
                </a:cubicBezTo>
                <a:cubicBezTo>
                  <a:pt x="1241" y="20524"/>
                  <a:pt x="1325" y="20450"/>
                  <a:pt x="1373" y="20388"/>
                </a:cubicBezTo>
                <a:cubicBezTo>
                  <a:pt x="1428" y="20327"/>
                  <a:pt x="1432" y="20287"/>
                  <a:pt x="1420" y="20251"/>
                </a:cubicBezTo>
                <a:cubicBezTo>
                  <a:pt x="1600" y="20400"/>
                  <a:pt x="1728" y="20575"/>
                  <a:pt x="1728" y="20792"/>
                </a:cubicBezTo>
                <a:cubicBezTo>
                  <a:pt x="1728" y="21210"/>
                  <a:pt x="1366" y="21476"/>
                  <a:pt x="619" y="21600"/>
                </a:cubicBezTo>
                <a:lnTo>
                  <a:pt x="0" y="21600"/>
                </a:lnTo>
                <a:lnTo>
                  <a:pt x="0" y="19863"/>
                </a:lnTo>
                <a:cubicBezTo>
                  <a:pt x="12" y="19862"/>
                  <a:pt x="25" y="19862"/>
                  <a:pt x="38" y="19862"/>
                </a:cubicBezTo>
                <a:cubicBezTo>
                  <a:pt x="622" y="19862"/>
                  <a:pt x="1069" y="19990"/>
                  <a:pt x="1363" y="20197"/>
                </a:cubicBezTo>
                <a:close/>
                <a:moveTo>
                  <a:pt x="4865" y="21233"/>
                </a:moveTo>
                <a:lnTo>
                  <a:pt x="4881" y="21600"/>
                </a:lnTo>
                <a:lnTo>
                  <a:pt x="4688" y="21600"/>
                </a:lnTo>
                <a:cubicBezTo>
                  <a:pt x="4686" y="21398"/>
                  <a:pt x="4688" y="21172"/>
                  <a:pt x="4696" y="20934"/>
                </a:cubicBezTo>
                <a:lnTo>
                  <a:pt x="4726" y="19885"/>
                </a:lnTo>
                <a:cubicBezTo>
                  <a:pt x="4780" y="20119"/>
                  <a:pt x="4838" y="20571"/>
                  <a:pt x="4865" y="21233"/>
                </a:cubicBezTo>
                <a:close/>
                <a:moveTo>
                  <a:pt x="5620" y="1061"/>
                </a:moveTo>
                <a:cubicBezTo>
                  <a:pt x="5620" y="1062"/>
                  <a:pt x="5620" y="1063"/>
                  <a:pt x="5620" y="1064"/>
                </a:cubicBezTo>
                <a:cubicBezTo>
                  <a:pt x="5620" y="1066"/>
                  <a:pt x="5620" y="1067"/>
                  <a:pt x="5620" y="1069"/>
                </a:cubicBezTo>
                <a:cubicBezTo>
                  <a:pt x="5624" y="1129"/>
                  <a:pt x="5609" y="1197"/>
                  <a:pt x="5574" y="1274"/>
                </a:cubicBezTo>
                <a:cubicBezTo>
                  <a:pt x="5461" y="1523"/>
                  <a:pt x="5544" y="1827"/>
                  <a:pt x="5748" y="2110"/>
                </a:cubicBezTo>
                <a:cubicBezTo>
                  <a:pt x="5734" y="2182"/>
                  <a:pt x="5852" y="2297"/>
                  <a:pt x="6031" y="2426"/>
                </a:cubicBezTo>
                <a:cubicBezTo>
                  <a:pt x="6032" y="2427"/>
                  <a:pt x="6034" y="2428"/>
                  <a:pt x="6036" y="2429"/>
                </a:cubicBezTo>
                <a:cubicBezTo>
                  <a:pt x="6135" y="2500"/>
                  <a:pt x="6230" y="2565"/>
                  <a:pt x="6354" y="2634"/>
                </a:cubicBezTo>
                <a:cubicBezTo>
                  <a:pt x="6408" y="2665"/>
                  <a:pt x="6450" y="2706"/>
                  <a:pt x="6508" y="2733"/>
                </a:cubicBezTo>
                <a:cubicBezTo>
                  <a:pt x="6597" y="2776"/>
                  <a:pt x="6676" y="2802"/>
                  <a:pt x="6760" y="2836"/>
                </a:cubicBezTo>
                <a:cubicBezTo>
                  <a:pt x="6763" y="2837"/>
                  <a:pt x="6767" y="2840"/>
                  <a:pt x="6770" y="2841"/>
                </a:cubicBezTo>
                <a:cubicBezTo>
                  <a:pt x="6771" y="2842"/>
                  <a:pt x="6774" y="2841"/>
                  <a:pt x="6775" y="2841"/>
                </a:cubicBezTo>
                <a:cubicBezTo>
                  <a:pt x="7315" y="3055"/>
                  <a:pt x="7729" y="3093"/>
                  <a:pt x="7735" y="2895"/>
                </a:cubicBezTo>
                <a:cubicBezTo>
                  <a:pt x="7737" y="2833"/>
                  <a:pt x="7883" y="2693"/>
                  <a:pt x="8059" y="2585"/>
                </a:cubicBezTo>
                <a:cubicBezTo>
                  <a:pt x="8078" y="2574"/>
                  <a:pt x="8078" y="2560"/>
                  <a:pt x="8095" y="2548"/>
                </a:cubicBezTo>
                <a:cubicBezTo>
                  <a:pt x="8225" y="2462"/>
                  <a:pt x="8331" y="2384"/>
                  <a:pt x="8331" y="2341"/>
                </a:cubicBezTo>
                <a:cubicBezTo>
                  <a:pt x="8331" y="2330"/>
                  <a:pt x="8252" y="2271"/>
                  <a:pt x="8233" y="2247"/>
                </a:cubicBezTo>
                <a:cubicBezTo>
                  <a:pt x="8226" y="2226"/>
                  <a:pt x="8239" y="2205"/>
                  <a:pt x="8223" y="2184"/>
                </a:cubicBezTo>
                <a:cubicBezTo>
                  <a:pt x="8136" y="2072"/>
                  <a:pt x="8036" y="1929"/>
                  <a:pt x="8008" y="1866"/>
                </a:cubicBezTo>
                <a:cubicBezTo>
                  <a:pt x="7979" y="1803"/>
                  <a:pt x="7894" y="1667"/>
                  <a:pt x="7818" y="1562"/>
                </a:cubicBezTo>
                <a:cubicBezTo>
                  <a:pt x="7708" y="1411"/>
                  <a:pt x="7769" y="1383"/>
                  <a:pt x="8095" y="1431"/>
                </a:cubicBezTo>
                <a:cubicBezTo>
                  <a:pt x="8237" y="1451"/>
                  <a:pt x="8398" y="1503"/>
                  <a:pt x="8552" y="1564"/>
                </a:cubicBezTo>
                <a:cubicBezTo>
                  <a:pt x="8730" y="1659"/>
                  <a:pt x="8904" y="1760"/>
                  <a:pt x="9055" y="1854"/>
                </a:cubicBezTo>
                <a:cubicBezTo>
                  <a:pt x="9092" y="1890"/>
                  <a:pt x="9134" y="1925"/>
                  <a:pt x="9137" y="1954"/>
                </a:cubicBezTo>
                <a:cubicBezTo>
                  <a:pt x="9143" y="2002"/>
                  <a:pt x="9304" y="2205"/>
                  <a:pt x="9491" y="2406"/>
                </a:cubicBezTo>
                <a:cubicBezTo>
                  <a:pt x="9625" y="2549"/>
                  <a:pt x="9738" y="2842"/>
                  <a:pt x="9815" y="3143"/>
                </a:cubicBezTo>
                <a:cubicBezTo>
                  <a:pt x="9812" y="3178"/>
                  <a:pt x="9820" y="3205"/>
                  <a:pt x="9835" y="3231"/>
                </a:cubicBezTo>
                <a:cubicBezTo>
                  <a:pt x="9856" y="3325"/>
                  <a:pt x="9889" y="3418"/>
                  <a:pt x="9897" y="3507"/>
                </a:cubicBezTo>
                <a:cubicBezTo>
                  <a:pt x="9961" y="4232"/>
                  <a:pt x="10329" y="4657"/>
                  <a:pt x="10765" y="4508"/>
                </a:cubicBezTo>
                <a:cubicBezTo>
                  <a:pt x="11066" y="4405"/>
                  <a:pt x="11202" y="3726"/>
                  <a:pt x="10970" y="3481"/>
                </a:cubicBezTo>
                <a:cubicBezTo>
                  <a:pt x="10678" y="3173"/>
                  <a:pt x="11064" y="3272"/>
                  <a:pt x="12254" y="3811"/>
                </a:cubicBezTo>
                <a:cubicBezTo>
                  <a:pt x="13759" y="4494"/>
                  <a:pt x="13840" y="4659"/>
                  <a:pt x="13620" y="6664"/>
                </a:cubicBezTo>
                <a:cubicBezTo>
                  <a:pt x="13599" y="6853"/>
                  <a:pt x="13513" y="7068"/>
                  <a:pt x="13430" y="7142"/>
                </a:cubicBezTo>
                <a:cubicBezTo>
                  <a:pt x="13347" y="7216"/>
                  <a:pt x="13314" y="7547"/>
                  <a:pt x="13358" y="7879"/>
                </a:cubicBezTo>
                <a:cubicBezTo>
                  <a:pt x="13424" y="8373"/>
                  <a:pt x="13545" y="8528"/>
                  <a:pt x="14020" y="8738"/>
                </a:cubicBezTo>
                <a:cubicBezTo>
                  <a:pt x="14395" y="8903"/>
                  <a:pt x="14622" y="8947"/>
                  <a:pt x="14857" y="8906"/>
                </a:cubicBezTo>
                <a:cubicBezTo>
                  <a:pt x="15151" y="8918"/>
                  <a:pt x="15340" y="8793"/>
                  <a:pt x="15324" y="8561"/>
                </a:cubicBezTo>
                <a:cubicBezTo>
                  <a:pt x="15381" y="8409"/>
                  <a:pt x="15352" y="8246"/>
                  <a:pt x="15201" y="8163"/>
                </a:cubicBezTo>
                <a:cubicBezTo>
                  <a:pt x="15119" y="8118"/>
                  <a:pt x="15031" y="7901"/>
                  <a:pt x="15006" y="7682"/>
                </a:cubicBezTo>
                <a:lnTo>
                  <a:pt x="14960" y="7287"/>
                </a:lnTo>
                <a:lnTo>
                  <a:pt x="15540" y="7515"/>
                </a:lnTo>
                <a:cubicBezTo>
                  <a:pt x="15850" y="7637"/>
                  <a:pt x="16164" y="7701"/>
                  <a:pt x="16264" y="7663"/>
                </a:cubicBezTo>
                <a:cubicBezTo>
                  <a:pt x="16283" y="7673"/>
                  <a:pt x="16302" y="7683"/>
                  <a:pt x="16321" y="7694"/>
                </a:cubicBezTo>
                <a:cubicBezTo>
                  <a:pt x="16313" y="7702"/>
                  <a:pt x="16316" y="7703"/>
                  <a:pt x="16305" y="7714"/>
                </a:cubicBezTo>
                <a:cubicBezTo>
                  <a:pt x="16228" y="7788"/>
                  <a:pt x="16270" y="7886"/>
                  <a:pt x="16398" y="7930"/>
                </a:cubicBezTo>
                <a:cubicBezTo>
                  <a:pt x="16982" y="8130"/>
                  <a:pt x="17690" y="9469"/>
                  <a:pt x="17558" y="9935"/>
                </a:cubicBezTo>
                <a:cubicBezTo>
                  <a:pt x="17556" y="9944"/>
                  <a:pt x="17550" y="9955"/>
                  <a:pt x="17548" y="9964"/>
                </a:cubicBezTo>
                <a:cubicBezTo>
                  <a:pt x="17525" y="10021"/>
                  <a:pt x="17491" y="10067"/>
                  <a:pt x="17435" y="10086"/>
                </a:cubicBezTo>
                <a:cubicBezTo>
                  <a:pt x="17248" y="10150"/>
                  <a:pt x="16893" y="11028"/>
                  <a:pt x="17029" y="11090"/>
                </a:cubicBezTo>
                <a:cubicBezTo>
                  <a:pt x="17066" y="11107"/>
                  <a:pt x="16892" y="11303"/>
                  <a:pt x="16644" y="11525"/>
                </a:cubicBezTo>
                <a:cubicBezTo>
                  <a:pt x="16102" y="12011"/>
                  <a:pt x="15823" y="13256"/>
                  <a:pt x="16151" y="13724"/>
                </a:cubicBezTo>
                <a:lnTo>
                  <a:pt x="16372" y="14039"/>
                </a:lnTo>
                <a:lnTo>
                  <a:pt x="17435" y="13741"/>
                </a:lnTo>
                <a:cubicBezTo>
                  <a:pt x="18380" y="13476"/>
                  <a:pt x="18530" y="13463"/>
                  <a:pt x="18806" y="13616"/>
                </a:cubicBezTo>
                <a:cubicBezTo>
                  <a:pt x="18875" y="13654"/>
                  <a:pt x="18917" y="13686"/>
                  <a:pt x="18929" y="13718"/>
                </a:cubicBezTo>
                <a:cubicBezTo>
                  <a:pt x="18964" y="13814"/>
                  <a:pt x="18697" y="13905"/>
                  <a:pt x="17851" y="14142"/>
                </a:cubicBezTo>
                <a:lnTo>
                  <a:pt x="16582" y="14497"/>
                </a:lnTo>
                <a:lnTo>
                  <a:pt x="18159" y="16178"/>
                </a:lnTo>
                <a:cubicBezTo>
                  <a:pt x="18627" y="16677"/>
                  <a:pt x="19059" y="17115"/>
                  <a:pt x="19407" y="17450"/>
                </a:cubicBezTo>
                <a:cubicBezTo>
                  <a:pt x="19681" y="17740"/>
                  <a:pt x="19947" y="18023"/>
                  <a:pt x="20146" y="18204"/>
                </a:cubicBezTo>
                <a:cubicBezTo>
                  <a:pt x="20075" y="18251"/>
                  <a:pt x="20174" y="18352"/>
                  <a:pt x="20382" y="18437"/>
                </a:cubicBezTo>
                <a:cubicBezTo>
                  <a:pt x="20390" y="18440"/>
                  <a:pt x="20400" y="18440"/>
                  <a:pt x="20408" y="18442"/>
                </a:cubicBezTo>
                <a:cubicBezTo>
                  <a:pt x="20672" y="18656"/>
                  <a:pt x="20894" y="18788"/>
                  <a:pt x="21101" y="18852"/>
                </a:cubicBezTo>
                <a:cubicBezTo>
                  <a:pt x="21295" y="18912"/>
                  <a:pt x="21470" y="18949"/>
                  <a:pt x="21600" y="18964"/>
                </a:cubicBezTo>
                <a:lnTo>
                  <a:pt x="21600" y="21600"/>
                </a:lnTo>
                <a:lnTo>
                  <a:pt x="17671" y="21600"/>
                </a:lnTo>
                <a:cubicBezTo>
                  <a:pt x="18101" y="21581"/>
                  <a:pt x="18343" y="21553"/>
                  <a:pt x="18344" y="21517"/>
                </a:cubicBezTo>
                <a:cubicBezTo>
                  <a:pt x="18346" y="21454"/>
                  <a:pt x="18419" y="21339"/>
                  <a:pt x="18508" y="21261"/>
                </a:cubicBezTo>
                <a:cubicBezTo>
                  <a:pt x="18667" y="21123"/>
                  <a:pt x="17690" y="20317"/>
                  <a:pt x="17363" y="20317"/>
                </a:cubicBezTo>
                <a:cubicBezTo>
                  <a:pt x="17279" y="20317"/>
                  <a:pt x="16946" y="20021"/>
                  <a:pt x="16629" y="19660"/>
                </a:cubicBezTo>
                <a:cubicBezTo>
                  <a:pt x="16311" y="19299"/>
                  <a:pt x="15508" y="18440"/>
                  <a:pt x="14842" y="17748"/>
                </a:cubicBezTo>
                <a:cubicBezTo>
                  <a:pt x="14175" y="17057"/>
                  <a:pt x="13497" y="16344"/>
                  <a:pt x="13332" y="16167"/>
                </a:cubicBezTo>
                <a:cubicBezTo>
                  <a:pt x="12915" y="15717"/>
                  <a:pt x="12526" y="15670"/>
                  <a:pt x="11550" y="15957"/>
                </a:cubicBezTo>
                <a:cubicBezTo>
                  <a:pt x="11086" y="16093"/>
                  <a:pt x="10542" y="16204"/>
                  <a:pt x="10344" y="16204"/>
                </a:cubicBezTo>
                <a:cubicBezTo>
                  <a:pt x="9696" y="16203"/>
                  <a:pt x="9963" y="15872"/>
                  <a:pt x="10801" y="15635"/>
                </a:cubicBezTo>
                <a:cubicBezTo>
                  <a:pt x="11251" y="15508"/>
                  <a:pt x="11720" y="15299"/>
                  <a:pt x="11843" y="15172"/>
                </a:cubicBezTo>
                <a:cubicBezTo>
                  <a:pt x="12045" y="14963"/>
                  <a:pt x="11962" y="14914"/>
                  <a:pt x="10975" y="14665"/>
                </a:cubicBezTo>
                <a:cubicBezTo>
                  <a:pt x="10373" y="14514"/>
                  <a:pt x="9644" y="14373"/>
                  <a:pt x="9358" y="14352"/>
                </a:cubicBezTo>
                <a:cubicBezTo>
                  <a:pt x="8657" y="14302"/>
                  <a:pt x="6980" y="13749"/>
                  <a:pt x="6585" y="13437"/>
                </a:cubicBezTo>
                <a:cubicBezTo>
                  <a:pt x="6189" y="13124"/>
                  <a:pt x="6147" y="12810"/>
                  <a:pt x="6524" y="12981"/>
                </a:cubicBezTo>
                <a:cubicBezTo>
                  <a:pt x="6917" y="13161"/>
                  <a:pt x="8876" y="13135"/>
                  <a:pt x="9158" y="12947"/>
                </a:cubicBezTo>
                <a:cubicBezTo>
                  <a:pt x="9406" y="12782"/>
                  <a:pt x="9254" y="12502"/>
                  <a:pt x="8968" y="12600"/>
                </a:cubicBezTo>
                <a:cubicBezTo>
                  <a:pt x="8879" y="12631"/>
                  <a:pt x="8582" y="12524"/>
                  <a:pt x="8310" y="12361"/>
                </a:cubicBezTo>
                <a:cubicBezTo>
                  <a:pt x="8039" y="12199"/>
                  <a:pt x="7177" y="11893"/>
                  <a:pt x="6395" y="11682"/>
                </a:cubicBezTo>
                <a:cubicBezTo>
                  <a:pt x="5613" y="11470"/>
                  <a:pt x="4633" y="11152"/>
                  <a:pt x="4223" y="10979"/>
                </a:cubicBezTo>
                <a:cubicBezTo>
                  <a:pt x="3813" y="10806"/>
                  <a:pt x="3407" y="10679"/>
                  <a:pt x="3320" y="10695"/>
                </a:cubicBezTo>
                <a:cubicBezTo>
                  <a:pt x="3232" y="10711"/>
                  <a:pt x="3075" y="10597"/>
                  <a:pt x="2970" y="10444"/>
                </a:cubicBezTo>
                <a:cubicBezTo>
                  <a:pt x="2866" y="10292"/>
                  <a:pt x="2611" y="10115"/>
                  <a:pt x="2406" y="10049"/>
                </a:cubicBezTo>
                <a:cubicBezTo>
                  <a:pt x="2201" y="9983"/>
                  <a:pt x="2114" y="9926"/>
                  <a:pt x="2210" y="9924"/>
                </a:cubicBezTo>
                <a:cubicBezTo>
                  <a:pt x="2307" y="9922"/>
                  <a:pt x="2192" y="9742"/>
                  <a:pt x="1959" y="9523"/>
                </a:cubicBezTo>
                <a:cubicBezTo>
                  <a:pt x="1704" y="9284"/>
                  <a:pt x="1635" y="9137"/>
                  <a:pt x="1784" y="9153"/>
                </a:cubicBezTo>
                <a:cubicBezTo>
                  <a:pt x="1921" y="9168"/>
                  <a:pt x="2098" y="9225"/>
                  <a:pt x="2175" y="9284"/>
                </a:cubicBezTo>
                <a:cubicBezTo>
                  <a:pt x="2251" y="9342"/>
                  <a:pt x="2468" y="9405"/>
                  <a:pt x="2657" y="9420"/>
                </a:cubicBezTo>
                <a:cubicBezTo>
                  <a:pt x="2846" y="9436"/>
                  <a:pt x="3163" y="9529"/>
                  <a:pt x="3361" y="9628"/>
                </a:cubicBezTo>
                <a:cubicBezTo>
                  <a:pt x="3839" y="9868"/>
                  <a:pt x="4141" y="9853"/>
                  <a:pt x="4403" y="9582"/>
                </a:cubicBezTo>
                <a:cubicBezTo>
                  <a:pt x="4578" y="9401"/>
                  <a:pt x="4538" y="9336"/>
                  <a:pt x="4198" y="9235"/>
                </a:cubicBezTo>
                <a:cubicBezTo>
                  <a:pt x="3966" y="9167"/>
                  <a:pt x="3826" y="9066"/>
                  <a:pt x="3884" y="9014"/>
                </a:cubicBezTo>
                <a:cubicBezTo>
                  <a:pt x="3943" y="8961"/>
                  <a:pt x="3853" y="8855"/>
                  <a:pt x="3684" y="8778"/>
                </a:cubicBezTo>
                <a:cubicBezTo>
                  <a:pt x="3515" y="8700"/>
                  <a:pt x="3376" y="8679"/>
                  <a:pt x="3376" y="8732"/>
                </a:cubicBezTo>
                <a:cubicBezTo>
                  <a:pt x="3376" y="8785"/>
                  <a:pt x="3231" y="8713"/>
                  <a:pt x="3053" y="8573"/>
                </a:cubicBezTo>
                <a:cubicBezTo>
                  <a:pt x="2874" y="8432"/>
                  <a:pt x="2650" y="8344"/>
                  <a:pt x="2554" y="8376"/>
                </a:cubicBezTo>
                <a:cubicBezTo>
                  <a:pt x="2351" y="8446"/>
                  <a:pt x="1435" y="7870"/>
                  <a:pt x="988" y="7392"/>
                </a:cubicBezTo>
                <a:cubicBezTo>
                  <a:pt x="716" y="7101"/>
                  <a:pt x="746" y="6266"/>
                  <a:pt x="1029" y="6266"/>
                </a:cubicBezTo>
                <a:cubicBezTo>
                  <a:pt x="1099" y="6266"/>
                  <a:pt x="2737" y="6962"/>
                  <a:pt x="3771" y="7432"/>
                </a:cubicBezTo>
                <a:cubicBezTo>
                  <a:pt x="4241" y="7646"/>
                  <a:pt x="5353" y="7663"/>
                  <a:pt x="5656" y="7461"/>
                </a:cubicBezTo>
                <a:cubicBezTo>
                  <a:pt x="5887" y="7307"/>
                  <a:pt x="5789" y="7208"/>
                  <a:pt x="4963" y="6769"/>
                </a:cubicBezTo>
                <a:cubicBezTo>
                  <a:pt x="4432" y="6488"/>
                  <a:pt x="3997" y="6279"/>
                  <a:pt x="3997" y="6306"/>
                </a:cubicBezTo>
                <a:cubicBezTo>
                  <a:pt x="3997" y="6374"/>
                  <a:pt x="2425" y="5537"/>
                  <a:pt x="2421" y="5467"/>
                </a:cubicBezTo>
                <a:cubicBezTo>
                  <a:pt x="2419" y="5435"/>
                  <a:pt x="2302" y="5203"/>
                  <a:pt x="2159" y="4952"/>
                </a:cubicBezTo>
                <a:cubicBezTo>
                  <a:pt x="1871" y="4445"/>
                  <a:pt x="1923" y="3534"/>
                  <a:pt x="2236" y="3524"/>
                </a:cubicBezTo>
                <a:cubicBezTo>
                  <a:pt x="2243" y="3524"/>
                  <a:pt x="2250" y="3524"/>
                  <a:pt x="2257" y="3524"/>
                </a:cubicBezTo>
                <a:cubicBezTo>
                  <a:pt x="2291" y="3526"/>
                  <a:pt x="2320" y="3537"/>
                  <a:pt x="2349" y="3547"/>
                </a:cubicBezTo>
                <a:cubicBezTo>
                  <a:pt x="2365" y="3551"/>
                  <a:pt x="2395" y="3568"/>
                  <a:pt x="2416" y="3578"/>
                </a:cubicBezTo>
                <a:cubicBezTo>
                  <a:pt x="2441" y="3596"/>
                  <a:pt x="2467" y="3615"/>
                  <a:pt x="2472" y="3638"/>
                </a:cubicBezTo>
                <a:cubicBezTo>
                  <a:pt x="2487" y="3701"/>
                  <a:pt x="2509" y="3797"/>
                  <a:pt x="2524" y="3851"/>
                </a:cubicBezTo>
                <a:cubicBezTo>
                  <a:pt x="2577" y="4052"/>
                  <a:pt x="4027" y="5011"/>
                  <a:pt x="4192" y="4955"/>
                </a:cubicBezTo>
                <a:cubicBezTo>
                  <a:pt x="4287" y="4922"/>
                  <a:pt x="4420" y="4972"/>
                  <a:pt x="4485" y="5066"/>
                </a:cubicBezTo>
                <a:cubicBezTo>
                  <a:pt x="4550" y="5160"/>
                  <a:pt x="4782" y="5236"/>
                  <a:pt x="4999" y="5236"/>
                </a:cubicBezTo>
                <a:cubicBezTo>
                  <a:pt x="5271" y="5236"/>
                  <a:pt x="5510" y="5152"/>
                  <a:pt x="5651" y="5046"/>
                </a:cubicBezTo>
                <a:cubicBezTo>
                  <a:pt x="5721" y="5022"/>
                  <a:pt x="5753" y="4980"/>
                  <a:pt x="5759" y="4926"/>
                </a:cubicBezTo>
                <a:cubicBezTo>
                  <a:pt x="5766" y="4909"/>
                  <a:pt x="5762" y="4895"/>
                  <a:pt x="5764" y="4878"/>
                </a:cubicBezTo>
                <a:cubicBezTo>
                  <a:pt x="5759" y="4863"/>
                  <a:pt x="5757" y="4851"/>
                  <a:pt x="5748" y="4835"/>
                </a:cubicBezTo>
                <a:cubicBezTo>
                  <a:pt x="5741" y="4809"/>
                  <a:pt x="5750" y="4780"/>
                  <a:pt x="5723" y="4756"/>
                </a:cubicBezTo>
                <a:cubicBezTo>
                  <a:pt x="5631" y="4674"/>
                  <a:pt x="5537" y="4532"/>
                  <a:pt x="5512" y="4440"/>
                </a:cubicBezTo>
                <a:cubicBezTo>
                  <a:pt x="5487" y="4347"/>
                  <a:pt x="5300" y="4207"/>
                  <a:pt x="5101" y="4127"/>
                </a:cubicBezTo>
                <a:cubicBezTo>
                  <a:pt x="4903" y="4047"/>
                  <a:pt x="4811" y="3979"/>
                  <a:pt x="4891" y="3979"/>
                </a:cubicBezTo>
                <a:cubicBezTo>
                  <a:pt x="4971" y="3979"/>
                  <a:pt x="4786" y="3773"/>
                  <a:pt x="4485" y="3521"/>
                </a:cubicBezTo>
                <a:cubicBezTo>
                  <a:pt x="3736" y="2894"/>
                  <a:pt x="3723" y="2256"/>
                  <a:pt x="4444" y="1562"/>
                </a:cubicBezTo>
                <a:cubicBezTo>
                  <a:pt x="4748" y="1269"/>
                  <a:pt x="4954" y="1008"/>
                  <a:pt x="4901" y="978"/>
                </a:cubicBezTo>
                <a:cubicBezTo>
                  <a:pt x="4848" y="949"/>
                  <a:pt x="4945" y="895"/>
                  <a:pt x="5117" y="859"/>
                </a:cubicBezTo>
                <a:cubicBezTo>
                  <a:pt x="5416" y="795"/>
                  <a:pt x="5604" y="882"/>
                  <a:pt x="5620" y="1061"/>
                </a:cubicBezTo>
                <a:close/>
                <a:moveTo>
                  <a:pt x="4064" y="18969"/>
                </a:moveTo>
                <a:cubicBezTo>
                  <a:pt x="4039" y="18953"/>
                  <a:pt x="4037" y="18947"/>
                  <a:pt x="4013" y="18932"/>
                </a:cubicBezTo>
                <a:cubicBezTo>
                  <a:pt x="4035" y="18945"/>
                  <a:pt x="4050" y="18955"/>
                  <a:pt x="4064" y="18969"/>
                </a:cubicBezTo>
                <a:close/>
                <a:moveTo>
                  <a:pt x="21600" y="18268"/>
                </a:moveTo>
                <a:cubicBezTo>
                  <a:pt x="21598" y="18268"/>
                  <a:pt x="21596" y="18267"/>
                  <a:pt x="21594" y="18266"/>
                </a:cubicBezTo>
                <a:cubicBezTo>
                  <a:pt x="21486" y="18230"/>
                  <a:pt x="21461" y="18210"/>
                  <a:pt x="21424" y="18186"/>
                </a:cubicBezTo>
                <a:cubicBezTo>
                  <a:pt x="21417" y="18159"/>
                  <a:pt x="21416" y="18131"/>
                  <a:pt x="21435" y="18104"/>
                </a:cubicBezTo>
                <a:cubicBezTo>
                  <a:pt x="21466" y="18085"/>
                  <a:pt x="21467" y="18070"/>
                  <a:pt x="21543" y="18044"/>
                </a:cubicBezTo>
                <a:cubicBezTo>
                  <a:pt x="21549" y="18042"/>
                  <a:pt x="21552" y="18030"/>
                  <a:pt x="21558" y="18027"/>
                </a:cubicBezTo>
                <a:cubicBezTo>
                  <a:pt x="21575" y="18021"/>
                  <a:pt x="21586" y="18011"/>
                  <a:pt x="21600" y="18004"/>
                </a:cubicBezTo>
                <a:close/>
                <a:moveTo>
                  <a:pt x="881" y="16474"/>
                </a:moveTo>
                <a:cubicBezTo>
                  <a:pt x="742" y="16375"/>
                  <a:pt x="647" y="16311"/>
                  <a:pt x="537" y="16235"/>
                </a:cubicBezTo>
                <a:cubicBezTo>
                  <a:pt x="670" y="16305"/>
                  <a:pt x="793" y="16386"/>
                  <a:pt x="881" y="16474"/>
                </a:cubicBezTo>
                <a:close/>
                <a:moveTo>
                  <a:pt x="696" y="14204"/>
                </a:moveTo>
                <a:cubicBezTo>
                  <a:pt x="809" y="14243"/>
                  <a:pt x="901" y="14299"/>
                  <a:pt x="901" y="14327"/>
                </a:cubicBezTo>
                <a:cubicBezTo>
                  <a:pt x="901" y="14354"/>
                  <a:pt x="809" y="14378"/>
                  <a:pt x="696" y="14378"/>
                </a:cubicBezTo>
                <a:cubicBezTo>
                  <a:pt x="582" y="14378"/>
                  <a:pt x="485" y="14322"/>
                  <a:pt x="485" y="14256"/>
                </a:cubicBezTo>
                <a:cubicBezTo>
                  <a:pt x="485" y="14222"/>
                  <a:pt x="509" y="14199"/>
                  <a:pt x="547" y="14190"/>
                </a:cubicBezTo>
                <a:cubicBezTo>
                  <a:pt x="584" y="14181"/>
                  <a:pt x="639" y="14185"/>
                  <a:pt x="696" y="14204"/>
                </a:cubicBezTo>
                <a:close/>
                <a:moveTo>
                  <a:pt x="13779" y="154"/>
                </a:moveTo>
                <a:cubicBezTo>
                  <a:pt x="13593" y="311"/>
                  <a:pt x="13510" y="438"/>
                  <a:pt x="13594" y="438"/>
                </a:cubicBezTo>
                <a:cubicBezTo>
                  <a:pt x="13678" y="438"/>
                  <a:pt x="13652" y="502"/>
                  <a:pt x="13538" y="580"/>
                </a:cubicBezTo>
                <a:cubicBezTo>
                  <a:pt x="13423" y="659"/>
                  <a:pt x="13373" y="955"/>
                  <a:pt x="13419" y="1237"/>
                </a:cubicBezTo>
                <a:cubicBezTo>
                  <a:pt x="13730" y="3125"/>
                  <a:pt x="13653" y="3532"/>
                  <a:pt x="13086" y="3029"/>
                </a:cubicBezTo>
                <a:cubicBezTo>
                  <a:pt x="12931" y="2892"/>
                  <a:pt x="12813" y="2756"/>
                  <a:pt x="12824" y="2725"/>
                </a:cubicBezTo>
                <a:cubicBezTo>
                  <a:pt x="12834" y="2693"/>
                  <a:pt x="12632" y="2512"/>
                  <a:pt x="12377" y="2324"/>
                </a:cubicBezTo>
                <a:cubicBezTo>
                  <a:pt x="12062" y="2091"/>
                  <a:pt x="11898" y="1793"/>
                  <a:pt x="11864" y="1394"/>
                </a:cubicBezTo>
                <a:cubicBezTo>
                  <a:pt x="11815" y="834"/>
                  <a:pt x="11852" y="782"/>
                  <a:pt x="12701" y="338"/>
                </a:cubicBezTo>
                <a:cubicBezTo>
                  <a:pt x="12980" y="193"/>
                  <a:pt x="13227" y="79"/>
                  <a:pt x="13427" y="0"/>
                </a:cubicBezTo>
                <a:lnTo>
                  <a:pt x="13936" y="0"/>
                </a:lnTo>
                <a:cubicBezTo>
                  <a:pt x="13903" y="41"/>
                  <a:pt x="13851" y="92"/>
                  <a:pt x="13779" y="154"/>
                </a:cubicBezTo>
                <a:close/>
              </a:path>
            </a:pathLst>
          </a:custGeom>
          <a:ln w="12700">
            <a:miter lim="400000"/>
          </a:ln>
        </p:spPr>
      </p:pic>
      <p:sp>
        <p:nvSpPr>
          <p:cNvPr id="281" name="HOME UNDER ATTACK…"/>
          <p:cNvSpPr txBox="1"/>
          <p:nvPr/>
        </p:nvSpPr>
        <p:spPr>
          <a:xfrm>
            <a:off x="10391133" y="2766218"/>
            <a:ext cx="12889433" cy="8112587"/>
          </a:xfrm>
          <a:prstGeom prst="rect">
            <a:avLst/>
          </a:prstGeom>
          <a:solidFill>
            <a:srgbClr val="000000">
              <a:alpha val="28783"/>
            </a:srgbClr>
          </a:solidFill>
          <a:ln w="12700">
            <a:miter lim="400000"/>
          </a:ln>
          <a:effectLst>
            <a:outerShdw sx="100000" sy="100000" kx="0" ky="0" algn="b" rotWithShape="0" blurRad="355600" dist="165100" dir="5400000">
              <a:srgbClr val="000000"/>
            </a:outerShdw>
          </a:effectLst>
          <a:extLst>
            <a:ext uri="{C572A759-6A51-4108-AA02-DFA0A04FC94B}">
              <ma14:wrappingTextBoxFlag xmlns:ma14="http://schemas.microsoft.com/office/mac/drawingml/2011/main" val="1"/>
            </a:ext>
          </a:extLst>
        </p:spPr>
        <p:txBody>
          <a:bodyPr lIns="71437" tIns="71437" rIns="71437" bIns="71437">
            <a:spAutoFit/>
          </a:bodyPr>
          <a:lstStyle/>
          <a:p>
            <a:pPr algn="ctr" defTabSz="821531">
              <a:lnSpc>
                <a:spcPct val="100000"/>
              </a:lnSpc>
              <a:spcBef>
                <a:spcPts val="0"/>
              </a:spcBef>
              <a:defRPr b="1" sz="6100">
                <a:solidFill>
                  <a:srgbClr val="000000"/>
                </a:solidFill>
                <a:latin typeface="Gill Sans"/>
                <a:ea typeface="Gill Sans"/>
                <a:cs typeface="Gill Sans"/>
                <a:sym typeface="Gill Sans"/>
              </a:defRPr>
            </a:pPr>
            <a:r>
              <a:t>HOME UNDER ATTACK</a:t>
            </a:r>
          </a:p>
          <a:p>
            <a:pPr marL="1266092" indent="-1266092" defTabSz="821531">
              <a:lnSpc>
                <a:spcPct val="100000"/>
              </a:lnSpc>
              <a:spcBef>
                <a:spcPts val="1600"/>
              </a:spcBef>
              <a:buSzPct val="80000"/>
              <a:buBlip>
                <a:blip r:embed="rId8"/>
              </a:buBlip>
              <a:defRPr>
                <a:solidFill>
                  <a:srgbClr val="FFFFFF"/>
                </a:solidFill>
                <a:effectLst>
                  <a:outerShdw sx="100000" sy="100000" kx="0" ky="0" algn="b" rotWithShape="0" blurRad="76200" dist="63500" dir="1980000">
                    <a:srgbClr val="000000"/>
                  </a:outerShdw>
                </a:effectLst>
              </a:defRPr>
            </a:pPr>
            <a:r>
              <a:rPr b="1">
                <a:latin typeface="Gill Sans"/>
                <a:ea typeface="Gill Sans"/>
                <a:cs typeface="Gill Sans"/>
                <a:sym typeface="Gill Sans"/>
              </a:rPr>
              <a:t>Entertainment</a:t>
            </a:r>
            <a:r>
              <a:t> </a:t>
            </a:r>
            <a:r>
              <a:rPr b="1">
                <a:latin typeface="Gill Sans"/>
                <a:ea typeface="Gill Sans"/>
                <a:cs typeface="Gill Sans"/>
                <a:sym typeface="Gill Sans"/>
              </a:rPr>
              <a:t>:</a:t>
            </a:r>
            <a:r>
              <a:t>(movies, sitcoms, cartoons, music, etc.)</a:t>
            </a:r>
          </a:p>
          <a:p>
            <a:pPr marL="1266092" indent="-1266092" defTabSz="821531">
              <a:lnSpc>
                <a:spcPct val="100000"/>
              </a:lnSpc>
              <a:spcBef>
                <a:spcPts val="1500"/>
              </a:spcBef>
              <a:buSzPct val="80000"/>
              <a:buBlip>
                <a:blip r:embed="rId8"/>
              </a:buBlip>
              <a:defRPr>
                <a:solidFill>
                  <a:srgbClr val="FFFFFF"/>
                </a:solidFill>
                <a:effectLst>
                  <a:outerShdw sx="100000" sy="100000" kx="0" ky="0" algn="b" rotWithShape="0" blurRad="76200" dist="63500" dir="1980000">
                    <a:srgbClr val="000000"/>
                  </a:outerShdw>
                </a:effectLst>
              </a:defRPr>
            </a:pPr>
            <a:r>
              <a:rPr b="1">
                <a:latin typeface="Gill Sans"/>
                <a:ea typeface="Gill Sans"/>
                <a:cs typeface="Gill Sans"/>
                <a:sym typeface="Gill Sans"/>
              </a:rPr>
              <a:t>Society : </a:t>
            </a:r>
            <a:r>
              <a:t>(radical individualism; post modernism; rank immorality; anger; discontent; etc.)</a:t>
            </a:r>
          </a:p>
          <a:p>
            <a:pPr marL="1266092" indent="-1266092" defTabSz="821531">
              <a:lnSpc>
                <a:spcPct val="100000"/>
              </a:lnSpc>
              <a:spcBef>
                <a:spcPts val="1500"/>
              </a:spcBef>
              <a:buSzPct val="80000"/>
              <a:buBlip>
                <a:blip r:embed="rId8"/>
              </a:buBlip>
              <a:defRPr>
                <a:solidFill>
                  <a:srgbClr val="FFFFFF"/>
                </a:solidFill>
                <a:effectLst>
                  <a:outerShdw sx="100000" sy="100000" kx="0" ky="0" algn="b" rotWithShape="0" blurRad="76200" dist="63500" dir="1980000">
                    <a:srgbClr val="000000"/>
                  </a:outerShdw>
                </a:effectLst>
              </a:defRPr>
            </a:pPr>
            <a:r>
              <a:rPr b="1">
                <a:latin typeface="Gill Sans"/>
                <a:ea typeface="Gill Sans"/>
                <a:cs typeface="Gill Sans"/>
                <a:sym typeface="Gill Sans"/>
              </a:rPr>
              <a:t>Education : </a:t>
            </a:r>
            <a:r>
              <a:t>(natural evolution; immorality; humanism; etc.)</a:t>
            </a:r>
          </a:p>
        </p:txBody>
      </p:sp>
      <p:pic>
        <p:nvPicPr>
          <p:cNvPr id="282" name="pasted-movie.png" descr="pasted-movie.png"/>
          <p:cNvPicPr>
            <a:picLocks noChangeAspect="1"/>
          </p:cNvPicPr>
          <p:nvPr/>
        </p:nvPicPr>
        <p:blipFill>
          <a:blip r:embed="rId9">
            <a:extLst/>
          </a:blip>
          <a:stretch>
            <a:fillRect/>
          </a:stretch>
        </p:blipFill>
        <p:spPr>
          <a:xfrm>
            <a:off x="595017" y="173456"/>
            <a:ext cx="23193966" cy="199576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 grpId="1" fill="hold">
                                  <p:stCondLst>
                                    <p:cond delay="0"/>
                                  </p:stCondLst>
                                  <p:iterate type="el" backwards="0">
                                    <p:tmAbs val="0"/>
                                  </p:iterate>
                                  <p:childTnLst>
                                    <p:set>
                                      <p:cBhvr>
                                        <p:cTn id="6" fill="hold"/>
                                        <p:tgtEl>
                                          <p:spTgt spid="281">
                                            <p:txEl>
                                              <p:pRg st="1" end="1"/>
                                            </p:txEl>
                                          </p:spTgt>
                                        </p:tgtEl>
                                        <p:attrNameLst>
                                          <p:attrName>style.visibility</p:attrName>
                                        </p:attrNameLst>
                                      </p:cBhvr>
                                      <p:to>
                                        <p:strVal val="visible"/>
                                      </p:to>
                                    </p:set>
                                    <p:anim calcmode="lin" valueType="num">
                                      <p:cBhvr>
                                        <p:cTn id="7" dur="1000" fill="hold"/>
                                        <p:tgtEl>
                                          <p:spTgt spid="281">
                                            <p:txEl>
                                              <p:pRg st="1" end="1"/>
                                            </p:txEl>
                                          </p:spTgt>
                                        </p:tgtEl>
                                        <p:attrNameLst>
                                          <p:attrName>ppt_x</p:attrName>
                                        </p:attrNameLst>
                                      </p:cBhvr>
                                      <p:tavLst>
                                        <p:tav tm="0">
                                          <p:val>
                                            <p:strVal val="0-#ppt_w/2"/>
                                          </p:val>
                                        </p:tav>
                                        <p:tav tm="100000">
                                          <p:val>
                                            <p:strVal val="#ppt_x"/>
                                          </p:val>
                                        </p:tav>
                                      </p:tavLst>
                                    </p:anim>
                                    <p:anim calcmode="lin" valueType="num">
                                      <p:cBhvr>
                                        <p:cTn id="8" dur="1000" fill="hold"/>
                                        <p:tgtEl>
                                          <p:spTgt spid="28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8" presetID="2" grpId="1" fill="hold">
                                  <p:stCondLst>
                                    <p:cond delay="0"/>
                                  </p:stCondLst>
                                  <p:iterate type="el" backwards="0">
                                    <p:tmAbs val="0"/>
                                  </p:iterate>
                                  <p:childTnLst>
                                    <p:set>
                                      <p:cBhvr>
                                        <p:cTn id="12" fill="hold"/>
                                        <p:tgtEl>
                                          <p:spTgt spid="281">
                                            <p:txEl>
                                              <p:pRg st="2" end="2"/>
                                            </p:txEl>
                                          </p:spTgt>
                                        </p:tgtEl>
                                        <p:attrNameLst>
                                          <p:attrName>style.visibility</p:attrName>
                                        </p:attrNameLst>
                                      </p:cBhvr>
                                      <p:to>
                                        <p:strVal val="visible"/>
                                      </p:to>
                                    </p:set>
                                    <p:anim calcmode="lin" valueType="num">
                                      <p:cBhvr>
                                        <p:cTn id="13" dur="1000" fill="hold"/>
                                        <p:tgtEl>
                                          <p:spTgt spid="281">
                                            <p:txEl>
                                              <p:pRg st="2" end="2"/>
                                            </p:txEl>
                                          </p:spTgt>
                                        </p:tgtEl>
                                        <p:attrNameLst>
                                          <p:attrName>ppt_x</p:attrName>
                                        </p:attrNameLst>
                                      </p:cBhvr>
                                      <p:tavLst>
                                        <p:tav tm="0">
                                          <p:val>
                                            <p:strVal val="0-#ppt_w/2"/>
                                          </p:val>
                                        </p:tav>
                                        <p:tav tm="100000">
                                          <p:val>
                                            <p:strVal val="#ppt_x"/>
                                          </p:val>
                                        </p:tav>
                                      </p:tavLst>
                                    </p:anim>
                                    <p:anim calcmode="lin" valueType="num">
                                      <p:cBhvr>
                                        <p:cTn id="14" dur="1000" fill="hold"/>
                                        <p:tgtEl>
                                          <p:spTgt spid="28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8" presetID="2" grpId="1" fill="hold">
                                  <p:stCondLst>
                                    <p:cond delay="0"/>
                                  </p:stCondLst>
                                  <p:iterate type="el" backwards="0">
                                    <p:tmAbs val="0"/>
                                  </p:iterate>
                                  <p:childTnLst>
                                    <p:set>
                                      <p:cBhvr>
                                        <p:cTn id="18" fill="hold"/>
                                        <p:tgtEl>
                                          <p:spTgt spid="281">
                                            <p:txEl>
                                              <p:pRg st="3" end="3"/>
                                            </p:txEl>
                                          </p:spTgt>
                                        </p:tgtEl>
                                        <p:attrNameLst>
                                          <p:attrName>style.visibility</p:attrName>
                                        </p:attrNameLst>
                                      </p:cBhvr>
                                      <p:to>
                                        <p:strVal val="visible"/>
                                      </p:to>
                                    </p:set>
                                    <p:anim calcmode="lin" valueType="num">
                                      <p:cBhvr>
                                        <p:cTn id="19" dur="1000" fill="hold"/>
                                        <p:tgtEl>
                                          <p:spTgt spid="281">
                                            <p:txEl>
                                              <p:pRg st="3" end="3"/>
                                            </p:txEl>
                                          </p:spTgt>
                                        </p:tgtEl>
                                        <p:attrNameLst>
                                          <p:attrName>ppt_x</p:attrName>
                                        </p:attrNameLst>
                                      </p:cBhvr>
                                      <p:tavLst>
                                        <p:tav tm="0">
                                          <p:val>
                                            <p:strVal val="0-#ppt_w/2"/>
                                          </p:val>
                                        </p:tav>
                                        <p:tav tm="100000">
                                          <p:val>
                                            <p:strVal val="#ppt_x"/>
                                          </p:val>
                                        </p:tav>
                                      </p:tavLst>
                                    </p:anim>
                                    <p:anim calcmode="lin" valueType="num">
                                      <p:cBhvr>
                                        <p:cTn id="20" dur="1000" fill="hold"/>
                                        <p:tgtEl>
                                          <p:spTgt spid="281">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81"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3B3B3B"/>
            </a:gs>
            <a:gs pos="100000">
              <a:srgbClr val="797979"/>
            </a:gs>
          </a:gsLst>
          <a:lin ang="5400000" scaled="0"/>
        </a:gradFill>
      </p:bgPr>
    </p:bg>
    <p:spTree>
      <p:nvGrpSpPr>
        <p:cNvPr id="1" name=""/>
        <p:cNvGrpSpPr/>
        <p:nvPr/>
      </p:nvGrpSpPr>
      <p:grpSpPr>
        <a:xfrm>
          <a:off x="0" y="0"/>
          <a:ext cx="0" cy="0"/>
          <a:chOff x="0" y="0"/>
          <a:chExt cx="0" cy="0"/>
        </a:xfrm>
      </p:grpSpPr>
      <p:grpSp>
        <p:nvGrpSpPr>
          <p:cNvPr id="286" name="Group"/>
          <p:cNvGrpSpPr/>
          <p:nvPr/>
        </p:nvGrpSpPr>
        <p:grpSpPr>
          <a:xfrm>
            <a:off x="-558625" y="10986862"/>
            <a:ext cx="25501250" cy="3404556"/>
            <a:chOff x="0" y="0"/>
            <a:chExt cx="25501248" cy="3404555"/>
          </a:xfrm>
        </p:grpSpPr>
        <p:pic>
          <p:nvPicPr>
            <p:cNvPr id="284" name="Image" descr="Image"/>
            <p:cNvPicPr>
              <a:picLocks noChangeAspect="1"/>
            </p:cNvPicPr>
            <p:nvPr/>
          </p:nvPicPr>
          <p:blipFill>
            <a:blip r:embed="rId2">
              <a:extLst/>
            </a:blip>
            <a:stretch>
              <a:fillRect/>
            </a:stretch>
          </p:blipFill>
          <p:spPr>
            <a:xfrm>
              <a:off x="0" y="43034"/>
              <a:ext cx="16387419" cy="3361522"/>
            </a:xfrm>
            <a:prstGeom prst="rect">
              <a:avLst/>
            </a:prstGeom>
            <a:ln w="12700" cap="flat">
              <a:noFill/>
              <a:miter lim="400000"/>
            </a:ln>
            <a:effectLst>
              <a:outerShdw sx="100000" sy="100000" kx="0" ky="0" algn="b" rotWithShape="0" blurRad="355600" dist="165100" dir="5400000">
                <a:srgbClr val="000000"/>
              </a:outerShdw>
            </a:effectLst>
          </p:spPr>
        </p:pic>
        <p:pic>
          <p:nvPicPr>
            <p:cNvPr id="285" name="Image" descr="Image"/>
            <p:cNvPicPr>
              <a:picLocks noChangeAspect="1"/>
            </p:cNvPicPr>
            <p:nvPr/>
          </p:nvPicPr>
          <p:blipFill>
            <a:blip r:embed="rId3">
              <a:extLst/>
            </a:blip>
            <a:stretch>
              <a:fillRect/>
            </a:stretch>
          </p:blipFill>
          <p:spPr>
            <a:xfrm>
              <a:off x="14790518" y="0"/>
              <a:ext cx="10710731" cy="2856195"/>
            </a:xfrm>
            <a:prstGeom prst="rect">
              <a:avLst/>
            </a:prstGeom>
            <a:ln w="12700" cap="flat">
              <a:noFill/>
              <a:miter lim="400000"/>
            </a:ln>
            <a:effectLst>
              <a:outerShdw sx="100000" sy="100000" kx="0" ky="0" algn="b" rotWithShape="0" blurRad="355600" dist="165100" dir="5400000">
                <a:srgbClr val="000000"/>
              </a:outerShdw>
            </a:effectLst>
          </p:spPr>
        </p:pic>
      </p:grpSp>
      <p:pic>
        <p:nvPicPr>
          <p:cNvPr id="287" name="Image" descr="Image"/>
          <p:cNvPicPr>
            <a:picLocks noChangeAspect="0"/>
          </p:cNvPicPr>
          <p:nvPr/>
        </p:nvPicPr>
        <p:blipFill>
          <a:blip r:embed="rId4">
            <a:extLst/>
          </a:blip>
          <a:srcRect l="0" t="3873" r="0" b="3873"/>
          <a:stretch>
            <a:fillRect/>
          </a:stretch>
        </p:blipFill>
        <p:spPr>
          <a:xfrm>
            <a:off x="6099022" y="2584726"/>
            <a:ext cx="17240615" cy="8618187"/>
          </a:xfrm>
          <a:prstGeom prst="rect">
            <a:avLst/>
          </a:prstGeom>
          <a:ln w="12700">
            <a:miter lim="400000"/>
          </a:ln>
          <a:effectLst>
            <a:outerShdw sx="100000" sy="100000" kx="0" ky="0" algn="b" rotWithShape="0" blurRad="355600" dist="165100" dir="5400000">
              <a:srgbClr val="000000"/>
            </a:outerShdw>
          </a:effectLst>
        </p:spPr>
      </p:pic>
      <p:grpSp>
        <p:nvGrpSpPr>
          <p:cNvPr id="290" name="Group"/>
          <p:cNvGrpSpPr/>
          <p:nvPr/>
        </p:nvGrpSpPr>
        <p:grpSpPr>
          <a:xfrm>
            <a:off x="1137382" y="2561248"/>
            <a:ext cx="9631015" cy="8665097"/>
            <a:chOff x="0" y="0"/>
            <a:chExt cx="9631013" cy="8665095"/>
          </a:xfrm>
        </p:grpSpPr>
        <p:pic>
          <p:nvPicPr>
            <p:cNvPr id="288" name="Screen Shot 2021-03-18 at 9.14.40 PM.png" descr="Screen Shot 2021-03-18 at 9.14.40 PM.png"/>
            <p:cNvPicPr>
              <a:picLocks noChangeAspect="1"/>
            </p:cNvPicPr>
            <p:nvPr/>
          </p:nvPicPr>
          <p:blipFill>
            <a:blip r:embed="rId5">
              <a:extLst/>
            </a:blip>
            <a:srcRect l="0" t="0" r="0" b="0"/>
            <a:stretch>
              <a:fillRect/>
            </a:stretch>
          </p:blipFill>
          <p:spPr>
            <a:xfrm>
              <a:off x="145943" y="0"/>
              <a:ext cx="9485071" cy="86391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48"/>
                  </a:moveTo>
                  <a:cubicBezTo>
                    <a:pt x="21600" y="76"/>
                    <a:pt x="21353" y="101"/>
                    <a:pt x="21009" y="109"/>
                  </a:cubicBezTo>
                  <a:lnTo>
                    <a:pt x="20419" y="123"/>
                  </a:lnTo>
                  <a:lnTo>
                    <a:pt x="20386" y="258"/>
                  </a:lnTo>
                  <a:cubicBezTo>
                    <a:pt x="20368" y="332"/>
                    <a:pt x="20372" y="406"/>
                    <a:pt x="20394" y="421"/>
                  </a:cubicBezTo>
                  <a:cubicBezTo>
                    <a:pt x="20417" y="437"/>
                    <a:pt x="20436" y="509"/>
                    <a:pt x="20436" y="581"/>
                  </a:cubicBezTo>
                  <a:cubicBezTo>
                    <a:pt x="20436" y="654"/>
                    <a:pt x="20447" y="802"/>
                    <a:pt x="20460" y="910"/>
                  </a:cubicBezTo>
                  <a:cubicBezTo>
                    <a:pt x="20516" y="1370"/>
                    <a:pt x="20557" y="1838"/>
                    <a:pt x="20600" y="2485"/>
                  </a:cubicBezTo>
                  <a:cubicBezTo>
                    <a:pt x="20639" y="3063"/>
                    <a:pt x="20640" y="5215"/>
                    <a:pt x="20601" y="5781"/>
                  </a:cubicBezTo>
                  <a:cubicBezTo>
                    <a:pt x="20549" y="6564"/>
                    <a:pt x="20538" y="6684"/>
                    <a:pt x="20457" y="7344"/>
                  </a:cubicBezTo>
                  <a:cubicBezTo>
                    <a:pt x="20443" y="7459"/>
                    <a:pt x="20432" y="7605"/>
                    <a:pt x="20433" y="7668"/>
                  </a:cubicBezTo>
                  <a:cubicBezTo>
                    <a:pt x="20434" y="7732"/>
                    <a:pt x="20421" y="7808"/>
                    <a:pt x="20405" y="7837"/>
                  </a:cubicBezTo>
                  <a:cubicBezTo>
                    <a:pt x="20379" y="7883"/>
                    <a:pt x="20364" y="7984"/>
                    <a:pt x="20343" y="8266"/>
                  </a:cubicBezTo>
                  <a:cubicBezTo>
                    <a:pt x="20340" y="8307"/>
                    <a:pt x="20326" y="8373"/>
                    <a:pt x="20311" y="8414"/>
                  </a:cubicBezTo>
                  <a:cubicBezTo>
                    <a:pt x="20297" y="8454"/>
                    <a:pt x="20280" y="8532"/>
                    <a:pt x="20274" y="8586"/>
                  </a:cubicBezTo>
                  <a:cubicBezTo>
                    <a:pt x="20267" y="8640"/>
                    <a:pt x="20251" y="8751"/>
                    <a:pt x="20237" y="8832"/>
                  </a:cubicBezTo>
                  <a:cubicBezTo>
                    <a:pt x="20223" y="8913"/>
                    <a:pt x="20202" y="9064"/>
                    <a:pt x="20190" y="9166"/>
                  </a:cubicBezTo>
                  <a:cubicBezTo>
                    <a:pt x="20178" y="9269"/>
                    <a:pt x="20153" y="9380"/>
                    <a:pt x="20135" y="9412"/>
                  </a:cubicBezTo>
                  <a:cubicBezTo>
                    <a:pt x="20116" y="9445"/>
                    <a:pt x="20106" y="9508"/>
                    <a:pt x="20113" y="9553"/>
                  </a:cubicBezTo>
                  <a:cubicBezTo>
                    <a:pt x="20120" y="9598"/>
                    <a:pt x="20105" y="9649"/>
                    <a:pt x="20080" y="9666"/>
                  </a:cubicBezTo>
                  <a:cubicBezTo>
                    <a:pt x="20056" y="9682"/>
                    <a:pt x="20046" y="9726"/>
                    <a:pt x="20059" y="9763"/>
                  </a:cubicBezTo>
                  <a:cubicBezTo>
                    <a:pt x="20072" y="9800"/>
                    <a:pt x="20062" y="9845"/>
                    <a:pt x="20037" y="9862"/>
                  </a:cubicBezTo>
                  <a:cubicBezTo>
                    <a:pt x="20011" y="9879"/>
                    <a:pt x="20001" y="9923"/>
                    <a:pt x="20014" y="9960"/>
                  </a:cubicBezTo>
                  <a:cubicBezTo>
                    <a:pt x="20027" y="9997"/>
                    <a:pt x="20016" y="10042"/>
                    <a:pt x="19989" y="10060"/>
                  </a:cubicBezTo>
                  <a:cubicBezTo>
                    <a:pt x="19962" y="10079"/>
                    <a:pt x="19952" y="10114"/>
                    <a:pt x="19966" y="10139"/>
                  </a:cubicBezTo>
                  <a:cubicBezTo>
                    <a:pt x="19980" y="10164"/>
                    <a:pt x="19977" y="10212"/>
                    <a:pt x="19959" y="10244"/>
                  </a:cubicBezTo>
                  <a:cubicBezTo>
                    <a:pt x="19940" y="10277"/>
                    <a:pt x="19919" y="10363"/>
                    <a:pt x="19912" y="10435"/>
                  </a:cubicBezTo>
                  <a:cubicBezTo>
                    <a:pt x="19905" y="10507"/>
                    <a:pt x="19875" y="10630"/>
                    <a:pt x="19846" y="10708"/>
                  </a:cubicBezTo>
                  <a:cubicBezTo>
                    <a:pt x="19817" y="10786"/>
                    <a:pt x="19796" y="10865"/>
                    <a:pt x="19800" y="10884"/>
                  </a:cubicBezTo>
                  <a:cubicBezTo>
                    <a:pt x="19803" y="10904"/>
                    <a:pt x="19783" y="10981"/>
                    <a:pt x="19755" y="11057"/>
                  </a:cubicBezTo>
                  <a:cubicBezTo>
                    <a:pt x="19726" y="11132"/>
                    <a:pt x="19699" y="11210"/>
                    <a:pt x="19694" y="11231"/>
                  </a:cubicBezTo>
                  <a:cubicBezTo>
                    <a:pt x="19688" y="11251"/>
                    <a:pt x="19679" y="11284"/>
                    <a:pt x="19673" y="11304"/>
                  </a:cubicBezTo>
                  <a:cubicBezTo>
                    <a:pt x="19667" y="11325"/>
                    <a:pt x="19664" y="11356"/>
                    <a:pt x="19666" y="11373"/>
                  </a:cubicBezTo>
                  <a:cubicBezTo>
                    <a:pt x="19675" y="11442"/>
                    <a:pt x="19403" y="12267"/>
                    <a:pt x="19349" y="12339"/>
                  </a:cubicBezTo>
                  <a:cubicBezTo>
                    <a:pt x="19318" y="12380"/>
                    <a:pt x="19297" y="12422"/>
                    <a:pt x="19303" y="12431"/>
                  </a:cubicBezTo>
                  <a:cubicBezTo>
                    <a:pt x="19309" y="12441"/>
                    <a:pt x="19313" y="12454"/>
                    <a:pt x="19311" y="12461"/>
                  </a:cubicBezTo>
                  <a:cubicBezTo>
                    <a:pt x="19309" y="12467"/>
                    <a:pt x="19299" y="12528"/>
                    <a:pt x="19288" y="12594"/>
                  </a:cubicBezTo>
                  <a:cubicBezTo>
                    <a:pt x="19276" y="12661"/>
                    <a:pt x="19237" y="12766"/>
                    <a:pt x="19200" y="12828"/>
                  </a:cubicBezTo>
                  <a:cubicBezTo>
                    <a:pt x="19163" y="12890"/>
                    <a:pt x="19146" y="12940"/>
                    <a:pt x="19162" y="12940"/>
                  </a:cubicBezTo>
                  <a:cubicBezTo>
                    <a:pt x="19178" y="12940"/>
                    <a:pt x="19157" y="12996"/>
                    <a:pt x="19117" y="13063"/>
                  </a:cubicBezTo>
                  <a:cubicBezTo>
                    <a:pt x="19077" y="13131"/>
                    <a:pt x="19056" y="13186"/>
                    <a:pt x="19072" y="13186"/>
                  </a:cubicBezTo>
                  <a:cubicBezTo>
                    <a:pt x="19088" y="13186"/>
                    <a:pt x="19068" y="13242"/>
                    <a:pt x="19027" y="13309"/>
                  </a:cubicBezTo>
                  <a:cubicBezTo>
                    <a:pt x="18987" y="13377"/>
                    <a:pt x="18967" y="13432"/>
                    <a:pt x="18983" y="13432"/>
                  </a:cubicBezTo>
                  <a:cubicBezTo>
                    <a:pt x="18998" y="13432"/>
                    <a:pt x="18978" y="13488"/>
                    <a:pt x="18938" y="13555"/>
                  </a:cubicBezTo>
                  <a:cubicBezTo>
                    <a:pt x="18897" y="13623"/>
                    <a:pt x="18877" y="13678"/>
                    <a:pt x="18892" y="13678"/>
                  </a:cubicBezTo>
                  <a:cubicBezTo>
                    <a:pt x="18907" y="13678"/>
                    <a:pt x="18867" y="13778"/>
                    <a:pt x="18802" y="13900"/>
                  </a:cubicBezTo>
                  <a:cubicBezTo>
                    <a:pt x="18737" y="14022"/>
                    <a:pt x="18696" y="14121"/>
                    <a:pt x="18711" y="14121"/>
                  </a:cubicBezTo>
                  <a:cubicBezTo>
                    <a:pt x="18726" y="14121"/>
                    <a:pt x="18655" y="14287"/>
                    <a:pt x="18553" y="14490"/>
                  </a:cubicBezTo>
                  <a:cubicBezTo>
                    <a:pt x="18451" y="14693"/>
                    <a:pt x="18379" y="14859"/>
                    <a:pt x="18394" y="14859"/>
                  </a:cubicBezTo>
                  <a:cubicBezTo>
                    <a:pt x="18421" y="14859"/>
                    <a:pt x="18299" y="15117"/>
                    <a:pt x="18144" y="15388"/>
                  </a:cubicBezTo>
                  <a:cubicBezTo>
                    <a:pt x="18093" y="15475"/>
                    <a:pt x="18048" y="15580"/>
                    <a:pt x="18042" y="15619"/>
                  </a:cubicBezTo>
                  <a:cubicBezTo>
                    <a:pt x="18037" y="15659"/>
                    <a:pt x="17968" y="15800"/>
                    <a:pt x="17889" y="15934"/>
                  </a:cubicBezTo>
                  <a:cubicBezTo>
                    <a:pt x="17811" y="16068"/>
                    <a:pt x="17746" y="16199"/>
                    <a:pt x="17746" y="16225"/>
                  </a:cubicBezTo>
                  <a:cubicBezTo>
                    <a:pt x="17746" y="16252"/>
                    <a:pt x="17715" y="16302"/>
                    <a:pt x="17678" y="16336"/>
                  </a:cubicBezTo>
                  <a:cubicBezTo>
                    <a:pt x="17640" y="16371"/>
                    <a:pt x="17619" y="16409"/>
                    <a:pt x="17632" y="16423"/>
                  </a:cubicBezTo>
                  <a:cubicBezTo>
                    <a:pt x="17644" y="16436"/>
                    <a:pt x="17609" y="16516"/>
                    <a:pt x="17554" y="16600"/>
                  </a:cubicBezTo>
                  <a:cubicBezTo>
                    <a:pt x="17500" y="16685"/>
                    <a:pt x="17455" y="16765"/>
                    <a:pt x="17454" y="16778"/>
                  </a:cubicBezTo>
                  <a:cubicBezTo>
                    <a:pt x="17454" y="16792"/>
                    <a:pt x="17403" y="16877"/>
                    <a:pt x="17342" y="16967"/>
                  </a:cubicBezTo>
                  <a:cubicBezTo>
                    <a:pt x="17281" y="17057"/>
                    <a:pt x="17231" y="17149"/>
                    <a:pt x="17231" y="17170"/>
                  </a:cubicBezTo>
                  <a:cubicBezTo>
                    <a:pt x="17231" y="17192"/>
                    <a:pt x="17144" y="17338"/>
                    <a:pt x="17039" y="17495"/>
                  </a:cubicBezTo>
                  <a:cubicBezTo>
                    <a:pt x="16933" y="17651"/>
                    <a:pt x="16815" y="17853"/>
                    <a:pt x="16776" y="17943"/>
                  </a:cubicBezTo>
                  <a:cubicBezTo>
                    <a:pt x="16737" y="18034"/>
                    <a:pt x="16657" y="18157"/>
                    <a:pt x="16599" y="18218"/>
                  </a:cubicBezTo>
                  <a:cubicBezTo>
                    <a:pt x="16541" y="18278"/>
                    <a:pt x="16492" y="18353"/>
                    <a:pt x="16492" y="18384"/>
                  </a:cubicBezTo>
                  <a:cubicBezTo>
                    <a:pt x="16492" y="18415"/>
                    <a:pt x="16441" y="18493"/>
                    <a:pt x="16380" y="18557"/>
                  </a:cubicBezTo>
                  <a:cubicBezTo>
                    <a:pt x="16319" y="18620"/>
                    <a:pt x="16268" y="18698"/>
                    <a:pt x="16268" y="18729"/>
                  </a:cubicBezTo>
                  <a:cubicBezTo>
                    <a:pt x="16268" y="18760"/>
                    <a:pt x="16237" y="18798"/>
                    <a:pt x="16200" y="18813"/>
                  </a:cubicBezTo>
                  <a:cubicBezTo>
                    <a:pt x="16163" y="18829"/>
                    <a:pt x="16133" y="18873"/>
                    <a:pt x="16133" y="18912"/>
                  </a:cubicBezTo>
                  <a:cubicBezTo>
                    <a:pt x="16133" y="18950"/>
                    <a:pt x="16103" y="18994"/>
                    <a:pt x="16066" y="19010"/>
                  </a:cubicBezTo>
                  <a:cubicBezTo>
                    <a:pt x="16029" y="19026"/>
                    <a:pt x="15998" y="19071"/>
                    <a:pt x="15998" y="19112"/>
                  </a:cubicBezTo>
                  <a:cubicBezTo>
                    <a:pt x="15998" y="19152"/>
                    <a:pt x="15958" y="19209"/>
                    <a:pt x="15909" y="19238"/>
                  </a:cubicBezTo>
                  <a:cubicBezTo>
                    <a:pt x="15859" y="19267"/>
                    <a:pt x="15819" y="19323"/>
                    <a:pt x="15819" y="19361"/>
                  </a:cubicBezTo>
                  <a:cubicBezTo>
                    <a:pt x="15819" y="19400"/>
                    <a:pt x="15779" y="19455"/>
                    <a:pt x="15729" y="19484"/>
                  </a:cubicBezTo>
                  <a:cubicBezTo>
                    <a:pt x="15680" y="19513"/>
                    <a:pt x="15640" y="19569"/>
                    <a:pt x="15640" y="19607"/>
                  </a:cubicBezTo>
                  <a:cubicBezTo>
                    <a:pt x="15640" y="19646"/>
                    <a:pt x="15600" y="19701"/>
                    <a:pt x="15550" y="19730"/>
                  </a:cubicBezTo>
                  <a:cubicBezTo>
                    <a:pt x="15501" y="19759"/>
                    <a:pt x="15461" y="19814"/>
                    <a:pt x="15461" y="19852"/>
                  </a:cubicBezTo>
                  <a:cubicBezTo>
                    <a:pt x="15461" y="19889"/>
                    <a:pt x="15400" y="19968"/>
                    <a:pt x="15326" y="20026"/>
                  </a:cubicBezTo>
                  <a:cubicBezTo>
                    <a:pt x="15252" y="20083"/>
                    <a:pt x="15192" y="20157"/>
                    <a:pt x="15192" y="20188"/>
                  </a:cubicBezTo>
                  <a:cubicBezTo>
                    <a:pt x="15192" y="20220"/>
                    <a:pt x="15121" y="20324"/>
                    <a:pt x="15035" y="20419"/>
                  </a:cubicBezTo>
                  <a:cubicBezTo>
                    <a:pt x="14949" y="20514"/>
                    <a:pt x="14682" y="20818"/>
                    <a:pt x="14441" y="21095"/>
                  </a:cubicBezTo>
                  <a:lnTo>
                    <a:pt x="14004" y="21598"/>
                  </a:lnTo>
                  <a:lnTo>
                    <a:pt x="7002" y="21599"/>
                  </a:lnTo>
                  <a:lnTo>
                    <a:pt x="2" y="21600"/>
                  </a:lnTo>
                  <a:lnTo>
                    <a:pt x="0" y="21600"/>
                  </a:lnTo>
                  <a:lnTo>
                    <a:pt x="0" y="0"/>
                  </a:lnTo>
                  <a:lnTo>
                    <a:pt x="10800" y="0"/>
                  </a:lnTo>
                  <a:cubicBezTo>
                    <a:pt x="17755" y="0"/>
                    <a:pt x="21600" y="17"/>
                    <a:pt x="21600" y="48"/>
                  </a:cubicBezTo>
                  <a:close/>
                </a:path>
              </a:pathLst>
            </a:custGeom>
            <a:ln w="12700" cap="flat">
              <a:noFill/>
              <a:miter lim="400000"/>
            </a:ln>
            <a:effectLst>
              <a:outerShdw sx="100000" sy="100000" kx="0" ky="0" algn="b" rotWithShape="0" blurRad="355600" dist="165100" dir="5400000">
                <a:srgbClr val="000000"/>
              </a:outerShdw>
            </a:effectLst>
          </p:spPr>
        </p:pic>
        <p:pic>
          <p:nvPicPr>
            <p:cNvPr id="289" name="Image" descr="Image"/>
            <p:cNvPicPr>
              <a:picLocks noChangeAspect="1"/>
            </p:cNvPicPr>
            <p:nvPr/>
          </p:nvPicPr>
          <p:blipFill>
            <a:blip r:embed="rId6">
              <a:extLst/>
            </a:blip>
            <a:stretch>
              <a:fillRect/>
            </a:stretch>
          </p:blipFill>
          <p:spPr>
            <a:xfrm>
              <a:off x="0" y="0"/>
              <a:ext cx="8873701" cy="8665096"/>
            </a:xfrm>
            <a:prstGeom prst="rect">
              <a:avLst/>
            </a:prstGeom>
            <a:ln w="12700" cap="flat">
              <a:noFill/>
              <a:miter lim="400000"/>
            </a:ln>
            <a:effectLst>
              <a:outerShdw sx="100000" sy="100000" kx="0" ky="0" algn="b" rotWithShape="0" blurRad="355600" dist="165100" dir="5400000">
                <a:srgbClr val="000000"/>
              </a:outerShdw>
            </a:effectLst>
          </p:spPr>
        </p:pic>
      </p:grpSp>
      <p:pic>
        <p:nvPicPr>
          <p:cNvPr id="291" name="Rectangle Rectangle" descr="Rectangle Rectangle"/>
          <p:cNvPicPr>
            <a:picLocks noChangeAspect="0"/>
          </p:cNvPicPr>
          <p:nvPr/>
        </p:nvPicPr>
        <p:blipFill>
          <a:blip r:embed="rId7">
            <a:extLst/>
          </a:blip>
          <a:stretch>
            <a:fillRect/>
          </a:stretch>
        </p:blipFill>
        <p:spPr>
          <a:xfrm>
            <a:off x="864564" y="2406086"/>
            <a:ext cx="22654872" cy="9155857"/>
          </a:xfrm>
          <a:prstGeom prst="rect">
            <a:avLst/>
          </a:prstGeom>
        </p:spPr>
      </p:pic>
      <p:pic>
        <p:nvPicPr>
          <p:cNvPr id="293" name="Image" descr="Image"/>
          <p:cNvPicPr>
            <a:picLocks noChangeAspect="0"/>
          </p:cNvPicPr>
          <p:nvPr/>
        </p:nvPicPr>
        <p:blipFill>
          <a:blip r:embed="rId4">
            <a:extLst/>
          </a:blip>
          <a:srcRect l="6852" t="29531" r="80259" b="30916"/>
          <a:stretch>
            <a:fillRect/>
          </a:stretch>
        </p:blipFill>
        <p:spPr>
          <a:xfrm flipH="1">
            <a:off x="21939530" y="3188478"/>
            <a:ext cx="1890639" cy="36949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63" y="20197"/>
                </a:moveTo>
                <a:cubicBezTo>
                  <a:pt x="1304" y="20183"/>
                  <a:pt x="1229" y="20184"/>
                  <a:pt x="1112" y="20214"/>
                </a:cubicBezTo>
                <a:cubicBezTo>
                  <a:pt x="995" y="20242"/>
                  <a:pt x="851" y="20292"/>
                  <a:pt x="680" y="20382"/>
                </a:cubicBezTo>
                <a:cubicBezTo>
                  <a:pt x="538" y="20458"/>
                  <a:pt x="428" y="20533"/>
                  <a:pt x="341" y="20601"/>
                </a:cubicBezTo>
                <a:cubicBezTo>
                  <a:pt x="315" y="20605"/>
                  <a:pt x="288" y="20602"/>
                  <a:pt x="264" y="20610"/>
                </a:cubicBezTo>
                <a:cubicBezTo>
                  <a:pt x="157" y="20647"/>
                  <a:pt x="121" y="20724"/>
                  <a:pt x="187" y="20783"/>
                </a:cubicBezTo>
                <a:cubicBezTo>
                  <a:pt x="190" y="20786"/>
                  <a:pt x="195" y="20787"/>
                  <a:pt x="198" y="20789"/>
                </a:cubicBezTo>
                <a:cubicBezTo>
                  <a:pt x="198" y="20789"/>
                  <a:pt x="197" y="20791"/>
                  <a:pt x="198" y="20792"/>
                </a:cubicBezTo>
                <a:cubicBezTo>
                  <a:pt x="374" y="20950"/>
                  <a:pt x="593" y="20906"/>
                  <a:pt x="1091" y="20613"/>
                </a:cubicBezTo>
                <a:cubicBezTo>
                  <a:pt x="1241" y="20524"/>
                  <a:pt x="1325" y="20450"/>
                  <a:pt x="1373" y="20388"/>
                </a:cubicBezTo>
                <a:cubicBezTo>
                  <a:pt x="1428" y="20327"/>
                  <a:pt x="1432" y="20287"/>
                  <a:pt x="1420" y="20251"/>
                </a:cubicBezTo>
                <a:cubicBezTo>
                  <a:pt x="1600" y="20400"/>
                  <a:pt x="1728" y="20575"/>
                  <a:pt x="1728" y="20792"/>
                </a:cubicBezTo>
                <a:cubicBezTo>
                  <a:pt x="1728" y="21210"/>
                  <a:pt x="1366" y="21476"/>
                  <a:pt x="619" y="21600"/>
                </a:cubicBezTo>
                <a:lnTo>
                  <a:pt x="0" y="21600"/>
                </a:lnTo>
                <a:lnTo>
                  <a:pt x="0" y="19863"/>
                </a:lnTo>
                <a:cubicBezTo>
                  <a:pt x="12" y="19862"/>
                  <a:pt x="25" y="19862"/>
                  <a:pt x="38" y="19862"/>
                </a:cubicBezTo>
                <a:cubicBezTo>
                  <a:pt x="622" y="19862"/>
                  <a:pt x="1069" y="19990"/>
                  <a:pt x="1363" y="20197"/>
                </a:cubicBezTo>
                <a:close/>
                <a:moveTo>
                  <a:pt x="4865" y="21233"/>
                </a:moveTo>
                <a:lnTo>
                  <a:pt x="4881" y="21600"/>
                </a:lnTo>
                <a:lnTo>
                  <a:pt x="4688" y="21600"/>
                </a:lnTo>
                <a:cubicBezTo>
                  <a:pt x="4686" y="21398"/>
                  <a:pt x="4688" y="21172"/>
                  <a:pt x="4696" y="20934"/>
                </a:cubicBezTo>
                <a:lnTo>
                  <a:pt x="4726" y="19885"/>
                </a:lnTo>
                <a:cubicBezTo>
                  <a:pt x="4780" y="20119"/>
                  <a:pt x="4838" y="20571"/>
                  <a:pt x="4865" y="21233"/>
                </a:cubicBezTo>
                <a:close/>
                <a:moveTo>
                  <a:pt x="5620" y="1061"/>
                </a:moveTo>
                <a:cubicBezTo>
                  <a:pt x="5620" y="1062"/>
                  <a:pt x="5620" y="1063"/>
                  <a:pt x="5620" y="1064"/>
                </a:cubicBezTo>
                <a:cubicBezTo>
                  <a:pt x="5620" y="1066"/>
                  <a:pt x="5620" y="1067"/>
                  <a:pt x="5620" y="1069"/>
                </a:cubicBezTo>
                <a:cubicBezTo>
                  <a:pt x="5624" y="1129"/>
                  <a:pt x="5609" y="1197"/>
                  <a:pt x="5574" y="1274"/>
                </a:cubicBezTo>
                <a:cubicBezTo>
                  <a:pt x="5461" y="1523"/>
                  <a:pt x="5544" y="1827"/>
                  <a:pt x="5748" y="2110"/>
                </a:cubicBezTo>
                <a:cubicBezTo>
                  <a:pt x="5734" y="2182"/>
                  <a:pt x="5852" y="2297"/>
                  <a:pt x="6031" y="2426"/>
                </a:cubicBezTo>
                <a:cubicBezTo>
                  <a:pt x="6032" y="2427"/>
                  <a:pt x="6034" y="2428"/>
                  <a:pt x="6036" y="2429"/>
                </a:cubicBezTo>
                <a:cubicBezTo>
                  <a:pt x="6135" y="2500"/>
                  <a:pt x="6230" y="2565"/>
                  <a:pt x="6354" y="2634"/>
                </a:cubicBezTo>
                <a:cubicBezTo>
                  <a:pt x="6408" y="2665"/>
                  <a:pt x="6450" y="2706"/>
                  <a:pt x="6508" y="2733"/>
                </a:cubicBezTo>
                <a:cubicBezTo>
                  <a:pt x="6597" y="2776"/>
                  <a:pt x="6676" y="2802"/>
                  <a:pt x="6760" y="2836"/>
                </a:cubicBezTo>
                <a:cubicBezTo>
                  <a:pt x="6763" y="2837"/>
                  <a:pt x="6767" y="2840"/>
                  <a:pt x="6770" y="2841"/>
                </a:cubicBezTo>
                <a:cubicBezTo>
                  <a:pt x="6771" y="2842"/>
                  <a:pt x="6774" y="2841"/>
                  <a:pt x="6775" y="2841"/>
                </a:cubicBezTo>
                <a:cubicBezTo>
                  <a:pt x="7315" y="3055"/>
                  <a:pt x="7729" y="3093"/>
                  <a:pt x="7735" y="2895"/>
                </a:cubicBezTo>
                <a:cubicBezTo>
                  <a:pt x="7737" y="2833"/>
                  <a:pt x="7883" y="2693"/>
                  <a:pt x="8059" y="2585"/>
                </a:cubicBezTo>
                <a:cubicBezTo>
                  <a:pt x="8078" y="2574"/>
                  <a:pt x="8078" y="2560"/>
                  <a:pt x="8095" y="2548"/>
                </a:cubicBezTo>
                <a:cubicBezTo>
                  <a:pt x="8225" y="2462"/>
                  <a:pt x="8331" y="2384"/>
                  <a:pt x="8331" y="2341"/>
                </a:cubicBezTo>
                <a:cubicBezTo>
                  <a:pt x="8331" y="2330"/>
                  <a:pt x="8252" y="2271"/>
                  <a:pt x="8233" y="2247"/>
                </a:cubicBezTo>
                <a:cubicBezTo>
                  <a:pt x="8226" y="2226"/>
                  <a:pt x="8239" y="2205"/>
                  <a:pt x="8223" y="2184"/>
                </a:cubicBezTo>
                <a:cubicBezTo>
                  <a:pt x="8136" y="2072"/>
                  <a:pt x="8036" y="1929"/>
                  <a:pt x="8008" y="1866"/>
                </a:cubicBezTo>
                <a:cubicBezTo>
                  <a:pt x="7979" y="1803"/>
                  <a:pt x="7894" y="1667"/>
                  <a:pt x="7818" y="1562"/>
                </a:cubicBezTo>
                <a:cubicBezTo>
                  <a:pt x="7708" y="1411"/>
                  <a:pt x="7769" y="1383"/>
                  <a:pt x="8095" y="1431"/>
                </a:cubicBezTo>
                <a:cubicBezTo>
                  <a:pt x="8237" y="1451"/>
                  <a:pt x="8398" y="1503"/>
                  <a:pt x="8552" y="1564"/>
                </a:cubicBezTo>
                <a:cubicBezTo>
                  <a:pt x="8730" y="1659"/>
                  <a:pt x="8904" y="1760"/>
                  <a:pt x="9055" y="1854"/>
                </a:cubicBezTo>
                <a:cubicBezTo>
                  <a:pt x="9092" y="1890"/>
                  <a:pt x="9134" y="1925"/>
                  <a:pt x="9137" y="1954"/>
                </a:cubicBezTo>
                <a:cubicBezTo>
                  <a:pt x="9143" y="2002"/>
                  <a:pt x="9304" y="2205"/>
                  <a:pt x="9491" y="2406"/>
                </a:cubicBezTo>
                <a:cubicBezTo>
                  <a:pt x="9625" y="2549"/>
                  <a:pt x="9738" y="2842"/>
                  <a:pt x="9815" y="3143"/>
                </a:cubicBezTo>
                <a:cubicBezTo>
                  <a:pt x="9812" y="3178"/>
                  <a:pt x="9820" y="3205"/>
                  <a:pt x="9835" y="3231"/>
                </a:cubicBezTo>
                <a:cubicBezTo>
                  <a:pt x="9856" y="3325"/>
                  <a:pt x="9889" y="3418"/>
                  <a:pt x="9897" y="3507"/>
                </a:cubicBezTo>
                <a:cubicBezTo>
                  <a:pt x="9961" y="4232"/>
                  <a:pt x="10329" y="4657"/>
                  <a:pt x="10765" y="4508"/>
                </a:cubicBezTo>
                <a:cubicBezTo>
                  <a:pt x="11066" y="4405"/>
                  <a:pt x="11202" y="3726"/>
                  <a:pt x="10970" y="3481"/>
                </a:cubicBezTo>
                <a:cubicBezTo>
                  <a:pt x="10678" y="3173"/>
                  <a:pt x="11064" y="3272"/>
                  <a:pt x="12254" y="3811"/>
                </a:cubicBezTo>
                <a:cubicBezTo>
                  <a:pt x="13759" y="4494"/>
                  <a:pt x="13840" y="4659"/>
                  <a:pt x="13620" y="6664"/>
                </a:cubicBezTo>
                <a:cubicBezTo>
                  <a:pt x="13599" y="6853"/>
                  <a:pt x="13513" y="7068"/>
                  <a:pt x="13430" y="7142"/>
                </a:cubicBezTo>
                <a:cubicBezTo>
                  <a:pt x="13347" y="7216"/>
                  <a:pt x="13314" y="7547"/>
                  <a:pt x="13358" y="7879"/>
                </a:cubicBezTo>
                <a:cubicBezTo>
                  <a:pt x="13424" y="8373"/>
                  <a:pt x="13545" y="8528"/>
                  <a:pt x="14020" y="8738"/>
                </a:cubicBezTo>
                <a:cubicBezTo>
                  <a:pt x="14395" y="8903"/>
                  <a:pt x="14622" y="8947"/>
                  <a:pt x="14857" y="8906"/>
                </a:cubicBezTo>
                <a:cubicBezTo>
                  <a:pt x="15151" y="8918"/>
                  <a:pt x="15340" y="8793"/>
                  <a:pt x="15324" y="8561"/>
                </a:cubicBezTo>
                <a:cubicBezTo>
                  <a:pt x="15381" y="8409"/>
                  <a:pt x="15352" y="8246"/>
                  <a:pt x="15201" y="8163"/>
                </a:cubicBezTo>
                <a:cubicBezTo>
                  <a:pt x="15119" y="8118"/>
                  <a:pt x="15031" y="7901"/>
                  <a:pt x="15006" y="7682"/>
                </a:cubicBezTo>
                <a:lnTo>
                  <a:pt x="14960" y="7287"/>
                </a:lnTo>
                <a:lnTo>
                  <a:pt x="15540" y="7515"/>
                </a:lnTo>
                <a:cubicBezTo>
                  <a:pt x="15850" y="7637"/>
                  <a:pt x="16164" y="7701"/>
                  <a:pt x="16264" y="7663"/>
                </a:cubicBezTo>
                <a:cubicBezTo>
                  <a:pt x="16283" y="7673"/>
                  <a:pt x="16302" y="7683"/>
                  <a:pt x="16321" y="7694"/>
                </a:cubicBezTo>
                <a:cubicBezTo>
                  <a:pt x="16313" y="7702"/>
                  <a:pt x="16316" y="7703"/>
                  <a:pt x="16305" y="7714"/>
                </a:cubicBezTo>
                <a:cubicBezTo>
                  <a:pt x="16228" y="7788"/>
                  <a:pt x="16270" y="7886"/>
                  <a:pt x="16398" y="7930"/>
                </a:cubicBezTo>
                <a:cubicBezTo>
                  <a:pt x="16982" y="8130"/>
                  <a:pt x="17690" y="9469"/>
                  <a:pt x="17558" y="9935"/>
                </a:cubicBezTo>
                <a:cubicBezTo>
                  <a:pt x="17556" y="9944"/>
                  <a:pt x="17550" y="9955"/>
                  <a:pt x="17548" y="9964"/>
                </a:cubicBezTo>
                <a:cubicBezTo>
                  <a:pt x="17525" y="10021"/>
                  <a:pt x="17491" y="10067"/>
                  <a:pt x="17435" y="10086"/>
                </a:cubicBezTo>
                <a:cubicBezTo>
                  <a:pt x="17248" y="10150"/>
                  <a:pt x="16893" y="11028"/>
                  <a:pt x="17029" y="11090"/>
                </a:cubicBezTo>
                <a:cubicBezTo>
                  <a:pt x="17066" y="11107"/>
                  <a:pt x="16892" y="11303"/>
                  <a:pt x="16644" y="11525"/>
                </a:cubicBezTo>
                <a:cubicBezTo>
                  <a:pt x="16102" y="12011"/>
                  <a:pt x="15823" y="13256"/>
                  <a:pt x="16151" y="13724"/>
                </a:cubicBezTo>
                <a:lnTo>
                  <a:pt x="16372" y="14039"/>
                </a:lnTo>
                <a:lnTo>
                  <a:pt x="17435" y="13741"/>
                </a:lnTo>
                <a:cubicBezTo>
                  <a:pt x="18380" y="13476"/>
                  <a:pt x="18530" y="13463"/>
                  <a:pt x="18806" y="13616"/>
                </a:cubicBezTo>
                <a:cubicBezTo>
                  <a:pt x="18875" y="13654"/>
                  <a:pt x="18917" y="13686"/>
                  <a:pt x="18929" y="13718"/>
                </a:cubicBezTo>
                <a:cubicBezTo>
                  <a:pt x="18964" y="13814"/>
                  <a:pt x="18697" y="13905"/>
                  <a:pt x="17851" y="14142"/>
                </a:cubicBezTo>
                <a:lnTo>
                  <a:pt x="16582" y="14497"/>
                </a:lnTo>
                <a:lnTo>
                  <a:pt x="18159" y="16178"/>
                </a:lnTo>
                <a:cubicBezTo>
                  <a:pt x="18627" y="16677"/>
                  <a:pt x="19059" y="17115"/>
                  <a:pt x="19407" y="17450"/>
                </a:cubicBezTo>
                <a:cubicBezTo>
                  <a:pt x="19681" y="17740"/>
                  <a:pt x="19947" y="18023"/>
                  <a:pt x="20146" y="18204"/>
                </a:cubicBezTo>
                <a:cubicBezTo>
                  <a:pt x="20075" y="18251"/>
                  <a:pt x="20174" y="18352"/>
                  <a:pt x="20382" y="18437"/>
                </a:cubicBezTo>
                <a:cubicBezTo>
                  <a:pt x="20390" y="18440"/>
                  <a:pt x="20400" y="18440"/>
                  <a:pt x="20408" y="18442"/>
                </a:cubicBezTo>
                <a:cubicBezTo>
                  <a:pt x="20672" y="18656"/>
                  <a:pt x="20894" y="18788"/>
                  <a:pt x="21101" y="18852"/>
                </a:cubicBezTo>
                <a:cubicBezTo>
                  <a:pt x="21295" y="18912"/>
                  <a:pt x="21470" y="18949"/>
                  <a:pt x="21600" y="18964"/>
                </a:cubicBezTo>
                <a:lnTo>
                  <a:pt x="21600" y="21600"/>
                </a:lnTo>
                <a:lnTo>
                  <a:pt x="17671" y="21600"/>
                </a:lnTo>
                <a:cubicBezTo>
                  <a:pt x="18101" y="21581"/>
                  <a:pt x="18343" y="21553"/>
                  <a:pt x="18344" y="21517"/>
                </a:cubicBezTo>
                <a:cubicBezTo>
                  <a:pt x="18346" y="21454"/>
                  <a:pt x="18419" y="21339"/>
                  <a:pt x="18508" y="21261"/>
                </a:cubicBezTo>
                <a:cubicBezTo>
                  <a:pt x="18667" y="21123"/>
                  <a:pt x="17690" y="20317"/>
                  <a:pt x="17363" y="20317"/>
                </a:cubicBezTo>
                <a:cubicBezTo>
                  <a:pt x="17279" y="20317"/>
                  <a:pt x="16946" y="20021"/>
                  <a:pt x="16629" y="19660"/>
                </a:cubicBezTo>
                <a:cubicBezTo>
                  <a:pt x="16311" y="19299"/>
                  <a:pt x="15508" y="18440"/>
                  <a:pt x="14842" y="17748"/>
                </a:cubicBezTo>
                <a:cubicBezTo>
                  <a:pt x="14175" y="17057"/>
                  <a:pt x="13497" y="16344"/>
                  <a:pt x="13332" y="16167"/>
                </a:cubicBezTo>
                <a:cubicBezTo>
                  <a:pt x="12915" y="15717"/>
                  <a:pt x="12526" y="15670"/>
                  <a:pt x="11550" y="15957"/>
                </a:cubicBezTo>
                <a:cubicBezTo>
                  <a:pt x="11086" y="16093"/>
                  <a:pt x="10542" y="16204"/>
                  <a:pt x="10344" y="16204"/>
                </a:cubicBezTo>
                <a:cubicBezTo>
                  <a:pt x="9696" y="16203"/>
                  <a:pt x="9963" y="15872"/>
                  <a:pt x="10801" y="15635"/>
                </a:cubicBezTo>
                <a:cubicBezTo>
                  <a:pt x="11251" y="15508"/>
                  <a:pt x="11720" y="15299"/>
                  <a:pt x="11843" y="15172"/>
                </a:cubicBezTo>
                <a:cubicBezTo>
                  <a:pt x="12045" y="14963"/>
                  <a:pt x="11962" y="14914"/>
                  <a:pt x="10975" y="14665"/>
                </a:cubicBezTo>
                <a:cubicBezTo>
                  <a:pt x="10373" y="14514"/>
                  <a:pt x="9644" y="14373"/>
                  <a:pt x="9358" y="14352"/>
                </a:cubicBezTo>
                <a:cubicBezTo>
                  <a:pt x="8657" y="14302"/>
                  <a:pt x="6980" y="13749"/>
                  <a:pt x="6585" y="13437"/>
                </a:cubicBezTo>
                <a:cubicBezTo>
                  <a:pt x="6189" y="13124"/>
                  <a:pt x="6147" y="12810"/>
                  <a:pt x="6524" y="12981"/>
                </a:cubicBezTo>
                <a:cubicBezTo>
                  <a:pt x="6917" y="13161"/>
                  <a:pt x="8876" y="13135"/>
                  <a:pt x="9158" y="12947"/>
                </a:cubicBezTo>
                <a:cubicBezTo>
                  <a:pt x="9406" y="12782"/>
                  <a:pt x="9254" y="12502"/>
                  <a:pt x="8968" y="12600"/>
                </a:cubicBezTo>
                <a:cubicBezTo>
                  <a:pt x="8879" y="12631"/>
                  <a:pt x="8582" y="12524"/>
                  <a:pt x="8310" y="12361"/>
                </a:cubicBezTo>
                <a:cubicBezTo>
                  <a:pt x="8039" y="12199"/>
                  <a:pt x="7177" y="11893"/>
                  <a:pt x="6395" y="11682"/>
                </a:cubicBezTo>
                <a:cubicBezTo>
                  <a:pt x="5613" y="11470"/>
                  <a:pt x="4633" y="11152"/>
                  <a:pt x="4223" y="10979"/>
                </a:cubicBezTo>
                <a:cubicBezTo>
                  <a:pt x="3813" y="10806"/>
                  <a:pt x="3407" y="10679"/>
                  <a:pt x="3320" y="10695"/>
                </a:cubicBezTo>
                <a:cubicBezTo>
                  <a:pt x="3232" y="10711"/>
                  <a:pt x="3075" y="10597"/>
                  <a:pt x="2970" y="10444"/>
                </a:cubicBezTo>
                <a:cubicBezTo>
                  <a:pt x="2866" y="10292"/>
                  <a:pt x="2611" y="10115"/>
                  <a:pt x="2406" y="10049"/>
                </a:cubicBezTo>
                <a:cubicBezTo>
                  <a:pt x="2201" y="9983"/>
                  <a:pt x="2114" y="9926"/>
                  <a:pt x="2210" y="9924"/>
                </a:cubicBezTo>
                <a:cubicBezTo>
                  <a:pt x="2307" y="9922"/>
                  <a:pt x="2192" y="9742"/>
                  <a:pt x="1959" y="9523"/>
                </a:cubicBezTo>
                <a:cubicBezTo>
                  <a:pt x="1704" y="9284"/>
                  <a:pt x="1635" y="9137"/>
                  <a:pt x="1784" y="9153"/>
                </a:cubicBezTo>
                <a:cubicBezTo>
                  <a:pt x="1921" y="9168"/>
                  <a:pt x="2098" y="9225"/>
                  <a:pt x="2175" y="9284"/>
                </a:cubicBezTo>
                <a:cubicBezTo>
                  <a:pt x="2251" y="9342"/>
                  <a:pt x="2468" y="9405"/>
                  <a:pt x="2657" y="9420"/>
                </a:cubicBezTo>
                <a:cubicBezTo>
                  <a:pt x="2846" y="9436"/>
                  <a:pt x="3163" y="9529"/>
                  <a:pt x="3361" y="9628"/>
                </a:cubicBezTo>
                <a:cubicBezTo>
                  <a:pt x="3839" y="9868"/>
                  <a:pt x="4141" y="9853"/>
                  <a:pt x="4403" y="9582"/>
                </a:cubicBezTo>
                <a:cubicBezTo>
                  <a:pt x="4578" y="9401"/>
                  <a:pt x="4538" y="9336"/>
                  <a:pt x="4198" y="9235"/>
                </a:cubicBezTo>
                <a:cubicBezTo>
                  <a:pt x="3966" y="9167"/>
                  <a:pt x="3826" y="9066"/>
                  <a:pt x="3884" y="9014"/>
                </a:cubicBezTo>
                <a:cubicBezTo>
                  <a:pt x="3943" y="8961"/>
                  <a:pt x="3853" y="8855"/>
                  <a:pt x="3684" y="8778"/>
                </a:cubicBezTo>
                <a:cubicBezTo>
                  <a:pt x="3515" y="8700"/>
                  <a:pt x="3376" y="8679"/>
                  <a:pt x="3376" y="8732"/>
                </a:cubicBezTo>
                <a:cubicBezTo>
                  <a:pt x="3376" y="8785"/>
                  <a:pt x="3231" y="8713"/>
                  <a:pt x="3053" y="8573"/>
                </a:cubicBezTo>
                <a:cubicBezTo>
                  <a:pt x="2874" y="8432"/>
                  <a:pt x="2650" y="8344"/>
                  <a:pt x="2554" y="8376"/>
                </a:cubicBezTo>
                <a:cubicBezTo>
                  <a:pt x="2351" y="8446"/>
                  <a:pt x="1435" y="7870"/>
                  <a:pt x="988" y="7392"/>
                </a:cubicBezTo>
                <a:cubicBezTo>
                  <a:pt x="716" y="7101"/>
                  <a:pt x="746" y="6266"/>
                  <a:pt x="1029" y="6266"/>
                </a:cubicBezTo>
                <a:cubicBezTo>
                  <a:pt x="1099" y="6266"/>
                  <a:pt x="2737" y="6962"/>
                  <a:pt x="3771" y="7432"/>
                </a:cubicBezTo>
                <a:cubicBezTo>
                  <a:pt x="4241" y="7646"/>
                  <a:pt x="5353" y="7663"/>
                  <a:pt x="5656" y="7461"/>
                </a:cubicBezTo>
                <a:cubicBezTo>
                  <a:pt x="5887" y="7307"/>
                  <a:pt x="5789" y="7208"/>
                  <a:pt x="4963" y="6769"/>
                </a:cubicBezTo>
                <a:cubicBezTo>
                  <a:pt x="4432" y="6488"/>
                  <a:pt x="3997" y="6279"/>
                  <a:pt x="3997" y="6306"/>
                </a:cubicBezTo>
                <a:cubicBezTo>
                  <a:pt x="3997" y="6374"/>
                  <a:pt x="2425" y="5537"/>
                  <a:pt x="2421" y="5467"/>
                </a:cubicBezTo>
                <a:cubicBezTo>
                  <a:pt x="2419" y="5435"/>
                  <a:pt x="2302" y="5203"/>
                  <a:pt x="2159" y="4952"/>
                </a:cubicBezTo>
                <a:cubicBezTo>
                  <a:pt x="1871" y="4445"/>
                  <a:pt x="1923" y="3534"/>
                  <a:pt x="2236" y="3524"/>
                </a:cubicBezTo>
                <a:cubicBezTo>
                  <a:pt x="2243" y="3524"/>
                  <a:pt x="2250" y="3524"/>
                  <a:pt x="2257" y="3524"/>
                </a:cubicBezTo>
                <a:cubicBezTo>
                  <a:pt x="2291" y="3526"/>
                  <a:pt x="2320" y="3537"/>
                  <a:pt x="2349" y="3547"/>
                </a:cubicBezTo>
                <a:cubicBezTo>
                  <a:pt x="2365" y="3551"/>
                  <a:pt x="2395" y="3568"/>
                  <a:pt x="2416" y="3578"/>
                </a:cubicBezTo>
                <a:cubicBezTo>
                  <a:pt x="2441" y="3596"/>
                  <a:pt x="2467" y="3615"/>
                  <a:pt x="2472" y="3638"/>
                </a:cubicBezTo>
                <a:cubicBezTo>
                  <a:pt x="2487" y="3701"/>
                  <a:pt x="2509" y="3797"/>
                  <a:pt x="2524" y="3851"/>
                </a:cubicBezTo>
                <a:cubicBezTo>
                  <a:pt x="2577" y="4052"/>
                  <a:pt x="4027" y="5011"/>
                  <a:pt x="4192" y="4955"/>
                </a:cubicBezTo>
                <a:cubicBezTo>
                  <a:pt x="4287" y="4922"/>
                  <a:pt x="4420" y="4972"/>
                  <a:pt x="4485" y="5066"/>
                </a:cubicBezTo>
                <a:cubicBezTo>
                  <a:pt x="4550" y="5160"/>
                  <a:pt x="4782" y="5236"/>
                  <a:pt x="4999" y="5236"/>
                </a:cubicBezTo>
                <a:cubicBezTo>
                  <a:pt x="5271" y="5236"/>
                  <a:pt x="5510" y="5152"/>
                  <a:pt x="5651" y="5046"/>
                </a:cubicBezTo>
                <a:cubicBezTo>
                  <a:pt x="5721" y="5022"/>
                  <a:pt x="5753" y="4980"/>
                  <a:pt x="5759" y="4926"/>
                </a:cubicBezTo>
                <a:cubicBezTo>
                  <a:pt x="5766" y="4909"/>
                  <a:pt x="5762" y="4895"/>
                  <a:pt x="5764" y="4878"/>
                </a:cubicBezTo>
                <a:cubicBezTo>
                  <a:pt x="5759" y="4863"/>
                  <a:pt x="5757" y="4851"/>
                  <a:pt x="5748" y="4835"/>
                </a:cubicBezTo>
                <a:cubicBezTo>
                  <a:pt x="5741" y="4809"/>
                  <a:pt x="5750" y="4780"/>
                  <a:pt x="5723" y="4756"/>
                </a:cubicBezTo>
                <a:cubicBezTo>
                  <a:pt x="5631" y="4674"/>
                  <a:pt x="5537" y="4532"/>
                  <a:pt x="5512" y="4440"/>
                </a:cubicBezTo>
                <a:cubicBezTo>
                  <a:pt x="5487" y="4347"/>
                  <a:pt x="5300" y="4207"/>
                  <a:pt x="5101" y="4127"/>
                </a:cubicBezTo>
                <a:cubicBezTo>
                  <a:pt x="4903" y="4047"/>
                  <a:pt x="4811" y="3979"/>
                  <a:pt x="4891" y="3979"/>
                </a:cubicBezTo>
                <a:cubicBezTo>
                  <a:pt x="4971" y="3979"/>
                  <a:pt x="4786" y="3773"/>
                  <a:pt x="4485" y="3521"/>
                </a:cubicBezTo>
                <a:cubicBezTo>
                  <a:pt x="3736" y="2894"/>
                  <a:pt x="3723" y="2256"/>
                  <a:pt x="4444" y="1562"/>
                </a:cubicBezTo>
                <a:cubicBezTo>
                  <a:pt x="4748" y="1269"/>
                  <a:pt x="4954" y="1008"/>
                  <a:pt x="4901" y="978"/>
                </a:cubicBezTo>
                <a:cubicBezTo>
                  <a:pt x="4848" y="949"/>
                  <a:pt x="4945" y="895"/>
                  <a:pt x="5117" y="859"/>
                </a:cubicBezTo>
                <a:cubicBezTo>
                  <a:pt x="5416" y="795"/>
                  <a:pt x="5604" y="882"/>
                  <a:pt x="5620" y="1061"/>
                </a:cubicBezTo>
                <a:close/>
                <a:moveTo>
                  <a:pt x="4064" y="18969"/>
                </a:moveTo>
                <a:cubicBezTo>
                  <a:pt x="4039" y="18953"/>
                  <a:pt x="4037" y="18947"/>
                  <a:pt x="4013" y="18932"/>
                </a:cubicBezTo>
                <a:cubicBezTo>
                  <a:pt x="4035" y="18945"/>
                  <a:pt x="4050" y="18955"/>
                  <a:pt x="4064" y="18969"/>
                </a:cubicBezTo>
                <a:close/>
                <a:moveTo>
                  <a:pt x="21600" y="18268"/>
                </a:moveTo>
                <a:cubicBezTo>
                  <a:pt x="21598" y="18268"/>
                  <a:pt x="21596" y="18267"/>
                  <a:pt x="21594" y="18266"/>
                </a:cubicBezTo>
                <a:cubicBezTo>
                  <a:pt x="21486" y="18230"/>
                  <a:pt x="21461" y="18210"/>
                  <a:pt x="21424" y="18186"/>
                </a:cubicBezTo>
                <a:cubicBezTo>
                  <a:pt x="21417" y="18159"/>
                  <a:pt x="21416" y="18131"/>
                  <a:pt x="21435" y="18104"/>
                </a:cubicBezTo>
                <a:cubicBezTo>
                  <a:pt x="21466" y="18085"/>
                  <a:pt x="21467" y="18070"/>
                  <a:pt x="21543" y="18044"/>
                </a:cubicBezTo>
                <a:cubicBezTo>
                  <a:pt x="21549" y="18042"/>
                  <a:pt x="21552" y="18030"/>
                  <a:pt x="21558" y="18027"/>
                </a:cubicBezTo>
                <a:cubicBezTo>
                  <a:pt x="21575" y="18021"/>
                  <a:pt x="21586" y="18011"/>
                  <a:pt x="21600" y="18004"/>
                </a:cubicBezTo>
                <a:close/>
                <a:moveTo>
                  <a:pt x="881" y="16474"/>
                </a:moveTo>
                <a:cubicBezTo>
                  <a:pt x="742" y="16375"/>
                  <a:pt x="647" y="16311"/>
                  <a:pt x="537" y="16235"/>
                </a:cubicBezTo>
                <a:cubicBezTo>
                  <a:pt x="670" y="16305"/>
                  <a:pt x="793" y="16386"/>
                  <a:pt x="881" y="16474"/>
                </a:cubicBezTo>
                <a:close/>
                <a:moveTo>
                  <a:pt x="696" y="14204"/>
                </a:moveTo>
                <a:cubicBezTo>
                  <a:pt x="809" y="14243"/>
                  <a:pt x="901" y="14299"/>
                  <a:pt x="901" y="14327"/>
                </a:cubicBezTo>
                <a:cubicBezTo>
                  <a:pt x="901" y="14354"/>
                  <a:pt x="809" y="14378"/>
                  <a:pt x="696" y="14378"/>
                </a:cubicBezTo>
                <a:cubicBezTo>
                  <a:pt x="582" y="14378"/>
                  <a:pt x="485" y="14322"/>
                  <a:pt x="485" y="14256"/>
                </a:cubicBezTo>
                <a:cubicBezTo>
                  <a:pt x="485" y="14222"/>
                  <a:pt x="509" y="14199"/>
                  <a:pt x="547" y="14190"/>
                </a:cubicBezTo>
                <a:cubicBezTo>
                  <a:pt x="584" y="14181"/>
                  <a:pt x="639" y="14185"/>
                  <a:pt x="696" y="14204"/>
                </a:cubicBezTo>
                <a:close/>
                <a:moveTo>
                  <a:pt x="13779" y="154"/>
                </a:moveTo>
                <a:cubicBezTo>
                  <a:pt x="13593" y="311"/>
                  <a:pt x="13510" y="438"/>
                  <a:pt x="13594" y="438"/>
                </a:cubicBezTo>
                <a:cubicBezTo>
                  <a:pt x="13678" y="438"/>
                  <a:pt x="13652" y="502"/>
                  <a:pt x="13538" y="580"/>
                </a:cubicBezTo>
                <a:cubicBezTo>
                  <a:pt x="13423" y="659"/>
                  <a:pt x="13373" y="955"/>
                  <a:pt x="13419" y="1237"/>
                </a:cubicBezTo>
                <a:cubicBezTo>
                  <a:pt x="13730" y="3125"/>
                  <a:pt x="13653" y="3532"/>
                  <a:pt x="13086" y="3029"/>
                </a:cubicBezTo>
                <a:cubicBezTo>
                  <a:pt x="12931" y="2892"/>
                  <a:pt x="12813" y="2756"/>
                  <a:pt x="12824" y="2725"/>
                </a:cubicBezTo>
                <a:cubicBezTo>
                  <a:pt x="12834" y="2693"/>
                  <a:pt x="12632" y="2512"/>
                  <a:pt x="12377" y="2324"/>
                </a:cubicBezTo>
                <a:cubicBezTo>
                  <a:pt x="12062" y="2091"/>
                  <a:pt x="11898" y="1793"/>
                  <a:pt x="11864" y="1394"/>
                </a:cubicBezTo>
                <a:cubicBezTo>
                  <a:pt x="11815" y="834"/>
                  <a:pt x="11852" y="782"/>
                  <a:pt x="12701" y="338"/>
                </a:cubicBezTo>
                <a:cubicBezTo>
                  <a:pt x="12980" y="193"/>
                  <a:pt x="13227" y="79"/>
                  <a:pt x="13427" y="0"/>
                </a:cubicBezTo>
                <a:lnTo>
                  <a:pt x="13936" y="0"/>
                </a:lnTo>
                <a:cubicBezTo>
                  <a:pt x="13903" y="41"/>
                  <a:pt x="13851" y="92"/>
                  <a:pt x="13779" y="154"/>
                </a:cubicBezTo>
                <a:close/>
              </a:path>
            </a:pathLst>
          </a:custGeom>
          <a:ln w="12700">
            <a:miter lim="400000"/>
          </a:ln>
        </p:spPr>
      </p:pic>
      <p:sp>
        <p:nvSpPr>
          <p:cNvPr id="294" name="HOME UNDER ATTACK…"/>
          <p:cNvSpPr txBox="1"/>
          <p:nvPr/>
        </p:nvSpPr>
        <p:spPr>
          <a:xfrm>
            <a:off x="10391133" y="2766218"/>
            <a:ext cx="12889433" cy="8040689"/>
          </a:xfrm>
          <a:prstGeom prst="rect">
            <a:avLst/>
          </a:prstGeom>
          <a:solidFill>
            <a:srgbClr val="000000">
              <a:alpha val="28783"/>
            </a:srgbClr>
          </a:solidFill>
          <a:ln w="12700">
            <a:miter lim="400000"/>
          </a:ln>
          <a:effectLst>
            <a:outerShdw sx="100000" sy="100000" kx="0" ky="0" algn="b" rotWithShape="0" blurRad="355600" dist="165100" dir="5400000">
              <a:srgbClr val="000000"/>
            </a:outerShdw>
          </a:effectLst>
          <a:extLst>
            <a:ext uri="{C572A759-6A51-4108-AA02-DFA0A04FC94B}">
              <ma14:wrappingTextBoxFlag xmlns:ma14="http://schemas.microsoft.com/office/mac/drawingml/2011/main" val="1"/>
            </a:ext>
          </a:extLst>
        </p:spPr>
        <p:txBody>
          <a:bodyPr lIns="71437" tIns="71437" rIns="71437" bIns="71437">
            <a:spAutoFit/>
          </a:bodyPr>
          <a:lstStyle/>
          <a:p>
            <a:pPr algn="ctr" defTabSz="821531">
              <a:lnSpc>
                <a:spcPct val="100000"/>
              </a:lnSpc>
              <a:spcBef>
                <a:spcPts val="0"/>
              </a:spcBef>
              <a:defRPr b="1" sz="6100">
                <a:solidFill>
                  <a:srgbClr val="000000"/>
                </a:solidFill>
                <a:latin typeface="Gill Sans"/>
                <a:ea typeface="Gill Sans"/>
                <a:cs typeface="Gill Sans"/>
                <a:sym typeface="Gill Sans"/>
              </a:defRPr>
            </a:pPr>
            <a:r>
              <a:t>HOME UNDER ATTACK</a:t>
            </a:r>
          </a:p>
          <a:p>
            <a:pPr marL="939800" indent="-939800" defTabSz="821531">
              <a:lnSpc>
                <a:spcPct val="100000"/>
              </a:lnSpc>
              <a:spcBef>
                <a:spcPts val="2900"/>
              </a:spcBef>
              <a:buSzPct val="80000"/>
              <a:buBlip>
                <a:blip r:embed="rId8"/>
              </a:buBlip>
              <a:defRPr sz="5400">
                <a:solidFill>
                  <a:srgbClr val="FFFFFF"/>
                </a:solidFill>
                <a:effectLst>
                  <a:outerShdw sx="100000" sy="100000" kx="0" ky="0" algn="b" rotWithShape="0" blurRad="76200" dist="63500" dir="1980000">
                    <a:srgbClr val="000000"/>
                  </a:outerShdw>
                </a:effectLst>
                <a:latin typeface="Helvetica"/>
                <a:ea typeface="Helvetica"/>
                <a:cs typeface="Helvetica"/>
                <a:sym typeface="Helvetica"/>
              </a:defRPr>
            </a:pPr>
            <a:r>
              <a:t>Distracted - </a:t>
            </a:r>
            <a:r>
              <a:rPr u="sng"/>
              <a:t>busy</a:t>
            </a:r>
            <a:r>
              <a:t> mom’s, dad’s, &amp; Kids</a:t>
            </a:r>
          </a:p>
          <a:p>
            <a:pPr marL="939800" indent="-939800" defTabSz="821531">
              <a:lnSpc>
                <a:spcPct val="100000"/>
              </a:lnSpc>
              <a:spcBef>
                <a:spcPts val="2900"/>
              </a:spcBef>
              <a:buSzPct val="80000"/>
              <a:buBlip>
                <a:blip r:embed="rId8"/>
              </a:buBlip>
              <a:defRPr sz="5400">
                <a:solidFill>
                  <a:srgbClr val="FFFFFF"/>
                </a:solidFill>
                <a:effectLst>
                  <a:outerShdw sx="100000" sy="100000" kx="0" ky="0" algn="b" rotWithShape="0" blurRad="76200" dist="63500" dir="1980000">
                    <a:srgbClr val="000000"/>
                  </a:outerShdw>
                </a:effectLst>
                <a:latin typeface="Helvetica"/>
                <a:ea typeface="Helvetica"/>
                <a:cs typeface="Helvetica"/>
                <a:sym typeface="Helvetica"/>
              </a:defRPr>
            </a:pPr>
            <a:r>
              <a:t>Marriage not respected</a:t>
            </a:r>
          </a:p>
          <a:p>
            <a:pPr marL="939800" indent="-939800" defTabSz="821531">
              <a:lnSpc>
                <a:spcPct val="100000"/>
              </a:lnSpc>
              <a:spcBef>
                <a:spcPts val="2900"/>
              </a:spcBef>
              <a:buSzPct val="80000"/>
              <a:buBlip>
                <a:blip r:embed="rId8"/>
              </a:buBlip>
              <a:defRPr sz="5400">
                <a:solidFill>
                  <a:srgbClr val="FFFFFF"/>
                </a:solidFill>
                <a:effectLst>
                  <a:outerShdw sx="100000" sy="100000" kx="0" ky="0" algn="b" rotWithShape="0" blurRad="76200" dist="63500" dir="1980000">
                    <a:srgbClr val="000000"/>
                  </a:outerShdw>
                </a:effectLst>
                <a:latin typeface="Helvetica"/>
                <a:ea typeface="Helvetica"/>
                <a:cs typeface="Helvetica"/>
                <a:sym typeface="Helvetica"/>
              </a:defRPr>
            </a:pPr>
            <a:r>
              <a:t>Unfaithfulness too common</a:t>
            </a:r>
          </a:p>
          <a:p>
            <a:pPr marL="939800" indent="-939800" defTabSz="821531">
              <a:lnSpc>
                <a:spcPct val="100000"/>
              </a:lnSpc>
              <a:spcBef>
                <a:spcPts val="2900"/>
              </a:spcBef>
              <a:buSzPct val="80000"/>
              <a:buBlip>
                <a:blip r:embed="rId8"/>
              </a:buBlip>
              <a:defRPr sz="5400">
                <a:solidFill>
                  <a:srgbClr val="FFFFFF"/>
                </a:solidFill>
                <a:effectLst>
                  <a:outerShdw sx="100000" sy="100000" kx="0" ky="0" algn="b" rotWithShape="0" blurRad="76200" dist="63500" dir="1980000">
                    <a:srgbClr val="000000"/>
                  </a:outerShdw>
                </a:effectLst>
                <a:latin typeface="Helvetica"/>
                <a:ea typeface="Helvetica"/>
                <a:cs typeface="Helvetica"/>
                <a:sym typeface="Helvetica"/>
              </a:defRPr>
            </a:pPr>
            <a:r>
              <a:t>M.D.R. acceptable &amp; normal</a:t>
            </a:r>
          </a:p>
          <a:p>
            <a:pPr marL="939800" indent="-939800" defTabSz="821531">
              <a:lnSpc>
                <a:spcPct val="100000"/>
              </a:lnSpc>
              <a:spcBef>
                <a:spcPts val="2900"/>
              </a:spcBef>
              <a:buSzPct val="80000"/>
              <a:buBlip>
                <a:blip r:embed="rId8"/>
              </a:buBlip>
              <a:defRPr sz="5400">
                <a:solidFill>
                  <a:srgbClr val="FFFFFF"/>
                </a:solidFill>
                <a:effectLst>
                  <a:outerShdw sx="100000" sy="100000" kx="0" ky="0" algn="b" rotWithShape="0" blurRad="76200" dist="63500" dir="1980000">
                    <a:srgbClr val="000000"/>
                  </a:outerShdw>
                </a:effectLst>
                <a:latin typeface="Helvetica"/>
                <a:ea typeface="Helvetica"/>
                <a:cs typeface="Helvetica"/>
                <a:sym typeface="Helvetica"/>
              </a:defRPr>
            </a:pPr>
            <a:r>
              <a:t>Normalization of L.G.B.T.Q. agenda.</a:t>
            </a:r>
          </a:p>
          <a:p>
            <a:pPr marL="939800" indent="-939800" defTabSz="821531">
              <a:lnSpc>
                <a:spcPct val="100000"/>
              </a:lnSpc>
              <a:spcBef>
                <a:spcPts val="2900"/>
              </a:spcBef>
              <a:buSzPct val="80000"/>
              <a:buBlip>
                <a:blip r:embed="rId8"/>
              </a:buBlip>
              <a:defRPr b="1" sz="5400">
                <a:solidFill>
                  <a:srgbClr val="FFFFFF"/>
                </a:solidFill>
                <a:effectLst>
                  <a:outerShdw sx="100000" sy="100000" kx="0" ky="0" algn="b" rotWithShape="0" blurRad="76200" dist="63500" dir="1980000">
                    <a:srgbClr val="000000"/>
                  </a:outerShdw>
                </a:effectLst>
                <a:latin typeface="Helvetica"/>
                <a:ea typeface="Helvetica"/>
                <a:cs typeface="Helvetica"/>
                <a:sym typeface="Helvetica"/>
              </a:defRPr>
            </a:pPr>
            <a:r>
              <a:t>DESTROYED / DIFUNCTIONAL</a:t>
            </a:r>
          </a:p>
        </p:txBody>
      </p:sp>
      <p:pic>
        <p:nvPicPr>
          <p:cNvPr id="295" name="pasted-movie.png" descr="pasted-movie.png"/>
          <p:cNvPicPr>
            <a:picLocks noChangeAspect="1"/>
          </p:cNvPicPr>
          <p:nvPr/>
        </p:nvPicPr>
        <p:blipFill>
          <a:blip r:embed="rId9">
            <a:extLst/>
          </a:blip>
          <a:stretch>
            <a:fillRect/>
          </a:stretch>
        </p:blipFill>
        <p:spPr>
          <a:xfrm>
            <a:off x="595017" y="173456"/>
            <a:ext cx="23193966" cy="199576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 grpId="1" fill="hold">
                                  <p:stCondLst>
                                    <p:cond delay="0"/>
                                  </p:stCondLst>
                                  <p:iterate type="el" backwards="0">
                                    <p:tmAbs val="0"/>
                                  </p:iterate>
                                  <p:childTnLst>
                                    <p:set>
                                      <p:cBhvr>
                                        <p:cTn id="6" fill="hold"/>
                                        <p:tgtEl>
                                          <p:spTgt spid="294">
                                            <p:txEl>
                                              <p:pRg st="1" end="1"/>
                                            </p:txEl>
                                          </p:spTgt>
                                        </p:tgtEl>
                                        <p:attrNameLst>
                                          <p:attrName>style.visibility</p:attrName>
                                        </p:attrNameLst>
                                      </p:cBhvr>
                                      <p:to>
                                        <p:strVal val="visible"/>
                                      </p:to>
                                    </p:set>
                                    <p:anim calcmode="lin" valueType="num">
                                      <p:cBhvr>
                                        <p:cTn id="7" dur="1000" fill="hold"/>
                                        <p:tgtEl>
                                          <p:spTgt spid="294">
                                            <p:txEl>
                                              <p:pRg st="1" end="1"/>
                                            </p:txEl>
                                          </p:spTgt>
                                        </p:tgtEl>
                                        <p:attrNameLst>
                                          <p:attrName>ppt_x</p:attrName>
                                        </p:attrNameLst>
                                      </p:cBhvr>
                                      <p:tavLst>
                                        <p:tav tm="0">
                                          <p:val>
                                            <p:strVal val="0-#ppt_w/2"/>
                                          </p:val>
                                        </p:tav>
                                        <p:tav tm="100000">
                                          <p:val>
                                            <p:strVal val="#ppt_x"/>
                                          </p:val>
                                        </p:tav>
                                      </p:tavLst>
                                    </p:anim>
                                    <p:anim calcmode="lin" valueType="num">
                                      <p:cBhvr>
                                        <p:cTn id="8" dur="1000" fill="hold"/>
                                        <p:tgtEl>
                                          <p:spTgt spid="294">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8" presetID="2" grpId="1" fill="hold">
                                  <p:stCondLst>
                                    <p:cond delay="0"/>
                                  </p:stCondLst>
                                  <p:iterate type="el" backwards="0">
                                    <p:tmAbs val="0"/>
                                  </p:iterate>
                                  <p:childTnLst>
                                    <p:set>
                                      <p:cBhvr>
                                        <p:cTn id="12" fill="hold"/>
                                        <p:tgtEl>
                                          <p:spTgt spid="294">
                                            <p:txEl>
                                              <p:pRg st="2" end="2"/>
                                            </p:txEl>
                                          </p:spTgt>
                                        </p:tgtEl>
                                        <p:attrNameLst>
                                          <p:attrName>style.visibility</p:attrName>
                                        </p:attrNameLst>
                                      </p:cBhvr>
                                      <p:to>
                                        <p:strVal val="visible"/>
                                      </p:to>
                                    </p:set>
                                    <p:anim calcmode="lin" valueType="num">
                                      <p:cBhvr>
                                        <p:cTn id="13" dur="1000" fill="hold"/>
                                        <p:tgtEl>
                                          <p:spTgt spid="294">
                                            <p:txEl>
                                              <p:pRg st="2" end="2"/>
                                            </p:txEl>
                                          </p:spTgt>
                                        </p:tgtEl>
                                        <p:attrNameLst>
                                          <p:attrName>ppt_x</p:attrName>
                                        </p:attrNameLst>
                                      </p:cBhvr>
                                      <p:tavLst>
                                        <p:tav tm="0">
                                          <p:val>
                                            <p:strVal val="0-#ppt_w/2"/>
                                          </p:val>
                                        </p:tav>
                                        <p:tav tm="100000">
                                          <p:val>
                                            <p:strVal val="#ppt_x"/>
                                          </p:val>
                                        </p:tav>
                                      </p:tavLst>
                                    </p:anim>
                                    <p:anim calcmode="lin" valueType="num">
                                      <p:cBhvr>
                                        <p:cTn id="14" dur="1000" fill="hold"/>
                                        <p:tgtEl>
                                          <p:spTgt spid="294">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8" presetID="2" grpId="1" fill="hold">
                                  <p:stCondLst>
                                    <p:cond delay="0"/>
                                  </p:stCondLst>
                                  <p:iterate type="el" backwards="0">
                                    <p:tmAbs val="0"/>
                                  </p:iterate>
                                  <p:childTnLst>
                                    <p:set>
                                      <p:cBhvr>
                                        <p:cTn id="18" fill="hold"/>
                                        <p:tgtEl>
                                          <p:spTgt spid="294">
                                            <p:txEl>
                                              <p:pRg st="3" end="3"/>
                                            </p:txEl>
                                          </p:spTgt>
                                        </p:tgtEl>
                                        <p:attrNameLst>
                                          <p:attrName>style.visibility</p:attrName>
                                        </p:attrNameLst>
                                      </p:cBhvr>
                                      <p:to>
                                        <p:strVal val="visible"/>
                                      </p:to>
                                    </p:set>
                                    <p:anim calcmode="lin" valueType="num">
                                      <p:cBhvr>
                                        <p:cTn id="19" dur="1000" fill="hold"/>
                                        <p:tgtEl>
                                          <p:spTgt spid="294">
                                            <p:txEl>
                                              <p:pRg st="3" end="3"/>
                                            </p:txEl>
                                          </p:spTgt>
                                        </p:tgtEl>
                                        <p:attrNameLst>
                                          <p:attrName>ppt_x</p:attrName>
                                        </p:attrNameLst>
                                      </p:cBhvr>
                                      <p:tavLst>
                                        <p:tav tm="0">
                                          <p:val>
                                            <p:strVal val="0-#ppt_w/2"/>
                                          </p:val>
                                        </p:tav>
                                        <p:tav tm="100000">
                                          <p:val>
                                            <p:strVal val="#ppt_x"/>
                                          </p:val>
                                        </p:tav>
                                      </p:tavLst>
                                    </p:anim>
                                    <p:anim calcmode="lin" valueType="num">
                                      <p:cBhvr>
                                        <p:cTn id="20" dur="1000" fill="hold"/>
                                        <p:tgtEl>
                                          <p:spTgt spid="294">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 grpId="1" fill="hold">
                                  <p:stCondLst>
                                    <p:cond delay="0"/>
                                  </p:stCondLst>
                                  <p:iterate type="el" backwards="0">
                                    <p:tmAbs val="0"/>
                                  </p:iterate>
                                  <p:childTnLst>
                                    <p:set>
                                      <p:cBhvr>
                                        <p:cTn id="24" fill="hold"/>
                                        <p:tgtEl>
                                          <p:spTgt spid="294">
                                            <p:txEl>
                                              <p:pRg st="4" end="4"/>
                                            </p:txEl>
                                          </p:spTgt>
                                        </p:tgtEl>
                                        <p:attrNameLst>
                                          <p:attrName>style.visibility</p:attrName>
                                        </p:attrNameLst>
                                      </p:cBhvr>
                                      <p:to>
                                        <p:strVal val="visible"/>
                                      </p:to>
                                    </p:set>
                                    <p:anim calcmode="lin" valueType="num">
                                      <p:cBhvr>
                                        <p:cTn id="25" dur="1000" fill="hold"/>
                                        <p:tgtEl>
                                          <p:spTgt spid="294">
                                            <p:txEl>
                                              <p:pRg st="4" end="4"/>
                                            </p:txEl>
                                          </p:spTgt>
                                        </p:tgtEl>
                                        <p:attrNameLst>
                                          <p:attrName>ppt_x</p:attrName>
                                        </p:attrNameLst>
                                      </p:cBhvr>
                                      <p:tavLst>
                                        <p:tav tm="0">
                                          <p:val>
                                            <p:strVal val="0-#ppt_w/2"/>
                                          </p:val>
                                        </p:tav>
                                        <p:tav tm="100000">
                                          <p:val>
                                            <p:strVal val="#ppt_x"/>
                                          </p:val>
                                        </p:tav>
                                      </p:tavLst>
                                    </p:anim>
                                    <p:anim calcmode="lin" valueType="num">
                                      <p:cBhvr>
                                        <p:cTn id="26" dur="1000" fill="hold"/>
                                        <p:tgtEl>
                                          <p:spTgt spid="294">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8" presetID="2" grpId="1" fill="hold">
                                  <p:stCondLst>
                                    <p:cond delay="0"/>
                                  </p:stCondLst>
                                  <p:iterate type="el" backwards="0">
                                    <p:tmAbs val="0"/>
                                  </p:iterate>
                                  <p:childTnLst>
                                    <p:set>
                                      <p:cBhvr>
                                        <p:cTn id="30" fill="hold"/>
                                        <p:tgtEl>
                                          <p:spTgt spid="294">
                                            <p:txEl>
                                              <p:pRg st="5" end="5"/>
                                            </p:txEl>
                                          </p:spTgt>
                                        </p:tgtEl>
                                        <p:attrNameLst>
                                          <p:attrName>style.visibility</p:attrName>
                                        </p:attrNameLst>
                                      </p:cBhvr>
                                      <p:to>
                                        <p:strVal val="visible"/>
                                      </p:to>
                                    </p:set>
                                    <p:anim calcmode="lin" valueType="num">
                                      <p:cBhvr>
                                        <p:cTn id="31" dur="1000" fill="hold"/>
                                        <p:tgtEl>
                                          <p:spTgt spid="294">
                                            <p:txEl>
                                              <p:pRg st="5" end="5"/>
                                            </p:txEl>
                                          </p:spTgt>
                                        </p:tgtEl>
                                        <p:attrNameLst>
                                          <p:attrName>ppt_x</p:attrName>
                                        </p:attrNameLst>
                                      </p:cBhvr>
                                      <p:tavLst>
                                        <p:tav tm="0">
                                          <p:val>
                                            <p:strVal val="0-#ppt_w/2"/>
                                          </p:val>
                                        </p:tav>
                                        <p:tav tm="100000">
                                          <p:val>
                                            <p:strVal val="#ppt_x"/>
                                          </p:val>
                                        </p:tav>
                                      </p:tavLst>
                                    </p:anim>
                                    <p:anim calcmode="lin" valueType="num">
                                      <p:cBhvr>
                                        <p:cTn id="32" dur="1000" fill="hold"/>
                                        <p:tgtEl>
                                          <p:spTgt spid="294">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Class="entr" nodeType="clickEffect" presetSubtype="8" presetID="2" grpId="1" fill="hold">
                                  <p:stCondLst>
                                    <p:cond delay="0"/>
                                  </p:stCondLst>
                                  <p:iterate type="el" backwards="0">
                                    <p:tmAbs val="0"/>
                                  </p:iterate>
                                  <p:childTnLst>
                                    <p:set>
                                      <p:cBhvr>
                                        <p:cTn id="36" fill="hold"/>
                                        <p:tgtEl>
                                          <p:spTgt spid="294">
                                            <p:txEl>
                                              <p:pRg st="6" end="6"/>
                                            </p:txEl>
                                          </p:spTgt>
                                        </p:tgtEl>
                                        <p:attrNameLst>
                                          <p:attrName>style.visibility</p:attrName>
                                        </p:attrNameLst>
                                      </p:cBhvr>
                                      <p:to>
                                        <p:strVal val="visible"/>
                                      </p:to>
                                    </p:set>
                                    <p:anim calcmode="lin" valueType="num">
                                      <p:cBhvr>
                                        <p:cTn id="37" dur="1000" fill="hold"/>
                                        <p:tgtEl>
                                          <p:spTgt spid="294">
                                            <p:txEl>
                                              <p:pRg st="6" end="6"/>
                                            </p:txEl>
                                          </p:spTgt>
                                        </p:tgtEl>
                                        <p:attrNameLst>
                                          <p:attrName>ppt_x</p:attrName>
                                        </p:attrNameLst>
                                      </p:cBhvr>
                                      <p:tavLst>
                                        <p:tav tm="0">
                                          <p:val>
                                            <p:strVal val="0-#ppt_w/2"/>
                                          </p:val>
                                        </p:tav>
                                        <p:tav tm="100000">
                                          <p:val>
                                            <p:strVal val="#ppt_x"/>
                                          </p:val>
                                        </p:tav>
                                      </p:tavLst>
                                    </p:anim>
                                    <p:anim calcmode="lin" valueType="num">
                                      <p:cBhvr>
                                        <p:cTn id="38" dur="1000" fill="hold"/>
                                        <p:tgtEl>
                                          <p:spTgt spid="294">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294"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gradFill flip="none" rotWithShape="1">
          <a:gsLst>
            <a:gs pos="0">
              <a:srgbClr val="3B3B3B"/>
            </a:gs>
            <a:gs pos="100000">
              <a:srgbClr val="797979"/>
            </a:gs>
          </a:gsLst>
          <a:lin ang="5400000" scaled="0"/>
        </a:gradFill>
      </p:bgPr>
    </p:bg>
    <p:spTree>
      <p:nvGrpSpPr>
        <p:cNvPr id="1" name=""/>
        <p:cNvGrpSpPr/>
        <p:nvPr/>
      </p:nvGrpSpPr>
      <p:grpSpPr>
        <a:xfrm>
          <a:off x="0" y="0"/>
          <a:ext cx="0" cy="0"/>
          <a:chOff x="0" y="0"/>
          <a:chExt cx="0" cy="0"/>
        </a:xfrm>
      </p:grpSpPr>
      <p:grpSp>
        <p:nvGrpSpPr>
          <p:cNvPr id="299" name="Group"/>
          <p:cNvGrpSpPr/>
          <p:nvPr/>
        </p:nvGrpSpPr>
        <p:grpSpPr>
          <a:xfrm>
            <a:off x="-558625" y="10986862"/>
            <a:ext cx="25501250" cy="3404556"/>
            <a:chOff x="0" y="0"/>
            <a:chExt cx="25501248" cy="3404555"/>
          </a:xfrm>
        </p:grpSpPr>
        <p:pic>
          <p:nvPicPr>
            <p:cNvPr id="297" name="Image" descr="Image"/>
            <p:cNvPicPr>
              <a:picLocks noChangeAspect="1"/>
            </p:cNvPicPr>
            <p:nvPr/>
          </p:nvPicPr>
          <p:blipFill>
            <a:blip r:embed="rId2">
              <a:extLst/>
            </a:blip>
            <a:stretch>
              <a:fillRect/>
            </a:stretch>
          </p:blipFill>
          <p:spPr>
            <a:xfrm>
              <a:off x="0" y="43034"/>
              <a:ext cx="16387419" cy="3361522"/>
            </a:xfrm>
            <a:prstGeom prst="rect">
              <a:avLst/>
            </a:prstGeom>
            <a:ln w="12700" cap="flat">
              <a:noFill/>
              <a:miter lim="400000"/>
            </a:ln>
            <a:effectLst>
              <a:outerShdw sx="100000" sy="100000" kx="0" ky="0" algn="b" rotWithShape="0" blurRad="355600" dist="165100" dir="5400000">
                <a:srgbClr val="000000"/>
              </a:outerShdw>
            </a:effectLst>
          </p:spPr>
        </p:pic>
        <p:pic>
          <p:nvPicPr>
            <p:cNvPr id="298" name="Image" descr="Image"/>
            <p:cNvPicPr>
              <a:picLocks noChangeAspect="1"/>
            </p:cNvPicPr>
            <p:nvPr/>
          </p:nvPicPr>
          <p:blipFill>
            <a:blip r:embed="rId3">
              <a:extLst/>
            </a:blip>
            <a:stretch>
              <a:fillRect/>
            </a:stretch>
          </p:blipFill>
          <p:spPr>
            <a:xfrm>
              <a:off x="14790518" y="0"/>
              <a:ext cx="10710731" cy="2856195"/>
            </a:xfrm>
            <a:prstGeom prst="rect">
              <a:avLst/>
            </a:prstGeom>
            <a:ln w="12700" cap="flat">
              <a:noFill/>
              <a:miter lim="400000"/>
            </a:ln>
            <a:effectLst>
              <a:outerShdw sx="100000" sy="100000" kx="0" ky="0" algn="b" rotWithShape="0" blurRad="355600" dist="165100" dir="5400000">
                <a:srgbClr val="000000"/>
              </a:outerShdw>
            </a:effectLst>
          </p:spPr>
        </p:pic>
      </p:grpSp>
      <p:pic>
        <p:nvPicPr>
          <p:cNvPr id="300" name="Image" descr="Image"/>
          <p:cNvPicPr>
            <a:picLocks noChangeAspect="0"/>
          </p:cNvPicPr>
          <p:nvPr/>
        </p:nvPicPr>
        <p:blipFill>
          <a:blip r:embed="rId4">
            <a:extLst/>
          </a:blip>
          <a:srcRect l="0" t="3873" r="0" b="3873"/>
          <a:stretch>
            <a:fillRect/>
          </a:stretch>
        </p:blipFill>
        <p:spPr>
          <a:xfrm>
            <a:off x="6099022" y="2584726"/>
            <a:ext cx="17240615" cy="8618187"/>
          </a:xfrm>
          <a:prstGeom prst="rect">
            <a:avLst/>
          </a:prstGeom>
          <a:ln w="12700">
            <a:miter lim="400000"/>
          </a:ln>
          <a:effectLst>
            <a:outerShdw sx="100000" sy="100000" kx="0" ky="0" algn="b" rotWithShape="0" blurRad="355600" dist="165100" dir="5400000">
              <a:srgbClr val="000000"/>
            </a:outerShdw>
          </a:effectLst>
        </p:spPr>
      </p:pic>
      <p:grpSp>
        <p:nvGrpSpPr>
          <p:cNvPr id="303" name="Group"/>
          <p:cNvGrpSpPr/>
          <p:nvPr/>
        </p:nvGrpSpPr>
        <p:grpSpPr>
          <a:xfrm>
            <a:off x="1137382" y="2561248"/>
            <a:ext cx="9631015" cy="8665097"/>
            <a:chOff x="0" y="0"/>
            <a:chExt cx="9631013" cy="8665095"/>
          </a:xfrm>
        </p:grpSpPr>
        <p:pic>
          <p:nvPicPr>
            <p:cNvPr id="301" name="Screen Shot 2021-03-18 at 9.14.40 PM.png" descr="Screen Shot 2021-03-18 at 9.14.40 PM.png"/>
            <p:cNvPicPr>
              <a:picLocks noChangeAspect="1"/>
            </p:cNvPicPr>
            <p:nvPr/>
          </p:nvPicPr>
          <p:blipFill>
            <a:blip r:embed="rId5">
              <a:extLst/>
            </a:blip>
            <a:srcRect l="0" t="0" r="0" b="0"/>
            <a:stretch>
              <a:fillRect/>
            </a:stretch>
          </p:blipFill>
          <p:spPr>
            <a:xfrm>
              <a:off x="145943" y="0"/>
              <a:ext cx="9485071" cy="86391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48"/>
                  </a:moveTo>
                  <a:cubicBezTo>
                    <a:pt x="21600" y="76"/>
                    <a:pt x="21353" y="101"/>
                    <a:pt x="21009" y="109"/>
                  </a:cubicBezTo>
                  <a:lnTo>
                    <a:pt x="20419" y="123"/>
                  </a:lnTo>
                  <a:lnTo>
                    <a:pt x="20386" y="258"/>
                  </a:lnTo>
                  <a:cubicBezTo>
                    <a:pt x="20368" y="332"/>
                    <a:pt x="20372" y="406"/>
                    <a:pt x="20394" y="421"/>
                  </a:cubicBezTo>
                  <a:cubicBezTo>
                    <a:pt x="20417" y="437"/>
                    <a:pt x="20436" y="509"/>
                    <a:pt x="20436" y="581"/>
                  </a:cubicBezTo>
                  <a:cubicBezTo>
                    <a:pt x="20436" y="654"/>
                    <a:pt x="20447" y="802"/>
                    <a:pt x="20460" y="910"/>
                  </a:cubicBezTo>
                  <a:cubicBezTo>
                    <a:pt x="20516" y="1370"/>
                    <a:pt x="20557" y="1838"/>
                    <a:pt x="20600" y="2485"/>
                  </a:cubicBezTo>
                  <a:cubicBezTo>
                    <a:pt x="20639" y="3063"/>
                    <a:pt x="20640" y="5215"/>
                    <a:pt x="20601" y="5781"/>
                  </a:cubicBezTo>
                  <a:cubicBezTo>
                    <a:pt x="20549" y="6564"/>
                    <a:pt x="20538" y="6684"/>
                    <a:pt x="20457" y="7344"/>
                  </a:cubicBezTo>
                  <a:cubicBezTo>
                    <a:pt x="20443" y="7459"/>
                    <a:pt x="20432" y="7605"/>
                    <a:pt x="20433" y="7668"/>
                  </a:cubicBezTo>
                  <a:cubicBezTo>
                    <a:pt x="20434" y="7732"/>
                    <a:pt x="20421" y="7808"/>
                    <a:pt x="20405" y="7837"/>
                  </a:cubicBezTo>
                  <a:cubicBezTo>
                    <a:pt x="20379" y="7883"/>
                    <a:pt x="20364" y="7984"/>
                    <a:pt x="20343" y="8266"/>
                  </a:cubicBezTo>
                  <a:cubicBezTo>
                    <a:pt x="20340" y="8307"/>
                    <a:pt x="20326" y="8373"/>
                    <a:pt x="20311" y="8414"/>
                  </a:cubicBezTo>
                  <a:cubicBezTo>
                    <a:pt x="20297" y="8454"/>
                    <a:pt x="20280" y="8532"/>
                    <a:pt x="20274" y="8586"/>
                  </a:cubicBezTo>
                  <a:cubicBezTo>
                    <a:pt x="20267" y="8640"/>
                    <a:pt x="20251" y="8751"/>
                    <a:pt x="20237" y="8832"/>
                  </a:cubicBezTo>
                  <a:cubicBezTo>
                    <a:pt x="20223" y="8913"/>
                    <a:pt x="20202" y="9064"/>
                    <a:pt x="20190" y="9166"/>
                  </a:cubicBezTo>
                  <a:cubicBezTo>
                    <a:pt x="20178" y="9269"/>
                    <a:pt x="20153" y="9380"/>
                    <a:pt x="20135" y="9412"/>
                  </a:cubicBezTo>
                  <a:cubicBezTo>
                    <a:pt x="20116" y="9445"/>
                    <a:pt x="20106" y="9508"/>
                    <a:pt x="20113" y="9553"/>
                  </a:cubicBezTo>
                  <a:cubicBezTo>
                    <a:pt x="20120" y="9598"/>
                    <a:pt x="20105" y="9649"/>
                    <a:pt x="20080" y="9666"/>
                  </a:cubicBezTo>
                  <a:cubicBezTo>
                    <a:pt x="20056" y="9682"/>
                    <a:pt x="20046" y="9726"/>
                    <a:pt x="20059" y="9763"/>
                  </a:cubicBezTo>
                  <a:cubicBezTo>
                    <a:pt x="20072" y="9800"/>
                    <a:pt x="20062" y="9845"/>
                    <a:pt x="20037" y="9862"/>
                  </a:cubicBezTo>
                  <a:cubicBezTo>
                    <a:pt x="20011" y="9879"/>
                    <a:pt x="20001" y="9923"/>
                    <a:pt x="20014" y="9960"/>
                  </a:cubicBezTo>
                  <a:cubicBezTo>
                    <a:pt x="20027" y="9997"/>
                    <a:pt x="20016" y="10042"/>
                    <a:pt x="19989" y="10060"/>
                  </a:cubicBezTo>
                  <a:cubicBezTo>
                    <a:pt x="19962" y="10079"/>
                    <a:pt x="19952" y="10114"/>
                    <a:pt x="19966" y="10139"/>
                  </a:cubicBezTo>
                  <a:cubicBezTo>
                    <a:pt x="19980" y="10164"/>
                    <a:pt x="19977" y="10212"/>
                    <a:pt x="19959" y="10244"/>
                  </a:cubicBezTo>
                  <a:cubicBezTo>
                    <a:pt x="19940" y="10277"/>
                    <a:pt x="19919" y="10363"/>
                    <a:pt x="19912" y="10435"/>
                  </a:cubicBezTo>
                  <a:cubicBezTo>
                    <a:pt x="19905" y="10507"/>
                    <a:pt x="19875" y="10630"/>
                    <a:pt x="19846" y="10708"/>
                  </a:cubicBezTo>
                  <a:cubicBezTo>
                    <a:pt x="19817" y="10786"/>
                    <a:pt x="19796" y="10865"/>
                    <a:pt x="19800" y="10884"/>
                  </a:cubicBezTo>
                  <a:cubicBezTo>
                    <a:pt x="19803" y="10904"/>
                    <a:pt x="19783" y="10981"/>
                    <a:pt x="19755" y="11057"/>
                  </a:cubicBezTo>
                  <a:cubicBezTo>
                    <a:pt x="19726" y="11132"/>
                    <a:pt x="19699" y="11210"/>
                    <a:pt x="19694" y="11231"/>
                  </a:cubicBezTo>
                  <a:cubicBezTo>
                    <a:pt x="19688" y="11251"/>
                    <a:pt x="19679" y="11284"/>
                    <a:pt x="19673" y="11304"/>
                  </a:cubicBezTo>
                  <a:cubicBezTo>
                    <a:pt x="19667" y="11325"/>
                    <a:pt x="19664" y="11356"/>
                    <a:pt x="19666" y="11373"/>
                  </a:cubicBezTo>
                  <a:cubicBezTo>
                    <a:pt x="19675" y="11442"/>
                    <a:pt x="19403" y="12267"/>
                    <a:pt x="19349" y="12339"/>
                  </a:cubicBezTo>
                  <a:cubicBezTo>
                    <a:pt x="19318" y="12380"/>
                    <a:pt x="19297" y="12422"/>
                    <a:pt x="19303" y="12431"/>
                  </a:cubicBezTo>
                  <a:cubicBezTo>
                    <a:pt x="19309" y="12441"/>
                    <a:pt x="19313" y="12454"/>
                    <a:pt x="19311" y="12461"/>
                  </a:cubicBezTo>
                  <a:cubicBezTo>
                    <a:pt x="19309" y="12467"/>
                    <a:pt x="19299" y="12528"/>
                    <a:pt x="19288" y="12594"/>
                  </a:cubicBezTo>
                  <a:cubicBezTo>
                    <a:pt x="19276" y="12661"/>
                    <a:pt x="19237" y="12766"/>
                    <a:pt x="19200" y="12828"/>
                  </a:cubicBezTo>
                  <a:cubicBezTo>
                    <a:pt x="19163" y="12890"/>
                    <a:pt x="19146" y="12940"/>
                    <a:pt x="19162" y="12940"/>
                  </a:cubicBezTo>
                  <a:cubicBezTo>
                    <a:pt x="19178" y="12940"/>
                    <a:pt x="19157" y="12996"/>
                    <a:pt x="19117" y="13063"/>
                  </a:cubicBezTo>
                  <a:cubicBezTo>
                    <a:pt x="19077" y="13131"/>
                    <a:pt x="19056" y="13186"/>
                    <a:pt x="19072" y="13186"/>
                  </a:cubicBezTo>
                  <a:cubicBezTo>
                    <a:pt x="19088" y="13186"/>
                    <a:pt x="19068" y="13242"/>
                    <a:pt x="19027" y="13309"/>
                  </a:cubicBezTo>
                  <a:cubicBezTo>
                    <a:pt x="18987" y="13377"/>
                    <a:pt x="18967" y="13432"/>
                    <a:pt x="18983" y="13432"/>
                  </a:cubicBezTo>
                  <a:cubicBezTo>
                    <a:pt x="18998" y="13432"/>
                    <a:pt x="18978" y="13488"/>
                    <a:pt x="18938" y="13555"/>
                  </a:cubicBezTo>
                  <a:cubicBezTo>
                    <a:pt x="18897" y="13623"/>
                    <a:pt x="18877" y="13678"/>
                    <a:pt x="18892" y="13678"/>
                  </a:cubicBezTo>
                  <a:cubicBezTo>
                    <a:pt x="18907" y="13678"/>
                    <a:pt x="18867" y="13778"/>
                    <a:pt x="18802" y="13900"/>
                  </a:cubicBezTo>
                  <a:cubicBezTo>
                    <a:pt x="18737" y="14022"/>
                    <a:pt x="18696" y="14121"/>
                    <a:pt x="18711" y="14121"/>
                  </a:cubicBezTo>
                  <a:cubicBezTo>
                    <a:pt x="18726" y="14121"/>
                    <a:pt x="18655" y="14287"/>
                    <a:pt x="18553" y="14490"/>
                  </a:cubicBezTo>
                  <a:cubicBezTo>
                    <a:pt x="18451" y="14693"/>
                    <a:pt x="18379" y="14859"/>
                    <a:pt x="18394" y="14859"/>
                  </a:cubicBezTo>
                  <a:cubicBezTo>
                    <a:pt x="18421" y="14859"/>
                    <a:pt x="18299" y="15117"/>
                    <a:pt x="18144" y="15388"/>
                  </a:cubicBezTo>
                  <a:cubicBezTo>
                    <a:pt x="18093" y="15475"/>
                    <a:pt x="18048" y="15580"/>
                    <a:pt x="18042" y="15619"/>
                  </a:cubicBezTo>
                  <a:cubicBezTo>
                    <a:pt x="18037" y="15659"/>
                    <a:pt x="17968" y="15800"/>
                    <a:pt x="17889" y="15934"/>
                  </a:cubicBezTo>
                  <a:cubicBezTo>
                    <a:pt x="17811" y="16068"/>
                    <a:pt x="17746" y="16199"/>
                    <a:pt x="17746" y="16225"/>
                  </a:cubicBezTo>
                  <a:cubicBezTo>
                    <a:pt x="17746" y="16252"/>
                    <a:pt x="17715" y="16302"/>
                    <a:pt x="17678" y="16336"/>
                  </a:cubicBezTo>
                  <a:cubicBezTo>
                    <a:pt x="17640" y="16371"/>
                    <a:pt x="17619" y="16409"/>
                    <a:pt x="17632" y="16423"/>
                  </a:cubicBezTo>
                  <a:cubicBezTo>
                    <a:pt x="17644" y="16436"/>
                    <a:pt x="17609" y="16516"/>
                    <a:pt x="17554" y="16600"/>
                  </a:cubicBezTo>
                  <a:cubicBezTo>
                    <a:pt x="17500" y="16685"/>
                    <a:pt x="17455" y="16765"/>
                    <a:pt x="17454" y="16778"/>
                  </a:cubicBezTo>
                  <a:cubicBezTo>
                    <a:pt x="17454" y="16792"/>
                    <a:pt x="17403" y="16877"/>
                    <a:pt x="17342" y="16967"/>
                  </a:cubicBezTo>
                  <a:cubicBezTo>
                    <a:pt x="17281" y="17057"/>
                    <a:pt x="17231" y="17149"/>
                    <a:pt x="17231" y="17170"/>
                  </a:cubicBezTo>
                  <a:cubicBezTo>
                    <a:pt x="17231" y="17192"/>
                    <a:pt x="17144" y="17338"/>
                    <a:pt x="17039" y="17495"/>
                  </a:cubicBezTo>
                  <a:cubicBezTo>
                    <a:pt x="16933" y="17651"/>
                    <a:pt x="16815" y="17853"/>
                    <a:pt x="16776" y="17943"/>
                  </a:cubicBezTo>
                  <a:cubicBezTo>
                    <a:pt x="16737" y="18034"/>
                    <a:pt x="16657" y="18157"/>
                    <a:pt x="16599" y="18218"/>
                  </a:cubicBezTo>
                  <a:cubicBezTo>
                    <a:pt x="16541" y="18278"/>
                    <a:pt x="16492" y="18353"/>
                    <a:pt x="16492" y="18384"/>
                  </a:cubicBezTo>
                  <a:cubicBezTo>
                    <a:pt x="16492" y="18415"/>
                    <a:pt x="16441" y="18493"/>
                    <a:pt x="16380" y="18557"/>
                  </a:cubicBezTo>
                  <a:cubicBezTo>
                    <a:pt x="16319" y="18620"/>
                    <a:pt x="16268" y="18698"/>
                    <a:pt x="16268" y="18729"/>
                  </a:cubicBezTo>
                  <a:cubicBezTo>
                    <a:pt x="16268" y="18760"/>
                    <a:pt x="16237" y="18798"/>
                    <a:pt x="16200" y="18813"/>
                  </a:cubicBezTo>
                  <a:cubicBezTo>
                    <a:pt x="16163" y="18829"/>
                    <a:pt x="16133" y="18873"/>
                    <a:pt x="16133" y="18912"/>
                  </a:cubicBezTo>
                  <a:cubicBezTo>
                    <a:pt x="16133" y="18950"/>
                    <a:pt x="16103" y="18994"/>
                    <a:pt x="16066" y="19010"/>
                  </a:cubicBezTo>
                  <a:cubicBezTo>
                    <a:pt x="16029" y="19026"/>
                    <a:pt x="15998" y="19071"/>
                    <a:pt x="15998" y="19112"/>
                  </a:cubicBezTo>
                  <a:cubicBezTo>
                    <a:pt x="15998" y="19152"/>
                    <a:pt x="15958" y="19209"/>
                    <a:pt x="15909" y="19238"/>
                  </a:cubicBezTo>
                  <a:cubicBezTo>
                    <a:pt x="15859" y="19267"/>
                    <a:pt x="15819" y="19323"/>
                    <a:pt x="15819" y="19361"/>
                  </a:cubicBezTo>
                  <a:cubicBezTo>
                    <a:pt x="15819" y="19400"/>
                    <a:pt x="15779" y="19455"/>
                    <a:pt x="15729" y="19484"/>
                  </a:cubicBezTo>
                  <a:cubicBezTo>
                    <a:pt x="15680" y="19513"/>
                    <a:pt x="15640" y="19569"/>
                    <a:pt x="15640" y="19607"/>
                  </a:cubicBezTo>
                  <a:cubicBezTo>
                    <a:pt x="15640" y="19646"/>
                    <a:pt x="15600" y="19701"/>
                    <a:pt x="15550" y="19730"/>
                  </a:cubicBezTo>
                  <a:cubicBezTo>
                    <a:pt x="15501" y="19759"/>
                    <a:pt x="15461" y="19814"/>
                    <a:pt x="15461" y="19852"/>
                  </a:cubicBezTo>
                  <a:cubicBezTo>
                    <a:pt x="15461" y="19889"/>
                    <a:pt x="15400" y="19968"/>
                    <a:pt x="15326" y="20026"/>
                  </a:cubicBezTo>
                  <a:cubicBezTo>
                    <a:pt x="15252" y="20083"/>
                    <a:pt x="15192" y="20157"/>
                    <a:pt x="15192" y="20188"/>
                  </a:cubicBezTo>
                  <a:cubicBezTo>
                    <a:pt x="15192" y="20220"/>
                    <a:pt x="15121" y="20324"/>
                    <a:pt x="15035" y="20419"/>
                  </a:cubicBezTo>
                  <a:cubicBezTo>
                    <a:pt x="14949" y="20514"/>
                    <a:pt x="14682" y="20818"/>
                    <a:pt x="14441" y="21095"/>
                  </a:cubicBezTo>
                  <a:lnTo>
                    <a:pt x="14004" y="21598"/>
                  </a:lnTo>
                  <a:lnTo>
                    <a:pt x="7002" y="21599"/>
                  </a:lnTo>
                  <a:lnTo>
                    <a:pt x="2" y="21600"/>
                  </a:lnTo>
                  <a:lnTo>
                    <a:pt x="0" y="21600"/>
                  </a:lnTo>
                  <a:lnTo>
                    <a:pt x="0" y="0"/>
                  </a:lnTo>
                  <a:lnTo>
                    <a:pt x="10800" y="0"/>
                  </a:lnTo>
                  <a:cubicBezTo>
                    <a:pt x="17755" y="0"/>
                    <a:pt x="21600" y="17"/>
                    <a:pt x="21600" y="48"/>
                  </a:cubicBezTo>
                  <a:close/>
                </a:path>
              </a:pathLst>
            </a:custGeom>
            <a:ln w="12700" cap="flat">
              <a:noFill/>
              <a:miter lim="400000"/>
            </a:ln>
            <a:effectLst>
              <a:outerShdw sx="100000" sy="100000" kx="0" ky="0" algn="b" rotWithShape="0" blurRad="355600" dist="165100" dir="5400000">
                <a:srgbClr val="000000"/>
              </a:outerShdw>
            </a:effectLst>
          </p:spPr>
        </p:pic>
        <p:pic>
          <p:nvPicPr>
            <p:cNvPr id="302" name="Image" descr="Image"/>
            <p:cNvPicPr>
              <a:picLocks noChangeAspect="1"/>
            </p:cNvPicPr>
            <p:nvPr/>
          </p:nvPicPr>
          <p:blipFill>
            <a:blip r:embed="rId6">
              <a:extLst/>
            </a:blip>
            <a:stretch>
              <a:fillRect/>
            </a:stretch>
          </p:blipFill>
          <p:spPr>
            <a:xfrm>
              <a:off x="0" y="0"/>
              <a:ext cx="8873701" cy="8665096"/>
            </a:xfrm>
            <a:prstGeom prst="rect">
              <a:avLst/>
            </a:prstGeom>
            <a:ln w="12700" cap="flat">
              <a:noFill/>
              <a:miter lim="400000"/>
            </a:ln>
            <a:effectLst>
              <a:outerShdw sx="100000" sy="100000" kx="0" ky="0" algn="b" rotWithShape="0" blurRad="355600" dist="165100" dir="5400000">
                <a:srgbClr val="000000"/>
              </a:outerShdw>
            </a:effectLst>
          </p:spPr>
        </p:pic>
      </p:grpSp>
      <p:pic>
        <p:nvPicPr>
          <p:cNvPr id="304" name="Rectangle Rectangle" descr="Rectangle Rectangle"/>
          <p:cNvPicPr>
            <a:picLocks noChangeAspect="0"/>
          </p:cNvPicPr>
          <p:nvPr/>
        </p:nvPicPr>
        <p:blipFill>
          <a:blip r:embed="rId7">
            <a:extLst/>
          </a:blip>
          <a:stretch>
            <a:fillRect/>
          </a:stretch>
        </p:blipFill>
        <p:spPr>
          <a:xfrm>
            <a:off x="864564" y="2406086"/>
            <a:ext cx="22654872" cy="9155857"/>
          </a:xfrm>
          <a:prstGeom prst="rect">
            <a:avLst/>
          </a:prstGeom>
        </p:spPr>
      </p:pic>
      <p:pic>
        <p:nvPicPr>
          <p:cNvPr id="306" name="Image" descr="Image"/>
          <p:cNvPicPr>
            <a:picLocks noChangeAspect="0"/>
          </p:cNvPicPr>
          <p:nvPr/>
        </p:nvPicPr>
        <p:blipFill>
          <a:blip r:embed="rId4">
            <a:extLst/>
          </a:blip>
          <a:srcRect l="6852" t="29531" r="80259" b="30916"/>
          <a:stretch>
            <a:fillRect/>
          </a:stretch>
        </p:blipFill>
        <p:spPr>
          <a:xfrm flipH="1">
            <a:off x="21939530" y="3188478"/>
            <a:ext cx="1890639" cy="36949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63" y="20197"/>
                </a:moveTo>
                <a:cubicBezTo>
                  <a:pt x="1304" y="20183"/>
                  <a:pt x="1229" y="20184"/>
                  <a:pt x="1112" y="20214"/>
                </a:cubicBezTo>
                <a:cubicBezTo>
                  <a:pt x="995" y="20242"/>
                  <a:pt x="851" y="20292"/>
                  <a:pt x="680" y="20382"/>
                </a:cubicBezTo>
                <a:cubicBezTo>
                  <a:pt x="538" y="20458"/>
                  <a:pt x="428" y="20533"/>
                  <a:pt x="341" y="20601"/>
                </a:cubicBezTo>
                <a:cubicBezTo>
                  <a:pt x="315" y="20605"/>
                  <a:pt x="288" y="20602"/>
                  <a:pt x="264" y="20610"/>
                </a:cubicBezTo>
                <a:cubicBezTo>
                  <a:pt x="157" y="20647"/>
                  <a:pt x="121" y="20724"/>
                  <a:pt x="187" y="20783"/>
                </a:cubicBezTo>
                <a:cubicBezTo>
                  <a:pt x="190" y="20786"/>
                  <a:pt x="195" y="20787"/>
                  <a:pt x="198" y="20789"/>
                </a:cubicBezTo>
                <a:cubicBezTo>
                  <a:pt x="198" y="20789"/>
                  <a:pt x="197" y="20791"/>
                  <a:pt x="198" y="20792"/>
                </a:cubicBezTo>
                <a:cubicBezTo>
                  <a:pt x="374" y="20950"/>
                  <a:pt x="593" y="20906"/>
                  <a:pt x="1091" y="20613"/>
                </a:cubicBezTo>
                <a:cubicBezTo>
                  <a:pt x="1241" y="20524"/>
                  <a:pt x="1325" y="20450"/>
                  <a:pt x="1373" y="20388"/>
                </a:cubicBezTo>
                <a:cubicBezTo>
                  <a:pt x="1428" y="20327"/>
                  <a:pt x="1432" y="20287"/>
                  <a:pt x="1420" y="20251"/>
                </a:cubicBezTo>
                <a:cubicBezTo>
                  <a:pt x="1600" y="20400"/>
                  <a:pt x="1728" y="20575"/>
                  <a:pt x="1728" y="20792"/>
                </a:cubicBezTo>
                <a:cubicBezTo>
                  <a:pt x="1728" y="21210"/>
                  <a:pt x="1366" y="21476"/>
                  <a:pt x="619" y="21600"/>
                </a:cubicBezTo>
                <a:lnTo>
                  <a:pt x="0" y="21600"/>
                </a:lnTo>
                <a:lnTo>
                  <a:pt x="0" y="19863"/>
                </a:lnTo>
                <a:cubicBezTo>
                  <a:pt x="12" y="19862"/>
                  <a:pt x="25" y="19862"/>
                  <a:pt x="38" y="19862"/>
                </a:cubicBezTo>
                <a:cubicBezTo>
                  <a:pt x="622" y="19862"/>
                  <a:pt x="1069" y="19990"/>
                  <a:pt x="1363" y="20197"/>
                </a:cubicBezTo>
                <a:close/>
                <a:moveTo>
                  <a:pt x="4865" y="21233"/>
                </a:moveTo>
                <a:lnTo>
                  <a:pt x="4881" y="21600"/>
                </a:lnTo>
                <a:lnTo>
                  <a:pt x="4688" y="21600"/>
                </a:lnTo>
                <a:cubicBezTo>
                  <a:pt x="4686" y="21398"/>
                  <a:pt x="4688" y="21172"/>
                  <a:pt x="4696" y="20934"/>
                </a:cubicBezTo>
                <a:lnTo>
                  <a:pt x="4726" y="19885"/>
                </a:lnTo>
                <a:cubicBezTo>
                  <a:pt x="4780" y="20119"/>
                  <a:pt x="4838" y="20571"/>
                  <a:pt x="4865" y="21233"/>
                </a:cubicBezTo>
                <a:close/>
                <a:moveTo>
                  <a:pt x="5620" y="1061"/>
                </a:moveTo>
                <a:cubicBezTo>
                  <a:pt x="5620" y="1062"/>
                  <a:pt x="5620" y="1063"/>
                  <a:pt x="5620" y="1064"/>
                </a:cubicBezTo>
                <a:cubicBezTo>
                  <a:pt x="5620" y="1066"/>
                  <a:pt x="5620" y="1067"/>
                  <a:pt x="5620" y="1069"/>
                </a:cubicBezTo>
                <a:cubicBezTo>
                  <a:pt x="5624" y="1129"/>
                  <a:pt x="5609" y="1197"/>
                  <a:pt x="5574" y="1274"/>
                </a:cubicBezTo>
                <a:cubicBezTo>
                  <a:pt x="5461" y="1523"/>
                  <a:pt x="5544" y="1827"/>
                  <a:pt x="5748" y="2110"/>
                </a:cubicBezTo>
                <a:cubicBezTo>
                  <a:pt x="5734" y="2182"/>
                  <a:pt x="5852" y="2297"/>
                  <a:pt x="6031" y="2426"/>
                </a:cubicBezTo>
                <a:cubicBezTo>
                  <a:pt x="6032" y="2427"/>
                  <a:pt x="6034" y="2428"/>
                  <a:pt x="6036" y="2429"/>
                </a:cubicBezTo>
                <a:cubicBezTo>
                  <a:pt x="6135" y="2500"/>
                  <a:pt x="6230" y="2565"/>
                  <a:pt x="6354" y="2634"/>
                </a:cubicBezTo>
                <a:cubicBezTo>
                  <a:pt x="6408" y="2665"/>
                  <a:pt x="6450" y="2706"/>
                  <a:pt x="6508" y="2733"/>
                </a:cubicBezTo>
                <a:cubicBezTo>
                  <a:pt x="6597" y="2776"/>
                  <a:pt x="6676" y="2802"/>
                  <a:pt x="6760" y="2836"/>
                </a:cubicBezTo>
                <a:cubicBezTo>
                  <a:pt x="6763" y="2837"/>
                  <a:pt x="6767" y="2840"/>
                  <a:pt x="6770" y="2841"/>
                </a:cubicBezTo>
                <a:cubicBezTo>
                  <a:pt x="6771" y="2842"/>
                  <a:pt x="6774" y="2841"/>
                  <a:pt x="6775" y="2841"/>
                </a:cubicBezTo>
                <a:cubicBezTo>
                  <a:pt x="7315" y="3055"/>
                  <a:pt x="7729" y="3093"/>
                  <a:pt x="7735" y="2895"/>
                </a:cubicBezTo>
                <a:cubicBezTo>
                  <a:pt x="7737" y="2833"/>
                  <a:pt x="7883" y="2693"/>
                  <a:pt x="8059" y="2585"/>
                </a:cubicBezTo>
                <a:cubicBezTo>
                  <a:pt x="8078" y="2574"/>
                  <a:pt x="8078" y="2560"/>
                  <a:pt x="8095" y="2548"/>
                </a:cubicBezTo>
                <a:cubicBezTo>
                  <a:pt x="8225" y="2462"/>
                  <a:pt x="8331" y="2384"/>
                  <a:pt x="8331" y="2341"/>
                </a:cubicBezTo>
                <a:cubicBezTo>
                  <a:pt x="8331" y="2330"/>
                  <a:pt x="8252" y="2271"/>
                  <a:pt x="8233" y="2247"/>
                </a:cubicBezTo>
                <a:cubicBezTo>
                  <a:pt x="8226" y="2226"/>
                  <a:pt x="8239" y="2205"/>
                  <a:pt x="8223" y="2184"/>
                </a:cubicBezTo>
                <a:cubicBezTo>
                  <a:pt x="8136" y="2072"/>
                  <a:pt x="8036" y="1929"/>
                  <a:pt x="8008" y="1866"/>
                </a:cubicBezTo>
                <a:cubicBezTo>
                  <a:pt x="7979" y="1803"/>
                  <a:pt x="7894" y="1667"/>
                  <a:pt x="7818" y="1562"/>
                </a:cubicBezTo>
                <a:cubicBezTo>
                  <a:pt x="7708" y="1411"/>
                  <a:pt x="7769" y="1383"/>
                  <a:pt x="8095" y="1431"/>
                </a:cubicBezTo>
                <a:cubicBezTo>
                  <a:pt x="8237" y="1451"/>
                  <a:pt x="8398" y="1503"/>
                  <a:pt x="8552" y="1564"/>
                </a:cubicBezTo>
                <a:cubicBezTo>
                  <a:pt x="8730" y="1659"/>
                  <a:pt x="8904" y="1760"/>
                  <a:pt x="9055" y="1854"/>
                </a:cubicBezTo>
                <a:cubicBezTo>
                  <a:pt x="9092" y="1890"/>
                  <a:pt x="9134" y="1925"/>
                  <a:pt x="9137" y="1954"/>
                </a:cubicBezTo>
                <a:cubicBezTo>
                  <a:pt x="9143" y="2002"/>
                  <a:pt x="9304" y="2205"/>
                  <a:pt x="9491" y="2406"/>
                </a:cubicBezTo>
                <a:cubicBezTo>
                  <a:pt x="9625" y="2549"/>
                  <a:pt x="9738" y="2842"/>
                  <a:pt x="9815" y="3143"/>
                </a:cubicBezTo>
                <a:cubicBezTo>
                  <a:pt x="9812" y="3178"/>
                  <a:pt x="9820" y="3205"/>
                  <a:pt x="9835" y="3231"/>
                </a:cubicBezTo>
                <a:cubicBezTo>
                  <a:pt x="9856" y="3325"/>
                  <a:pt x="9889" y="3418"/>
                  <a:pt x="9897" y="3507"/>
                </a:cubicBezTo>
                <a:cubicBezTo>
                  <a:pt x="9961" y="4232"/>
                  <a:pt x="10329" y="4657"/>
                  <a:pt x="10765" y="4508"/>
                </a:cubicBezTo>
                <a:cubicBezTo>
                  <a:pt x="11066" y="4405"/>
                  <a:pt x="11202" y="3726"/>
                  <a:pt x="10970" y="3481"/>
                </a:cubicBezTo>
                <a:cubicBezTo>
                  <a:pt x="10678" y="3173"/>
                  <a:pt x="11064" y="3272"/>
                  <a:pt x="12254" y="3811"/>
                </a:cubicBezTo>
                <a:cubicBezTo>
                  <a:pt x="13759" y="4494"/>
                  <a:pt x="13840" y="4659"/>
                  <a:pt x="13620" y="6664"/>
                </a:cubicBezTo>
                <a:cubicBezTo>
                  <a:pt x="13599" y="6853"/>
                  <a:pt x="13513" y="7068"/>
                  <a:pt x="13430" y="7142"/>
                </a:cubicBezTo>
                <a:cubicBezTo>
                  <a:pt x="13347" y="7216"/>
                  <a:pt x="13314" y="7547"/>
                  <a:pt x="13358" y="7879"/>
                </a:cubicBezTo>
                <a:cubicBezTo>
                  <a:pt x="13424" y="8373"/>
                  <a:pt x="13545" y="8528"/>
                  <a:pt x="14020" y="8738"/>
                </a:cubicBezTo>
                <a:cubicBezTo>
                  <a:pt x="14395" y="8903"/>
                  <a:pt x="14622" y="8947"/>
                  <a:pt x="14857" y="8906"/>
                </a:cubicBezTo>
                <a:cubicBezTo>
                  <a:pt x="15151" y="8918"/>
                  <a:pt x="15340" y="8793"/>
                  <a:pt x="15324" y="8561"/>
                </a:cubicBezTo>
                <a:cubicBezTo>
                  <a:pt x="15381" y="8409"/>
                  <a:pt x="15352" y="8246"/>
                  <a:pt x="15201" y="8163"/>
                </a:cubicBezTo>
                <a:cubicBezTo>
                  <a:pt x="15119" y="8118"/>
                  <a:pt x="15031" y="7901"/>
                  <a:pt x="15006" y="7682"/>
                </a:cubicBezTo>
                <a:lnTo>
                  <a:pt x="14960" y="7287"/>
                </a:lnTo>
                <a:lnTo>
                  <a:pt x="15540" y="7515"/>
                </a:lnTo>
                <a:cubicBezTo>
                  <a:pt x="15850" y="7637"/>
                  <a:pt x="16164" y="7701"/>
                  <a:pt x="16264" y="7663"/>
                </a:cubicBezTo>
                <a:cubicBezTo>
                  <a:pt x="16283" y="7673"/>
                  <a:pt x="16302" y="7683"/>
                  <a:pt x="16321" y="7694"/>
                </a:cubicBezTo>
                <a:cubicBezTo>
                  <a:pt x="16313" y="7702"/>
                  <a:pt x="16316" y="7703"/>
                  <a:pt x="16305" y="7714"/>
                </a:cubicBezTo>
                <a:cubicBezTo>
                  <a:pt x="16228" y="7788"/>
                  <a:pt x="16270" y="7886"/>
                  <a:pt x="16398" y="7930"/>
                </a:cubicBezTo>
                <a:cubicBezTo>
                  <a:pt x="16982" y="8130"/>
                  <a:pt x="17690" y="9469"/>
                  <a:pt x="17558" y="9935"/>
                </a:cubicBezTo>
                <a:cubicBezTo>
                  <a:pt x="17556" y="9944"/>
                  <a:pt x="17550" y="9955"/>
                  <a:pt x="17548" y="9964"/>
                </a:cubicBezTo>
                <a:cubicBezTo>
                  <a:pt x="17525" y="10021"/>
                  <a:pt x="17491" y="10067"/>
                  <a:pt x="17435" y="10086"/>
                </a:cubicBezTo>
                <a:cubicBezTo>
                  <a:pt x="17248" y="10150"/>
                  <a:pt x="16893" y="11028"/>
                  <a:pt x="17029" y="11090"/>
                </a:cubicBezTo>
                <a:cubicBezTo>
                  <a:pt x="17066" y="11107"/>
                  <a:pt x="16892" y="11303"/>
                  <a:pt x="16644" y="11525"/>
                </a:cubicBezTo>
                <a:cubicBezTo>
                  <a:pt x="16102" y="12011"/>
                  <a:pt x="15823" y="13256"/>
                  <a:pt x="16151" y="13724"/>
                </a:cubicBezTo>
                <a:lnTo>
                  <a:pt x="16372" y="14039"/>
                </a:lnTo>
                <a:lnTo>
                  <a:pt x="17435" y="13741"/>
                </a:lnTo>
                <a:cubicBezTo>
                  <a:pt x="18380" y="13476"/>
                  <a:pt x="18530" y="13463"/>
                  <a:pt x="18806" y="13616"/>
                </a:cubicBezTo>
                <a:cubicBezTo>
                  <a:pt x="18875" y="13654"/>
                  <a:pt x="18917" y="13686"/>
                  <a:pt x="18929" y="13718"/>
                </a:cubicBezTo>
                <a:cubicBezTo>
                  <a:pt x="18964" y="13814"/>
                  <a:pt x="18697" y="13905"/>
                  <a:pt x="17851" y="14142"/>
                </a:cubicBezTo>
                <a:lnTo>
                  <a:pt x="16582" y="14497"/>
                </a:lnTo>
                <a:lnTo>
                  <a:pt x="18159" y="16178"/>
                </a:lnTo>
                <a:cubicBezTo>
                  <a:pt x="18627" y="16677"/>
                  <a:pt x="19059" y="17115"/>
                  <a:pt x="19407" y="17450"/>
                </a:cubicBezTo>
                <a:cubicBezTo>
                  <a:pt x="19681" y="17740"/>
                  <a:pt x="19947" y="18023"/>
                  <a:pt x="20146" y="18204"/>
                </a:cubicBezTo>
                <a:cubicBezTo>
                  <a:pt x="20075" y="18251"/>
                  <a:pt x="20174" y="18352"/>
                  <a:pt x="20382" y="18437"/>
                </a:cubicBezTo>
                <a:cubicBezTo>
                  <a:pt x="20390" y="18440"/>
                  <a:pt x="20400" y="18440"/>
                  <a:pt x="20408" y="18442"/>
                </a:cubicBezTo>
                <a:cubicBezTo>
                  <a:pt x="20672" y="18656"/>
                  <a:pt x="20894" y="18788"/>
                  <a:pt x="21101" y="18852"/>
                </a:cubicBezTo>
                <a:cubicBezTo>
                  <a:pt x="21295" y="18912"/>
                  <a:pt x="21470" y="18949"/>
                  <a:pt x="21600" y="18964"/>
                </a:cubicBezTo>
                <a:lnTo>
                  <a:pt x="21600" y="21600"/>
                </a:lnTo>
                <a:lnTo>
                  <a:pt x="17671" y="21600"/>
                </a:lnTo>
                <a:cubicBezTo>
                  <a:pt x="18101" y="21581"/>
                  <a:pt x="18343" y="21553"/>
                  <a:pt x="18344" y="21517"/>
                </a:cubicBezTo>
                <a:cubicBezTo>
                  <a:pt x="18346" y="21454"/>
                  <a:pt x="18419" y="21339"/>
                  <a:pt x="18508" y="21261"/>
                </a:cubicBezTo>
                <a:cubicBezTo>
                  <a:pt x="18667" y="21123"/>
                  <a:pt x="17690" y="20317"/>
                  <a:pt x="17363" y="20317"/>
                </a:cubicBezTo>
                <a:cubicBezTo>
                  <a:pt x="17279" y="20317"/>
                  <a:pt x="16946" y="20021"/>
                  <a:pt x="16629" y="19660"/>
                </a:cubicBezTo>
                <a:cubicBezTo>
                  <a:pt x="16311" y="19299"/>
                  <a:pt x="15508" y="18440"/>
                  <a:pt x="14842" y="17748"/>
                </a:cubicBezTo>
                <a:cubicBezTo>
                  <a:pt x="14175" y="17057"/>
                  <a:pt x="13497" y="16344"/>
                  <a:pt x="13332" y="16167"/>
                </a:cubicBezTo>
                <a:cubicBezTo>
                  <a:pt x="12915" y="15717"/>
                  <a:pt x="12526" y="15670"/>
                  <a:pt x="11550" y="15957"/>
                </a:cubicBezTo>
                <a:cubicBezTo>
                  <a:pt x="11086" y="16093"/>
                  <a:pt x="10542" y="16204"/>
                  <a:pt x="10344" y="16204"/>
                </a:cubicBezTo>
                <a:cubicBezTo>
                  <a:pt x="9696" y="16203"/>
                  <a:pt x="9963" y="15872"/>
                  <a:pt x="10801" y="15635"/>
                </a:cubicBezTo>
                <a:cubicBezTo>
                  <a:pt x="11251" y="15508"/>
                  <a:pt x="11720" y="15299"/>
                  <a:pt x="11843" y="15172"/>
                </a:cubicBezTo>
                <a:cubicBezTo>
                  <a:pt x="12045" y="14963"/>
                  <a:pt x="11962" y="14914"/>
                  <a:pt x="10975" y="14665"/>
                </a:cubicBezTo>
                <a:cubicBezTo>
                  <a:pt x="10373" y="14514"/>
                  <a:pt x="9644" y="14373"/>
                  <a:pt x="9358" y="14352"/>
                </a:cubicBezTo>
                <a:cubicBezTo>
                  <a:pt x="8657" y="14302"/>
                  <a:pt x="6980" y="13749"/>
                  <a:pt x="6585" y="13437"/>
                </a:cubicBezTo>
                <a:cubicBezTo>
                  <a:pt x="6189" y="13124"/>
                  <a:pt x="6147" y="12810"/>
                  <a:pt x="6524" y="12981"/>
                </a:cubicBezTo>
                <a:cubicBezTo>
                  <a:pt x="6917" y="13161"/>
                  <a:pt x="8876" y="13135"/>
                  <a:pt x="9158" y="12947"/>
                </a:cubicBezTo>
                <a:cubicBezTo>
                  <a:pt x="9406" y="12782"/>
                  <a:pt x="9254" y="12502"/>
                  <a:pt x="8968" y="12600"/>
                </a:cubicBezTo>
                <a:cubicBezTo>
                  <a:pt x="8879" y="12631"/>
                  <a:pt x="8582" y="12524"/>
                  <a:pt x="8310" y="12361"/>
                </a:cubicBezTo>
                <a:cubicBezTo>
                  <a:pt x="8039" y="12199"/>
                  <a:pt x="7177" y="11893"/>
                  <a:pt x="6395" y="11682"/>
                </a:cubicBezTo>
                <a:cubicBezTo>
                  <a:pt x="5613" y="11470"/>
                  <a:pt x="4633" y="11152"/>
                  <a:pt x="4223" y="10979"/>
                </a:cubicBezTo>
                <a:cubicBezTo>
                  <a:pt x="3813" y="10806"/>
                  <a:pt x="3407" y="10679"/>
                  <a:pt x="3320" y="10695"/>
                </a:cubicBezTo>
                <a:cubicBezTo>
                  <a:pt x="3232" y="10711"/>
                  <a:pt x="3075" y="10597"/>
                  <a:pt x="2970" y="10444"/>
                </a:cubicBezTo>
                <a:cubicBezTo>
                  <a:pt x="2866" y="10292"/>
                  <a:pt x="2611" y="10115"/>
                  <a:pt x="2406" y="10049"/>
                </a:cubicBezTo>
                <a:cubicBezTo>
                  <a:pt x="2201" y="9983"/>
                  <a:pt x="2114" y="9926"/>
                  <a:pt x="2210" y="9924"/>
                </a:cubicBezTo>
                <a:cubicBezTo>
                  <a:pt x="2307" y="9922"/>
                  <a:pt x="2192" y="9742"/>
                  <a:pt x="1959" y="9523"/>
                </a:cubicBezTo>
                <a:cubicBezTo>
                  <a:pt x="1704" y="9284"/>
                  <a:pt x="1635" y="9137"/>
                  <a:pt x="1784" y="9153"/>
                </a:cubicBezTo>
                <a:cubicBezTo>
                  <a:pt x="1921" y="9168"/>
                  <a:pt x="2098" y="9225"/>
                  <a:pt x="2175" y="9284"/>
                </a:cubicBezTo>
                <a:cubicBezTo>
                  <a:pt x="2251" y="9342"/>
                  <a:pt x="2468" y="9405"/>
                  <a:pt x="2657" y="9420"/>
                </a:cubicBezTo>
                <a:cubicBezTo>
                  <a:pt x="2846" y="9436"/>
                  <a:pt x="3163" y="9529"/>
                  <a:pt x="3361" y="9628"/>
                </a:cubicBezTo>
                <a:cubicBezTo>
                  <a:pt x="3839" y="9868"/>
                  <a:pt x="4141" y="9853"/>
                  <a:pt x="4403" y="9582"/>
                </a:cubicBezTo>
                <a:cubicBezTo>
                  <a:pt x="4578" y="9401"/>
                  <a:pt x="4538" y="9336"/>
                  <a:pt x="4198" y="9235"/>
                </a:cubicBezTo>
                <a:cubicBezTo>
                  <a:pt x="3966" y="9167"/>
                  <a:pt x="3826" y="9066"/>
                  <a:pt x="3884" y="9014"/>
                </a:cubicBezTo>
                <a:cubicBezTo>
                  <a:pt x="3943" y="8961"/>
                  <a:pt x="3853" y="8855"/>
                  <a:pt x="3684" y="8778"/>
                </a:cubicBezTo>
                <a:cubicBezTo>
                  <a:pt x="3515" y="8700"/>
                  <a:pt x="3376" y="8679"/>
                  <a:pt x="3376" y="8732"/>
                </a:cubicBezTo>
                <a:cubicBezTo>
                  <a:pt x="3376" y="8785"/>
                  <a:pt x="3231" y="8713"/>
                  <a:pt x="3053" y="8573"/>
                </a:cubicBezTo>
                <a:cubicBezTo>
                  <a:pt x="2874" y="8432"/>
                  <a:pt x="2650" y="8344"/>
                  <a:pt x="2554" y="8376"/>
                </a:cubicBezTo>
                <a:cubicBezTo>
                  <a:pt x="2351" y="8446"/>
                  <a:pt x="1435" y="7870"/>
                  <a:pt x="988" y="7392"/>
                </a:cubicBezTo>
                <a:cubicBezTo>
                  <a:pt x="716" y="7101"/>
                  <a:pt x="746" y="6266"/>
                  <a:pt x="1029" y="6266"/>
                </a:cubicBezTo>
                <a:cubicBezTo>
                  <a:pt x="1099" y="6266"/>
                  <a:pt x="2737" y="6962"/>
                  <a:pt x="3771" y="7432"/>
                </a:cubicBezTo>
                <a:cubicBezTo>
                  <a:pt x="4241" y="7646"/>
                  <a:pt x="5353" y="7663"/>
                  <a:pt x="5656" y="7461"/>
                </a:cubicBezTo>
                <a:cubicBezTo>
                  <a:pt x="5887" y="7307"/>
                  <a:pt x="5789" y="7208"/>
                  <a:pt x="4963" y="6769"/>
                </a:cubicBezTo>
                <a:cubicBezTo>
                  <a:pt x="4432" y="6488"/>
                  <a:pt x="3997" y="6279"/>
                  <a:pt x="3997" y="6306"/>
                </a:cubicBezTo>
                <a:cubicBezTo>
                  <a:pt x="3997" y="6374"/>
                  <a:pt x="2425" y="5537"/>
                  <a:pt x="2421" y="5467"/>
                </a:cubicBezTo>
                <a:cubicBezTo>
                  <a:pt x="2419" y="5435"/>
                  <a:pt x="2302" y="5203"/>
                  <a:pt x="2159" y="4952"/>
                </a:cubicBezTo>
                <a:cubicBezTo>
                  <a:pt x="1871" y="4445"/>
                  <a:pt x="1923" y="3534"/>
                  <a:pt x="2236" y="3524"/>
                </a:cubicBezTo>
                <a:cubicBezTo>
                  <a:pt x="2243" y="3524"/>
                  <a:pt x="2250" y="3524"/>
                  <a:pt x="2257" y="3524"/>
                </a:cubicBezTo>
                <a:cubicBezTo>
                  <a:pt x="2291" y="3526"/>
                  <a:pt x="2320" y="3537"/>
                  <a:pt x="2349" y="3547"/>
                </a:cubicBezTo>
                <a:cubicBezTo>
                  <a:pt x="2365" y="3551"/>
                  <a:pt x="2395" y="3568"/>
                  <a:pt x="2416" y="3578"/>
                </a:cubicBezTo>
                <a:cubicBezTo>
                  <a:pt x="2441" y="3596"/>
                  <a:pt x="2467" y="3615"/>
                  <a:pt x="2472" y="3638"/>
                </a:cubicBezTo>
                <a:cubicBezTo>
                  <a:pt x="2487" y="3701"/>
                  <a:pt x="2509" y="3797"/>
                  <a:pt x="2524" y="3851"/>
                </a:cubicBezTo>
                <a:cubicBezTo>
                  <a:pt x="2577" y="4052"/>
                  <a:pt x="4027" y="5011"/>
                  <a:pt x="4192" y="4955"/>
                </a:cubicBezTo>
                <a:cubicBezTo>
                  <a:pt x="4287" y="4922"/>
                  <a:pt x="4420" y="4972"/>
                  <a:pt x="4485" y="5066"/>
                </a:cubicBezTo>
                <a:cubicBezTo>
                  <a:pt x="4550" y="5160"/>
                  <a:pt x="4782" y="5236"/>
                  <a:pt x="4999" y="5236"/>
                </a:cubicBezTo>
                <a:cubicBezTo>
                  <a:pt x="5271" y="5236"/>
                  <a:pt x="5510" y="5152"/>
                  <a:pt x="5651" y="5046"/>
                </a:cubicBezTo>
                <a:cubicBezTo>
                  <a:pt x="5721" y="5022"/>
                  <a:pt x="5753" y="4980"/>
                  <a:pt x="5759" y="4926"/>
                </a:cubicBezTo>
                <a:cubicBezTo>
                  <a:pt x="5766" y="4909"/>
                  <a:pt x="5762" y="4895"/>
                  <a:pt x="5764" y="4878"/>
                </a:cubicBezTo>
                <a:cubicBezTo>
                  <a:pt x="5759" y="4863"/>
                  <a:pt x="5757" y="4851"/>
                  <a:pt x="5748" y="4835"/>
                </a:cubicBezTo>
                <a:cubicBezTo>
                  <a:pt x="5741" y="4809"/>
                  <a:pt x="5750" y="4780"/>
                  <a:pt x="5723" y="4756"/>
                </a:cubicBezTo>
                <a:cubicBezTo>
                  <a:pt x="5631" y="4674"/>
                  <a:pt x="5537" y="4532"/>
                  <a:pt x="5512" y="4440"/>
                </a:cubicBezTo>
                <a:cubicBezTo>
                  <a:pt x="5487" y="4347"/>
                  <a:pt x="5300" y="4207"/>
                  <a:pt x="5101" y="4127"/>
                </a:cubicBezTo>
                <a:cubicBezTo>
                  <a:pt x="4903" y="4047"/>
                  <a:pt x="4811" y="3979"/>
                  <a:pt x="4891" y="3979"/>
                </a:cubicBezTo>
                <a:cubicBezTo>
                  <a:pt x="4971" y="3979"/>
                  <a:pt x="4786" y="3773"/>
                  <a:pt x="4485" y="3521"/>
                </a:cubicBezTo>
                <a:cubicBezTo>
                  <a:pt x="3736" y="2894"/>
                  <a:pt x="3723" y="2256"/>
                  <a:pt x="4444" y="1562"/>
                </a:cubicBezTo>
                <a:cubicBezTo>
                  <a:pt x="4748" y="1269"/>
                  <a:pt x="4954" y="1008"/>
                  <a:pt x="4901" y="978"/>
                </a:cubicBezTo>
                <a:cubicBezTo>
                  <a:pt x="4848" y="949"/>
                  <a:pt x="4945" y="895"/>
                  <a:pt x="5117" y="859"/>
                </a:cubicBezTo>
                <a:cubicBezTo>
                  <a:pt x="5416" y="795"/>
                  <a:pt x="5604" y="882"/>
                  <a:pt x="5620" y="1061"/>
                </a:cubicBezTo>
                <a:close/>
                <a:moveTo>
                  <a:pt x="4064" y="18969"/>
                </a:moveTo>
                <a:cubicBezTo>
                  <a:pt x="4039" y="18953"/>
                  <a:pt x="4037" y="18947"/>
                  <a:pt x="4013" y="18932"/>
                </a:cubicBezTo>
                <a:cubicBezTo>
                  <a:pt x="4035" y="18945"/>
                  <a:pt x="4050" y="18955"/>
                  <a:pt x="4064" y="18969"/>
                </a:cubicBezTo>
                <a:close/>
                <a:moveTo>
                  <a:pt x="21600" y="18268"/>
                </a:moveTo>
                <a:cubicBezTo>
                  <a:pt x="21598" y="18268"/>
                  <a:pt x="21596" y="18267"/>
                  <a:pt x="21594" y="18266"/>
                </a:cubicBezTo>
                <a:cubicBezTo>
                  <a:pt x="21486" y="18230"/>
                  <a:pt x="21461" y="18210"/>
                  <a:pt x="21424" y="18186"/>
                </a:cubicBezTo>
                <a:cubicBezTo>
                  <a:pt x="21417" y="18159"/>
                  <a:pt x="21416" y="18131"/>
                  <a:pt x="21435" y="18104"/>
                </a:cubicBezTo>
                <a:cubicBezTo>
                  <a:pt x="21466" y="18085"/>
                  <a:pt x="21467" y="18070"/>
                  <a:pt x="21543" y="18044"/>
                </a:cubicBezTo>
                <a:cubicBezTo>
                  <a:pt x="21549" y="18042"/>
                  <a:pt x="21552" y="18030"/>
                  <a:pt x="21558" y="18027"/>
                </a:cubicBezTo>
                <a:cubicBezTo>
                  <a:pt x="21575" y="18021"/>
                  <a:pt x="21586" y="18011"/>
                  <a:pt x="21600" y="18004"/>
                </a:cubicBezTo>
                <a:close/>
                <a:moveTo>
                  <a:pt x="881" y="16474"/>
                </a:moveTo>
                <a:cubicBezTo>
                  <a:pt x="742" y="16375"/>
                  <a:pt x="647" y="16311"/>
                  <a:pt x="537" y="16235"/>
                </a:cubicBezTo>
                <a:cubicBezTo>
                  <a:pt x="670" y="16305"/>
                  <a:pt x="793" y="16386"/>
                  <a:pt x="881" y="16474"/>
                </a:cubicBezTo>
                <a:close/>
                <a:moveTo>
                  <a:pt x="696" y="14204"/>
                </a:moveTo>
                <a:cubicBezTo>
                  <a:pt x="809" y="14243"/>
                  <a:pt x="901" y="14299"/>
                  <a:pt x="901" y="14327"/>
                </a:cubicBezTo>
                <a:cubicBezTo>
                  <a:pt x="901" y="14354"/>
                  <a:pt x="809" y="14378"/>
                  <a:pt x="696" y="14378"/>
                </a:cubicBezTo>
                <a:cubicBezTo>
                  <a:pt x="582" y="14378"/>
                  <a:pt x="485" y="14322"/>
                  <a:pt x="485" y="14256"/>
                </a:cubicBezTo>
                <a:cubicBezTo>
                  <a:pt x="485" y="14222"/>
                  <a:pt x="509" y="14199"/>
                  <a:pt x="547" y="14190"/>
                </a:cubicBezTo>
                <a:cubicBezTo>
                  <a:pt x="584" y="14181"/>
                  <a:pt x="639" y="14185"/>
                  <a:pt x="696" y="14204"/>
                </a:cubicBezTo>
                <a:close/>
                <a:moveTo>
                  <a:pt x="13779" y="154"/>
                </a:moveTo>
                <a:cubicBezTo>
                  <a:pt x="13593" y="311"/>
                  <a:pt x="13510" y="438"/>
                  <a:pt x="13594" y="438"/>
                </a:cubicBezTo>
                <a:cubicBezTo>
                  <a:pt x="13678" y="438"/>
                  <a:pt x="13652" y="502"/>
                  <a:pt x="13538" y="580"/>
                </a:cubicBezTo>
                <a:cubicBezTo>
                  <a:pt x="13423" y="659"/>
                  <a:pt x="13373" y="955"/>
                  <a:pt x="13419" y="1237"/>
                </a:cubicBezTo>
                <a:cubicBezTo>
                  <a:pt x="13730" y="3125"/>
                  <a:pt x="13653" y="3532"/>
                  <a:pt x="13086" y="3029"/>
                </a:cubicBezTo>
                <a:cubicBezTo>
                  <a:pt x="12931" y="2892"/>
                  <a:pt x="12813" y="2756"/>
                  <a:pt x="12824" y="2725"/>
                </a:cubicBezTo>
                <a:cubicBezTo>
                  <a:pt x="12834" y="2693"/>
                  <a:pt x="12632" y="2512"/>
                  <a:pt x="12377" y="2324"/>
                </a:cubicBezTo>
                <a:cubicBezTo>
                  <a:pt x="12062" y="2091"/>
                  <a:pt x="11898" y="1793"/>
                  <a:pt x="11864" y="1394"/>
                </a:cubicBezTo>
                <a:cubicBezTo>
                  <a:pt x="11815" y="834"/>
                  <a:pt x="11852" y="782"/>
                  <a:pt x="12701" y="338"/>
                </a:cubicBezTo>
                <a:cubicBezTo>
                  <a:pt x="12980" y="193"/>
                  <a:pt x="13227" y="79"/>
                  <a:pt x="13427" y="0"/>
                </a:cubicBezTo>
                <a:lnTo>
                  <a:pt x="13936" y="0"/>
                </a:lnTo>
                <a:cubicBezTo>
                  <a:pt x="13903" y="41"/>
                  <a:pt x="13851" y="92"/>
                  <a:pt x="13779" y="154"/>
                </a:cubicBezTo>
                <a:close/>
              </a:path>
            </a:pathLst>
          </a:custGeom>
          <a:ln w="12700">
            <a:miter lim="400000"/>
          </a:ln>
        </p:spPr>
      </p:pic>
      <p:sp>
        <p:nvSpPr>
          <p:cNvPr id="307" name="Romans 12:2 (NKJV)…"/>
          <p:cNvSpPr txBox="1"/>
          <p:nvPr/>
        </p:nvSpPr>
        <p:spPr>
          <a:xfrm>
            <a:off x="10474498" y="2883299"/>
            <a:ext cx="12553718" cy="7747814"/>
          </a:xfrm>
          <a:prstGeom prst="rect">
            <a:avLst/>
          </a:prstGeom>
          <a:solidFill>
            <a:srgbClr val="000000">
              <a:alpha val="28783"/>
            </a:srgbClr>
          </a:solidFill>
          <a:ln w="12700">
            <a:miter lim="400000"/>
          </a:ln>
          <a:effectLst>
            <a:outerShdw sx="100000" sy="100000" kx="0" ky="0" algn="b" rotWithShape="0" blurRad="355600" dist="165100" dir="5400000">
              <a:srgbClr val="000000"/>
            </a:outerShdw>
          </a:effectLst>
          <a:extLst>
            <a:ext uri="{C572A759-6A51-4108-AA02-DFA0A04FC94B}">
              <ma14:wrappingTextBoxFlag xmlns:ma14="http://schemas.microsoft.com/office/mac/drawingml/2011/main" val="1"/>
            </a:ext>
          </a:extLst>
        </p:spPr>
        <p:txBody>
          <a:bodyPr lIns="71437" tIns="71437" rIns="71437" bIns="71437">
            <a:spAutoFit/>
          </a:bodyPr>
          <a:lstStyle/>
          <a:p>
            <a:pPr algn="ctr" defTabSz="642937">
              <a:lnSpc>
                <a:spcPct val="100000"/>
              </a:lnSpc>
              <a:spcBef>
                <a:spcPts val="0"/>
              </a:spcBef>
              <a:defRPr b="1" sz="7500">
                <a:solidFill>
                  <a:srgbClr val="FFFFFF"/>
                </a:solidFill>
                <a:effectLst>
                  <a:outerShdw sx="100000" sy="100000" kx="0" ky="0" algn="b" rotWithShape="0" blurRad="63500" dist="63500" dir="2400000">
                    <a:srgbClr val="000000"/>
                  </a:outerShdw>
                </a:effectLst>
                <a:latin typeface="Times New Roman"/>
                <a:ea typeface="Times New Roman"/>
                <a:cs typeface="Times New Roman"/>
                <a:sym typeface="Times New Roman"/>
              </a:defRPr>
            </a:pPr>
            <a:r>
              <a:t>Romans 12:2 (NKJV) </a:t>
            </a:r>
          </a:p>
          <a:p>
            <a:pPr algn="ctr" defTabSz="642937">
              <a:lnSpc>
                <a:spcPct val="100000"/>
              </a:lnSpc>
              <a:spcBef>
                <a:spcPts val="0"/>
              </a:spcBef>
              <a:defRPr sz="7500">
                <a:solidFill>
                  <a:srgbClr val="FFFFFF"/>
                </a:solidFill>
                <a:effectLst>
                  <a:outerShdw sx="100000" sy="100000" kx="0" ky="0" algn="b" rotWithShape="0" blurRad="63500" dist="63500" dir="2400000">
                    <a:srgbClr val="000000"/>
                  </a:outerShdw>
                </a:effectLst>
                <a:latin typeface="Times New Roman"/>
                <a:ea typeface="Times New Roman"/>
                <a:cs typeface="Times New Roman"/>
                <a:sym typeface="Times New Roman"/>
              </a:defRPr>
            </a:pPr>
            <a:r>
              <a:rPr baseline="31999"/>
              <a:t>2</a:t>
            </a:r>
            <a:r>
              <a:t> And do not be conformed to this world, but be transformed by the renewing of your mind, that you may prove what </a:t>
            </a:r>
            <a:r>
              <a:rPr i="1"/>
              <a:t>is</a:t>
            </a:r>
            <a:r>
              <a:t> that good and acceptable and perfect will of God.</a:t>
            </a:r>
          </a:p>
        </p:txBody>
      </p:sp>
      <p:pic>
        <p:nvPicPr>
          <p:cNvPr id="308" name="pasted-movie.png" descr="pasted-movie.png"/>
          <p:cNvPicPr>
            <a:picLocks noChangeAspect="1"/>
          </p:cNvPicPr>
          <p:nvPr/>
        </p:nvPicPr>
        <p:blipFill>
          <a:blip r:embed="rId8">
            <a:extLst/>
          </a:blip>
          <a:stretch>
            <a:fillRect/>
          </a:stretch>
        </p:blipFill>
        <p:spPr>
          <a:xfrm>
            <a:off x="595017" y="173456"/>
            <a:ext cx="23193966" cy="199576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10" name="Psalm 127:1 (NKJV)…"/>
          <p:cNvSpPr txBox="1"/>
          <p:nvPr/>
        </p:nvSpPr>
        <p:spPr>
          <a:xfrm>
            <a:off x="675115" y="692149"/>
            <a:ext cx="23033769" cy="119126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150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t>Psalm 127:1 (NKJV)</a:t>
            </a:r>
          </a:p>
          <a:p>
            <a:pPr algn="ctr" defTabSz="457200">
              <a:lnSpc>
                <a:spcPct val="100000"/>
              </a:lnSpc>
              <a:spcBef>
                <a:spcPts val="0"/>
              </a:spcBef>
              <a:defRPr sz="125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rPr baseline="31999"/>
              <a:t>1</a:t>
            </a:r>
            <a:r>
              <a:t> Unless the Lord builds the house, They labor in vain who build it; Unless the Lord guards the city, The watchman stays awake in vain.  </a:t>
            </a:r>
          </a:p>
        </p:txBody>
      </p:sp>
    </p:spTree>
  </p:cSld>
  <p:clrMapOvr>
    <a:masterClrMapping/>
  </p:clrMapOvr>
  <mc:AlternateContent xmlns:mc="http://schemas.openxmlformats.org/markup-compatibility/2006">
    <mc:Choice xmlns:p14="http://schemas.microsoft.com/office/powerpoint/2010/main" Requires="p14">
      <p:transition spd="slow" advClick="1" p14:dur="1500">
        <p:push dir="l"/>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2"/>
          <a:srcRect l="0" t="0" r="0" b="0"/>
          <a:stretch>
            <a:fillRect/>
          </a:stretch>
        </a:blipFill>
      </p:bgPr>
    </p:bg>
    <p:spTree>
      <p:nvGrpSpPr>
        <p:cNvPr id="1" name=""/>
        <p:cNvGrpSpPr/>
        <p:nvPr/>
      </p:nvGrpSpPr>
      <p:grpSpPr>
        <a:xfrm>
          <a:off x="0" y="0"/>
          <a:ext cx="0" cy="0"/>
          <a:chOff x="0" y="0"/>
          <a:chExt cx="0" cy="0"/>
        </a:xfrm>
      </p:grpSpPr>
      <p:sp>
        <p:nvSpPr>
          <p:cNvPr id="312" name="Colossians 3:18–21 (NKJV)…"/>
          <p:cNvSpPr txBox="1"/>
          <p:nvPr/>
        </p:nvSpPr>
        <p:spPr>
          <a:xfrm>
            <a:off x="675115" y="692149"/>
            <a:ext cx="23033769" cy="11785601"/>
          </a:xfrm>
          <a:prstGeom prst="rect">
            <a:avLst/>
          </a:prstGeom>
          <a:ln w="12700">
            <a:miter lim="400000"/>
          </a:ln>
          <a:effectLst>
            <a:outerShdw sx="100000" sy="100000" kx="0" ky="0" algn="b" rotWithShape="0" blurRad="165100" dist="122102"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algn="ctr" defTabSz="457200">
              <a:lnSpc>
                <a:spcPct val="100000"/>
              </a:lnSpc>
              <a:spcBef>
                <a:spcPts val="0"/>
              </a:spcBef>
              <a:defRPr b="1" sz="96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t>Colossians 3:18–21 (NKJV) </a:t>
            </a:r>
          </a:p>
          <a:p>
            <a:pPr algn="ctr" defTabSz="457200">
              <a:lnSpc>
                <a:spcPct val="100000"/>
              </a:lnSpc>
              <a:spcBef>
                <a:spcPts val="0"/>
              </a:spcBef>
              <a:defRPr sz="9600">
                <a:solidFill>
                  <a:srgbClr val="FFFFFF"/>
                </a:solidFill>
                <a:effectLst>
                  <a:outerShdw sx="100000" sy="100000" kx="0" ky="0" algn="b" rotWithShape="0" blurRad="63500" dist="63500" dir="1222069">
                    <a:srgbClr val="000000"/>
                  </a:outerShdw>
                </a:effectLst>
                <a:latin typeface="Helvetica"/>
                <a:ea typeface="Helvetica"/>
                <a:cs typeface="Helvetica"/>
                <a:sym typeface="Helvetica"/>
              </a:defRPr>
            </a:pPr>
            <a:r>
              <a:rPr baseline="31999"/>
              <a:t>18</a:t>
            </a:r>
            <a:r>
              <a:t> Wives, submit to your own husbands, as is fitting in the Lord. </a:t>
            </a:r>
            <a:r>
              <a:rPr baseline="31999"/>
              <a:t>19</a:t>
            </a:r>
            <a:r>
              <a:t> Husbands, love your wives and do not be bitter toward them. </a:t>
            </a:r>
            <a:r>
              <a:rPr baseline="31999"/>
              <a:t>20</a:t>
            </a:r>
            <a:r>
              <a:t> Children, obey your parents in all things, for this is well pleasing to the Lord. </a:t>
            </a:r>
            <a:r>
              <a:rPr baseline="31999"/>
              <a:t>21</a:t>
            </a:r>
            <a:r>
              <a:t> Fathers, do not provoke your children, lest they become discouraged.</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advClick="1" p14:dur="1500">
        <p15:prstTrans prst="peelOff" invX="1"/>
      </p:transition>
    </mc:Choice>
    <mc:Choice xmlns:p14="http://schemas.microsoft.com/office/powerpoint/2010/main" Requires="p14">
      <p:transition spd="slow" advClick="1" p14:dur="1500">
        <p:peelOff/>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4" name="The first family - Gen 2-4…"/>
          <p:cNvSpPr txBox="1"/>
          <p:nvPr/>
        </p:nvSpPr>
        <p:spPr>
          <a:xfrm>
            <a:off x="11306059" y="7785207"/>
            <a:ext cx="12715936" cy="5422901"/>
          </a:xfrm>
          <a:prstGeom prst="rect">
            <a:avLst/>
          </a:prstGeom>
          <a:solidFill>
            <a:srgbClr val="FFFFFF"/>
          </a:solidFill>
          <a:ln w="38100">
            <a:solidFill>
              <a:srgbClr val="000000"/>
            </a:solidFill>
            <a:miter lim="400000"/>
          </a:ln>
          <a:effectLst>
            <a:outerShdw sx="100000" sy="100000" kx="0" ky="0" algn="b" rotWithShape="0" blurRad="355600" dist="165100"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p>
            <a:pPr marL="977900" indent="-977900" defTabSz="457200">
              <a:lnSpc>
                <a:spcPct val="100000"/>
              </a:lnSpc>
              <a:spcBef>
                <a:spcPts val="1400"/>
              </a:spcBef>
              <a:buSzPct val="80000"/>
              <a:buBlip>
                <a:blip r:embed="rId2"/>
              </a:buBlip>
              <a:defRPr sz="6000">
                <a:solidFill>
                  <a:srgbClr val="000000"/>
                </a:solidFill>
                <a:latin typeface="Helvetica"/>
                <a:ea typeface="Helvetica"/>
                <a:cs typeface="Helvetica"/>
                <a:sym typeface="Helvetica"/>
              </a:defRPr>
            </a:pPr>
            <a:r>
              <a:t>The first family - Gen 2-4</a:t>
            </a:r>
          </a:p>
          <a:p>
            <a:pPr marL="977900" indent="-977900" defTabSz="457200">
              <a:lnSpc>
                <a:spcPct val="100000"/>
              </a:lnSpc>
              <a:spcBef>
                <a:spcPts val="1400"/>
              </a:spcBef>
              <a:buSzPct val="80000"/>
              <a:buBlip>
                <a:blip r:embed="rId2"/>
              </a:buBlip>
              <a:defRPr sz="6000">
                <a:solidFill>
                  <a:srgbClr val="000000"/>
                </a:solidFill>
                <a:latin typeface="Helvetica"/>
                <a:ea typeface="Helvetica"/>
                <a:cs typeface="Helvetica"/>
                <a:sym typeface="Helvetica"/>
              </a:defRPr>
            </a:pPr>
            <a:r>
              <a:t>Abraham’s family - Gen 12-21</a:t>
            </a:r>
          </a:p>
          <a:p>
            <a:pPr marL="977900" indent="-977900" defTabSz="457200">
              <a:lnSpc>
                <a:spcPct val="100000"/>
              </a:lnSpc>
              <a:spcBef>
                <a:spcPts val="1400"/>
              </a:spcBef>
              <a:buSzPct val="80000"/>
              <a:buBlip>
                <a:blip r:embed="rId2"/>
              </a:buBlip>
              <a:defRPr sz="6000">
                <a:solidFill>
                  <a:srgbClr val="000000"/>
                </a:solidFill>
                <a:latin typeface="Helvetica"/>
                <a:ea typeface="Helvetica"/>
                <a:cs typeface="Helvetica"/>
                <a:sym typeface="Helvetica"/>
              </a:defRPr>
            </a:pPr>
            <a:r>
              <a:t>Isaac’s family - Gen 25:20-27:46</a:t>
            </a:r>
          </a:p>
          <a:p>
            <a:pPr marL="977900" indent="-977900" defTabSz="457200">
              <a:lnSpc>
                <a:spcPct val="100000"/>
              </a:lnSpc>
              <a:spcBef>
                <a:spcPts val="1400"/>
              </a:spcBef>
              <a:buSzPct val="80000"/>
              <a:buBlip>
                <a:blip r:embed="rId2"/>
              </a:buBlip>
              <a:defRPr sz="6000">
                <a:solidFill>
                  <a:srgbClr val="000000"/>
                </a:solidFill>
                <a:latin typeface="Helvetica"/>
                <a:ea typeface="Helvetica"/>
                <a:cs typeface="Helvetica"/>
                <a:sym typeface="Helvetica"/>
              </a:defRPr>
            </a:pPr>
            <a:r>
              <a:t>Jacob’s family - Gen 29-42</a:t>
            </a:r>
          </a:p>
          <a:p>
            <a:pPr marL="977900" indent="-977900" defTabSz="457200">
              <a:lnSpc>
                <a:spcPct val="100000"/>
              </a:lnSpc>
              <a:spcBef>
                <a:spcPts val="1400"/>
              </a:spcBef>
              <a:buSzPct val="80000"/>
              <a:buBlip>
                <a:blip r:embed="rId2"/>
              </a:buBlip>
              <a:defRPr sz="6000">
                <a:solidFill>
                  <a:srgbClr val="000000"/>
                </a:solidFill>
                <a:latin typeface="Helvetica"/>
                <a:ea typeface="Helvetica"/>
                <a:cs typeface="Helvetica"/>
                <a:sym typeface="Helvetica"/>
              </a:defRPr>
            </a:pPr>
            <a:r>
              <a:t>David’s family - 2 Sam. 12; 13:1</a:t>
            </a:r>
          </a:p>
        </p:txBody>
      </p:sp>
      <p:grpSp>
        <p:nvGrpSpPr>
          <p:cNvPr id="319" name="Group"/>
          <p:cNvGrpSpPr/>
          <p:nvPr/>
        </p:nvGrpSpPr>
        <p:grpSpPr>
          <a:xfrm>
            <a:off x="386137" y="-762693"/>
            <a:ext cx="23623089" cy="2851879"/>
            <a:chOff x="0" y="0"/>
            <a:chExt cx="23623088" cy="2851878"/>
          </a:xfrm>
        </p:grpSpPr>
        <p:sp>
          <p:nvSpPr>
            <p:cNvPr id="315" name="Rounded Rectangle"/>
            <p:cNvSpPr/>
            <p:nvPr/>
          </p:nvSpPr>
          <p:spPr>
            <a:xfrm>
              <a:off x="0" y="901107"/>
              <a:ext cx="23611725" cy="1495988"/>
            </a:xfrm>
            <a:prstGeom prst="roundRect">
              <a:avLst>
                <a:gd name="adj" fmla="val 42447"/>
              </a:avLst>
            </a:prstGeom>
            <a:solidFill>
              <a:schemeClr val="accent6">
                <a:satOff val="1848"/>
                <a:lumOff val="-15262"/>
              </a:schemeClr>
            </a:solidFill>
            <a:ln w="12700" cap="flat">
              <a:noFill/>
              <a:miter lim="400000"/>
            </a:ln>
            <a:effectLst/>
          </p:spPr>
          <p:txBody>
            <a:bodyPr wrap="square" lIns="50800" tIns="50800" rIns="50800" bIns="50800" numCol="1" anchor="ctr">
              <a:noAutofit/>
            </a:bodyPr>
            <a:lstStyle/>
            <a:p>
              <a:pPr algn="ctr">
                <a:lnSpc>
                  <a:spcPct val="100000"/>
                </a:lnSpc>
                <a:spcBef>
                  <a:spcPts val="0"/>
                </a:spcBef>
                <a:defRPr sz="5000">
                  <a:solidFill>
                    <a:srgbClr val="FFFFFF"/>
                  </a:solidFill>
                </a:defRPr>
              </a:pPr>
            </a:p>
          </p:txBody>
        </p:sp>
        <p:pic>
          <p:nvPicPr>
            <p:cNvPr id="316" name="pasted-movie.png" descr="pasted-movie.png"/>
            <p:cNvPicPr>
              <a:picLocks noChangeAspect="1"/>
            </p:cNvPicPr>
            <p:nvPr/>
          </p:nvPicPr>
          <p:blipFill>
            <a:blip r:embed="rId3">
              <a:extLst/>
            </a:blip>
            <a:stretch>
              <a:fillRect/>
            </a:stretch>
          </p:blipFill>
          <p:spPr>
            <a:xfrm>
              <a:off x="178836" y="936611"/>
              <a:ext cx="6402181" cy="1424980"/>
            </a:xfrm>
            <a:prstGeom prst="rect">
              <a:avLst/>
            </a:prstGeom>
            <a:ln w="12700" cap="flat">
              <a:noFill/>
              <a:miter lim="400000"/>
            </a:ln>
            <a:effectLst>
              <a:outerShdw sx="100000" sy="100000" kx="0" ky="0" algn="b" rotWithShape="0" blurRad="215900" dist="109623" dir="5400000">
                <a:srgbClr val="000000"/>
              </a:outerShdw>
            </a:effectLst>
          </p:spPr>
        </p:pic>
        <p:pic>
          <p:nvPicPr>
            <p:cNvPr id="317" name="pasted-movie.png" descr="pasted-movie.png"/>
            <p:cNvPicPr>
              <a:picLocks noChangeAspect="1"/>
            </p:cNvPicPr>
            <p:nvPr/>
          </p:nvPicPr>
          <p:blipFill>
            <a:blip r:embed="rId4">
              <a:extLst/>
            </a:blip>
            <a:stretch>
              <a:fillRect/>
            </a:stretch>
          </p:blipFill>
          <p:spPr>
            <a:xfrm>
              <a:off x="5352895" y="0"/>
              <a:ext cx="3042005" cy="2851879"/>
            </a:xfrm>
            <a:prstGeom prst="rect">
              <a:avLst/>
            </a:prstGeom>
            <a:ln w="12700" cap="flat">
              <a:noFill/>
              <a:miter lim="400000"/>
            </a:ln>
            <a:effectLst/>
          </p:spPr>
        </p:pic>
        <p:pic>
          <p:nvPicPr>
            <p:cNvPr id="318" name="pasted-movie.png" descr="pasted-movie.png"/>
            <p:cNvPicPr>
              <a:picLocks noChangeAspect="1"/>
            </p:cNvPicPr>
            <p:nvPr/>
          </p:nvPicPr>
          <p:blipFill>
            <a:blip r:embed="rId5">
              <a:extLst/>
            </a:blip>
            <a:stretch>
              <a:fillRect/>
            </a:stretch>
          </p:blipFill>
          <p:spPr>
            <a:xfrm>
              <a:off x="7086482" y="939293"/>
              <a:ext cx="16536607" cy="1419617"/>
            </a:xfrm>
            <a:prstGeom prst="rect">
              <a:avLst/>
            </a:prstGeom>
            <a:ln w="12700" cap="flat">
              <a:noFill/>
              <a:miter lim="400000"/>
            </a:ln>
            <a:effectLst>
              <a:outerShdw sx="100000" sy="100000" kx="0" ky="0" algn="b" rotWithShape="0" blurRad="215900" dist="109623" dir="5400000">
                <a:srgbClr val="000000"/>
              </a:outerShdw>
            </a:effectLst>
          </p:spPr>
        </p:pic>
      </p:grpSp>
      <p:grpSp>
        <p:nvGrpSpPr>
          <p:cNvPr id="322" name="Group 84"/>
          <p:cNvGrpSpPr/>
          <p:nvPr/>
        </p:nvGrpSpPr>
        <p:grpSpPr>
          <a:xfrm>
            <a:off x="268932" y="3383790"/>
            <a:ext cx="10743859" cy="10113269"/>
            <a:chOff x="-1" y="0"/>
            <a:chExt cx="10743857" cy="10113267"/>
          </a:xfrm>
        </p:grpSpPr>
        <p:pic>
          <p:nvPicPr>
            <p:cNvPr id="320" name="pasted-image.tif" descr="pasted-image.tif"/>
            <p:cNvPicPr>
              <a:picLocks noChangeAspect="1"/>
            </p:cNvPicPr>
            <p:nvPr/>
          </p:nvPicPr>
          <p:blipFill>
            <a:blip r:embed="rId6">
              <a:extLst/>
            </a:blip>
            <a:srcRect l="13902" t="0" r="19065" b="0"/>
            <a:stretch>
              <a:fillRect/>
            </a:stretch>
          </p:blipFill>
          <p:spPr>
            <a:xfrm>
              <a:off x="367751" y="390737"/>
              <a:ext cx="10008350" cy="9331794"/>
            </a:xfrm>
            <a:prstGeom prst="rect">
              <a:avLst/>
            </a:prstGeom>
            <a:ln w="12700" cap="flat">
              <a:noFill/>
              <a:miter lim="400000"/>
            </a:ln>
            <a:effectLst/>
          </p:spPr>
        </p:pic>
        <p:pic>
          <p:nvPicPr>
            <p:cNvPr id="321" name="image8.png" descr="image8.png"/>
            <p:cNvPicPr>
              <a:picLocks noChangeAspect="1"/>
            </p:cNvPicPr>
            <p:nvPr/>
          </p:nvPicPr>
          <p:blipFill>
            <a:blip r:embed="rId7">
              <a:extLst/>
            </a:blip>
            <a:stretch>
              <a:fillRect/>
            </a:stretch>
          </p:blipFill>
          <p:spPr>
            <a:xfrm>
              <a:off x="-2" y="0"/>
              <a:ext cx="10743858" cy="10113269"/>
            </a:xfrm>
            <a:prstGeom prst="rect">
              <a:avLst/>
            </a:prstGeom>
            <a:ln w="12700" cap="flat">
              <a:noFill/>
              <a:miter lim="400000"/>
            </a:ln>
            <a:effectLst/>
          </p:spPr>
        </p:pic>
      </p:grpSp>
      <p:pic>
        <p:nvPicPr>
          <p:cNvPr id="323" name="pasted-movie.png" descr="pasted-movie.png"/>
          <p:cNvPicPr>
            <a:picLocks noChangeAspect="1"/>
          </p:cNvPicPr>
          <p:nvPr/>
        </p:nvPicPr>
        <p:blipFill>
          <a:blip r:embed="rId8">
            <a:extLst/>
          </a:blip>
          <a:stretch>
            <a:fillRect/>
          </a:stretch>
        </p:blipFill>
        <p:spPr>
          <a:xfrm>
            <a:off x="267355" y="1603525"/>
            <a:ext cx="23849290" cy="1878100"/>
          </a:xfrm>
          <a:prstGeom prst="rect">
            <a:avLst/>
          </a:prstGeom>
          <a:ln w="12700">
            <a:miter lim="400000"/>
          </a:ln>
        </p:spPr>
      </p:pic>
      <p:sp>
        <p:nvSpPr>
          <p:cNvPr id="324" name="Families are comprised of imperfect people - every family has challenges, problems, and dilemmas, that need to be overcome. . . ."/>
          <p:cNvSpPr txBox="1"/>
          <p:nvPr/>
        </p:nvSpPr>
        <p:spPr>
          <a:xfrm>
            <a:off x="11306059" y="3653690"/>
            <a:ext cx="12715936" cy="3759201"/>
          </a:xfrm>
          <a:prstGeom prst="rect">
            <a:avLst/>
          </a:prstGeom>
          <a:solidFill>
            <a:schemeClr val="accent6">
              <a:satOff val="1848"/>
              <a:lumOff val="-15262"/>
            </a:schemeClr>
          </a:solidFill>
          <a:ln w="12700">
            <a:miter lim="400000"/>
          </a:ln>
          <a:effectLst>
            <a:outerShdw sx="100000" sy="100000" kx="0" ky="0" algn="b" rotWithShape="0" blurRad="355600" dist="165100" dir="5400000">
              <a:srgbClr val="000000"/>
            </a:outerShdw>
          </a:effectLst>
          <a:extLst>
            <a:ext uri="{C572A759-6A51-4108-AA02-DFA0A04FC94B}">
              <ma14:wrappingTextBoxFlag xmlns:ma14="http://schemas.microsoft.com/office/mac/drawingml/2011/main" val="1"/>
            </a:ext>
          </a:extLst>
        </p:spPr>
        <p:txBody>
          <a:bodyPr lIns="50800" tIns="50800" rIns="50800" bIns="50800">
            <a:spAutoFit/>
          </a:bodyPr>
          <a:lstStyle>
            <a:lvl1pPr algn="ctr">
              <a:lnSpc>
                <a:spcPct val="100000"/>
              </a:lnSpc>
              <a:spcBef>
                <a:spcPts val="0"/>
              </a:spcBef>
              <a:defRPr sz="6000">
                <a:solidFill>
                  <a:srgbClr val="FFFFFF"/>
                </a:solidFill>
                <a:latin typeface="Helvetica"/>
                <a:ea typeface="Helvetica"/>
                <a:cs typeface="Helvetica"/>
                <a:sym typeface="Helvetica"/>
              </a:defRPr>
            </a:lvl1pPr>
          </a:lstStyle>
          <a:p>
            <a:pPr/>
            <a:r>
              <a:t>Families are comprised of imperfect people - every family has challenges, problems, and dilemmas, that need to be overcome. . . . </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14">
                                            <p:bg/>
                                          </p:spTgt>
                                        </p:tgtEl>
                                        <p:attrNameLst>
                                          <p:attrName>style.visibility</p:attrName>
                                        </p:attrNameLst>
                                      </p:cBhvr>
                                      <p:to>
                                        <p:strVal val="visible"/>
                                      </p:to>
                                    </p:set>
                                    <p:animEffect filter="wipe(left)" transition="in">
                                      <p:cBhvr>
                                        <p:cTn id="7" dur="1500"/>
                                        <p:tgtEl>
                                          <p:spTgt spid="314">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314">
                                            <p:txEl>
                                              <p:pRg st="0" end="0"/>
                                            </p:txEl>
                                          </p:spTgt>
                                        </p:tgtEl>
                                        <p:attrNameLst>
                                          <p:attrName>style.visibility</p:attrName>
                                        </p:attrNameLst>
                                      </p:cBhvr>
                                      <p:to>
                                        <p:strVal val="visible"/>
                                      </p:to>
                                    </p:set>
                                    <p:animEffect filter="wipe(left)" transition="in">
                                      <p:cBhvr>
                                        <p:cTn id="10" dur="1500"/>
                                        <p:tgtEl>
                                          <p:spTgt spid="31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8" presetID="22" grpId="1" fill="hold">
                                  <p:stCondLst>
                                    <p:cond delay="0"/>
                                  </p:stCondLst>
                                  <p:iterate type="el" backwards="0">
                                    <p:tmAbs val="0"/>
                                  </p:iterate>
                                  <p:childTnLst>
                                    <p:set>
                                      <p:cBhvr>
                                        <p:cTn id="14" fill="hold"/>
                                        <p:tgtEl>
                                          <p:spTgt spid="314">
                                            <p:txEl>
                                              <p:pRg st="1" end="1"/>
                                            </p:txEl>
                                          </p:spTgt>
                                        </p:tgtEl>
                                        <p:attrNameLst>
                                          <p:attrName>style.visibility</p:attrName>
                                        </p:attrNameLst>
                                      </p:cBhvr>
                                      <p:to>
                                        <p:strVal val="visible"/>
                                      </p:to>
                                    </p:set>
                                    <p:animEffect filter="wipe(left)" transition="in">
                                      <p:cBhvr>
                                        <p:cTn id="15" dur="1500"/>
                                        <p:tgtEl>
                                          <p:spTgt spid="31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8" presetID="22" grpId="1" fill="hold">
                                  <p:stCondLst>
                                    <p:cond delay="0"/>
                                  </p:stCondLst>
                                  <p:iterate type="el" backwards="0">
                                    <p:tmAbs val="0"/>
                                  </p:iterate>
                                  <p:childTnLst>
                                    <p:set>
                                      <p:cBhvr>
                                        <p:cTn id="19" fill="hold"/>
                                        <p:tgtEl>
                                          <p:spTgt spid="314">
                                            <p:txEl>
                                              <p:pRg st="2" end="2"/>
                                            </p:txEl>
                                          </p:spTgt>
                                        </p:tgtEl>
                                        <p:attrNameLst>
                                          <p:attrName>style.visibility</p:attrName>
                                        </p:attrNameLst>
                                      </p:cBhvr>
                                      <p:to>
                                        <p:strVal val="visible"/>
                                      </p:to>
                                    </p:set>
                                    <p:animEffect filter="wipe(left)" transition="in">
                                      <p:cBhvr>
                                        <p:cTn id="20" dur="1500"/>
                                        <p:tgtEl>
                                          <p:spTgt spid="31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8" presetID="22" grpId="1" fill="hold">
                                  <p:stCondLst>
                                    <p:cond delay="0"/>
                                  </p:stCondLst>
                                  <p:iterate type="el" backwards="0">
                                    <p:tmAbs val="0"/>
                                  </p:iterate>
                                  <p:childTnLst>
                                    <p:set>
                                      <p:cBhvr>
                                        <p:cTn id="24" fill="hold"/>
                                        <p:tgtEl>
                                          <p:spTgt spid="314">
                                            <p:txEl>
                                              <p:pRg st="3" end="3"/>
                                            </p:txEl>
                                          </p:spTgt>
                                        </p:tgtEl>
                                        <p:attrNameLst>
                                          <p:attrName>style.visibility</p:attrName>
                                        </p:attrNameLst>
                                      </p:cBhvr>
                                      <p:to>
                                        <p:strVal val="visible"/>
                                      </p:to>
                                    </p:set>
                                    <p:animEffect filter="wipe(left)" transition="in">
                                      <p:cBhvr>
                                        <p:cTn id="25" dur="1500"/>
                                        <p:tgtEl>
                                          <p:spTgt spid="314">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8" presetID="22" grpId="1" fill="hold">
                                  <p:stCondLst>
                                    <p:cond delay="0"/>
                                  </p:stCondLst>
                                  <p:iterate type="el" backwards="0">
                                    <p:tmAbs val="0"/>
                                  </p:iterate>
                                  <p:childTnLst>
                                    <p:set>
                                      <p:cBhvr>
                                        <p:cTn id="29" fill="hold"/>
                                        <p:tgtEl>
                                          <p:spTgt spid="314">
                                            <p:txEl>
                                              <p:pRg st="4" end="4"/>
                                            </p:txEl>
                                          </p:spTgt>
                                        </p:tgtEl>
                                        <p:attrNameLst>
                                          <p:attrName>style.visibility</p:attrName>
                                        </p:attrNameLst>
                                      </p:cBhvr>
                                      <p:to>
                                        <p:strVal val="visible"/>
                                      </p:to>
                                    </p:set>
                                    <p:animEffect filter="wipe(left)" transition="in">
                                      <p:cBhvr>
                                        <p:cTn id="30" dur="1500"/>
                                        <p:tgtEl>
                                          <p:spTgt spid="314">
                                            <p:txEl>
                                              <p:pRg st="4" end="4"/>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314" grpId="1"/>
    </p:bldLst>
  </p:timing>
</p:sld>
</file>

<file path=ppt/theme/theme1.xml><?xml version="1.0" encoding="utf-8"?>
<a:theme xmlns:a="http://schemas.openxmlformats.org/drawingml/2006/main" xmlns:r="http://schemas.openxmlformats.org/officeDocument/2006/relationships" name="Showroom">
  <a:themeElements>
    <a:clrScheme name="Showroom">
      <a:dk1>
        <a:srgbClr val="535353"/>
      </a:dk1>
      <a:lt1>
        <a:srgbClr val="340053"/>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Showroom">
  <a:themeElements>
    <a:clrScheme name="Showroom">
      <a:dk1>
        <a:srgbClr val="000000"/>
      </a:dk1>
      <a:lt1>
        <a:srgbClr val="FFFFFF"/>
      </a:lt1>
      <a:dk2>
        <a:srgbClr val="5A5F5E"/>
      </a:dk2>
      <a:lt2>
        <a:srgbClr val="B4B4B4"/>
      </a:lt2>
      <a:accent1>
        <a:srgbClr val="78AAB3"/>
      </a:accent1>
      <a:accent2>
        <a:srgbClr val="9A9671"/>
      </a:accent2>
      <a:accent3>
        <a:srgbClr val="D9971A"/>
      </a:accent3>
      <a:accent4>
        <a:srgbClr val="D7620E"/>
      </a:accent4>
      <a:accent5>
        <a:srgbClr val="A61702"/>
      </a:accent5>
      <a:accent6>
        <a:srgbClr val="606B7E"/>
      </a:accent6>
      <a:hlink>
        <a:srgbClr val="0000FF"/>
      </a:hlink>
      <a:folHlink>
        <a:srgbClr val="FF00FF"/>
      </a:folHlink>
    </a:clrScheme>
    <a:fontScheme name="Showroom">
      <a:majorFont>
        <a:latin typeface="Gill Sans Light"/>
        <a:ea typeface="Gill Sans Light"/>
        <a:cs typeface="Gill Sans Light"/>
      </a:majorFont>
      <a:minorFont>
        <a:latin typeface="Gill Sans Light"/>
        <a:ea typeface="Gill Sans Light"/>
        <a:cs typeface="Gill Sans Light"/>
      </a:minorFont>
    </a:fontScheme>
    <a:fmtScheme name="Showroom">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808785"/>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5A5F5E"/>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l" defTabSz="825500" rtl="0" fontAlgn="auto" latinLnBrk="0" hangingPunct="0">
          <a:lnSpc>
            <a:spcPct val="120000"/>
          </a:lnSpc>
          <a:spcBef>
            <a:spcPts val="6500"/>
          </a:spcBef>
          <a:spcAft>
            <a:spcPts val="0"/>
          </a:spcAft>
          <a:buClrTx/>
          <a:buSzTx/>
          <a:buFontTx/>
          <a:buNone/>
          <a:tabLst/>
          <a:defRPr b="0" baseline="0" cap="none" i="0" spc="0" strike="noStrike" sz="6400" u="none" kumimoji="0" normalizeH="0">
            <a:ln>
              <a:noFill/>
            </a:ln>
            <a:solidFill>
              <a:srgbClr val="535353"/>
            </a:solidFill>
            <a:effectLst/>
            <a:uFillTx/>
            <a:latin typeface="+mn-lt"/>
            <a:ea typeface="+mn-ea"/>
            <a:cs typeface="+mn-cs"/>
            <a:sym typeface="Gill Sans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