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1pPr>
    <a:lvl2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2pPr>
    <a:lvl3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3pPr>
    <a:lvl4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4pPr>
    <a:lvl5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5pPr>
    <a:lvl6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6pPr>
    <a:lvl7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7pPr>
    <a:lvl8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8pPr>
    <a:lvl9pPr marL="0" marR="0" indent="0" algn="l" defTabSz="825500" rtl="0" fontAlgn="auto" latinLnBrk="0" hangingPunct="0">
      <a:lnSpc>
        <a:spcPct val="120000"/>
      </a:lnSpc>
      <a:spcBef>
        <a:spcPts val="6500"/>
      </a:spcBef>
      <a:spcAft>
        <a:spcPts val="0"/>
      </a:spcAft>
      <a:buClrTx/>
      <a:buSzTx/>
      <a:buFontTx/>
      <a:buNone/>
      <a:tabLst/>
      <a:defRPr b="0" baseline="0" cap="none" i="0" spc="0" strike="noStrike" sz="6400" u="none" kumimoji="0" normalizeH="0">
        <a:ln>
          <a:noFill/>
        </a:ln>
        <a:solidFill>
          <a:srgbClr val="535353"/>
        </a:solidFill>
        <a:effectLst/>
        <a:uFillTx/>
        <a:latin typeface="+mn-lt"/>
        <a:ea typeface="+mn-ea"/>
        <a:cs typeface="+mn-cs"/>
        <a:sym typeface="Gill Sans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AB180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satOff val="1848"/>
              <a:lumOff val="-15262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6">
                  <a:satOff val="1848"/>
                  <a:lumOff val="-15262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08785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5E6E5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A5F5E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E5E6E5"/>
          </a:solidFill>
        </a:fill>
      </a:tcStyle>
    </a:firstCol>
    <a:la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lastRow>
    <a:firstRow>
      <a:tcTxStyle b="off" i="off">
        <a:fontRef idx="minor">
          <a:srgbClr val="5A5F5E"/>
        </a:fontRef>
        <a:srgbClr val="5A5F5E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CCCCC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F5E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000000">
              <a:alpha val="5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A5F5E"/>
              </a:solidFill>
              <a:prstDash val="solid"/>
              <a:miter lim="400000"/>
            </a:ln>
          </a:right>
          <a:top>
            <a:ln w="12700" cap="flat">
              <a:solidFill>
                <a:srgbClr val="C8C8C8"/>
              </a:solidFill>
              <a:prstDash val="solid"/>
              <a:miter lim="400000"/>
            </a:ln>
          </a:top>
          <a:bottom>
            <a:ln w="12700" cap="flat">
              <a:solidFill>
                <a:srgbClr val="C8C8C8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solidFill>
                <a:srgbClr val="5A5F5E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C8C8C8"/>
              </a:solidFill>
              <a:prstDash val="solid"/>
              <a:miter lim="400000"/>
            </a:ln>
          </a:left>
          <a:right>
            <a:ln w="12700" cap="flat">
              <a:solidFill>
                <a:srgbClr val="C8C8C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A5F5E"/>
              </a:solidFill>
              <a:prstDash val="solid"/>
              <a:miter lim="400000"/>
            </a:ln>
          </a:bottom>
          <a:insideH>
            <a:ln w="12700" cap="flat">
              <a:solidFill>
                <a:srgbClr val="C8C8C8"/>
              </a:solidFill>
              <a:prstDash val="solid"/>
              <a:miter lim="400000"/>
            </a:ln>
          </a:insideH>
          <a:insideV>
            <a:ln w="12700" cap="flat">
              <a:solidFill>
                <a:srgbClr val="C8C8C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hape 1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file view of a red motorcycle"/>
          <p:cNvSpPr/>
          <p:nvPr>
            <p:ph type="pic" idx="21"/>
          </p:nvPr>
        </p:nvSpPr>
        <p:spPr>
          <a:xfrm>
            <a:off x="4280774" y="-1688429"/>
            <a:ext cx="15829857" cy="11849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728200"/>
            <a:ext cx="19621500" cy="1803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600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673100" y="4572000"/>
            <a:ext cx="23050500" cy="45593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ont view of a red motorcycle"/>
          <p:cNvSpPr/>
          <p:nvPr>
            <p:ph type="pic" idx="21"/>
          </p:nvPr>
        </p:nvSpPr>
        <p:spPr>
          <a:xfrm>
            <a:off x="10590462" y="1511300"/>
            <a:ext cx="13644824" cy="1212873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73100" y="1435100"/>
            <a:ext cx="11049000" cy="5461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73100" y="6870700"/>
            <a:ext cx="11049000" cy="5461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ont view of a red motorcycle"/>
          <p:cNvSpPr/>
          <p:nvPr>
            <p:ph type="pic" sz="half" idx="21"/>
          </p:nvPr>
        </p:nvSpPr>
        <p:spPr>
          <a:xfrm>
            <a:off x="11814854" y="3233783"/>
            <a:ext cx="11753235" cy="1044731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6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673100" y="3835400"/>
            <a:ext cx="11049000" cy="8864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1435100" y="1066800"/>
            <a:ext cx="21501100" cy="11557000"/>
          </a:xfrm>
          <a:prstGeom prst="rect">
            <a:avLst/>
          </a:prstGeom>
        </p:spPr>
        <p:txBody>
          <a:bodyPr/>
          <a:lstStyle>
            <a:lvl1pPr marL="736600" indent="-736600">
              <a:lnSpc>
                <a:spcPct val="120000"/>
              </a:lnSpc>
              <a:spcBef>
                <a:spcPts val="6500"/>
              </a:spcBef>
              <a:defRPr sz="6400"/>
            </a:lvl1pPr>
            <a:lvl2pPr marL="1473200" indent="-736600">
              <a:lnSpc>
                <a:spcPct val="120000"/>
              </a:lnSpc>
              <a:spcBef>
                <a:spcPts val="6500"/>
              </a:spcBef>
              <a:defRPr sz="6400"/>
            </a:lvl2pPr>
            <a:lvl3pPr marL="2209800" indent="-736600">
              <a:lnSpc>
                <a:spcPct val="120000"/>
              </a:lnSpc>
              <a:spcBef>
                <a:spcPts val="6500"/>
              </a:spcBef>
              <a:defRPr sz="6400"/>
            </a:lvl3pPr>
            <a:lvl4pPr marL="2946400" indent="-736600">
              <a:lnSpc>
                <a:spcPct val="120000"/>
              </a:lnSpc>
              <a:spcBef>
                <a:spcPts val="6500"/>
              </a:spcBef>
              <a:defRPr sz="6400"/>
            </a:lvl4pPr>
            <a:lvl5pPr marL="3683000" indent="-736600">
              <a:lnSpc>
                <a:spcPct val="120000"/>
              </a:lnSpc>
              <a:spcBef>
                <a:spcPts val="6500"/>
              </a:spcBef>
              <a:defRPr sz="6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motorcycle engine components"/>
          <p:cNvSpPr/>
          <p:nvPr>
            <p:ph type="pic" sz="half" idx="21"/>
          </p:nvPr>
        </p:nvSpPr>
        <p:spPr>
          <a:xfrm>
            <a:off x="12420509" y="5714207"/>
            <a:ext cx="11023601" cy="8255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Close-up of motorcycle gas cap"/>
          <p:cNvSpPr/>
          <p:nvPr>
            <p:ph type="pic" sz="half" idx="22"/>
          </p:nvPr>
        </p:nvSpPr>
        <p:spPr>
          <a:xfrm>
            <a:off x="12420600" y="-673100"/>
            <a:ext cx="11023600" cy="8255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motorcycle engine components"/>
          <p:cNvSpPr/>
          <p:nvPr>
            <p:ph type="pic" idx="23"/>
          </p:nvPr>
        </p:nvSpPr>
        <p:spPr>
          <a:xfrm>
            <a:off x="-825499" y="-2108200"/>
            <a:ext cx="13804901" cy="184432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001000"/>
            <a:ext cx="19621500" cy="6477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5892800"/>
            <a:ext cx="19621500" cy="850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ront view of a red motorcycle against a black background"/>
          <p:cNvSpPr/>
          <p:nvPr>
            <p:ph type="pic" idx="21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lose-up of a monarch caterpillar on a partially-eaten leaf"/>
          <p:cNvSpPr/>
          <p:nvPr>
            <p:ph type="pic" idx="21"/>
          </p:nvPr>
        </p:nvSpPr>
        <p:spPr>
          <a:xfrm>
            <a:off x="2247" y="-939800"/>
            <a:ext cx="24384005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6" name="Slide Number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22496303" y="12753103"/>
            <a:ext cx="668497" cy="649447"/>
          </a:xfrm>
          <a:prstGeom prst="rect">
            <a:avLst/>
          </a:prstGeom>
        </p:spPr>
        <p:txBody>
          <a:bodyPr lIns="121919" tIns="121919" rIns="121919" bIns="121919" anchor="ctr"/>
          <a:lstStyle>
            <a:lvl1pPr algn="r" defTabSz="2438400"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lnSpc>
                <a:spcPct val="90000"/>
              </a:lnSpc>
              <a:defRPr cap="none" sz="88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1" name="Body Level One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/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828800">
              <a:lnSpc>
                <a:spcPct val="90000"/>
              </a:lnSpc>
              <a:defRPr cap="none" sz="1200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0" indent="4572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0" indent="9144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0" indent="13716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0" indent="182880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 sz="48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73100" y="355600"/>
            <a:ext cx="23050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73100" y="3835400"/>
            <a:ext cx="23050500" cy="886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100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titleStyle>
    <p:bodyStyle>
      <a:lvl1pPr marL="584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1pPr>
      <a:lvl2pPr marL="1168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2pPr>
      <a:lvl3pPr marL="1752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3pPr>
      <a:lvl4pPr marL="2336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4pPr>
      <a:lvl5pPr marL="29210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5pPr>
      <a:lvl6pPr marL="35052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6pPr>
      <a:lvl7pPr marL="40894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7pPr>
      <a:lvl8pPr marL="46736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8pPr>
      <a:lvl9pPr marL="5257800" marR="0" indent="-584200" algn="l" defTabSz="825500" rtl="0" latinLnBrk="0">
        <a:lnSpc>
          <a:spcPct val="100000"/>
        </a:lnSpc>
        <a:spcBef>
          <a:spcPts val="5300"/>
        </a:spcBef>
        <a:spcAft>
          <a:spcPts val="0"/>
        </a:spcAft>
        <a:buClrTx/>
        <a:buSzPct val="82000"/>
        <a:buFontTx/>
        <a:buChar char="•"/>
        <a:tabLst/>
        <a:defRPr b="0" baseline="0" cap="none" i="0" spc="0" strike="noStrike" sz="5200" u="none">
          <a:solidFill>
            <a:srgbClr val="535353"/>
          </a:solidFill>
          <a:uFillTx/>
          <a:latin typeface="+mn-lt"/>
          <a:ea typeface="+mn-ea"/>
          <a:cs typeface="+mn-cs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Rectangle 1030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pic>
        <p:nvPicPr>
          <p:cNvPr id="17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9252" b="0"/>
          <a:stretch>
            <a:fillRect/>
          </a:stretch>
        </p:blipFill>
        <p:spPr>
          <a:xfrm>
            <a:off x="6763657" y="19"/>
            <a:ext cx="17620343" cy="1371598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Rectangle 1032"/>
          <p:cNvSpPr/>
          <p:nvPr/>
        </p:nvSpPr>
        <p:spPr>
          <a:xfrm>
            <a:off x="6" y="0"/>
            <a:ext cx="18678412" cy="13716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4000"/>
                </a:srgbClr>
              </a:gs>
              <a:gs pos="58000">
                <a:srgbClr val="000000"/>
              </a:gs>
              <a:gs pos="100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73" name="Title 1"/>
          <p:cNvSpPr txBox="1"/>
          <p:nvPr>
            <p:ph type="title"/>
          </p:nvPr>
        </p:nvSpPr>
        <p:spPr>
          <a:xfrm>
            <a:off x="689187" y="2169885"/>
            <a:ext cx="11816612" cy="742179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algn="l">
              <a:defRPr b="1" sz="12800">
                <a:solidFill>
                  <a:srgbClr val="FFFFFF"/>
                </a:solidFill>
              </a:defRPr>
            </a:lvl1pPr>
          </a:lstStyle>
          <a:p>
            <a:pPr/>
            <a:r>
              <a:t>The Transforming Power of Confession</a:t>
            </a:r>
          </a:p>
        </p:txBody>
      </p:sp>
      <p:sp>
        <p:nvSpPr>
          <p:cNvPr id="174" name="Subtitle 2"/>
          <p:cNvSpPr txBox="1"/>
          <p:nvPr>
            <p:ph type="body" sz="quarter" idx="1"/>
          </p:nvPr>
        </p:nvSpPr>
        <p:spPr>
          <a:xfrm>
            <a:off x="0" y="11761560"/>
            <a:ext cx="24383994" cy="191121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defTabSz="1792223">
              <a:spcBef>
                <a:spcPts val="1900"/>
              </a:spcBef>
              <a:defRPr sz="5880">
                <a:solidFill>
                  <a:srgbClr val="FFFFFF"/>
                </a:solidFill>
              </a:defRPr>
            </a:lvl1pPr>
          </a:lstStyle>
          <a:p>
            <a:pPr/>
            <a:r>
              <a:t>“If we confess our sins, He is faithful and righteous to forgive us our sins, and to cleanse us from all unrighteousness” (1 John 1:9)</a:t>
            </a:r>
          </a:p>
        </p:txBody>
      </p:sp>
      <p:sp>
        <p:nvSpPr>
          <p:cNvPr id="175" name="Rectangle 1034"/>
          <p:cNvSpPr/>
          <p:nvPr/>
        </p:nvSpPr>
        <p:spPr>
          <a:xfrm rot="5400000">
            <a:off x="1519842" y="693581"/>
            <a:ext cx="292609" cy="1408177"/>
          </a:xfrm>
          <a:prstGeom prst="rect">
            <a:avLst/>
          </a:prstGeom>
          <a:solidFill>
            <a:srgbClr val="E97132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6" name="Rectangle 1036"/>
          <p:cNvSpPr/>
          <p:nvPr/>
        </p:nvSpPr>
        <p:spPr>
          <a:xfrm>
            <a:off x="962057" y="9093840"/>
            <a:ext cx="7955282" cy="3657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2054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6855" r="18155" b="984"/>
          <a:stretch>
            <a:fillRect/>
          </a:stretch>
        </p:blipFill>
        <p:spPr>
          <a:xfrm>
            <a:off x="7044935" y="20"/>
            <a:ext cx="17339065" cy="1371598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ectangle 2056"/>
          <p:cNvSpPr/>
          <p:nvPr/>
        </p:nvSpPr>
        <p:spPr>
          <a:xfrm>
            <a:off x="3" y="0"/>
            <a:ext cx="19513204" cy="13716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9000">
                <a:srgbClr val="000000">
                  <a:alpha val="38000"/>
                </a:srgbClr>
              </a:gs>
              <a:gs pos="35000">
                <a:srgbClr val="000000">
                  <a:alpha val="78000"/>
                </a:srgbClr>
              </a:gs>
              <a:gs pos="58000">
                <a:srgbClr val="000000"/>
              </a:gs>
              <a:gs pos="100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81" name="Title 1"/>
          <p:cNvSpPr txBox="1"/>
          <p:nvPr>
            <p:ph type="title"/>
          </p:nvPr>
        </p:nvSpPr>
        <p:spPr>
          <a:xfrm>
            <a:off x="451899" y="1467912"/>
            <a:ext cx="12727073" cy="3200111"/>
          </a:xfrm>
          <a:prstGeom prst="rect">
            <a:avLst/>
          </a:prstGeom>
        </p:spPr>
        <p:txBody>
          <a:bodyPr anchor="b"/>
          <a:lstStyle>
            <a:lvl1pPr defTabSz="1700783">
              <a:defRPr b="1" sz="7068">
                <a:solidFill>
                  <a:srgbClr val="FFFFFF"/>
                </a:solidFill>
              </a:defRPr>
            </a:lvl1pPr>
          </a:lstStyle>
          <a:p>
            <a:pPr/>
            <a:r>
              <a:t>Understanding the Background of John’s Writings</a:t>
            </a:r>
          </a:p>
        </p:txBody>
      </p:sp>
      <p:sp>
        <p:nvSpPr>
          <p:cNvPr id="182" name="Rectangle 2058"/>
          <p:cNvSpPr/>
          <p:nvPr/>
        </p:nvSpPr>
        <p:spPr>
          <a:xfrm rot="5400000">
            <a:off x="1325117" y="1211580"/>
            <a:ext cx="146305" cy="1097281"/>
          </a:xfrm>
          <a:prstGeom prst="rect">
            <a:avLst/>
          </a:prstGeom>
          <a:solidFill>
            <a:srgbClr val="E97132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3" name="Rectangle 2060"/>
          <p:cNvSpPr/>
          <p:nvPr/>
        </p:nvSpPr>
        <p:spPr>
          <a:xfrm>
            <a:off x="856487" y="4883403"/>
            <a:ext cx="6601970" cy="25401"/>
          </a:xfrm>
          <a:prstGeom prst="rect">
            <a:avLst/>
          </a:prstGeom>
          <a:solidFill>
            <a:srgbClr val="000000"/>
          </a:solidFill>
          <a:ln w="3175">
            <a:solidFill>
              <a:srgbClr val="FFFFFF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4" name="Content Placeholder 2"/>
          <p:cNvSpPr txBox="1"/>
          <p:nvPr>
            <p:ph type="body" sz="half" idx="1"/>
          </p:nvPr>
        </p:nvSpPr>
        <p:spPr>
          <a:xfrm>
            <a:off x="451899" y="5124186"/>
            <a:ext cx="11740102" cy="8427850"/>
          </a:xfrm>
          <a:prstGeom prst="rect">
            <a:avLst/>
          </a:prstGeom>
        </p:spPr>
        <p:txBody>
          <a:bodyPr/>
          <a:lstStyle/>
          <a:p>
            <a:pPr marL="452627" indent="-452627" defTabSz="1810511">
              <a:lnSpc>
                <a:spcPct val="72000"/>
              </a:lnSpc>
              <a:spcBef>
                <a:spcPts val="1900"/>
              </a:spcBef>
              <a:defRPr b="1" sz="4752">
                <a:solidFill>
                  <a:srgbClr val="FFFFFF"/>
                </a:solidFill>
              </a:defRPr>
            </a:pPr>
            <a:r>
              <a:t>Proto-Gnosticism – An Early Heresy.</a:t>
            </a:r>
            <a:endParaRPr sz="4950"/>
          </a:p>
          <a:p>
            <a:pPr lvl="1" marL="905255" indent="-452627" defTabSz="1810511">
              <a:lnSpc>
                <a:spcPct val="72000"/>
              </a:lnSpc>
              <a:spcBef>
                <a:spcPts val="900"/>
              </a:spcBef>
              <a:defRPr sz="4752">
                <a:solidFill>
                  <a:srgbClr val="FFFFFF"/>
                </a:solidFill>
              </a:defRPr>
            </a:pPr>
            <a:r>
              <a:t>Before fully developed Gnosticism in the 2</a:t>
            </a:r>
            <a:r>
              <a:rPr baseline="30989"/>
              <a:t>nd</a:t>
            </a:r>
            <a:r>
              <a:t>-3</a:t>
            </a:r>
            <a:r>
              <a:rPr baseline="30989"/>
              <a:t>rd</a:t>
            </a:r>
            <a:r>
              <a:t> centuries, early forms were already spreading during John’s time, and these beliefs were a confusing mix of:</a:t>
            </a:r>
            <a:endParaRPr sz="4356"/>
          </a:p>
          <a:p>
            <a:pPr lvl="2" marL="1357883" indent="-452627" defTabSz="1810511">
              <a:lnSpc>
                <a:spcPct val="72000"/>
              </a:lnSpc>
              <a:spcBef>
                <a:spcPts val="900"/>
              </a:spcBef>
              <a:defRPr sz="4752">
                <a:solidFill>
                  <a:srgbClr val="FFFFFF"/>
                </a:solidFill>
              </a:defRPr>
            </a:pPr>
            <a:r>
              <a:t>Religious, philosophical, and cultural trends that were beginning in the first century.</a:t>
            </a:r>
            <a:endParaRPr sz="3564"/>
          </a:p>
          <a:p>
            <a:pPr lvl="2" marL="1357883" indent="-452627" defTabSz="1810511">
              <a:lnSpc>
                <a:spcPct val="72000"/>
              </a:lnSpc>
              <a:spcBef>
                <a:spcPts val="900"/>
              </a:spcBef>
              <a:defRPr sz="4752">
                <a:solidFill>
                  <a:srgbClr val="FFFFFF"/>
                </a:solidFill>
              </a:defRPr>
            </a:pPr>
            <a:r>
              <a:t>Jewish mysticism combining with pre-Gnostic thought.</a:t>
            </a:r>
            <a:endParaRPr sz="3564"/>
          </a:p>
          <a:p>
            <a:pPr lvl="2" marL="1357883" indent="-452627" defTabSz="1810511">
              <a:lnSpc>
                <a:spcPct val="72000"/>
              </a:lnSpc>
              <a:spcBef>
                <a:spcPts val="900"/>
              </a:spcBef>
              <a:defRPr sz="4752">
                <a:solidFill>
                  <a:srgbClr val="FFFFFF"/>
                </a:solidFill>
              </a:defRPr>
            </a:pPr>
            <a:r>
              <a:t>A belief that spiritual knowledge and enlightenment occurred through these beliefs and gave them superiority.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500"/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8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ctangle 2054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pic>
        <p:nvPicPr>
          <p:cNvPr id="18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6855" r="18155" b="984"/>
          <a:stretch>
            <a:fillRect/>
          </a:stretch>
        </p:blipFill>
        <p:spPr>
          <a:xfrm>
            <a:off x="7044935" y="20"/>
            <a:ext cx="17339065" cy="1371598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Rectangle 2056"/>
          <p:cNvSpPr/>
          <p:nvPr/>
        </p:nvSpPr>
        <p:spPr>
          <a:xfrm>
            <a:off x="3" y="0"/>
            <a:ext cx="19513204" cy="13716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9000">
                <a:srgbClr val="000000">
                  <a:alpha val="38000"/>
                </a:srgbClr>
              </a:gs>
              <a:gs pos="35000">
                <a:srgbClr val="000000">
                  <a:alpha val="78000"/>
                </a:srgbClr>
              </a:gs>
              <a:gs pos="58000">
                <a:srgbClr val="000000"/>
              </a:gs>
              <a:gs pos="100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89" name="Title 1"/>
          <p:cNvSpPr txBox="1"/>
          <p:nvPr>
            <p:ph type="title"/>
          </p:nvPr>
        </p:nvSpPr>
        <p:spPr>
          <a:xfrm>
            <a:off x="451899" y="1577379"/>
            <a:ext cx="12872216" cy="3200112"/>
          </a:xfrm>
          <a:prstGeom prst="rect">
            <a:avLst/>
          </a:prstGeom>
        </p:spPr>
        <p:txBody>
          <a:bodyPr anchor="b"/>
          <a:lstStyle/>
          <a:p>
            <a:pPr defTabSz="1700783">
              <a:defRPr b="1" sz="7068">
                <a:solidFill>
                  <a:srgbClr val="FFFFFF"/>
                </a:solidFill>
              </a:defRPr>
            </a:pPr>
            <a:r>
              <a:t>Understanding the </a:t>
            </a:r>
            <a:br/>
            <a:r>
              <a:t>Background of John’s Writings</a:t>
            </a:r>
          </a:p>
        </p:txBody>
      </p:sp>
      <p:sp>
        <p:nvSpPr>
          <p:cNvPr id="190" name="Rectangle 2058"/>
          <p:cNvSpPr/>
          <p:nvPr/>
        </p:nvSpPr>
        <p:spPr>
          <a:xfrm rot="5400000">
            <a:off x="1325117" y="1211580"/>
            <a:ext cx="146305" cy="1097281"/>
          </a:xfrm>
          <a:prstGeom prst="rect">
            <a:avLst/>
          </a:prstGeom>
          <a:solidFill>
            <a:srgbClr val="E97132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1" name="Rectangle 2060"/>
          <p:cNvSpPr/>
          <p:nvPr/>
        </p:nvSpPr>
        <p:spPr>
          <a:xfrm>
            <a:off x="856487" y="4883403"/>
            <a:ext cx="6601970" cy="25401"/>
          </a:xfrm>
          <a:prstGeom prst="rect">
            <a:avLst/>
          </a:prstGeom>
          <a:solidFill>
            <a:srgbClr val="000000"/>
          </a:solidFill>
          <a:ln w="3175">
            <a:solidFill>
              <a:srgbClr val="FFFFFF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2" name="Content Placeholder 2"/>
          <p:cNvSpPr txBox="1"/>
          <p:nvPr>
            <p:ph type="body" sz="half" idx="1"/>
          </p:nvPr>
        </p:nvSpPr>
        <p:spPr>
          <a:xfrm>
            <a:off x="451899" y="5124186"/>
            <a:ext cx="12378730" cy="84278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b="1" sz="5000">
                <a:solidFill>
                  <a:srgbClr val="FFFFFF"/>
                </a:solidFill>
              </a:defRPr>
            </a:pPr>
            <a:r>
              <a:t>These false teachers claimed:</a:t>
            </a:r>
            <a:endParaRPr sz="5200"/>
          </a:p>
          <a:p>
            <a:pPr lvl="1" marL="914400" indent="-457200">
              <a:lnSpc>
                <a:spcPct val="81000"/>
              </a:lnSpc>
              <a:spcBef>
                <a:spcPts val="1000"/>
              </a:spcBef>
              <a:defRPr sz="4600">
                <a:solidFill>
                  <a:srgbClr val="FFFFFF"/>
                </a:solidFill>
              </a:defRPr>
            </a:pPr>
            <a:r>
              <a:t> That they had deep spiritual insight, while others did not.</a:t>
            </a:r>
            <a:endParaRPr sz="4400"/>
          </a:p>
          <a:p>
            <a:pPr lvl="1" marL="914400" indent="-457200">
              <a:lnSpc>
                <a:spcPct val="81000"/>
              </a:lnSpc>
              <a:spcBef>
                <a:spcPts val="1000"/>
              </a:spcBef>
              <a:defRPr sz="4600">
                <a:solidFill>
                  <a:srgbClr val="FFFFFF"/>
                </a:solidFill>
              </a:defRPr>
            </a:pPr>
            <a:r>
              <a:t>That the material world, including the human body, was evil.</a:t>
            </a:r>
            <a:endParaRPr sz="4400"/>
          </a:p>
          <a:p>
            <a:pPr lvl="1" marL="914400" indent="-457200">
              <a:lnSpc>
                <a:spcPct val="81000"/>
              </a:lnSpc>
              <a:spcBef>
                <a:spcPts val="1000"/>
              </a:spcBef>
              <a:defRPr sz="4600">
                <a:solidFill>
                  <a:srgbClr val="FFFFFF"/>
                </a:solidFill>
              </a:defRPr>
            </a:pPr>
            <a:r>
              <a:t>Therefore, they could use their bodies however they wished – sin didn’t affect their spiritual enlightenment.</a:t>
            </a:r>
            <a:endParaRPr sz="4400"/>
          </a:p>
          <a:p>
            <a:pPr lvl="1" marL="914400" indent="-457200">
              <a:lnSpc>
                <a:spcPct val="81000"/>
              </a:lnSpc>
              <a:spcBef>
                <a:spcPts val="1000"/>
              </a:spcBef>
              <a:defRPr sz="4600">
                <a:solidFill>
                  <a:srgbClr val="FFFFFF"/>
                </a:solidFill>
              </a:defRPr>
            </a:pPr>
            <a:r>
              <a:t>They denied the incarnation, bodily death, and resurrection of Jesus as the divine Son of God.</a:t>
            </a:r>
            <a:endParaRPr sz="4400"/>
          </a:p>
          <a:p>
            <a:pPr lvl="1" marL="914400" indent="-457200">
              <a:lnSpc>
                <a:spcPct val="81000"/>
              </a:lnSpc>
              <a:spcBef>
                <a:spcPts val="1000"/>
              </a:spcBef>
              <a:defRPr sz="4600">
                <a:solidFill>
                  <a:srgbClr val="FFFFFF"/>
                </a:solidFill>
              </a:defRPr>
            </a:pPr>
            <a:r>
              <a:t>They rejected the idea of a future bodily resurrection for humanity.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500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12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95" name="Rectangle 11"/>
          <p:cNvSpPr/>
          <p:nvPr/>
        </p:nvSpPr>
        <p:spPr>
          <a:xfrm flipH="1" rot="5400000">
            <a:off x="-2835078" y="2835076"/>
            <a:ext cx="13751637" cy="808148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104862"/>
              </a:gs>
            </a:gsLst>
            <a:lin ang="186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96" name="Rectangle 13"/>
          <p:cNvSpPr/>
          <p:nvPr/>
        </p:nvSpPr>
        <p:spPr>
          <a:xfrm rot="16200000">
            <a:off x="-316991" y="5320946"/>
            <a:ext cx="8711189" cy="8077207"/>
          </a:xfrm>
          <a:prstGeom prst="rect">
            <a:avLst/>
          </a:prstGeom>
          <a:gradFill>
            <a:gsLst>
              <a:gs pos="0">
                <a:srgbClr val="156082">
                  <a:alpha val="50000"/>
                </a:srgbClr>
              </a:gs>
              <a:gs pos="100000">
                <a:srgbClr val="0A3041">
                  <a:alpha val="0"/>
                </a:srgbClr>
              </a:gs>
            </a:gsLst>
            <a:lin ang="114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97" name="Rectangle 15"/>
          <p:cNvSpPr/>
          <p:nvPr/>
        </p:nvSpPr>
        <p:spPr>
          <a:xfrm flipH="1" rot="16200000">
            <a:off x="-2361765" y="3276170"/>
            <a:ext cx="13715146" cy="7162803"/>
          </a:xfrm>
          <a:prstGeom prst="rect">
            <a:avLst/>
          </a:prstGeom>
          <a:gradFill>
            <a:gsLst>
              <a:gs pos="0">
                <a:srgbClr val="000000">
                  <a:alpha val="58999"/>
                </a:srgbClr>
              </a:gs>
              <a:gs pos="69000">
                <a:srgbClr val="156082">
                  <a:alpha val="0"/>
                </a:srgbClr>
              </a:gs>
            </a:gsLst>
            <a:lin ang="132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98" name="Freeform: Shape 17"/>
          <p:cNvSpPr/>
          <p:nvPr/>
        </p:nvSpPr>
        <p:spPr>
          <a:xfrm rot="6097846">
            <a:off x="-1494710" y="2402623"/>
            <a:ext cx="9616604" cy="8177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9" y="15261"/>
                </a:moveTo>
                <a:cubicBezTo>
                  <a:pt x="76" y="14434"/>
                  <a:pt x="0" y="13578"/>
                  <a:pt x="0" y="12701"/>
                </a:cubicBezTo>
                <a:cubicBezTo>
                  <a:pt x="0" y="5686"/>
                  <a:pt x="4835" y="0"/>
                  <a:pt x="10800" y="0"/>
                </a:cubicBezTo>
                <a:cubicBezTo>
                  <a:pt x="16765" y="0"/>
                  <a:pt x="21600" y="5686"/>
                  <a:pt x="21600" y="12701"/>
                </a:cubicBezTo>
                <a:cubicBezTo>
                  <a:pt x="21600" y="14016"/>
                  <a:pt x="21430" y="15285"/>
                  <a:pt x="21114" y="16478"/>
                </a:cubicBezTo>
                <a:lnTo>
                  <a:pt x="20858" y="17302"/>
                </a:lnTo>
                <a:lnTo>
                  <a:pt x="3100" y="21600"/>
                </a:lnTo>
                <a:lnTo>
                  <a:pt x="2466" y="20780"/>
                </a:lnTo>
                <a:cubicBezTo>
                  <a:pt x="1366" y="19212"/>
                  <a:pt x="579" y="17328"/>
                  <a:pt x="219" y="15261"/>
                </a:cubicBezTo>
                <a:close/>
              </a:path>
            </a:pathLst>
          </a:custGeom>
          <a:gradFill>
            <a:gsLst>
              <a:gs pos="39000">
                <a:srgbClr val="46B1E1">
                  <a:alpha val="0"/>
                </a:srgbClr>
              </a:gs>
              <a:gs pos="100000">
                <a:srgbClr val="104862">
                  <a:alpha val="26000"/>
                </a:srgbClr>
              </a:gs>
            </a:gsLst>
            <a:lin ang="186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199" name="Title 1"/>
          <p:cNvSpPr txBox="1"/>
          <p:nvPr>
            <p:ph type="title"/>
          </p:nvPr>
        </p:nvSpPr>
        <p:spPr>
          <a:xfrm>
            <a:off x="1676398" y="347477"/>
            <a:ext cx="21793195" cy="2573523"/>
          </a:xfrm>
          <a:prstGeom prst="rect">
            <a:avLst/>
          </a:prstGeom>
          <a:solidFill>
            <a:srgbClr val="156082"/>
          </a:solidFill>
        </p:spPr>
        <p:txBody>
          <a:bodyPr anchor="t"/>
          <a:lstStyle/>
          <a:p>
            <a:pPr defTabSz="1645919">
              <a:defRPr b="1" sz="9720">
                <a:solidFill>
                  <a:srgbClr val="FFFFFF"/>
                </a:solidFill>
              </a:defRPr>
            </a:pPr>
            <a:r>
              <a:t>The Costs of Denial: </a:t>
            </a:r>
            <a:br/>
            <a:r>
              <a:rPr b="0" i="1" sz="7019"/>
              <a:t>The Dangers of False Claims About Sin</a:t>
            </a:r>
          </a:p>
        </p:txBody>
      </p:sp>
      <p:grpSp>
        <p:nvGrpSpPr>
          <p:cNvPr id="218" name="Content Placeholder 2"/>
          <p:cNvGrpSpPr/>
          <p:nvPr/>
        </p:nvGrpSpPr>
        <p:grpSpPr>
          <a:xfrm>
            <a:off x="1676400" y="3404759"/>
            <a:ext cx="21031199" cy="9582113"/>
            <a:chOff x="0" y="0"/>
            <a:chExt cx="21031198" cy="9582111"/>
          </a:xfrm>
        </p:grpSpPr>
        <p:grpSp>
          <p:nvGrpSpPr>
            <p:cNvPr id="202" name="Group"/>
            <p:cNvGrpSpPr/>
            <p:nvPr/>
          </p:nvGrpSpPr>
          <p:grpSpPr>
            <a:xfrm>
              <a:off x="7571230" y="551868"/>
              <a:ext cx="13459969" cy="2406551"/>
              <a:chOff x="0" y="0"/>
              <a:chExt cx="13459967" cy="2406550"/>
            </a:xfrm>
          </p:grpSpPr>
          <p:sp>
            <p:nvSpPr>
              <p:cNvPr id="200" name="Shape"/>
              <p:cNvSpPr/>
              <p:nvPr/>
            </p:nvSpPr>
            <p:spPr>
              <a:xfrm rot="5400000">
                <a:off x="5526708" y="-5526709"/>
                <a:ext cx="2406551" cy="13459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288"/>
                      <a:pt x="21600" y="644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644"/>
                    </a:lnTo>
                    <a:cubicBezTo>
                      <a:pt x="0" y="288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AD1D8">
                  <a:alpha val="90000"/>
                </a:srgbClr>
              </a:solidFill>
              <a:ln w="38100" cap="flat">
                <a:solidFill>
                  <a:srgbClr val="CAD1D8">
                    <a:alpha val="9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2044700">
                  <a:lnSpc>
                    <a:spcPct val="90000"/>
                  </a:lnSpc>
                  <a:spcBef>
                    <a:spcPts val="800"/>
                  </a:spcBef>
                  <a:defRPr sz="48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01" name="“If we say that we have fellowship with Him and yet walk in the darkness, we lie and do not practice the truth” (1:6)."/>
              <p:cNvSpPr txBox="1"/>
              <p:nvPr/>
            </p:nvSpPr>
            <p:spPr>
              <a:xfrm>
                <a:off x="87629" y="137744"/>
                <a:ext cx="13167230" cy="21310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7630" tIns="87630" rIns="87630" bIns="87630" numCol="1" anchor="ctr">
                <a:spAutoFit/>
              </a:bodyPr>
              <a:lstStyle/>
              <a:p>
                <a:pPr lvl="1" marL="457200" indent="-457200" defTabSz="204470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i="1" sz="46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“If we say that we have fellowship with Him and yet walk in the darkness, we lie and do not practice the truth”</a:t>
                </a:r>
                <a:r>
                  <a:rPr i="0"/>
                  <a:t> (1:6).</a:t>
                </a:r>
              </a:p>
            </p:txBody>
          </p:sp>
        </p:grpSp>
        <p:grpSp>
          <p:nvGrpSpPr>
            <p:cNvPr id="205" name="Group"/>
            <p:cNvGrpSpPr/>
            <p:nvPr/>
          </p:nvGrpSpPr>
          <p:grpSpPr>
            <a:xfrm>
              <a:off x="0" y="0"/>
              <a:ext cx="7571232" cy="3510280"/>
              <a:chOff x="0" y="0"/>
              <a:chExt cx="7571231" cy="3510279"/>
            </a:xfrm>
          </p:grpSpPr>
          <p:sp>
            <p:nvSpPr>
              <p:cNvPr id="203" name="Rounded Rectangle"/>
              <p:cNvSpPr/>
              <p:nvPr/>
            </p:nvSpPr>
            <p:spPr>
              <a:xfrm>
                <a:off x="0" y="251045"/>
                <a:ext cx="7571232" cy="3008190"/>
              </a:xfrm>
              <a:prstGeom prst="roundRect">
                <a:avLst>
                  <a:gd name="adj" fmla="val 16667"/>
                </a:avLst>
              </a:prstGeom>
              <a:solidFill>
                <a:srgbClr val="156082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ts val="2300"/>
                  </a:spcBef>
                  <a:defRPr sz="56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04" name="False claim: “I can have fellowship while walking in darkness.”"/>
              <p:cNvSpPr txBox="1"/>
              <p:nvPr/>
            </p:nvSpPr>
            <p:spPr>
              <a:xfrm>
                <a:off x="257337" y="0"/>
                <a:ext cx="7056557" cy="351028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0489" tIns="110489" rIns="110489" bIns="110489" numCol="1" anchor="ctr">
                <a:spAutoFit/>
              </a:bodyPr>
              <a:lstStyle>
                <a:lvl1pPr algn="ctr" defTabSz="2578100">
                  <a:lnSpc>
                    <a:spcPct val="90000"/>
                  </a:lnSpc>
                  <a:spcBef>
                    <a:spcPts val="2400"/>
                  </a:spcBef>
                  <a:defRPr sz="5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lvl1pPr>
              </a:lstStyle>
              <a:p>
                <a:pPr/>
                <a:r>
                  <a:t>False claim: “I can have fellowship while walking in darkness.”</a:t>
                </a:r>
              </a:p>
            </p:txBody>
          </p:sp>
        </p:grpSp>
        <p:grpSp>
          <p:nvGrpSpPr>
            <p:cNvPr id="208" name="Group"/>
            <p:cNvGrpSpPr/>
            <p:nvPr/>
          </p:nvGrpSpPr>
          <p:grpSpPr>
            <a:xfrm>
              <a:off x="7571230" y="3710464"/>
              <a:ext cx="13459969" cy="2406551"/>
              <a:chOff x="0" y="0"/>
              <a:chExt cx="13459967" cy="2406550"/>
            </a:xfrm>
          </p:grpSpPr>
          <p:sp>
            <p:nvSpPr>
              <p:cNvPr id="206" name="Shape"/>
              <p:cNvSpPr/>
              <p:nvPr/>
            </p:nvSpPr>
            <p:spPr>
              <a:xfrm rot="5400000">
                <a:off x="5526708" y="-5526709"/>
                <a:ext cx="2406551" cy="13459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288"/>
                      <a:pt x="21600" y="644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644"/>
                    </a:lnTo>
                    <a:cubicBezTo>
                      <a:pt x="0" y="288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AD1D8">
                  <a:alpha val="90000"/>
                </a:srgbClr>
              </a:solidFill>
              <a:ln w="38100" cap="flat">
                <a:solidFill>
                  <a:srgbClr val="CAD1D8">
                    <a:alpha val="9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2044700">
                  <a:lnSpc>
                    <a:spcPct val="90000"/>
                  </a:lnSpc>
                  <a:spcBef>
                    <a:spcPts val="800"/>
                  </a:spcBef>
                  <a:defRPr sz="48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07" name="“If we say we have no sin, we deceive ourselves…” (1 John 1:8)."/>
              <p:cNvSpPr txBox="1"/>
              <p:nvPr/>
            </p:nvSpPr>
            <p:spPr>
              <a:xfrm>
                <a:off x="87629" y="452069"/>
                <a:ext cx="13167230" cy="15024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7630" tIns="87630" rIns="87630" bIns="87630" numCol="1" anchor="ctr">
                <a:spAutoFit/>
              </a:bodyPr>
              <a:lstStyle/>
              <a:p>
                <a:pPr lvl="1" marL="457200" indent="-457200" defTabSz="204470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i="1" sz="46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“If we say we have no sin, we deceive ourselves…”</a:t>
                </a:r>
                <a:r>
                  <a:rPr i="0"/>
                  <a:t> (1 John 1:8).</a:t>
                </a:r>
              </a:p>
            </p:txBody>
          </p:sp>
        </p:grpSp>
        <p:grpSp>
          <p:nvGrpSpPr>
            <p:cNvPr id="211" name="Group"/>
            <p:cNvGrpSpPr/>
            <p:nvPr/>
          </p:nvGrpSpPr>
          <p:grpSpPr>
            <a:xfrm>
              <a:off x="0" y="3409643"/>
              <a:ext cx="7571232" cy="3008189"/>
              <a:chOff x="0" y="0"/>
              <a:chExt cx="7571231" cy="3008188"/>
            </a:xfrm>
          </p:grpSpPr>
          <p:sp>
            <p:nvSpPr>
              <p:cNvPr id="209" name="Rounded Rectangle"/>
              <p:cNvSpPr/>
              <p:nvPr/>
            </p:nvSpPr>
            <p:spPr>
              <a:xfrm>
                <a:off x="0" y="0"/>
                <a:ext cx="7571232" cy="3008189"/>
              </a:xfrm>
              <a:prstGeom prst="roundRect">
                <a:avLst>
                  <a:gd name="adj" fmla="val 16667"/>
                </a:avLst>
              </a:prstGeom>
              <a:solidFill>
                <a:srgbClr val="156082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ts val="2300"/>
                  </a:spcBef>
                  <a:defRPr sz="56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10" name="False claim:…"/>
              <p:cNvSpPr txBox="1"/>
              <p:nvPr/>
            </p:nvSpPr>
            <p:spPr>
              <a:xfrm>
                <a:off x="257337" y="394367"/>
                <a:ext cx="7056557" cy="22194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0489" tIns="110489" rIns="110489" bIns="110489" numCol="1" anchor="ctr">
                <a:sp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ts val="2400"/>
                  </a:spcBef>
                  <a:defRPr sz="5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False claim: </a:t>
                </a:r>
                <a:endParaRPr sz="5600"/>
              </a:p>
              <a:p>
                <a:pPr algn="ctr" defTabSz="2578100">
                  <a:lnSpc>
                    <a:spcPct val="90000"/>
                  </a:lnSpc>
                  <a:spcBef>
                    <a:spcPts val="2400"/>
                  </a:spcBef>
                  <a:defRPr sz="5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“I have no sin.” </a:t>
                </a:r>
              </a:p>
            </p:txBody>
          </p:sp>
        </p:grpSp>
        <p:grpSp>
          <p:nvGrpSpPr>
            <p:cNvPr id="214" name="Group"/>
            <p:cNvGrpSpPr/>
            <p:nvPr/>
          </p:nvGrpSpPr>
          <p:grpSpPr>
            <a:xfrm>
              <a:off x="7571230" y="6869060"/>
              <a:ext cx="13459969" cy="2406551"/>
              <a:chOff x="0" y="0"/>
              <a:chExt cx="13459967" cy="2406550"/>
            </a:xfrm>
          </p:grpSpPr>
          <p:sp>
            <p:nvSpPr>
              <p:cNvPr id="212" name="Shape"/>
              <p:cNvSpPr/>
              <p:nvPr/>
            </p:nvSpPr>
            <p:spPr>
              <a:xfrm rot="5400000">
                <a:off x="5526708" y="-5526709"/>
                <a:ext cx="2406551" cy="13459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600" y="0"/>
                    </a:moveTo>
                    <a:lnTo>
                      <a:pt x="18000" y="0"/>
                    </a:lnTo>
                    <a:cubicBezTo>
                      <a:pt x="19988" y="0"/>
                      <a:pt x="21600" y="288"/>
                      <a:pt x="21600" y="644"/>
                    </a:cubicBez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644"/>
                    </a:lnTo>
                    <a:cubicBezTo>
                      <a:pt x="0" y="288"/>
                      <a:pt x="1612" y="0"/>
                      <a:pt x="3600" y="0"/>
                    </a:cubicBezTo>
                    <a:close/>
                  </a:path>
                </a:pathLst>
              </a:custGeom>
              <a:solidFill>
                <a:srgbClr val="CAD1D8">
                  <a:alpha val="90000"/>
                </a:srgbClr>
              </a:solidFill>
              <a:ln w="38100" cap="flat">
                <a:solidFill>
                  <a:srgbClr val="CAD1D8">
                    <a:alpha val="90000"/>
                  </a:srgbClr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2044700">
                  <a:lnSpc>
                    <a:spcPct val="90000"/>
                  </a:lnSpc>
                  <a:spcBef>
                    <a:spcPts val="800"/>
                  </a:spcBef>
                  <a:defRPr sz="48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13" name="“If we say we have not sinned, we make him a liar…” (1 John 1:10)."/>
              <p:cNvSpPr txBox="1"/>
              <p:nvPr/>
            </p:nvSpPr>
            <p:spPr>
              <a:xfrm>
                <a:off x="87629" y="452071"/>
                <a:ext cx="13167230" cy="15024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87630" tIns="87630" rIns="87630" bIns="87630" numCol="1" anchor="ctr">
                <a:spAutoFit/>
              </a:bodyPr>
              <a:lstStyle/>
              <a:p>
                <a:pPr lvl="1" marL="457200" indent="-457200" defTabSz="2044700">
                  <a:lnSpc>
                    <a:spcPct val="90000"/>
                  </a:lnSpc>
                  <a:spcBef>
                    <a:spcPts val="800"/>
                  </a:spcBef>
                  <a:buSzPct val="100000"/>
                  <a:buFont typeface="Arial"/>
                  <a:buChar char="•"/>
                  <a:defRPr i="1" sz="4600">
                    <a:solidFill>
                      <a:srgbClr val="000000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“If we say we have not sinned, we make him a liar…” </a:t>
                </a:r>
                <a:r>
                  <a:rPr i="0"/>
                  <a:t>(1 John 1:10).</a:t>
                </a:r>
              </a:p>
            </p:txBody>
          </p:sp>
        </p:grpSp>
        <p:grpSp>
          <p:nvGrpSpPr>
            <p:cNvPr id="217" name="Group"/>
            <p:cNvGrpSpPr/>
            <p:nvPr/>
          </p:nvGrpSpPr>
          <p:grpSpPr>
            <a:xfrm>
              <a:off x="0" y="6562559"/>
              <a:ext cx="7571232" cy="3019553"/>
              <a:chOff x="0" y="0"/>
              <a:chExt cx="7571231" cy="3019551"/>
            </a:xfrm>
          </p:grpSpPr>
          <p:sp>
            <p:nvSpPr>
              <p:cNvPr id="215" name="Rounded Rectangle"/>
              <p:cNvSpPr/>
              <p:nvPr/>
            </p:nvSpPr>
            <p:spPr>
              <a:xfrm>
                <a:off x="0" y="5681"/>
                <a:ext cx="7571232" cy="3008190"/>
              </a:xfrm>
              <a:prstGeom prst="roundRect">
                <a:avLst>
                  <a:gd name="adj" fmla="val 16667"/>
                </a:avLst>
              </a:prstGeom>
              <a:solidFill>
                <a:srgbClr val="156082"/>
              </a:solidFill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ts val="2300"/>
                  </a:spcBef>
                  <a:defRPr sz="56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</a:p>
            </p:txBody>
          </p:sp>
          <p:sp>
            <p:nvSpPr>
              <p:cNvPr id="216" name="False Claim:…"/>
              <p:cNvSpPr txBox="1"/>
              <p:nvPr/>
            </p:nvSpPr>
            <p:spPr>
              <a:xfrm>
                <a:off x="257337" y="-1"/>
                <a:ext cx="7056557" cy="30195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110489" tIns="110489" rIns="110489" bIns="110489" numCol="1" anchor="ctr">
                <a:sp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ts val="2400"/>
                  </a:spcBef>
                  <a:defRPr sz="5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False Claim:</a:t>
                </a:r>
                <a:endParaRPr sz="5600"/>
              </a:p>
              <a:p>
                <a:pPr algn="ctr" defTabSz="2578100">
                  <a:lnSpc>
                    <a:spcPct val="90000"/>
                  </a:lnSpc>
                  <a:spcBef>
                    <a:spcPts val="2400"/>
                  </a:spcBef>
                  <a:defRPr sz="5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defRPr>
                </a:pPr>
                <a:r>
                  <a:t> “I have never sinned” 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 30"/>
          <p:cNvSpPr/>
          <p:nvPr/>
        </p:nvSpPr>
        <p:spPr>
          <a:xfrm>
            <a:off x="7480765" y="0"/>
            <a:ext cx="16903216" cy="13716002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21" name="Rectangle 31"/>
          <p:cNvSpPr/>
          <p:nvPr/>
        </p:nvSpPr>
        <p:spPr>
          <a:xfrm>
            <a:off x="19" y="0"/>
            <a:ext cx="7490354" cy="13716002"/>
          </a:xfrm>
          <a:prstGeom prst="rect">
            <a:avLst/>
          </a:prstGeom>
          <a:solidFill>
            <a:srgbClr val="262626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22" name="Title 1"/>
          <p:cNvSpPr txBox="1"/>
          <p:nvPr>
            <p:ph type="title"/>
          </p:nvPr>
        </p:nvSpPr>
        <p:spPr>
          <a:xfrm>
            <a:off x="348341" y="3241863"/>
            <a:ext cx="7132426" cy="8361962"/>
          </a:xfrm>
          <a:prstGeom prst="rect">
            <a:avLst/>
          </a:prstGeom>
        </p:spPr>
        <p:txBody>
          <a:bodyPr anchor="t"/>
          <a:lstStyle/>
          <a:p>
            <a:pPr>
              <a:defRPr b="1" sz="9700">
                <a:solidFill>
                  <a:srgbClr val="FFFFFF"/>
                </a:solidFill>
              </a:defRPr>
            </a:pPr>
            <a:r>
              <a:t>What God Does in Us </a:t>
            </a:r>
            <a:br/>
            <a:r>
              <a:t>Through Confession of Sin</a:t>
            </a:r>
          </a:p>
        </p:txBody>
      </p:sp>
      <p:sp>
        <p:nvSpPr>
          <p:cNvPr id="223" name="Rectangle 32"/>
          <p:cNvSpPr/>
          <p:nvPr/>
        </p:nvSpPr>
        <p:spPr>
          <a:xfrm>
            <a:off x="9309465" y="1286929"/>
            <a:ext cx="914401" cy="914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24" name="Content Placeholder 2"/>
          <p:cNvSpPr txBox="1"/>
          <p:nvPr>
            <p:ph type="body" idx="1"/>
          </p:nvPr>
        </p:nvSpPr>
        <p:spPr>
          <a:xfrm>
            <a:off x="8157027" y="1700103"/>
            <a:ext cx="15559315" cy="1144548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sz="5800"/>
            </a:pPr>
            <a:r>
              <a:t>Confession of sin acknowledges God’s holiness: </a:t>
            </a:r>
            <a:r>
              <a:rPr i="1"/>
              <a:t>“This is the message we have heard from Him and announce to you, that God is light, and in Him there is not darkness at all”</a:t>
            </a:r>
            <a:r>
              <a:t> (1:5).</a:t>
            </a:r>
            <a:endParaRPr sz="5000"/>
          </a:p>
          <a:p>
            <a:pPr>
              <a:lnSpc>
                <a:spcPct val="81000"/>
              </a:lnSpc>
              <a:defRPr sz="5800"/>
            </a:pPr>
            <a:r>
              <a:t>Confession restores fellowship with God      (1 John 1:6).</a:t>
            </a:r>
            <a:endParaRPr sz="5000"/>
          </a:p>
          <a:p>
            <a:pPr>
              <a:lnSpc>
                <a:spcPct val="81000"/>
              </a:lnSpc>
              <a:defRPr sz="5800"/>
            </a:pPr>
            <a:r>
              <a:t>Confession pleads for Christ’s cleansing: </a:t>
            </a:r>
            <a:r>
              <a:rPr i="1"/>
              <a:t>“If we walk in the light as He is in the light, we have fellowship with one another and the blood of Jesus Christ His Son cleanses us from all sin” </a:t>
            </a:r>
            <a:r>
              <a:t>(1:7, 9; 2:1-2).</a:t>
            </a:r>
            <a:endParaRPr sz="5000"/>
          </a:p>
          <a:p>
            <a:pPr>
              <a:lnSpc>
                <a:spcPct val="81000"/>
              </a:lnSpc>
              <a:defRPr sz="5800"/>
            </a:pPr>
            <a:r>
              <a:t>Confession sharpens our awareness of sin  (1 John 2:1a).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ctangle 7174"/>
          <p:cNvSpPr/>
          <p:nvPr/>
        </p:nvSpPr>
        <p:spPr>
          <a:xfrm>
            <a:off x="-1" y="0"/>
            <a:ext cx="24377906" cy="13716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27" name="Title 1"/>
          <p:cNvSpPr txBox="1"/>
          <p:nvPr>
            <p:ph type="title"/>
          </p:nvPr>
        </p:nvSpPr>
        <p:spPr>
          <a:xfrm>
            <a:off x="526763" y="319313"/>
            <a:ext cx="11652272" cy="4499430"/>
          </a:xfrm>
          <a:prstGeom prst="rect">
            <a:avLst/>
          </a:prstGeom>
        </p:spPr>
        <p:txBody>
          <a:bodyPr/>
          <a:lstStyle/>
          <a:p>
            <a:pPr defTabSz="1609344">
              <a:defRPr b="1" sz="7744"/>
            </a:pPr>
            <a:r>
              <a:t>What God </a:t>
            </a:r>
            <a:r>
              <a:rPr sz="7919"/>
              <a:t>Does</a:t>
            </a:r>
            <a:r>
              <a:t> in Us </a:t>
            </a:r>
            <a:br/>
            <a:r>
              <a:t>Through the Confession </a:t>
            </a:r>
            <a:br/>
            <a:r>
              <a:t>of Sin</a:t>
            </a:r>
          </a:p>
        </p:txBody>
      </p:sp>
      <p:sp>
        <p:nvSpPr>
          <p:cNvPr id="228" name="Content Placeholder 2"/>
          <p:cNvSpPr txBox="1"/>
          <p:nvPr>
            <p:ph type="body" sz="half" idx="1"/>
          </p:nvPr>
        </p:nvSpPr>
        <p:spPr>
          <a:xfrm>
            <a:off x="390111" y="4924095"/>
            <a:ext cx="11925572" cy="8686550"/>
          </a:xfrm>
          <a:prstGeom prst="rect">
            <a:avLst/>
          </a:prstGeom>
        </p:spPr>
        <p:txBody>
          <a:bodyPr/>
          <a:lstStyle/>
          <a:p>
            <a:pPr>
              <a:defRPr sz="5800"/>
            </a:pPr>
            <a:r>
              <a:t>Confession fuels obedient love for God: </a:t>
            </a:r>
            <a:r>
              <a:rPr i="1"/>
              <a:t>“By this we know that we have come to know Him, if we keep His commandments”                          </a:t>
            </a:r>
            <a:r>
              <a:t>(1 John 2:3-5).</a:t>
            </a:r>
          </a:p>
          <a:p>
            <a:pPr>
              <a:defRPr sz="5800"/>
            </a:pPr>
            <a:r>
              <a:t>Confession leads us to continue to walk as Jesus walked: </a:t>
            </a:r>
            <a:r>
              <a:rPr i="1"/>
              <a:t>“Whoever says he abides in Him ought to walk in the same way in which He walked” </a:t>
            </a:r>
            <a:r>
              <a:t>(1 John 2:6).</a:t>
            </a:r>
          </a:p>
        </p:txBody>
      </p:sp>
      <p:pic>
        <p:nvPicPr>
          <p:cNvPr id="22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7742" t="0" r="24439" b="0"/>
          <a:stretch>
            <a:fillRect/>
          </a:stretch>
        </p:blipFill>
        <p:spPr>
          <a:xfrm>
            <a:off x="12458430" y="19"/>
            <a:ext cx="11925570" cy="13715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fill="norm" stroke="1" extrusionOk="0">
                <a:moveTo>
                  <a:pt x="21546" y="21600"/>
                </a:moveTo>
                <a:lnTo>
                  <a:pt x="5311" y="21600"/>
                </a:lnTo>
                <a:lnTo>
                  <a:pt x="5116" y="21493"/>
                </a:lnTo>
                <a:cubicBezTo>
                  <a:pt x="4902" y="21379"/>
                  <a:pt x="4684" y="21277"/>
                  <a:pt x="4453" y="21209"/>
                </a:cubicBezTo>
                <a:cubicBezTo>
                  <a:pt x="4138" y="21118"/>
                  <a:pt x="3833" y="20959"/>
                  <a:pt x="3886" y="20482"/>
                </a:cubicBezTo>
                <a:cubicBezTo>
                  <a:pt x="3896" y="20346"/>
                  <a:pt x="3812" y="20244"/>
                  <a:pt x="3686" y="20278"/>
                </a:cubicBezTo>
                <a:cubicBezTo>
                  <a:pt x="3445" y="20346"/>
                  <a:pt x="3329" y="20153"/>
                  <a:pt x="3192" y="20006"/>
                </a:cubicBezTo>
                <a:cubicBezTo>
                  <a:pt x="2951" y="19745"/>
                  <a:pt x="2720" y="19472"/>
                  <a:pt x="2331" y="19427"/>
                </a:cubicBezTo>
                <a:cubicBezTo>
                  <a:pt x="2404" y="19222"/>
                  <a:pt x="2530" y="19245"/>
                  <a:pt x="2646" y="19290"/>
                </a:cubicBezTo>
                <a:cubicBezTo>
                  <a:pt x="2951" y="19404"/>
                  <a:pt x="3255" y="19529"/>
                  <a:pt x="3560" y="19642"/>
                </a:cubicBezTo>
                <a:cubicBezTo>
                  <a:pt x="3760" y="19710"/>
                  <a:pt x="3959" y="19813"/>
                  <a:pt x="4222" y="19733"/>
                </a:cubicBezTo>
                <a:cubicBezTo>
                  <a:pt x="3991" y="19325"/>
                  <a:pt x="3602" y="19245"/>
                  <a:pt x="3287" y="19120"/>
                </a:cubicBezTo>
                <a:cubicBezTo>
                  <a:pt x="2898" y="18961"/>
                  <a:pt x="2667" y="18666"/>
                  <a:pt x="2383" y="18325"/>
                </a:cubicBezTo>
                <a:cubicBezTo>
                  <a:pt x="2667" y="18235"/>
                  <a:pt x="2846" y="18484"/>
                  <a:pt x="3077" y="18473"/>
                </a:cubicBezTo>
                <a:cubicBezTo>
                  <a:pt x="3087" y="18439"/>
                  <a:pt x="3108" y="18371"/>
                  <a:pt x="3108" y="18371"/>
                </a:cubicBezTo>
                <a:cubicBezTo>
                  <a:pt x="2730" y="18189"/>
                  <a:pt x="2562" y="17849"/>
                  <a:pt x="2499" y="17429"/>
                </a:cubicBezTo>
                <a:cubicBezTo>
                  <a:pt x="2478" y="17213"/>
                  <a:pt x="2341" y="17145"/>
                  <a:pt x="2205" y="17043"/>
                </a:cubicBezTo>
                <a:cubicBezTo>
                  <a:pt x="1743" y="16691"/>
                  <a:pt x="1249" y="16373"/>
                  <a:pt x="860" y="15896"/>
                </a:cubicBezTo>
                <a:cubicBezTo>
                  <a:pt x="1312" y="15953"/>
                  <a:pt x="1669" y="16271"/>
                  <a:pt x="2142" y="16407"/>
                </a:cubicBezTo>
                <a:cubicBezTo>
                  <a:pt x="1764" y="15885"/>
                  <a:pt x="1270" y="15612"/>
                  <a:pt x="818" y="15294"/>
                </a:cubicBezTo>
                <a:cubicBezTo>
                  <a:pt x="608" y="15147"/>
                  <a:pt x="419" y="14965"/>
                  <a:pt x="177" y="14886"/>
                </a:cubicBezTo>
                <a:cubicBezTo>
                  <a:pt x="93" y="14863"/>
                  <a:pt x="-54" y="14806"/>
                  <a:pt x="20" y="14647"/>
                </a:cubicBezTo>
                <a:cubicBezTo>
                  <a:pt x="83" y="14511"/>
                  <a:pt x="198" y="14556"/>
                  <a:pt x="303" y="14590"/>
                </a:cubicBezTo>
                <a:cubicBezTo>
                  <a:pt x="555" y="14681"/>
                  <a:pt x="829" y="14681"/>
                  <a:pt x="1175" y="14681"/>
                </a:cubicBezTo>
                <a:cubicBezTo>
                  <a:pt x="881" y="14250"/>
                  <a:pt x="345" y="14386"/>
                  <a:pt x="93" y="13932"/>
                </a:cubicBezTo>
                <a:cubicBezTo>
                  <a:pt x="408" y="13853"/>
                  <a:pt x="650" y="14011"/>
                  <a:pt x="902" y="14045"/>
                </a:cubicBezTo>
                <a:cubicBezTo>
                  <a:pt x="1133" y="14080"/>
                  <a:pt x="1186" y="14000"/>
                  <a:pt x="1133" y="13750"/>
                </a:cubicBezTo>
                <a:cubicBezTo>
                  <a:pt x="1049" y="13364"/>
                  <a:pt x="1175" y="13171"/>
                  <a:pt x="1511" y="13274"/>
                </a:cubicBezTo>
                <a:cubicBezTo>
                  <a:pt x="1827" y="13376"/>
                  <a:pt x="1858" y="13228"/>
                  <a:pt x="1774" y="13012"/>
                </a:cubicBezTo>
                <a:cubicBezTo>
                  <a:pt x="1648" y="12695"/>
                  <a:pt x="1785" y="12445"/>
                  <a:pt x="1879" y="12172"/>
                </a:cubicBezTo>
                <a:cubicBezTo>
                  <a:pt x="2026" y="11764"/>
                  <a:pt x="1963" y="11559"/>
                  <a:pt x="1658" y="11253"/>
                </a:cubicBezTo>
                <a:cubicBezTo>
                  <a:pt x="1480" y="11082"/>
                  <a:pt x="1301" y="10935"/>
                  <a:pt x="1049" y="10787"/>
                </a:cubicBezTo>
                <a:cubicBezTo>
                  <a:pt x="1627" y="10708"/>
                  <a:pt x="1028" y="10435"/>
                  <a:pt x="1228" y="10265"/>
                </a:cubicBezTo>
                <a:cubicBezTo>
                  <a:pt x="1637" y="10197"/>
                  <a:pt x="1963" y="10742"/>
                  <a:pt x="2520" y="10583"/>
                </a:cubicBezTo>
                <a:cubicBezTo>
                  <a:pt x="1848" y="10117"/>
                  <a:pt x="1091" y="9970"/>
                  <a:pt x="597" y="9345"/>
                </a:cubicBezTo>
                <a:cubicBezTo>
                  <a:pt x="713" y="9209"/>
                  <a:pt x="829" y="9345"/>
                  <a:pt x="923" y="9289"/>
                </a:cubicBezTo>
                <a:cubicBezTo>
                  <a:pt x="923" y="9255"/>
                  <a:pt x="2026" y="9470"/>
                  <a:pt x="2089" y="8585"/>
                </a:cubicBezTo>
                <a:cubicBezTo>
                  <a:pt x="2110" y="8585"/>
                  <a:pt x="2131" y="8585"/>
                  <a:pt x="2152" y="8551"/>
                </a:cubicBezTo>
                <a:cubicBezTo>
                  <a:pt x="2268" y="8426"/>
                  <a:pt x="2163" y="8131"/>
                  <a:pt x="2352" y="8108"/>
                </a:cubicBezTo>
                <a:cubicBezTo>
                  <a:pt x="2562" y="8085"/>
                  <a:pt x="2762" y="7983"/>
                  <a:pt x="2982" y="8040"/>
                </a:cubicBezTo>
                <a:cubicBezTo>
                  <a:pt x="3150" y="8085"/>
                  <a:pt x="3329" y="8142"/>
                  <a:pt x="3508" y="8142"/>
                </a:cubicBezTo>
                <a:cubicBezTo>
                  <a:pt x="3697" y="8142"/>
                  <a:pt x="3959" y="8528"/>
                  <a:pt x="4075" y="8017"/>
                </a:cubicBezTo>
                <a:cubicBezTo>
                  <a:pt x="4075" y="7995"/>
                  <a:pt x="4401" y="8051"/>
                  <a:pt x="4579" y="8074"/>
                </a:cubicBezTo>
                <a:cubicBezTo>
                  <a:pt x="4726" y="8097"/>
                  <a:pt x="4905" y="8199"/>
                  <a:pt x="5010" y="7995"/>
                </a:cubicBezTo>
                <a:cubicBezTo>
                  <a:pt x="5062" y="7870"/>
                  <a:pt x="4810" y="7643"/>
                  <a:pt x="4590" y="7620"/>
                </a:cubicBezTo>
                <a:cubicBezTo>
                  <a:pt x="4390" y="7597"/>
                  <a:pt x="4190" y="7574"/>
                  <a:pt x="4001" y="7620"/>
                </a:cubicBezTo>
                <a:cubicBezTo>
                  <a:pt x="3770" y="7677"/>
                  <a:pt x="3644" y="7586"/>
                  <a:pt x="3581" y="7381"/>
                </a:cubicBezTo>
                <a:cubicBezTo>
                  <a:pt x="3508" y="7166"/>
                  <a:pt x="3371" y="7052"/>
                  <a:pt x="3182" y="6950"/>
                </a:cubicBezTo>
                <a:cubicBezTo>
                  <a:pt x="2720" y="6700"/>
                  <a:pt x="2278" y="6405"/>
                  <a:pt x="1774" y="6258"/>
                </a:cubicBezTo>
                <a:cubicBezTo>
                  <a:pt x="1679" y="6235"/>
                  <a:pt x="1564" y="6189"/>
                  <a:pt x="1522" y="5996"/>
                </a:cubicBezTo>
                <a:cubicBezTo>
                  <a:pt x="2888" y="6292"/>
                  <a:pt x="4127" y="7052"/>
                  <a:pt x="5535" y="7007"/>
                </a:cubicBezTo>
                <a:cubicBezTo>
                  <a:pt x="5157" y="6768"/>
                  <a:pt x="4705" y="6757"/>
                  <a:pt x="4296" y="6587"/>
                </a:cubicBezTo>
                <a:cubicBezTo>
                  <a:pt x="4590" y="6462"/>
                  <a:pt x="4863" y="6598"/>
                  <a:pt x="5136" y="6666"/>
                </a:cubicBezTo>
                <a:cubicBezTo>
                  <a:pt x="5367" y="6723"/>
                  <a:pt x="5577" y="6734"/>
                  <a:pt x="5598" y="6382"/>
                </a:cubicBezTo>
                <a:cubicBezTo>
                  <a:pt x="5598" y="6348"/>
                  <a:pt x="5598" y="6326"/>
                  <a:pt x="5598" y="6292"/>
                </a:cubicBezTo>
                <a:cubicBezTo>
                  <a:pt x="5514" y="6144"/>
                  <a:pt x="5399" y="6076"/>
                  <a:pt x="5252" y="6030"/>
                </a:cubicBezTo>
                <a:cubicBezTo>
                  <a:pt x="5168" y="6008"/>
                  <a:pt x="5052" y="5962"/>
                  <a:pt x="5052" y="5860"/>
                </a:cubicBezTo>
                <a:cubicBezTo>
                  <a:pt x="5062" y="5474"/>
                  <a:pt x="4779" y="5361"/>
                  <a:pt x="4506" y="5247"/>
                </a:cubicBezTo>
                <a:cubicBezTo>
                  <a:pt x="4653" y="5054"/>
                  <a:pt x="4779" y="5190"/>
                  <a:pt x="4894" y="5179"/>
                </a:cubicBezTo>
                <a:cubicBezTo>
                  <a:pt x="4968" y="5168"/>
                  <a:pt x="5041" y="5156"/>
                  <a:pt x="5041" y="5054"/>
                </a:cubicBezTo>
                <a:cubicBezTo>
                  <a:pt x="5041" y="4975"/>
                  <a:pt x="5010" y="4873"/>
                  <a:pt x="4936" y="4873"/>
                </a:cubicBezTo>
                <a:cubicBezTo>
                  <a:pt x="4474" y="4861"/>
                  <a:pt x="4211" y="4316"/>
                  <a:pt x="3728" y="4316"/>
                </a:cubicBezTo>
                <a:cubicBezTo>
                  <a:pt x="3434" y="4316"/>
                  <a:pt x="3875" y="4010"/>
                  <a:pt x="3634" y="3885"/>
                </a:cubicBezTo>
                <a:cubicBezTo>
                  <a:pt x="3581" y="3851"/>
                  <a:pt x="3781" y="3805"/>
                  <a:pt x="3865" y="3817"/>
                </a:cubicBezTo>
                <a:cubicBezTo>
                  <a:pt x="3949" y="3828"/>
                  <a:pt x="4022" y="3908"/>
                  <a:pt x="4127" y="3851"/>
                </a:cubicBezTo>
                <a:cubicBezTo>
                  <a:pt x="4180" y="3646"/>
                  <a:pt x="4043" y="3567"/>
                  <a:pt x="3917" y="3510"/>
                </a:cubicBezTo>
                <a:cubicBezTo>
                  <a:pt x="3644" y="3374"/>
                  <a:pt x="3371" y="3215"/>
                  <a:pt x="3066" y="3170"/>
                </a:cubicBezTo>
                <a:cubicBezTo>
                  <a:pt x="2961" y="3158"/>
                  <a:pt x="2898" y="3101"/>
                  <a:pt x="2909" y="2988"/>
                </a:cubicBezTo>
                <a:cubicBezTo>
                  <a:pt x="2930" y="2840"/>
                  <a:pt x="3035" y="2886"/>
                  <a:pt x="3119" y="2897"/>
                </a:cubicBezTo>
                <a:cubicBezTo>
                  <a:pt x="3171" y="2909"/>
                  <a:pt x="3224" y="2943"/>
                  <a:pt x="3276" y="2863"/>
                </a:cubicBezTo>
                <a:cubicBezTo>
                  <a:pt x="2047" y="2057"/>
                  <a:pt x="1396" y="2102"/>
                  <a:pt x="20" y="1444"/>
                </a:cubicBezTo>
                <a:cubicBezTo>
                  <a:pt x="324" y="1319"/>
                  <a:pt x="545" y="1410"/>
                  <a:pt x="755" y="1433"/>
                </a:cubicBezTo>
                <a:cubicBezTo>
                  <a:pt x="1280" y="1489"/>
                  <a:pt x="955" y="1592"/>
                  <a:pt x="1480" y="1660"/>
                </a:cubicBezTo>
                <a:cubicBezTo>
                  <a:pt x="1732" y="1694"/>
                  <a:pt x="1963" y="1807"/>
                  <a:pt x="2247" y="1626"/>
                </a:cubicBezTo>
                <a:cubicBezTo>
                  <a:pt x="2436" y="1501"/>
                  <a:pt x="2741" y="1637"/>
                  <a:pt x="2972" y="1739"/>
                </a:cubicBezTo>
                <a:cubicBezTo>
                  <a:pt x="3161" y="1830"/>
                  <a:pt x="3350" y="1853"/>
                  <a:pt x="3602" y="1739"/>
                </a:cubicBezTo>
                <a:cubicBezTo>
                  <a:pt x="3371" y="1671"/>
                  <a:pt x="3192" y="1614"/>
                  <a:pt x="3014" y="1569"/>
                </a:cubicBezTo>
                <a:cubicBezTo>
                  <a:pt x="2867" y="1535"/>
                  <a:pt x="2783" y="1455"/>
                  <a:pt x="2793" y="1285"/>
                </a:cubicBezTo>
                <a:cubicBezTo>
                  <a:pt x="2793" y="1194"/>
                  <a:pt x="2762" y="1069"/>
                  <a:pt x="2867" y="1024"/>
                </a:cubicBezTo>
                <a:cubicBezTo>
                  <a:pt x="2951" y="979"/>
                  <a:pt x="3066" y="1024"/>
                  <a:pt x="3108" y="1103"/>
                </a:cubicBezTo>
                <a:cubicBezTo>
                  <a:pt x="3161" y="1251"/>
                  <a:pt x="3213" y="1387"/>
                  <a:pt x="3392" y="1399"/>
                </a:cubicBezTo>
                <a:cubicBezTo>
                  <a:pt x="3634" y="1421"/>
                  <a:pt x="3497" y="1330"/>
                  <a:pt x="3455" y="1217"/>
                </a:cubicBezTo>
                <a:cubicBezTo>
                  <a:pt x="3413" y="1092"/>
                  <a:pt x="3539" y="1058"/>
                  <a:pt x="3623" y="1081"/>
                </a:cubicBezTo>
                <a:cubicBezTo>
                  <a:pt x="3938" y="1183"/>
                  <a:pt x="4264" y="1001"/>
                  <a:pt x="4590" y="1149"/>
                </a:cubicBezTo>
                <a:cubicBezTo>
                  <a:pt x="4506" y="786"/>
                  <a:pt x="4327" y="627"/>
                  <a:pt x="3949" y="570"/>
                </a:cubicBezTo>
                <a:cubicBezTo>
                  <a:pt x="3812" y="558"/>
                  <a:pt x="3665" y="581"/>
                  <a:pt x="3539" y="479"/>
                </a:cubicBezTo>
                <a:cubicBezTo>
                  <a:pt x="3466" y="422"/>
                  <a:pt x="3392" y="354"/>
                  <a:pt x="3445" y="241"/>
                </a:cubicBezTo>
                <a:cubicBezTo>
                  <a:pt x="3476" y="161"/>
                  <a:pt x="3560" y="161"/>
                  <a:pt x="3634" y="184"/>
                </a:cubicBezTo>
                <a:cubicBezTo>
                  <a:pt x="3938" y="309"/>
                  <a:pt x="4264" y="343"/>
                  <a:pt x="4579" y="388"/>
                </a:cubicBezTo>
                <a:cubicBezTo>
                  <a:pt x="4632" y="400"/>
                  <a:pt x="4684" y="422"/>
                  <a:pt x="4737" y="309"/>
                </a:cubicBezTo>
                <a:cubicBezTo>
                  <a:pt x="4553" y="258"/>
                  <a:pt x="4372" y="198"/>
                  <a:pt x="4190" y="137"/>
                </a:cubicBezTo>
                <a:lnTo>
                  <a:pt x="3775" y="0"/>
                </a:lnTo>
                <a:lnTo>
                  <a:pt x="2154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 1030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pic>
        <p:nvPicPr>
          <p:cNvPr id="23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0" r="9252" b="0"/>
          <a:stretch>
            <a:fillRect/>
          </a:stretch>
        </p:blipFill>
        <p:spPr>
          <a:xfrm>
            <a:off x="6763657" y="19"/>
            <a:ext cx="17620343" cy="1371598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Rectangle 1032"/>
          <p:cNvSpPr/>
          <p:nvPr/>
        </p:nvSpPr>
        <p:spPr>
          <a:xfrm>
            <a:off x="6" y="0"/>
            <a:ext cx="18678412" cy="13716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4000"/>
                </a:srgbClr>
              </a:gs>
              <a:gs pos="58000">
                <a:srgbClr val="000000"/>
              </a:gs>
              <a:gs pos="100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34" name="Title 1"/>
          <p:cNvSpPr txBox="1"/>
          <p:nvPr>
            <p:ph type="title"/>
          </p:nvPr>
        </p:nvSpPr>
        <p:spPr>
          <a:xfrm>
            <a:off x="689187" y="2169885"/>
            <a:ext cx="11816612" cy="742179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algn="l">
              <a:defRPr b="1" sz="12800">
                <a:solidFill>
                  <a:srgbClr val="FFFFFF"/>
                </a:solidFill>
              </a:defRPr>
            </a:lvl1pPr>
          </a:lstStyle>
          <a:p>
            <a:pPr/>
            <a:r>
              <a:t>The Transforming Power of Confession</a:t>
            </a:r>
          </a:p>
        </p:txBody>
      </p:sp>
      <p:sp>
        <p:nvSpPr>
          <p:cNvPr id="235" name="Subtitle 2"/>
          <p:cNvSpPr txBox="1"/>
          <p:nvPr>
            <p:ph type="body" sz="quarter" idx="1"/>
          </p:nvPr>
        </p:nvSpPr>
        <p:spPr>
          <a:xfrm>
            <a:off x="0" y="11761560"/>
            <a:ext cx="24383994" cy="191121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 defTabSz="1792223">
              <a:spcBef>
                <a:spcPts val="1900"/>
              </a:spcBef>
              <a:defRPr sz="5880">
                <a:solidFill>
                  <a:srgbClr val="FFFFFF"/>
                </a:solidFill>
              </a:defRPr>
            </a:lvl1pPr>
          </a:lstStyle>
          <a:p>
            <a:pPr/>
            <a:r>
              <a:t>“If we confess our sins, He is faithful and righteous to forgive us our sins, and to cleanse us from all unrighteousness” (1 John 1:9)</a:t>
            </a:r>
          </a:p>
        </p:txBody>
      </p:sp>
      <p:sp>
        <p:nvSpPr>
          <p:cNvPr id="236" name="Rectangle 1034"/>
          <p:cNvSpPr/>
          <p:nvPr/>
        </p:nvSpPr>
        <p:spPr>
          <a:xfrm rot="5400000">
            <a:off x="1519842" y="693581"/>
            <a:ext cx="292609" cy="1408177"/>
          </a:xfrm>
          <a:prstGeom prst="rect">
            <a:avLst/>
          </a:prstGeom>
          <a:solidFill>
            <a:srgbClr val="E97132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237" name="Rectangle 1036"/>
          <p:cNvSpPr/>
          <p:nvPr/>
        </p:nvSpPr>
        <p:spPr>
          <a:xfrm>
            <a:off x="962057" y="9093840"/>
            <a:ext cx="7955282" cy="3657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4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4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howroom">
  <a:themeElements>
    <a:clrScheme name="Showroom">
      <a:dk1>
        <a:srgbClr val="000000"/>
      </a:dk1>
      <a:lt1>
        <a:srgbClr val="FFFFFF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Showroom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Showroo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08785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5A5F5E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6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6400" u="none" kumimoji="0" normalizeH="0">
            <a:ln>
              <a:noFill/>
            </a:ln>
            <a:solidFill>
              <a:srgbClr val="535353"/>
            </a:solidFill>
            <a:effectLst/>
            <a:uFillTx/>
            <a:latin typeface="+mn-lt"/>
            <a:ea typeface="+mn-ea"/>
            <a:cs typeface="+mn-cs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