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Override PartName="/ppt/media/image4.jpeg" ContentType="image/jpeg"/>
  <Override PartName="/ppt/notesSlides/notesSlide1.xml" ContentType="application/vnd.openxmlformats-officedocument.presentationml.notesSlide+xml"/>
  <Override PartName="/ppt/media/image5.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1pPr>
    <a:lvl2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2pPr>
    <a:lvl3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3pPr>
    <a:lvl4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4pPr>
    <a:lvl5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5pPr>
    <a:lvl6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6pPr>
    <a:lvl7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7pPr>
    <a:lvl8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8pPr>
    <a:lvl9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74" name="Shape 174"/>
          <p:cNvSpPr/>
          <p:nvPr>
            <p:ph type="sldImg"/>
          </p:nvPr>
        </p:nvSpPr>
        <p:spPr>
          <a:xfrm>
            <a:off x="1143000" y="685800"/>
            <a:ext cx="4572000" cy="3429000"/>
          </a:xfrm>
          <a:prstGeom prst="rect">
            <a:avLst/>
          </a:prstGeom>
        </p:spPr>
        <p:txBody>
          <a:bodyPr/>
          <a:lstStyle/>
          <a:p>
            <a:pPr/>
          </a:p>
        </p:txBody>
      </p:sp>
      <p:sp>
        <p:nvSpPr>
          <p:cNvPr id="175" name="Shape 17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1" name="Shape 641"/>
          <p:cNvSpPr/>
          <p:nvPr>
            <p:ph type="sldImg"/>
          </p:nvPr>
        </p:nvSpPr>
        <p:spPr>
          <a:prstGeom prst="rect">
            <a:avLst/>
          </a:prstGeom>
        </p:spPr>
        <p:txBody>
          <a:bodyPr/>
          <a:lstStyle/>
          <a:p>
            <a:pPr/>
          </a:p>
        </p:txBody>
      </p:sp>
      <p:sp>
        <p:nvSpPr>
          <p:cNvPr id="642" name="Shape 642"/>
          <p:cNvSpPr/>
          <p:nvPr>
            <p:ph type="body" sz="quarter" idx="1"/>
          </p:nvPr>
        </p:nvSpPr>
        <p:spPr>
          <a:prstGeom prst="rect">
            <a:avLst/>
          </a:prstGeom>
        </p:spPr>
        <p:txBody>
          <a:bodyPr/>
          <a:lstStyle/>
          <a:p>
            <a:pPr defTabSz="914400">
              <a:lnSpc>
                <a:spcPct val="100000"/>
              </a:lnSpc>
              <a:defRPr sz="1200">
                <a:latin typeface="Calibri"/>
                <a:ea typeface="Calibri"/>
                <a:cs typeface="Calibri"/>
                <a:sym typeface="Calibri"/>
              </a:defRPr>
            </a:pPr>
            <a:r>
              <a:t>Temptation</a:t>
            </a:r>
          </a:p>
          <a:p>
            <a:pPr defTabSz="914400">
              <a:lnSpc>
                <a:spcPct val="100000"/>
              </a:lnSpc>
              <a:defRPr sz="1200">
                <a:latin typeface="Calibri"/>
                <a:ea typeface="Calibri"/>
                <a:cs typeface="Calibri"/>
                <a:sym typeface="Calibri"/>
              </a:defRPr>
            </a:pPr>
            <a:r>
              <a:t>Persecution</a:t>
            </a:r>
          </a:p>
          <a:p>
            <a:pPr defTabSz="914400">
              <a:lnSpc>
                <a:spcPct val="100000"/>
              </a:lnSpc>
              <a:defRPr sz="1200">
                <a:latin typeface="Calibri"/>
                <a:ea typeface="Calibri"/>
                <a:cs typeface="Calibri"/>
                <a:sym typeface="Calibri"/>
              </a:defRPr>
            </a:pPr>
            <a:r>
              <a:t>Rejection</a:t>
            </a:r>
          </a:p>
          <a:p>
            <a:pPr defTabSz="914400">
              <a:lnSpc>
                <a:spcPct val="100000"/>
              </a:lnSpc>
              <a:defRPr sz="1200">
                <a:latin typeface="Calibri"/>
                <a:ea typeface="Calibri"/>
                <a:cs typeface="Calibri"/>
                <a:sym typeface="Calibri"/>
              </a:defRPr>
            </a:pPr>
            <a:r>
              <a:t>Loss of Health</a:t>
            </a:r>
          </a:p>
          <a:p>
            <a:pPr defTabSz="914400">
              <a:lnSpc>
                <a:spcPct val="100000"/>
              </a:lnSpc>
              <a:defRPr sz="1200">
                <a:latin typeface="Calibri"/>
                <a:ea typeface="Calibri"/>
                <a:cs typeface="Calibri"/>
                <a:sym typeface="Calibri"/>
              </a:defRPr>
            </a:pPr>
            <a:r>
              <a:t>Loss of Job</a:t>
            </a:r>
          </a:p>
          <a:p>
            <a:pPr defTabSz="914400">
              <a:lnSpc>
                <a:spcPct val="100000"/>
              </a:lnSpc>
              <a:defRPr sz="1200">
                <a:latin typeface="Calibri"/>
                <a:ea typeface="Calibri"/>
                <a:cs typeface="Calibri"/>
                <a:sym typeface="Calibri"/>
              </a:defRPr>
            </a:pPr>
            <a:r>
              <a:t>Financial Problems</a:t>
            </a:r>
          </a:p>
          <a:p>
            <a:pPr defTabSz="914400">
              <a:lnSpc>
                <a:spcPct val="100000"/>
              </a:lnSpc>
              <a:defRPr sz="1200">
                <a:latin typeface="Calibri"/>
                <a:ea typeface="Calibri"/>
                <a:cs typeface="Calibri"/>
                <a:sym typeface="Calibri"/>
              </a:defRPr>
            </a:pPr>
            <a:r>
              <a:t>Family Problems</a:t>
            </a:r>
          </a:p>
          <a:p>
            <a:pPr defTabSz="914400">
              <a:lnSpc>
                <a:spcPct val="100000"/>
              </a:lnSpc>
              <a:defRPr sz="1200">
                <a:latin typeface="Calibri"/>
                <a:ea typeface="Calibri"/>
                <a:cs typeface="Calibri"/>
                <a:sym typeface="Calibri"/>
              </a:defRPr>
            </a:pPr>
            <a:r>
              <a:t>Suffering of Loved Ones</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673100" y="2870200"/>
            <a:ext cx="23050500" cy="4559300"/>
          </a:xfrm>
          <a:prstGeom prst="rect">
            <a:avLst/>
          </a:prstGeom>
        </p:spPr>
        <p:txBody>
          <a:bodyPr anchor="b"/>
          <a:lstStyle/>
          <a:p>
            <a:pPr/>
            <a:r>
              <a:t>Title Text</a:t>
            </a:r>
          </a:p>
        </p:txBody>
      </p:sp>
      <p:sp>
        <p:nvSpPr>
          <p:cNvPr id="12" name="Body Level One…"/>
          <p:cNvSpPr txBox="1"/>
          <p:nvPr>
            <p:ph type="body" sz="quarter" idx="1"/>
          </p:nvPr>
        </p:nvSpPr>
        <p:spPr>
          <a:xfrm>
            <a:off x="673100" y="7416800"/>
            <a:ext cx="23050500" cy="18161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1435100" y="1066800"/>
            <a:ext cx="21501100" cy="11557000"/>
          </a:xfrm>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Close-up of motorcycle engine components"/>
          <p:cNvSpPr/>
          <p:nvPr>
            <p:ph type="pic" sz="half" idx="21"/>
          </p:nvPr>
        </p:nvSpPr>
        <p:spPr>
          <a:xfrm>
            <a:off x="12420509" y="5714207"/>
            <a:ext cx="11023601" cy="8255001"/>
          </a:xfrm>
          <a:prstGeom prst="rect">
            <a:avLst/>
          </a:prstGeom>
        </p:spPr>
        <p:txBody>
          <a:bodyPr lIns="91439" tIns="45719" rIns="91439" bIns="45719" anchor="t">
            <a:noAutofit/>
          </a:bodyPr>
          <a:lstStyle/>
          <a:p>
            <a:pPr/>
          </a:p>
        </p:txBody>
      </p:sp>
      <p:sp>
        <p:nvSpPr>
          <p:cNvPr id="102" name="Close-up of motorcycle gas cap"/>
          <p:cNvSpPr/>
          <p:nvPr>
            <p:ph type="pic" sz="half" idx="22"/>
          </p:nvPr>
        </p:nvSpPr>
        <p:spPr>
          <a:xfrm>
            <a:off x="12420600" y="-673100"/>
            <a:ext cx="11023600" cy="8255000"/>
          </a:xfrm>
          <a:prstGeom prst="rect">
            <a:avLst/>
          </a:prstGeom>
        </p:spPr>
        <p:txBody>
          <a:bodyPr lIns="91439" tIns="45719" rIns="91439" bIns="45719" anchor="t">
            <a:noAutofit/>
          </a:bodyPr>
          <a:lstStyle/>
          <a:p>
            <a:pPr/>
          </a:p>
        </p:txBody>
      </p:sp>
      <p:sp>
        <p:nvSpPr>
          <p:cNvPr id="103" name="Black and white photo of motorcycle engine components"/>
          <p:cNvSpPr/>
          <p:nvPr>
            <p:ph type="pic" idx="23"/>
          </p:nvPr>
        </p:nvSpPr>
        <p:spPr>
          <a:xfrm>
            <a:off x="-825499" y="-2108200"/>
            <a:ext cx="13804901" cy="18443211"/>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2387600" y="8001000"/>
            <a:ext cx="19621500" cy="647700"/>
          </a:xfrm>
          <a:prstGeom prst="rect">
            <a:avLst/>
          </a:prstGeom>
        </p:spPr>
        <p:txBody>
          <a:bodyPr anchor="t">
            <a:spAutoFit/>
          </a:bodyPr>
          <a:lstStyle>
            <a:lvl1pPr marL="0" indent="0" algn="ctr">
              <a:spcBef>
                <a:spcPts val="0"/>
              </a:spcBef>
              <a:buSzTx/>
              <a:buNone/>
              <a:defRPr sz="3800"/>
            </a:lvl1pPr>
          </a:lstStyle>
          <a:p>
            <a:pPr/>
            <a:r>
              <a:t>–Johnny Appleseed</a:t>
            </a:r>
          </a:p>
        </p:txBody>
      </p:sp>
      <p:sp>
        <p:nvSpPr>
          <p:cNvPr id="112" name="“Type a quote here.”"/>
          <p:cNvSpPr txBox="1"/>
          <p:nvPr>
            <p:ph type="body" sz="quarter" idx="22"/>
          </p:nvPr>
        </p:nvSpPr>
        <p:spPr>
          <a:xfrm>
            <a:off x="2374900" y="5892800"/>
            <a:ext cx="19621500" cy="850900"/>
          </a:xfrm>
          <a:prstGeom prst="rect">
            <a:avLst/>
          </a:prstGeom>
        </p:spPr>
        <p:txBody>
          <a:bodyPr>
            <a:spAutoFit/>
          </a:bodyPr>
          <a:lstStyle>
            <a:lvl1pPr marL="0" indent="0" algn="ctr">
              <a:spcBef>
                <a:spcPts val="0"/>
              </a:spcBef>
              <a:buSzTx/>
              <a:buNone/>
            </a:lvl1pPr>
          </a:lstStyle>
          <a:p>
            <a:pPr/>
            <a:r>
              <a:t>“Type a quote here.”</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Front view of a red motorcycle against a black background"/>
          <p:cNvSpPr/>
          <p:nvPr>
            <p:ph type="pic" idx="21"/>
          </p:nvPr>
        </p:nvSpPr>
        <p:spPr>
          <a:xfrm>
            <a:off x="0" y="0"/>
            <a:ext cx="24384000" cy="13716000"/>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pic>
        <p:nvPicPr>
          <p:cNvPr id="135"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36"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bg>
      <p:bgPr>
        <a:solidFill>
          <a:srgbClr val="FFFFFF"/>
        </a:solidFill>
      </p:bgPr>
    </p:bg>
    <p:spTree>
      <p:nvGrpSpPr>
        <p:cNvPr id="1" name=""/>
        <p:cNvGrpSpPr/>
        <p:nvPr/>
      </p:nvGrpSpPr>
      <p:grpSpPr>
        <a:xfrm>
          <a:off x="0" y="0"/>
          <a:ext cx="0" cy="0"/>
          <a:chOff x="0" y="0"/>
          <a:chExt cx="0" cy="0"/>
        </a:xfrm>
      </p:grpSpPr>
      <p:pic>
        <p:nvPicPr>
          <p:cNvPr id="143"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44" name="Title Text"/>
          <p:cNvSpPr txBox="1"/>
          <p:nvPr>
            <p:ph type="title"/>
          </p:nvPr>
        </p:nvSpPr>
        <p:spPr>
          <a:xfrm>
            <a:off x="4419600" y="4260850"/>
            <a:ext cx="15544800" cy="2940050"/>
          </a:xfrm>
          <a:prstGeom prst="rect">
            <a:avLst/>
          </a:prstGeom>
        </p:spPr>
        <p:txBody>
          <a:bodyPr lIns="91439" tIns="91439" rIns="91439" bIns="91439"/>
          <a:lstStyle>
            <a:lvl1pPr defTabSz="1828800">
              <a:defRPr cap="none" sz="8800">
                <a:solidFill>
                  <a:srgbClr val="000000"/>
                </a:solidFill>
                <a:latin typeface="Arial"/>
                <a:ea typeface="Arial"/>
                <a:cs typeface="Arial"/>
                <a:sym typeface="Arial"/>
              </a:defRPr>
            </a:lvl1pPr>
          </a:lstStyle>
          <a:p>
            <a:pPr/>
            <a:r>
              <a:t>Title Text</a:t>
            </a:r>
          </a:p>
        </p:txBody>
      </p:sp>
      <p:sp>
        <p:nvSpPr>
          <p:cNvPr id="145" name="Body Level One…"/>
          <p:cNvSpPr txBox="1"/>
          <p:nvPr>
            <p:ph type="body" sz="quarter" idx="1"/>
          </p:nvPr>
        </p:nvSpPr>
        <p:spPr>
          <a:xfrm>
            <a:off x="5791200" y="7772400"/>
            <a:ext cx="12801600" cy="3505200"/>
          </a:xfrm>
          <a:prstGeom prst="rect">
            <a:avLst/>
          </a:prstGeom>
        </p:spPr>
        <p:txBody>
          <a:bodyPr lIns="91439" tIns="91439" rIns="91439" bIns="91439" anchor="t"/>
          <a:lstStyle>
            <a:lvl1pPr marL="0" indent="0" algn="ctr" defTabSz="1828800">
              <a:spcBef>
                <a:spcPts val="1500"/>
              </a:spcBef>
              <a:buSzTx/>
              <a:buNone/>
              <a:defRPr sz="6400">
                <a:solidFill>
                  <a:srgbClr val="000000"/>
                </a:solidFill>
                <a:latin typeface="Arial"/>
                <a:ea typeface="Arial"/>
                <a:cs typeface="Arial"/>
                <a:sym typeface="Arial"/>
              </a:defRPr>
            </a:lvl1pPr>
            <a:lvl2pPr marL="0" indent="457200" algn="ctr" defTabSz="1828800">
              <a:spcBef>
                <a:spcPts val="1500"/>
              </a:spcBef>
              <a:buSzTx/>
              <a:buNone/>
              <a:defRPr sz="6400">
                <a:solidFill>
                  <a:srgbClr val="000000"/>
                </a:solidFill>
                <a:latin typeface="Arial"/>
                <a:ea typeface="Arial"/>
                <a:cs typeface="Arial"/>
                <a:sym typeface="Arial"/>
              </a:defRPr>
            </a:lvl2pPr>
            <a:lvl3pPr marL="0" indent="914400" algn="ctr" defTabSz="1828800">
              <a:spcBef>
                <a:spcPts val="1500"/>
              </a:spcBef>
              <a:buSzTx/>
              <a:buNone/>
              <a:defRPr sz="6400">
                <a:solidFill>
                  <a:srgbClr val="000000"/>
                </a:solidFill>
                <a:latin typeface="Arial"/>
                <a:ea typeface="Arial"/>
                <a:cs typeface="Arial"/>
                <a:sym typeface="Arial"/>
              </a:defRPr>
            </a:lvl3pPr>
            <a:lvl4pPr marL="0" indent="1371600" algn="ctr" defTabSz="1828800">
              <a:spcBef>
                <a:spcPts val="1500"/>
              </a:spcBef>
              <a:buSzTx/>
              <a:buNone/>
              <a:defRPr sz="6400">
                <a:solidFill>
                  <a:srgbClr val="000000"/>
                </a:solidFill>
                <a:latin typeface="Arial"/>
                <a:ea typeface="Arial"/>
                <a:cs typeface="Arial"/>
                <a:sym typeface="Arial"/>
              </a:defRPr>
            </a:lvl4pPr>
            <a:lvl5pPr marL="0" indent="1828800" algn="ctr" defTabSz="1828800">
              <a:spcBef>
                <a:spcPts val="1500"/>
              </a:spcBef>
              <a:buSzTx/>
              <a:buNone/>
              <a:defRPr sz="6400">
                <a:solidFill>
                  <a:srgbClr val="000000"/>
                </a:solidFill>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46"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3" name="Slide Number"/>
          <p:cNvSpPr txBox="1"/>
          <p:nvPr>
            <p:ph type="sldNum" sz="quarter" idx="2"/>
          </p:nvPr>
        </p:nvSpPr>
        <p:spPr>
          <a:xfrm>
            <a:off x="11952882" y="13038931"/>
            <a:ext cx="460376" cy="498476"/>
          </a:xfrm>
          <a:prstGeom prst="rect">
            <a:avLst/>
          </a:prstGeom>
        </p:spPr>
        <p:txBody>
          <a:bodyPr lIns="71437" tIns="71437" rIns="71437" bIns="71437"/>
          <a:lstStyle>
            <a:lvl1pPr defTabSz="821531"/>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160" name="Slide Number"/>
          <p:cNvSpPr txBox="1"/>
          <p:nvPr>
            <p:ph type="sldNum" sz="quarter" idx="2"/>
          </p:nvPr>
        </p:nvSpPr>
        <p:spPr>
          <a:xfrm>
            <a:off x="22496303" y="12753103"/>
            <a:ext cx="668497" cy="649447"/>
          </a:xfrm>
          <a:prstGeom prst="rect">
            <a:avLst/>
          </a:prstGeom>
        </p:spPr>
        <p:txBody>
          <a:bodyPr lIns="121919" tIns="121919" rIns="121919" bIns="121919" anchor="ctr"/>
          <a:lstStyle>
            <a:lvl1pPr algn="r" defTabSz="2438400">
              <a:defRPr sz="32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67" name="Front view of a red Ducati motorcycle against a black background"/>
          <p:cNvSpPr/>
          <p:nvPr>
            <p:ph type="pic" idx="21"/>
          </p:nvPr>
        </p:nvSpPr>
        <p:spPr>
          <a:xfrm>
            <a:off x="-1" y="-1"/>
            <a:ext cx="24384001" cy="13716001"/>
          </a:xfrm>
          <a:prstGeom prst="rect">
            <a:avLst/>
          </a:prstGeom>
        </p:spPr>
        <p:txBody>
          <a:bodyPr lIns="91439" tIns="45719" rIns="91439" bIns="45719" anchor="t">
            <a:noAutofit/>
          </a:bodyPr>
          <a:lstStyle/>
          <a:p>
            <a:pPr/>
          </a:p>
        </p:txBody>
      </p:sp>
      <p:sp>
        <p:nvSpPr>
          <p:cNvPr id="1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Profile view of a red motorcycle"/>
          <p:cNvSpPr/>
          <p:nvPr>
            <p:ph type="pic" idx="21"/>
          </p:nvPr>
        </p:nvSpPr>
        <p:spPr>
          <a:xfrm>
            <a:off x="4280774" y="-1688429"/>
            <a:ext cx="15829857" cy="11849101"/>
          </a:xfrm>
          <a:prstGeom prst="rect">
            <a:avLst/>
          </a:prstGeom>
        </p:spPr>
        <p:txBody>
          <a:bodyPr lIns="91439" tIns="45719" rIns="91439" bIns="45719" anchor="t">
            <a:noAutofit/>
          </a:bodyPr>
          <a:lstStyle/>
          <a:p>
            <a:pPr/>
          </a:p>
        </p:txBody>
      </p:sp>
      <p:sp>
        <p:nvSpPr>
          <p:cNvPr id="21" name="Title Text"/>
          <p:cNvSpPr txBox="1"/>
          <p:nvPr>
            <p:ph type="title"/>
          </p:nvPr>
        </p:nvSpPr>
        <p:spPr>
          <a:xfrm>
            <a:off x="2387600" y="9728200"/>
            <a:ext cx="19621500" cy="1803400"/>
          </a:xfrm>
          <a:prstGeom prst="rect">
            <a:avLst/>
          </a:prstGeom>
        </p:spPr>
        <p:txBody>
          <a:bodyPr/>
          <a:lstStyle/>
          <a:p>
            <a:pPr/>
            <a:r>
              <a:t>Title Text</a:t>
            </a:r>
          </a:p>
        </p:txBody>
      </p:sp>
      <p:sp>
        <p:nvSpPr>
          <p:cNvPr id="22" name="Body Level One…"/>
          <p:cNvSpPr txBox="1"/>
          <p:nvPr>
            <p:ph type="body" sz="quarter" idx="1"/>
          </p:nvPr>
        </p:nvSpPr>
        <p:spPr>
          <a:xfrm>
            <a:off x="2387600" y="11518900"/>
            <a:ext cx="19621500" cy="16002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673100" y="4572000"/>
            <a:ext cx="23050500" cy="45593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Front view of a red motorcycle"/>
          <p:cNvSpPr/>
          <p:nvPr>
            <p:ph type="pic" idx="21"/>
          </p:nvPr>
        </p:nvSpPr>
        <p:spPr>
          <a:xfrm>
            <a:off x="10590462" y="1511300"/>
            <a:ext cx="13644824" cy="12128732"/>
          </a:xfrm>
          <a:prstGeom prst="rect">
            <a:avLst/>
          </a:prstGeom>
        </p:spPr>
        <p:txBody>
          <a:bodyPr lIns="91439" tIns="45719" rIns="91439" bIns="45719" anchor="t">
            <a:noAutofit/>
          </a:bodyPr>
          <a:lstStyle/>
          <a:p>
            <a:pPr/>
          </a:p>
        </p:txBody>
      </p:sp>
      <p:sp>
        <p:nvSpPr>
          <p:cNvPr id="39" name="Title Text"/>
          <p:cNvSpPr txBox="1"/>
          <p:nvPr>
            <p:ph type="title"/>
          </p:nvPr>
        </p:nvSpPr>
        <p:spPr>
          <a:xfrm>
            <a:off x="673100" y="1435100"/>
            <a:ext cx="11049000" cy="5461000"/>
          </a:xfrm>
          <a:prstGeom prst="rect">
            <a:avLst/>
          </a:prstGeom>
        </p:spPr>
        <p:txBody>
          <a:bodyPr anchor="b"/>
          <a:lstStyle/>
          <a:p>
            <a:pPr/>
            <a:r>
              <a:t>Title Text</a:t>
            </a:r>
          </a:p>
        </p:txBody>
      </p:sp>
      <p:sp>
        <p:nvSpPr>
          <p:cNvPr id="40" name="Body Level One…"/>
          <p:cNvSpPr txBox="1"/>
          <p:nvPr>
            <p:ph type="body" sz="quarter" idx="1"/>
          </p:nvPr>
        </p:nvSpPr>
        <p:spPr>
          <a:xfrm>
            <a:off x="673100" y="6870700"/>
            <a:ext cx="11049000" cy="54610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Front view of a red motorcycle"/>
          <p:cNvSpPr/>
          <p:nvPr>
            <p:ph type="pic" sz="half" idx="21"/>
          </p:nvPr>
        </p:nvSpPr>
        <p:spPr>
          <a:xfrm>
            <a:off x="11814854" y="3233783"/>
            <a:ext cx="11753235" cy="10447317"/>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 Id="rId2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673100" y="355600"/>
            <a:ext cx="23050500" cy="342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673100" y="3835400"/>
            <a:ext cx="23050500" cy="8864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76100" y="13081000"/>
            <a:ext cx="419100" cy="457200"/>
          </a:xfrm>
          <a:prstGeom prst="rect">
            <a:avLst/>
          </a:prstGeom>
          <a:ln w="12700">
            <a:miter lim="400000"/>
          </a:ln>
        </p:spPr>
        <p:txBody>
          <a:bodyPr wrap="none" lIns="50800" tIns="50800" rIns="50800" bIns="50800" anchor="b">
            <a:spAutoFit/>
          </a:bodyPr>
          <a:lstStyle>
            <a:lvl1pPr algn="ctr">
              <a:lnSpc>
                <a:spcPct val="100000"/>
              </a:lnSpc>
              <a:spcBef>
                <a:spcPts val="0"/>
              </a:spcBef>
              <a:defRPr sz="24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1pPr>
      <a:lvl2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2pPr>
      <a:lvl3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3pPr>
      <a:lvl4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4pPr>
      <a:lvl5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5pPr>
      <a:lvl6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6pPr>
      <a:lvl7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7pPr>
      <a:lvl8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8pPr>
      <a:lvl9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9pPr>
    </p:titleStyle>
    <p:bodyStyle>
      <a:lvl1pPr marL="584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1pPr>
      <a:lvl2pPr marL="1168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2pPr>
      <a:lvl3pPr marL="1752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3pPr>
      <a:lvl4pPr marL="2336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4pPr>
      <a:lvl5pPr marL="29210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5pPr>
      <a:lvl6pPr marL="3505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6pPr>
      <a:lvl7pPr marL="4089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7pPr>
      <a:lvl8pPr marL="4673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8pPr>
      <a:lvl9pPr marL="5257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tif"/><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3.png"/><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tif"/><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3.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3.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3.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tif"/><Relationship Id="rId3" Type="http://schemas.openxmlformats.org/officeDocument/2006/relationships/image" Target="../media/image14.png"/><Relationship Id="rId4"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2.png"/><Relationship Id="rId7" Type="http://schemas.openxmlformats.org/officeDocument/2006/relationships/image" Target="../media/image6.png"/><Relationship Id="rId8" Type="http://schemas.openxmlformats.org/officeDocument/2006/relationships/image" Target="../media/image3.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tif"/><Relationship Id="rId3" Type="http://schemas.openxmlformats.org/officeDocument/2006/relationships/image" Target="../media/image14.png"/><Relationship Id="rId4"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2.png"/><Relationship Id="rId7" Type="http://schemas.openxmlformats.org/officeDocument/2006/relationships/image" Target="../media/image6.png"/><Relationship Id="rId8" Type="http://schemas.openxmlformats.org/officeDocument/2006/relationships/image" Target="../media/image3.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tif"/><Relationship Id="rId3" Type="http://schemas.openxmlformats.org/officeDocument/2006/relationships/image" Target="../media/image14.png"/><Relationship Id="rId4"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2.png"/><Relationship Id="rId7" Type="http://schemas.openxmlformats.org/officeDocument/2006/relationships/image" Target="../media/image6.png"/><Relationship Id="rId8" Type="http://schemas.openxmlformats.org/officeDocument/2006/relationships/image" Target="../media/image3.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tif"/><Relationship Id="rId3" Type="http://schemas.openxmlformats.org/officeDocument/2006/relationships/image" Target="../media/image14.png"/><Relationship Id="rId4"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2.png"/><Relationship Id="rId7" Type="http://schemas.openxmlformats.org/officeDocument/2006/relationships/image" Target="../media/image6.png"/><Relationship Id="rId8" Type="http://schemas.openxmlformats.org/officeDocument/2006/relationships/image" Target="../media/image3.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tif"/><Relationship Id="rId3" Type="http://schemas.openxmlformats.org/officeDocument/2006/relationships/image" Target="../media/image14.png"/><Relationship Id="rId4"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2.png"/><Relationship Id="rId7" Type="http://schemas.openxmlformats.org/officeDocument/2006/relationships/image" Target="../media/image6.png"/><Relationship Id="rId8" Type="http://schemas.openxmlformats.org/officeDocument/2006/relationships/image" Target="../media/image3.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tif"/><Relationship Id="rId3" Type="http://schemas.openxmlformats.org/officeDocument/2006/relationships/image" Target="../media/image14.png"/><Relationship Id="rId4"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2.png"/><Relationship Id="rId7" Type="http://schemas.openxmlformats.org/officeDocument/2006/relationships/image" Target="../media/image6.png"/><Relationship Id="rId8" Type="http://schemas.openxmlformats.org/officeDocument/2006/relationships/image" Target="../media/image3.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tif"/><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tif"/><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3.png"/><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3.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jpeg"/><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tif"/><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tif"/></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tif"/></Relationships>

</file>

<file path=ppt/slides/_rels/slide3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8.tif"/><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9.tif"/><Relationship Id="rId3" Type="http://schemas.openxmlformats.org/officeDocument/2006/relationships/image" Target="../media/image5.png"/><Relationship Id="rId4" Type="http://schemas.openxmlformats.org/officeDocument/2006/relationships/image" Target="../media/image15.png"/><Relationship Id="rId5" Type="http://schemas.openxmlformats.org/officeDocument/2006/relationships/image" Target="../media/image3.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jpeg"/><Relationship Id="rId3" Type="http://schemas.openxmlformats.org/officeDocument/2006/relationships/hyperlink" Target="https://www.w65stchurchofchrist.com" TargetMode="External"/><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hyperlink" Target="http://" TargetMode="External"/><Relationship Id="rId4" Type="http://schemas.openxmlformats.org/officeDocument/2006/relationships/hyperlink" Target="http://www.alexanderchurchofchrist.com" TargetMode="External"/><Relationship Id="rId5" Type="http://schemas.openxmlformats.org/officeDocument/2006/relationships/image" Target="../media/image2.png"/><Relationship Id="rId6" Type="http://schemas.openxmlformats.org/officeDocument/2006/relationships/image" Target="../media/image3.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image" Target="../media/image5.jpe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image" Target="../media/image23.png"/><Relationship Id="rId9" Type="http://schemas.openxmlformats.org/officeDocument/2006/relationships/image" Target="../media/image24.png"/><Relationship Id="rId10" Type="http://schemas.openxmlformats.org/officeDocument/2006/relationships/image" Target="../media/image25.png"/><Relationship Id="rId11" Type="http://schemas.openxmlformats.org/officeDocument/2006/relationships/image" Target="../media/image26.png"/><Relationship Id="rId12" Type="http://schemas.openxmlformats.org/officeDocument/2006/relationships/image" Target="../media/image27.png"/><Relationship Id="rId13" Type="http://schemas.openxmlformats.org/officeDocument/2006/relationships/image" Target="../media/image28.png"/><Relationship Id="rId14" Type="http://schemas.openxmlformats.org/officeDocument/2006/relationships/image" Target="../media/image29.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tif"/><Relationship Id="rId3" Type="http://schemas.openxmlformats.org/officeDocument/2006/relationships/image" Target="../media/image14.png"/><Relationship Id="rId4" Type="http://schemas.openxmlformats.org/officeDocument/2006/relationships/image" Target="../media/image30.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tif"/><Relationship Id="rId3" Type="http://schemas.openxmlformats.org/officeDocument/2006/relationships/image" Target="../media/image14.png"/><Relationship Id="rId4" Type="http://schemas.openxmlformats.org/officeDocument/2006/relationships/image" Target="../media/image31.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tif"/><Relationship Id="rId3" Type="http://schemas.openxmlformats.org/officeDocument/2006/relationships/image" Target="../media/image14.png"/><Relationship Id="rId4" Type="http://schemas.openxmlformats.org/officeDocument/2006/relationships/image" Target="../media/image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tif"/><Relationship Id="rId3"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tif"/><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2.png"/><Relationship Id="rId7" Type="http://schemas.openxmlformats.org/officeDocument/2006/relationships/image" Target="../media/image6.png"/><Relationship Id="rId8" Type="http://schemas.openxmlformats.org/officeDocument/2006/relationships/image" Target="../media/image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tif"/><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tif"/><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7"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pic>
        <p:nvPicPr>
          <p:cNvPr id="178" name="pasted-movie.png" descr="pasted-movie.png"/>
          <p:cNvPicPr>
            <a:picLocks noChangeAspect="1"/>
          </p:cNvPicPr>
          <p:nvPr/>
        </p:nvPicPr>
        <p:blipFill>
          <a:blip r:embed="rId3">
            <a:extLst/>
          </a:blip>
          <a:stretch>
            <a:fillRect/>
          </a:stretch>
        </p:blipFill>
        <p:spPr>
          <a:xfrm>
            <a:off x="1755053" y="-361795"/>
            <a:ext cx="20873894" cy="4646054"/>
          </a:xfrm>
          <a:prstGeom prst="rect">
            <a:avLst/>
          </a:prstGeom>
          <a:ln w="12700">
            <a:miter lim="400000"/>
          </a:ln>
          <a:effectLst>
            <a:outerShdw sx="100000" sy="100000" kx="0" ky="0" algn="b" rotWithShape="0" blurRad="215900" dist="109623" dir="5400000">
              <a:srgbClr val="000000"/>
            </a:outerShdw>
          </a:effectLst>
        </p:spPr>
      </p:pic>
      <p:sp>
        <p:nvSpPr>
          <p:cNvPr id="179" name="Job 1:20–22; 2:9–10; Habakkuk 3:17–19; James 1:2–8"/>
          <p:cNvSpPr txBox="1"/>
          <p:nvPr/>
        </p:nvSpPr>
        <p:spPr>
          <a:xfrm>
            <a:off x="224152" y="10810259"/>
            <a:ext cx="23935695" cy="11811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lnSpc>
                <a:spcPct val="100000"/>
              </a:lnSpc>
              <a:spcBef>
                <a:spcPts val="0"/>
              </a:spcBef>
              <a:defRPr b="1" sz="7100">
                <a:solidFill>
                  <a:srgbClr val="FFFFFF"/>
                </a:solidFill>
                <a:effectLst>
                  <a:outerShdw sx="100000" sy="100000" kx="0" ky="0" algn="b" rotWithShape="0" blurRad="50800" dist="63500" dir="1883633">
                    <a:srgbClr val="000000"/>
                  </a:outerShdw>
                </a:effectLst>
                <a:latin typeface="Helvetica"/>
                <a:ea typeface="Helvetica"/>
                <a:cs typeface="Helvetica"/>
                <a:sym typeface="Helvetica"/>
              </a:defRPr>
            </a:lvl1pPr>
          </a:lstStyle>
          <a:p>
            <a:pPr/>
            <a:r>
              <a:t>Job 1:20–22; 2:9–10; Habakkuk 3:17–19; James 1:2–8</a:t>
            </a:r>
          </a:p>
        </p:txBody>
      </p:sp>
      <p:pic>
        <p:nvPicPr>
          <p:cNvPr id="180" name="pasted-movie.png" descr="pasted-movie.png"/>
          <p:cNvPicPr>
            <a:picLocks noChangeAspect="1"/>
          </p:cNvPicPr>
          <p:nvPr/>
        </p:nvPicPr>
        <p:blipFill>
          <a:blip r:embed="rId4">
            <a:extLst/>
          </a:blip>
          <a:stretch>
            <a:fillRect/>
          </a:stretch>
        </p:blipFill>
        <p:spPr>
          <a:xfrm>
            <a:off x="-81379" y="7068491"/>
            <a:ext cx="24546758" cy="4133304"/>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3" name="Front view of a red motorcycle against a black background" descr="Front view of a red motorcycle against a black background"/>
          <p:cNvPicPr>
            <a:picLocks noChangeAspect="1"/>
          </p:cNvPicPr>
          <p:nvPr/>
        </p:nvPicPr>
        <p:blipFill>
          <a:blip r:embed="rId2">
            <a:extLst/>
          </a:blip>
          <a:srcRect l="4463" t="0" r="45284" b="0"/>
          <a:stretch>
            <a:fillRect/>
          </a:stretch>
        </p:blipFill>
        <p:spPr>
          <a:xfrm>
            <a:off x="241081" y="1803319"/>
            <a:ext cx="11047201" cy="11527667"/>
          </a:xfrm>
          <a:prstGeom prst="rect">
            <a:avLst/>
          </a:prstGeom>
          <a:ln w="12700">
            <a:miter lim="400000"/>
          </a:ln>
        </p:spPr>
      </p:pic>
      <p:sp>
        <p:nvSpPr>
          <p:cNvPr id="254"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55" name="pasted-movie.png" descr="pasted-movie.png"/>
          <p:cNvPicPr>
            <a:picLocks noChangeAspect="1"/>
          </p:cNvPicPr>
          <p:nvPr/>
        </p:nvPicPr>
        <p:blipFill>
          <a:blip r:embed="rId3">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256" name="pasted-movie.png" descr="pasted-movie.png"/>
          <p:cNvPicPr>
            <a:picLocks noChangeAspect="1"/>
          </p:cNvPicPr>
          <p:nvPr/>
        </p:nvPicPr>
        <p:blipFill>
          <a:blip r:embed="rId4">
            <a:extLst/>
          </a:blip>
          <a:stretch>
            <a:fillRect/>
          </a:stretch>
        </p:blipFill>
        <p:spPr>
          <a:xfrm>
            <a:off x="5739033" y="-762693"/>
            <a:ext cx="3042005" cy="2851879"/>
          </a:xfrm>
          <a:prstGeom prst="rect">
            <a:avLst/>
          </a:prstGeom>
          <a:ln w="12700">
            <a:miter lim="400000"/>
          </a:ln>
        </p:spPr>
      </p:pic>
      <p:pic>
        <p:nvPicPr>
          <p:cNvPr id="257" name="pasted-movie.png" descr="pasted-movie.png"/>
          <p:cNvPicPr>
            <a:picLocks noChangeAspect="0"/>
          </p:cNvPicPr>
          <p:nvPr/>
        </p:nvPicPr>
        <p:blipFill>
          <a:blip r:embed="rId5">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258" name="Habakkuk 3:17–19 (NKJV)…"/>
          <p:cNvSpPr txBox="1"/>
          <p:nvPr/>
        </p:nvSpPr>
        <p:spPr>
          <a:xfrm>
            <a:off x="9901221" y="1820402"/>
            <a:ext cx="14184240" cy="115189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1100"/>
              </a:spcBef>
              <a:defRPr b="1" sz="6200">
                <a:solidFill>
                  <a:srgbClr val="000000"/>
                </a:solidFill>
                <a:latin typeface="Helvetica"/>
                <a:ea typeface="Helvetica"/>
                <a:cs typeface="Helvetica"/>
                <a:sym typeface="Helvetica"/>
              </a:defRPr>
            </a:pPr>
            <a:r>
              <a:t>Habakkuk 3:17–19 (NKJV)</a:t>
            </a:r>
          </a:p>
          <a:p>
            <a:pPr algn="ctr" defTabSz="457200">
              <a:lnSpc>
                <a:spcPct val="100000"/>
              </a:lnSpc>
              <a:spcBef>
                <a:spcPts val="1100"/>
              </a:spcBef>
              <a:defRPr sz="6200">
                <a:solidFill>
                  <a:srgbClr val="000000"/>
                </a:solidFill>
                <a:latin typeface="Helvetica"/>
                <a:ea typeface="Helvetica"/>
                <a:cs typeface="Helvetica"/>
                <a:sym typeface="Helvetica"/>
              </a:defRPr>
            </a:pPr>
            <a:r>
              <a:rPr baseline="31999"/>
              <a:t>17</a:t>
            </a:r>
            <a:r>
              <a:t> Though the fig tree may not blossom, Nor fruit be on the vines; Though the labor of the olive may fail, And the fields yield no food; Though the flock may be cut off from the fold, And there be no herd in the stalls— </a:t>
            </a:r>
            <a:r>
              <a:rPr baseline="31999"/>
              <a:t>18</a:t>
            </a:r>
            <a:r>
              <a:t> Yet I will rejoice in the Lord, I will joy in the God of my salvation. </a:t>
            </a:r>
            <a:r>
              <a:rPr baseline="31999"/>
              <a:t>19</a:t>
            </a:r>
            <a:r>
              <a:t> The Lord God is my strength; He will make my feet like deer’s </a:t>
            </a:r>
            <a:r>
              <a:rPr i="1"/>
              <a:t>feet,</a:t>
            </a:r>
            <a:r>
              <a:t> And He will make me walk on my high hills.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60"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61" name="pasted-movie.png" descr="pasted-movie.png"/>
          <p:cNvPicPr>
            <a:picLocks noChangeAspect="1"/>
          </p:cNvPicPr>
          <p:nvPr/>
        </p:nvPicPr>
        <p:blipFill>
          <a:blip r:embed="rId2">
            <a:extLst/>
          </a:blip>
          <a:stretch>
            <a:fillRect/>
          </a:stretch>
        </p:blipFill>
        <p:spPr>
          <a:xfrm>
            <a:off x="7571344" y="1109719"/>
            <a:ext cx="9241311" cy="7259628"/>
          </a:xfrm>
          <a:prstGeom prst="rect">
            <a:avLst/>
          </a:prstGeom>
          <a:ln w="12700">
            <a:miter lim="400000"/>
          </a:ln>
        </p:spPr>
      </p:pic>
      <p:sp>
        <p:nvSpPr>
          <p:cNvPr id="262" name="GOD"/>
          <p:cNvSpPr/>
          <p:nvPr/>
        </p:nvSpPr>
        <p:spPr>
          <a:xfrm>
            <a:off x="8856063" y="5803058"/>
            <a:ext cx="6671874" cy="2674851"/>
          </a:xfrm>
          <a:prstGeom prst="roundRect">
            <a:avLst>
              <a:gd name="adj" fmla="val 50000"/>
            </a:avLst>
          </a:prstGeom>
          <a:gradFill>
            <a:gsLst>
              <a:gs pos="0">
                <a:srgbClr val="005493"/>
              </a:gs>
              <a:gs pos="100000">
                <a:srgbClr val="76D6FF"/>
              </a:gs>
            </a:gsLst>
            <a:lin ang="5400000"/>
          </a:gradFill>
          <a:ln w="127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15300">
                <a:ln w="38100" cap="flat">
                  <a:solidFill>
                    <a:srgbClr val="000000"/>
                  </a:solidFill>
                  <a:prstDash val="solid"/>
                  <a:miter lim="400000"/>
                </a:ln>
                <a:solidFill>
                  <a:srgbClr val="FFFFFF"/>
                </a:solidFill>
                <a:latin typeface="Gill Sans"/>
                <a:ea typeface="Gill Sans"/>
                <a:cs typeface="Gill Sans"/>
                <a:sym typeface="Gill Sans"/>
              </a:defRPr>
            </a:lvl1pPr>
          </a:lstStyle>
          <a:p>
            <a:pPr/>
            <a:r>
              <a:t>GOD</a:t>
            </a:r>
          </a:p>
        </p:txBody>
      </p:sp>
      <p:grpSp>
        <p:nvGrpSpPr>
          <p:cNvPr id="266" name="Group"/>
          <p:cNvGrpSpPr/>
          <p:nvPr/>
        </p:nvGrpSpPr>
        <p:grpSpPr>
          <a:xfrm>
            <a:off x="1003845" y="2225021"/>
            <a:ext cx="8949505" cy="4169214"/>
            <a:chOff x="0" y="0"/>
            <a:chExt cx="8949504" cy="4169212"/>
          </a:xfrm>
        </p:grpSpPr>
        <p:sp>
          <p:nvSpPr>
            <p:cNvPr id="263" name="POVERTY"/>
            <p:cNvSpPr/>
            <p:nvPr/>
          </p:nvSpPr>
          <p:spPr>
            <a:xfrm>
              <a:off x="0" y="562132"/>
              <a:ext cx="5633912" cy="1483287"/>
            </a:xfrm>
            <a:prstGeom prst="roundRect">
              <a:avLst>
                <a:gd name="adj" fmla="val 38484"/>
              </a:avLst>
            </a:prstGeom>
            <a:gradFill flip="none" rotWithShape="1">
              <a:gsLst>
                <a:gs pos="0">
                  <a:schemeClr val="accent4"/>
                </a:gs>
                <a:gs pos="100000">
                  <a:schemeClr val="accent4">
                    <a:hueOff val="-81543"/>
                    <a:satOff val="3097"/>
                    <a:lumOff val="-86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09937"/>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POVERTY</a:t>
              </a:r>
            </a:p>
          </p:txBody>
        </p:sp>
        <p:sp>
          <p:nvSpPr>
            <p:cNvPr id="264" name="Arrow"/>
            <p:cNvSpPr/>
            <p:nvPr/>
          </p:nvSpPr>
          <p:spPr>
            <a:xfrm rot="2320080">
              <a:off x="6296523" y="2708072"/>
              <a:ext cx="2741266" cy="679209"/>
            </a:xfrm>
            <a:prstGeom prst="rightArrow">
              <a:avLst>
                <a:gd name="adj1" fmla="val 32000"/>
                <a:gd name="adj2" fmla="val 64000"/>
              </a:avLst>
            </a:prstGeom>
            <a:gradFill flip="none" rotWithShape="1">
              <a:gsLst>
                <a:gs pos="0">
                  <a:schemeClr val="accent4"/>
                </a:gs>
                <a:gs pos="100000">
                  <a:schemeClr val="accent4">
                    <a:hueOff val="-81543"/>
                    <a:satOff val="3097"/>
                    <a:lumOff val="-86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65" name="Picture 9" descr="Picture 9"/>
            <p:cNvPicPr>
              <a:picLocks noChangeAspect="1"/>
            </p:cNvPicPr>
            <p:nvPr/>
          </p:nvPicPr>
          <p:blipFill>
            <a:blip r:embed="rId3">
              <a:extLst/>
            </a:blip>
            <a:stretch>
              <a:fillRect/>
            </a:stretch>
          </p:blipFill>
          <p:spPr>
            <a:xfrm rot="7729338">
              <a:off x="5024621" y="287615"/>
              <a:ext cx="2219165" cy="3092277"/>
            </a:xfrm>
            <a:prstGeom prst="rect">
              <a:avLst/>
            </a:prstGeom>
            <a:ln w="12700" cap="flat">
              <a:noFill/>
              <a:miter lim="400000"/>
            </a:ln>
            <a:effectLst/>
          </p:spPr>
        </p:pic>
      </p:grpSp>
      <p:grpSp>
        <p:nvGrpSpPr>
          <p:cNvPr id="270" name="Group"/>
          <p:cNvGrpSpPr/>
          <p:nvPr/>
        </p:nvGrpSpPr>
        <p:grpSpPr>
          <a:xfrm>
            <a:off x="338942" y="5948103"/>
            <a:ext cx="9462191" cy="2235689"/>
            <a:chOff x="0" y="0"/>
            <a:chExt cx="9462189" cy="2235687"/>
          </a:xfrm>
        </p:grpSpPr>
        <p:sp>
          <p:nvSpPr>
            <p:cNvPr id="267" name="Persecution"/>
            <p:cNvSpPr/>
            <p:nvPr/>
          </p:nvSpPr>
          <p:spPr>
            <a:xfrm>
              <a:off x="0" y="450736"/>
              <a:ext cx="5633912" cy="1483288"/>
            </a:xfrm>
            <a:prstGeom prst="roundRect">
              <a:avLst>
                <a:gd name="adj" fmla="val 38484"/>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nSpc>
                  <a:spcPct val="100000"/>
                </a:lnSpc>
                <a:spcBef>
                  <a:spcPts val="0"/>
                </a:spcBef>
                <a:defRPr b="1" sz="5600">
                  <a:solidFill>
                    <a:srgbClr val="FEFB53"/>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Persecution</a:t>
              </a:r>
            </a:p>
          </p:txBody>
        </p:sp>
        <p:sp>
          <p:nvSpPr>
            <p:cNvPr id="268" name="Arrow"/>
            <p:cNvSpPr/>
            <p:nvPr/>
          </p:nvSpPr>
          <p:spPr>
            <a:xfrm rot="9148">
              <a:off x="6720025" y="773450"/>
              <a:ext cx="2741266" cy="679209"/>
            </a:xfrm>
            <a:prstGeom prst="rightArrow">
              <a:avLst>
                <a:gd name="adj1" fmla="val 32000"/>
                <a:gd name="adj2" fmla="val 64000"/>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69" name="Picture 9" descr="Picture 9"/>
            <p:cNvPicPr>
              <a:picLocks noChangeAspect="1"/>
            </p:cNvPicPr>
            <p:nvPr/>
          </p:nvPicPr>
          <p:blipFill>
            <a:blip r:embed="rId3">
              <a:extLst/>
            </a:blip>
            <a:stretch>
              <a:fillRect/>
            </a:stretch>
          </p:blipFill>
          <p:spPr>
            <a:xfrm rot="5418406">
              <a:off x="5025692" y="-428295"/>
              <a:ext cx="2219164" cy="3092277"/>
            </a:xfrm>
            <a:prstGeom prst="rect">
              <a:avLst/>
            </a:prstGeom>
            <a:ln w="12700" cap="flat">
              <a:noFill/>
              <a:miter lim="400000"/>
            </a:ln>
            <a:effectLst/>
          </p:spPr>
        </p:pic>
      </p:grpSp>
      <p:grpSp>
        <p:nvGrpSpPr>
          <p:cNvPr id="274" name="Group"/>
          <p:cNvGrpSpPr/>
          <p:nvPr/>
        </p:nvGrpSpPr>
        <p:grpSpPr>
          <a:xfrm>
            <a:off x="1003845" y="7606230"/>
            <a:ext cx="9126227" cy="4223902"/>
            <a:chOff x="0" y="0"/>
            <a:chExt cx="9126226" cy="4223900"/>
          </a:xfrm>
        </p:grpSpPr>
        <p:sp>
          <p:nvSpPr>
            <p:cNvPr id="271" name="Temptation"/>
            <p:cNvSpPr/>
            <p:nvPr/>
          </p:nvSpPr>
          <p:spPr>
            <a:xfrm>
              <a:off x="0" y="2740612"/>
              <a:ext cx="5633912" cy="1483288"/>
            </a:xfrm>
            <a:prstGeom prst="roundRect">
              <a:avLst>
                <a:gd name="adj" fmla="val 38484"/>
              </a:avLst>
            </a:prstGeom>
            <a:gradFill flip="none" rotWithShape="1">
              <a:gsLst>
                <a:gs pos="0">
                  <a:srgbClr val="00FDFF"/>
                </a:gs>
                <a:gs pos="100000">
                  <a:schemeClr val="accent6">
                    <a:satOff val="1848"/>
                    <a:lumOff val="-152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98FAFD"/>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Temptation</a:t>
              </a:r>
            </a:p>
          </p:txBody>
        </p:sp>
        <p:sp>
          <p:nvSpPr>
            <p:cNvPr id="272" name="Arrow"/>
            <p:cNvSpPr/>
            <p:nvPr/>
          </p:nvSpPr>
          <p:spPr>
            <a:xfrm rot="19314263">
              <a:off x="6467402" y="773305"/>
              <a:ext cx="2741266" cy="679208"/>
            </a:xfrm>
            <a:prstGeom prst="rightArrow">
              <a:avLst>
                <a:gd name="adj1" fmla="val 32000"/>
                <a:gd name="adj2" fmla="val 64000"/>
              </a:avLst>
            </a:prstGeom>
            <a:gradFill flip="none" rotWithShape="1">
              <a:gsLst>
                <a:gs pos="0">
                  <a:srgbClr val="00FDFF"/>
                </a:gs>
                <a:gs pos="100000">
                  <a:srgbClr val="73FDFF"/>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73" name="Picture 9" descr="Picture 9"/>
            <p:cNvPicPr>
              <a:picLocks noChangeAspect="1"/>
            </p:cNvPicPr>
            <p:nvPr/>
          </p:nvPicPr>
          <p:blipFill>
            <a:blip r:embed="rId3">
              <a:extLst/>
            </a:blip>
            <a:stretch>
              <a:fillRect/>
            </a:stretch>
          </p:blipFill>
          <p:spPr>
            <a:xfrm rot="3123521">
              <a:off x="5195780" y="781047"/>
              <a:ext cx="2219164" cy="3092277"/>
            </a:xfrm>
            <a:prstGeom prst="rect">
              <a:avLst/>
            </a:prstGeom>
            <a:ln w="12700" cap="flat">
              <a:noFill/>
              <a:miter lim="400000"/>
            </a:ln>
            <a:effectLst/>
          </p:spPr>
        </p:pic>
      </p:grpSp>
      <p:grpSp>
        <p:nvGrpSpPr>
          <p:cNvPr id="278" name="Group"/>
          <p:cNvGrpSpPr/>
          <p:nvPr/>
        </p:nvGrpSpPr>
        <p:grpSpPr>
          <a:xfrm>
            <a:off x="14494530" y="7633225"/>
            <a:ext cx="8885625" cy="4196906"/>
            <a:chOff x="0" y="0"/>
            <a:chExt cx="8885623" cy="4196905"/>
          </a:xfrm>
        </p:grpSpPr>
        <p:sp>
          <p:nvSpPr>
            <p:cNvPr id="275" name="DEATH"/>
            <p:cNvSpPr/>
            <p:nvPr/>
          </p:nvSpPr>
          <p:spPr>
            <a:xfrm>
              <a:off x="3251711" y="2713618"/>
              <a:ext cx="5633913" cy="1483288"/>
            </a:xfrm>
            <a:prstGeom prst="roundRect">
              <a:avLst>
                <a:gd name="adj" fmla="val 38484"/>
              </a:avLst>
            </a:prstGeom>
            <a:gradFill flip="none" rotWithShape="1">
              <a:gsLst>
                <a:gs pos="0">
                  <a:schemeClr val="accent5">
                    <a:hueOff val="-158059"/>
                    <a:satOff val="-13250"/>
                    <a:lumOff val="10967"/>
                  </a:schemeClr>
                </a:gs>
                <a:gs pos="100000">
                  <a:schemeClr val="accent5">
                    <a:hueOff val="-53923"/>
                    <a:lumOff val="-6733"/>
                  </a:schemeClr>
                </a:gs>
              </a:gsLst>
              <a:lin ang="5400000" scaled="0"/>
            </a:gradFill>
            <a:ln w="12700" cap="flat">
              <a:solidFill>
                <a:srgbClr val="FF26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EA4025"/>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DEATH</a:t>
              </a:r>
            </a:p>
          </p:txBody>
        </p:sp>
        <p:sp>
          <p:nvSpPr>
            <p:cNvPr id="276" name="Arrow"/>
            <p:cNvSpPr/>
            <p:nvPr/>
          </p:nvSpPr>
          <p:spPr>
            <a:xfrm rot="13120081">
              <a:off x="-88285" y="781932"/>
              <a:ext cx="2741267" cy="679209"/>
            </a:xfrm>
            <a:prstGeom prst="rightArrow">
              <a:avLst>
                <a:gd name="adj1" fmla="val 32000"/>
                <a:gd name="adj2" fmla="val 64000"/>
              </a:avLst>
            </a:prstGeom>
            <a:gradFill flip="none" rotWithShape="1">
              <a:gsLst>
                <a:gs pos="0">
                  <a:schemeClr val="accent5">
                    <a:hueOff val="-158059"/>
                    <a:satOff val="-13250"/>
                    <a:lumOff val="10967"/>
                  </a:schemeClr>
                </a:gs>
                <a:gs pos="100000">
                  <a:schemeClr val="accent5">
                    <a:hueOff val="-53923"/>
                    <a:lumOff val="-6733"/>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77" name="Picture 9" descr="Picture 9"/>
            <p:cNvPicPr>
              <a:picLocks noChangeAspect="1"/>
            </p:cNvPicPr>
            <p:nvPr/>
          </p:nvPicPr>
          <p:blipFill>
            <a:blip r:embed="rId3">
              <a:extLst/>
            </a:blip>
            <a:stretch>
              <a:fillRect/>
            </a:stretch>
          </p:blipFill>
          <p:spPr>
            <a:xfrm rot="18529338">
              <a:off x="1705717" y="789321"/>
              <a:ext cx="2219165" cy="3092278"/>
            </a:xfrm>
            <a:prstGeom prst="rect">
              <a:avLst/>
            </a:prstGeom>
            <a:ln w="12700" cap="flat">
              <a:noFill/>
              <a:miter lim="400000"/>
            </a:ln>
            <a:effectLst/>
          </p:spPr>
        </p:pic>
      </p:grpSp>
      <p:grpSp>
        <p:nvGrpSpPr>
          <p:cNvPr id="283" name="Group"/>
          <p:cNvGrpSpPr/>
          <p:nvPr/>
        </p:nvGrpSpPr>
        <p:grpSpPr>
          <a:xfrm>
            <a:off x="14315048" y="3775976"/>
            <a:ext cx="9730008" cy="6222000"/>
            <a:chOff x="0" y="0"/>
            <a:chExt cx="9730006" cy="6221998"/>
          </a:xfrm>
        </p:grpSpPr>
        <p:sp>
          <p:nvSpPr>
            <p:cNvPr id="279" name="SUFFERING"/>
            <p:cNvSpPr/>
            <p:nvPr/>
          </p:nvSpPr>
          <p:spPr>
            <a:xfrm>
              <a:off x="4096094" y="2622863"/>
              <a:ext cx="5633913" cy="1483288"/>
            </a:xfrm>
            <a:prstGeom prst="roundRect">
              <a:avLst>
                <a:gd name="adj" fmla="val 38484"/>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lnSpc>
                  <a:spcPct val="100000"/>
                </a:lnSpc>
                <a:spcBef>
                  <a:spcPts val="0"/>
                </a:spcBef>
                <a:defRPr b="1" sz="5500">
                  <a:solidFill>
                    <a:srgbClr val="FFFFFF"/>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SUFFERING</a:t>
              </a:r>
            </a:p>
          </p:txBody>
        </p:sp>
        <p:grpSp>
          <p:nvGrpSpPr>
            <p:cNvPr id="282" name="Group"/>
            <p:cNvGrpSpPr/>
            <p:nvPr/>
          </p:nvGrpSpPr>
          <p:grpSpPr>
            <a:xfrm rot="13154885">
              <a:off x="800851" y="1009222"/>
              <a:ext cx="4689118" cy="4203556"/>
              <a:chOff x="0" y="0"/>
              <a:chExt cx="4689117" cy="4203555"/>
            </a:xfrm>
          </p:grpSpPr>
          <p:sp>
            <p:nvSpPr>
              <p:cNvPr id="280" name="Arrow"/>
              <p:cNvSpPr/>
              <p:nvPr/>
            </p:nvSpPr>
            <p:spPr>
              <a:xfrm rot="19254263">
                <a:off x="2040584" y="788304"/>
                <a:ext cx="2741266" cy="679209"/>
              </a:xfrm>
              <a:prstGeom prst="rightArrow">
                <a:avLst>
                  <a:gd name="adj1" fmla="val 32000"/>
                  <a:gd name="adj2" fmla="val 64000"/>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81" name="Picture 9" descr="Picture 9"/>
              <p:cNvPicPr>
                <a:picLocks noChangeAspect="1"/>
              </p:cNvPicPr>
              <p:nvPr/>
            </p:nvPicPr>
            <p:blipFill>
              <a:blip r:embed="rId3">
                <a:extLst/>
              </a:blip>
              <a:stretch>
                <a:fillRect/>
              </a:stretch>
            </p:blipFill>
            <p:spPr>
              <a:xfrm rot="3063521">
                <a:off x="790388" y="822609"/>
                <a:ext cx="2219164" cy="3092278"/>
              </a:xfrm>
              <a:prstGeom prst="rect">
                <a:avLst/>
              </a:prstGeom>
              <a:ln w="12700" cap="flat">
                <a:noFill/>
                <a:miter lim="400000"/>
              </a:ln>
              <a:effectLst/>
            </p:spPr>
          </p:pic>
        </p:grpSp>
      </p:grpSp>
      <p:grpSp>
        <p:nvGrpSpPr>
          <p:cNvPr id="288" name="Group"/>
          <p:cNvGrpSpPr/>
          <p:nvPr/>
        </p:nvGrpSpPr>
        <p:grpSpPr>
          <a:xfrm>
            <a:off x="14099722" y="2192555"/>
            <a:ext cx="9280432" cy="4190502"/>
            <a:chOff x="0" y="0"/>
            <a:chExt cx="9280431" cy="4190500"/>
          </a:xfrm>
        </p:grpSpPr>
        <p:sp>
          <p:nvSpPr>
            <p:cNvPr id="284" name="FRIENDS"/>
            <p:cNvSpPr/>
            <p:nvPr/>
          </p:nvSpPr>
          <p:spPr>
            <a:xfrm>
              <a:off x="3646519" y="594598"/>
              <a:ext cx="5633913" cy="1483288"/>
            </a:xfrm>
            <a:prstGeom prst="roundRect">
              <a:avLst>
                <a:gd name="adj" fmla="val 38484"/>
              </a:avLst>
            </a:prstGeom>
            <a:gradFill flip="none" rotWithShape="1">
              <a:gsLst>
                <a:gs pos="0">
                  <a:srgbClr val="4F8F00"/>
                </a:gs>
                <a:gs pos="100000">
                  <a:srgbClr val="929000"/>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EFACC"/>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FRIENDS</a:t>
              </a:r>
            </a:p>
          </p:txBody>
        </p:sp>
        <p:grpSp>
          <p:nvGrpSpPr>
            <p:cNvPr id="287" name="Group"/>
            <p:cNvGrpSpPr/>
            <p:nvPr/>
          </p:nvGrpSpPr>
          <p:grpSpPr>
            <a:xfrm rot="21300000">
              <a:off x="155249" y="206779"/>
              <a:ext cx="4909959" cy="3776944"/>
              <a:chOff x="0" y="0"/>
              <a:chExt cx="4909958" cy="3776942"/>
            </a:xfrm>
          </p:grpSpPr>
          <p:sp>
            <p:nvSpPr>
              <p:cNvPr id="285" name="Arrow"/>
              <p:cNvSpPr/>
              <p:nvPr/>
            </p:nvSpPr>
            <p:spPr>
              <a:xfrm rot="8921013">
                <a:off x="-23174" y="2434806"/>
                <a:ext cx="2741266" cy="679208"/>
              </a:xfrm>
              <a:prstGeom prst="rightArrow">
                <a:avLst>
                  <a:gd name="adj1" fmla="val 32000"/>
                  <a:gd name="adj2" fmla="val 64000"/>
                </a:avLst>
              </a:prstGeom>
              <a:gradFill flip="none" rotWithShape="1">
                <a:gsLst>
                  <a:gs pos="0">
                    <a:srgbClr val="9437FF"/>
                  </a:gs>
                  <a:gs pos="100000">
                    <a:srgbClr val="D783FF"/>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86" name="Picture 9" descr="Picture 9"/>
              <p:cNvPicPr>
                <a:picLocks noChangeAspect="1"/>
              </p:cNvPicPr>
              <p:nvPr/>
            </p:nvPicPr>
            <p:blipFill>
              <a:blip r:embed="rId3">
                <a:extLst/>
              </a:blip>
              <a:stretch>
                <a:fillRect/>
              </a:stretch>
            </p:blipFill>
            <p:spPr>
              <a:xfrm rot="14330270">
                <a:off x="1903170" y="203405"/>
                <a:ext cx="2219164" cy="3092277"/>
              </a:xfrm>
              <a:prstGeom prst="rect">
                <a:avLst/>
              </a:prstGeom>
              <a:ln w="12700" cap="flat">
                <a:noFill/>
                <a:miter lim="400000"/>
              </a:ln>
              <a:effectLst/>
            </p:spPr>
          </p:pic>
        </p:grpSp>
      </p:grpSp>
      <p:grpSp>
        <p:nvGrpSpPr>
          <p:cNvPr id="293" name="Group"/>
          <p:cNvGrpSpPr/>
          <p:nvPr/>
        </p:nvGrpSpPr>
        <p:grpSpPr>
          <a:xfrm>
            <a:off x="9375044" y="8136497"/>
            <a:ext cx="5633912" cy="4973895"/>
            <a:chOff x="0" y="0"/>
            <a:chExt cx="5633911" cy="4973893"/>
          </a:xfrm>
        </p:grpSpPr>
        <p:sp>
          <p:nvSpPr>
            <p:cNvPr id="289" name="SICKNESS"/>
            <p:cNvSpPr/>
            <p:nvPr/>
          </p:nvSpPr>
          <p:spPr>
            <a:xfrm>
              <a:off x="0" y="3490606"/>
              <a:ext cx="5633912" cy="1483288"/>
            </a:xfrm>
            <a:prstGeom prst="roundRect">
              <a:avLst>
                <a:gd name="adj" fmla="val 38484"/>
              </a:avLst>
            </a:prstGeom>
            <a:gradFill flip="none" rotWithShape="1">
              <a:gsLst>
                <a:gs pos="0">
                  <a:srgbClr val="FFD479"/>
                </a:gs>
                <a:gs pos="100000">
                  <a:srgbClr val="945200"/>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FFD8C"/>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SICKNESS</a:t>
              </a:r>
            </a:p>
          </p:txBody>
        </p:sp>
        <p:grpSp>
          <p:nvGrpSpPr>
            <p:cNvPr id="292" name="Group"/>
            <p:cNvGrpSpPr/>
            <p:nvPr/>
          </p:nvGrpSpPr>
          <p:grpSpPr>
            <a:xfrm rot="10802982">
              <a:off x="1660389" y="1002"/>
              <a:ext cx="2313134" cy="3886588"/>
              <a:chOff x="0" y="0"/>
              <a:chExt cx="2313133" cy="3886586"/>
            </a:xfrm>
          </p:grpSpPr>
          <p:sp>
            <p:nvSpPr>
              <p:cNvPr id="290" name="Arrow"/>
              <p:cNvSpPr/>
              <p:nvPr/>
            </p:nvSpPr>
            <p:spPr>
              <a:xfrm rot="5496394">
                <a:off x="269414" y="2681071"/>
                <a:ext cx="1713456" cy="679209"/>
              </a:xfrm>
              <a:prstGeom prst="rightArrow">
                <a:avLst>
                  <a:gd name="adj1" fmla="val 32000"/>
                  <a:gd name="adj2" fmla="val 64000"/>
                </a:avLst>
              </a:prstGeom>
              <a:gradFill flip="none" rotWithShape="1">
                <a:gsLst>
                  <a:gs pos="0">
                    <a:schemeClr val="accent3"/>
                  </a:gs>
                  <a:gs pos="100000">
                    <a:schemeClr val="accent3">
                      <a:satOff val="2194"/>
                      <a:lumOff val="-10817"/>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91" name="Picture 9" descr="Picture 9"/>
              <p:cNvPicPr>
                <a:picLocks noChangeAspect="1"/>
              </p:cNvPicPr>
              <p:nvPr/>
            </p:nvPicPr>
            <p:blipFill>
              <a:blip r:embed="rId3">
                <a:extLst/>
              </a:blip>
              <a:stretch>
                <a:fillRect/>
              </a:stretch>
            </p:blipFill>
            <p:spPr>
              <a:xfrm rot="10905650">
                <a:off x="46985" y="33364"/>
                <a:ext cx="2219164" cy="3092277"/>
              </a:xfrm>
              <a:prstGeom prst="rect">
                <a:avLst/>
              </a:prstGeom>
              <a:ln w="12700" cap="flat">
                <a:noFill/>
                <a:miter lim="400000"/>
              </a:ln>
              <a:effectLst/>
            </p:spPr>
          </p:pic>
        </p:grpSp>
      </p:grpSp>
      <p:pic>
        <p:nvPicPr>
          <p:cNvPr id="294" name="pasted-movie.png" descr="pasted-movie.png"/>
          <p:cNvPicPr>
            <a:picLocks noChangeAspect="1"/>
          </p:cNvPicPr>
          <p:nvPr/>
        </p:nvPicPr>
        <p:blipFill>
          <a:blip r:embed="rId4">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295" name="pasted-movie.png" descr="pasted-movie.png"/>
          <p:cNvPicPr>
            <a:picLocks noChangeAspect="1"/>
          </p:cNvPicPr>
          <p:nvPr/>
        </p:nvPicPr>
        <p:blipFill>
          <a:blip r:embed="rId5">
            <a:extLst/>
          </a:blip>
          <a:stretch>
            <a:fillRect/>
          </a:stretch>
        </p:blipFill>
        <p:spPr>
          <a:xfrm>
            <a:off x="5739033" y="-762693"/>
            <a:ext cx="3042005" cy="2851879"/>
          </a:xfrm>
          <a:prstGeom prst="rect">
            <a:avLst/>
          </a:prstGeom>
          <a:ln w="12700">
            <a:miter lim="400000"/>
          </a:ln>
        </p:spPr>
      </p:pic>
      <p:pic>
        <p:nvPicPr>
          <p:cNvPr id="296" name="pasted-movie.png" descr="pasted-movie.png"/>
          <p:cNvPicPr>
            <a:picLocks noChangeAspect="0"/>
          </p:cNvPicPr>
          <p:nvPr/>
        </p:nvPicPr>
        <p:blipFill>
          <a:blip r:embed="rId6">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98" name="James 1:2–8 (NKJV)…"/>
          <p:cNvSpPr txBox="1"/>
          <p:nvPr/>
        </p:nvSpPr>
        <p:spPr>
          <a:xfrm>
            <a:off x="675115" y="247650"/>
            <a:ext cx="23033769" cy="132207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91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t>James 1:2–8 (NKJV) </a:t>
            </a:r>
          </a:p>
          <a:p>
            <a:pPr algn="ctr" defTabSz="457200">
              <a:lnSpc>
                <a:spcPct val="100000"/>
              </a:lnSpc>
              <a:spcBef>
                <a:spcPts val="0"/>
              </a:spcBef>
              <a:defRPr sz="70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rPr baseline="31999"/>
              <a:t>2</a:t>
            </a:r>
            <a:r>
              <a:t> My brethren, count it all joy when you fall into various trials, </a:t>
            </a:r>
            <a:r>
              <a:rPr baseline="31999"/>
              <a:t>3</a:t>
            </a:r>
            <a:r>
              <a:t> knowing that the testing of your faith produces patience. </a:t>
            </a:r>
            <a:r>
              <a:rPr baseline="31999"/>
              <a:t>4</a:t>
            </a:r>
            <a:r>
              <a:t> But let patience have </a:t>
            </a:r>
            <a:r>
              <a:rPr i="1"/>
              <a:t>its</a:t>
            </a:r>
            <a:r>
              <a:t> perfect work, that you may be perfect and complete, lacking nothing. </a:t>
            </a:r>
            <a:r>
              <a:rPr baseline="31999"/>
              <a:t>5</a:t>
            </a:r>
            <a:r>
              <a:t> If any of you lacks wisdom, let him ask of God, who gives to all liberally and without reproach, and it will be given to him. </a:t>
            </a:r>
            <a:r>
              <a:rPr baseline="31999"/>
              <a:t>6</a:t>
            </a:r>
            <a:r>
              <a:t> But let him ask in faith, with no doubting, for he who doubts is like a wave of the sea driven and tossed by the wind. </a:t>
            </a:r>
            <a:r>
              <a:rPr baseline="31999"/>
              <a:t>7</a:t>
            </a:r>
            <a:r>
              <a:t> For let not that man suppose that he will receive anything from the Lord; </a:t>
            </a:r>
            <a:r>
              <a:rPr baseline="31999"/>
              <a:t>8</a:t>
            </a:r>
            <a:r>
              <a:t> </a:t>
            </a:r>
            <a:r>
              <a:rPr i="1"/>
              <a:t>he is</a:t>
            </a:r>
            <a:r>
              <a:t> a double-minded man, unstable in all his ways.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0" name="Front view of a red Ducati motorcycle against a black background" descr="Front view of a red Ducati motorcycle against a black background"/>
          <p:cNvPicPr>
            <a:picLocks noChangeAspect="1"/>
          </p:cNvPicPr>
          <p:nvPr>
            <p:ph type="pic" idx="21"/>
          </p:nvPr>
        </p:nvPicPr>
        <p:blipFill>
          <a:blip r:embed="rId2">
            <a:extLst/>
          </a:blip>
          <a:srcRect l="0" t="10244" r="0" b="10244"/>
          <a:stretch>
            <a:fillRect/>
          </a:stretch>
        </p:blipFill>
        <p:spPr>
          <a:prstGeom prst="rect">
            <a:avLst/>
          </a:prstGeom>
        </p:spPr>
      </p:pic>
      <p:sp>
        <p:nvSpPr>
          <p:cNvPr id="301" name="FAITH IN TRIALS"/>
          <p:cNvSpPr txBox="1"/>
          <p:nvPr/>
        </p:nvSpPr>
        <p:spPr>
          <a:xfrm>
            <a:off x="3358641" y="1721736"/>
            <a:ext cx="17666718" cy="2298701"/>
          </a:xfrm>
          <a:prstGeom prst="rect">
            <a:avLst/>
          </a:prstGeom>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lgn="ctr">
              <a:lnSpc>
                <a:spcPct val="100000"/>
              </a:lnSpc>
              <a:spcBef>
                <a:spcPts val="0"/>
              </a:spcBef>
              <a:defRPr b="1" sz="15000">
                <a:ln w="12700" cap="flat">
                  <a:solidFill>
                    <a:srgbClr val="000000"/>
                  </a:solidFill>
                  <a:prstDash val="solid"/>
                  <a:miter lim="400000"/>
                </a:ln>
                <a:solidFill>
                  <a:srgbClr val="FFFFFF"/>
                </a:solidFill>
                <a:effectLst>
                  <a:outerShdw sx="100000" sy="100000" kx="0" ky="0" algn="b" rotWithShape="0" blurRad="76200" dist="63500" dir="1440000">
                    <a:srgbClr val="000000"/>
                  </a:outerShdw>
                </a:effectLst>
                <a:latin typeface="Gill Sans"/>
                <a:ea typeface="Gill Sans"/>
                <a:cs typeface="Gill Sans"/>
                <a:sym typeface="Gill Sans"/>
              </a:defRPr>
            </a:lvl1pPr>
          </a:lstStyle>
          <a:p>
            <a:pPr/>
            <a:r>
              <a:t>FAITH IN TRIALS</a:t>
            </a:r>
          </a:p>
        </p:txBody>
      </p:sp>
      <p:sp>
        <p:nvSpPr>
          <p:cNvPr id="302" name="Rectangle"/>
          <p:cNvSpPr/>
          <p:nvPr/>
        </p:nvSpPr>
        <p:spPr>
          <a:xfrm>
            <a:off x="27202" y="3861836"/>
            <a:ext cx="24329596" cy="1178935"/>
          </a:xfrm>
          <a:prstGeom prst="rect">
            <a:avLst/>
          </a:prstGeom>
          <a:solidFill>
            <a:schemeClr val="accent6">
              <a:satOff val="1848"/>
              <a:lumOff val="-15262"/>
              <a:alpha val="64269"/>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03" name="2 My brethren, count it all joy when you fall into various trials, — James 1:2 (NKJV)"/>
          <p:cNvSpPr txBox="1"/>
          <p:nvPr/>
        </p:nvSpPr>
        <p:spPr>
          <a:xfrm>
            <a:off x="989698" y="4004566"/>
            <a:ext cx="22404605" cy="811226"/>
          </a:xfrm>
          <a:prstGeom prst="rect">
            <a:avLst/>
          </a:prstGeom>
          <a:ln w="12700">
            <a:miter lim="400000"/>
          </a:ln>
          <a:effectLst>
            <a:outerShdw sx="100000" sy="100000" kx="0" ky="0" algn="b" rotWithShape="0" blurRad="63500" dist="25400"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5000">
                <a:solidFill>
                  <a:srgbClr val="FFFFFF"/>
                </a:solidFill>
                <a:latin typeface="Times New Roman"/>
                <a:ea typeface="Times New Roman"/>
                <a:cs typeface="Times New Roman"/>
                <a:sym typeface="Times New Roman"/>
              </a:defRPr>
            </a:pPr>
            <a:r>
              <a:t> </a:t>
            </a:r>
            <a:r>
              <a:rPr baseline="31999"/>
              <a:t>2</a:t>
            </a:r>
            <a:r>
              <a:t> My brethren, count it all joy when you fall into various trials, — James 1:2 (NKJV)</a:t>
            </a:r>
          </a:p>
        </p:txBody>
      </p:sp>
      <p:sp>
        <p:nvSpPr>
          <p:cNvPr id="304" name="Need correct perspective (2)…"/>
          <p:cNvSpPr txBox="1"/>
          <p:nvPr/>
        </p:nvSpPr>
        <p:spPr>
          <a:xfrm>
            <a:off x="559256" y="6310306"/>
            <a:ext cx="12987807" cy="5270501"/>
          </a:xfrm>
          <a:prstGeom prst="rect">
            <a:avLst/>
          </a:prstGeom>
          <a:ln w="12700">
            <a:miter lim="400000"/>
          </a:ln>
          <a:effectLst>
            <a:outerShdw sx="100000" sy="100000" kx="0" ky="0" algn="b" rotWithShape="0" blurRad="279400" dist="152400" dir="2039992">
              <a:srgbClr val="000000">
                <a:alpha val="75000"/>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1371600" indent="-1371600">
              <a:lnSpc>
                <a:spcPct val="100000"/>
              </a:lnSpc>
              <a:spcBef>
                <a:spcPts val="1400"/>
              </a:spcBef>
              <a:buSzPct val="80000"/>
              <a:buBlip>
                <a:blip r:embed="rId3"/>
              </a:buBlip>
              <a:defRPr b="1" sz="6000">
                <a:solidFill>
                  <a:srgbClr val="FFFFFF"/>
                </a:solidFill>
                <a:effectLst>
                  <a:outerShdw sx="100000" sy="100000" kx="0" ky="0" algn="b" rotWithShape="0" blurRad="63500" dist="63500" dir="2040000">
                    <a:srgbClr val="000000"/>
                  </a:outerShdw>
                </a:effectLst>
                <a:latin typeface="Century Gothic"/>
                <a:ea typeface="Century Gothic"/>
                <a:cs typeface="Century Gothic"/>
                <a:sym typeface="Century Gothic"/>
              </a:defRPr>
            </a:pPr>
            <a:r>
              <a:t>Need correct perspective (2)</a:t>
            </a:r>
          </a:p>
          <a:p>
            <a:pPr marL="1371600" indent="-1371600">
              <a:lnSpc>
                <a:spcPct val="100000"/>
              </a:lnSpc>
              <a:spcBef>
                <a:spcPts val="1400"/>
              </a:spcBef>
              <a:buSzPct val="80000"/>
              <a:buBlip>
                <a:blip r:embed="rId3"/>
              </a:buBlip>
              <a:defRPr b="1" sz="6000">
                <a:solidFill>
                  <a:srgbClr val="FFFFFF"/>
                </a:solidFill>
                <a:effectLst>
                  <a:outerShdw sx="100000" sy="100000" kx="0" ky="0" algn="b" rotWithShape="0" blurRad="63500" dist="63500" dir="2040000">
                    <a:srgbClr val="000000"/>
                  </a:outerShdw>
                </a:effectLst>
                <a:latin typeface="Century Gothic"/>
                <a:ea typeface="Century Gothic"/>
                <a:cs typeface="Century Gothic"/>
                <a:sym typeface="Century Gothic"/>
              </a:defRPr>
            </a:pPr>
            <a:r>
              <a:t>WHEN, not if (cf. 2 Tim. 3:12)</a:t>
            </a:r>
          </a:p>
          <a:p>
            <a:pPr marL="1371600" indent="-1371600">
              <a:lnSpc>
                <a:spcPct val="100000"/>
              </a:lnSpc>
              <a:spcBef>
                <a:spcPts val="1400"/>
              </a:spcBef>
              <a:buSzPct val="80000"/>
              <a:buBlip>
                <a:blip r:embed="rId3"/>
              </a:buBlip>
              <a:defRPr b="1" sz="6000">
                <a:solidFill>
                  <a:srgbClr val="FFFFFF"/>
                </a:solidFill>
                <a:effectLst>
                  <a:outerShdw sx="100000" sy="100000" kx="0" ky="0" algn="b" rotWithShape="0" blurRad="63500" dist="63500" dir="2040000">
                    <a:srgbClr val="000000"/>
                  </a:outerShdw>
                </a:effectLst>
                <a:latin typeface="Century Gothic"/>
                <a:ea typeface="Century Gothic"/>
                <a:cs typeface="Century Gothic"/>
                <a:sym typeface="Century Gothic"/>
              </a:defRPr>
            </a:pPr>
            <a:r>
              <a:t>Christians will encounter MANY types and degrees of trials. (2)</a:t>
            </a:r>
          </a:p>
          <a:p>
            <a:pPr marL="1371600" indent="-1371600">
              <a:lnSpc>
                <a:spcPct val="100000"/>
              </a:lnSpc>
              <a:spcBef>
                <a:spcPts val="1400"/>
              </a:spcBef>
              <a:buSzPct val="80000"/>
              <a:buBlip>
                <a:blip r:embed="rId3"/>
              </a:buBlip>
              <a:defRPr b="1" sz="6000">
                <a:solidFill>
                  <a:srgbClr val="FFFFFF"/>
                </a:solidFill>
                <a:effectLst>
                  <a:outerShdw sx="100000" sy="100000" kx="0" ky="0" algn="b" rotWithShape="0" blurRad="63500" dist="63500" dir="2040000">
                    <a:srgbClr val="000000"/>
                  </a:outerShdw>
                </a:effectLst>
                <a:latin typeface="Century Gothic"/>
                <a:ea typeface="Century Gothic"/>
                <a:cs typeface="Century Gothic"/>
                <a:sym typeface="Century Gothic"/>
              </a:defRPr>
            </a:pPr>
            <a:r>
              <a:t>We can be victorious (3-12)</a:t>
            </a:r>
          </a:p>
        </p:txBody>
      </p:sp>
      <p:sp>
        <p:nvSpPr>
          <p:cNvPr id="305"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06" name="pasted-movie.png" descr="pasted-movie.png"/>
          <p:cNvPicPr>
            <a:picLocks noChangeAspect="1"/>
          </p:cNvPicPr>
          <p:nvPr/>
        </p:nvPicPr>
        <p:blipFill>
          <a:blip r:embed="rId4">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307" name="pasted-movie.png" descr="pasted-movie.png"/>
          <p:cNvPicPr>
            <a:picLocks noChangeAspect="1"/>
          </p:cNvPicPr>
          <p:nvPr/>
        </p:nvPicPr>
        <p:blipFill>
          <a:blip r:embed="rId5">
            <a:extLst/>
          </a:blip>
          <a:stretch>
            <a:fillRect/>
          </a:stretch>
        </p:blipFill>
        <p:spPr>
          <a:xfrm>
            <a:off x="5739033" y="-762693"/>
            <a:ext cx="3042005" cy="2851879"/>
          </a:xfrm>
          <a:prstGeom prst="rect">
            <a:avLst/>
          </a:prstGeom>
          <a:ln w="12700">
            <a:miter lim="400000"/>
          </a:ln>
        </p:spPr>
      </p:pic>
      <p:pic>
        <p:nvPicPr>
          <p:cNvPr id="308" name="pasted-movie.png" descr="pasted-movie.png"/>
          <p:cNvPicPr>
            <a:picLocks noChangeAspect="0"/>
          </p:cNvPicPr>
          <p:nvPr/>
        </p:nvPicPr>
        <p:blipFill>
          <a:blip r:embed="rId6">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04">
                                            <p:txEl>
                                              <p:pRg st="1" end="1"/>
                                            </p:txEl>
                                          </p:spTgt>
                                        </p:tgtEl>
                                        <p:attrNameLst>
                                          <p:attrName>style.visibility</p:attrName>
                                        </p:attrNameLst>
                                      </p:cBhvr>
                                      <p:to>
                                        <p:strVal val="visible"/>
                                      </p:to>
                                    </p:set>
                                    <p:animEffect filter="wipe(left)" transition="in">
                                      <p:cBhvr>
                                        <p:cTn id="7" dur="1500"/>
                                        <p:tgtEl>
                                          <p:spTgt spid="30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04">
                                            <p:txEl>
                                              <p:pRg st="2" end="2"/>
                                            </p:txEl>
                                          </p:spTgt>
                                        </p:tgtEl>
                                        <p:attrNameLst>
                                          <p:attrName>style.visibility</p:attrName>
                                        </p:attrNameLst>
                                      </p:cBhvr>
                                      <p:to>
                                        <p:strVal val="visible"/>
                                      </p:to>
                                    </p:set>
                                    <p:animEffect filter="wipe(left)" transition="in">
                                      <p:cBhvr>
                                        <p:cTn id="12" dur="1500"/>
                                        <p:tgtEl>
                                          <p:spTgt spid="30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04">
                                            <p:txEl>
                                              <p:pRg st="3" end="3"/>
                                            </p:txEl>
                                          </p:spTgt>
                                        </p:tgtEl>
                                        <p:attrNameLst>
                                          <p:attrName>style.visibility</p:attrName>
                                        </p:attrNameLst>
                                      </p:cBhvr>
                                      <p:to>
                                        <p:strVal val="visible"/>
                                      </p:to>
                                    </p:set>
                                    <p:animEffect filter="wipe(left)" transition="in">
                                      <p:cBhvr>
                                        <p:cTn id="17" dur="1500"/>
                                        <p:tgtEl>
                                          <p:spTgt spid="304">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04"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11" name="pasted-movie.png" descr="pasted-movie.png"/>
          <p:cNvPicPr>
            <a:picLocks noChangeAspect="1"/>
          </p:cNvPicPr>
          <p:nvPr/>
        </p:nvPicPr>
        <p:blipFill>
          <a:blip r:embed="rId2">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312" name="pasted-movie.png" descr="pasted-movie.png"/>
          <p:cNvPicPr>
            <a:picLocks noChangeAspect="1"/>
          </p:cNvPicPr>
          <p:nvPr/>
        </p:nvPicPr>
        <p:blipFill>
          <a:blip r:embed="rId3">
            <a:extLst/>
          </a:blip>
          <a:stretch>
            <a:fillRect/>
          </a:stretch>
        </p:blipFill>
        <p:spPr>
          <a:xfrm>
            <a:off x="5739033" y="-762693"/>
            <a:ext cx="3042005" cy="2851879"/>
          </a:xfrm>
          <a:prstGeom prst="rect">
            <a:avLst/>
          </a:prstGeom>
          <a:ln w="12700">
            <a:miter lim="400000"/>
          </a:ln>
        </p:spPr>
      </p:pic>
      <p:pic>
        <p:nvPicPr>
          <p:cNvPr id="313" name="pasted-movie.png" descr="pasted-movie.png"/>
          <p:cNvPicPr>
            <a:picLocks noChangeAspect="0"/>
          </p:cNvPicPr>
          <p:nvPr/>
        </p:nvPicPr>
        <p:blipFill>
          <a:blip r:embed="rId4">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314" name="THE PURPOSE OF ADVERSITY"/>
          <p:cNvSpPr/>
          <p:nvPr/>
        </p:nvSpPr>
        <p:spPr>
          <a:xfrm>
            <a:off x="1218124" y="1878842"/>
            <a:ext cx="21947752" cy="1525491"/>
          </a:xfrm>
          <a:prstGeom prst="roundRect">
            <a:avLst>
              <a:gd name="adj" fmla="val 50000"/>
            </a:avLst>
          </a:prstGeom>
          <a:gradFill>
            <a:gsLst>
              <a:gs pos="0">
                <a:srgbClr val="FF9300">
                  <a:alpha val="55446"/>
                </a:srgbClr>
              </a:gs>
              <a:gs pos="100000">
                <a:srgbClr val="945200">
                  <a:alpha val="74037"/>
                </a:srgb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7500">
                <a:solidFill>
                  <a:srgbClr val="F8D686"/>
                </a:solidFill>
                <a:effectLst>
                  <a:outerShdw sx="100000" sy="100000" kx="0" ky="0" algn="b" rotWithShape="0" blurRad="38100" dist="63500" dir="21386840">
                    <a:srgbClr val="000000"/>
                  </a:outerShdw>
                </a:effectLst>
                <a:latin typeface="Gill Sans"/>
                <a:ea typeface="Gill Sans"/>
                <a:cs typeface="Gill Sans"/>
                <a:sym typeface="Gill Sans"/>
              </a:defRPr>
            </a:lvl1pPr>
          </a:lstStyle>
          <a:p>
            <a:pPr/>
            <a:r>
              <a:t>THE PURPOSE OF ADVERSITY</a:t>
            </a:r>
          </a:p>
        </p:txBody>
      </p:sp>
      <p:sp>
        <p:nvSpPr>
          <p:cNvPr id="315" name="Text Box 3"/>
          <p:cNvSpPr txBox="1"/>
          <p:nvPr/>
        </p:nvSpPr>
        <p:spPr>
          <a:xfrm>
            <a:off x="11849968" y="3793321"/>
            <a:ext cx="11992984" cy="9480155"/>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2400"/>
              </a:spcBef>
              <a:defRPr b="1" sz="6900">
                <a:solidFill>
                  <a:srgbClr val="000000"/>
                </a:solidFill>
                <a:latin typeface="Times New Roman"/>
                <a:ea typeface="Times New Roman"/>
                <a:cs typeface="Times New Roman"/>
                <a:sym typeface="Times New Roman"/>
              </a:defRPr>
            </a:pPr>
            <a:r>
              <a:t>Ecclesiastes 7:2-3 (NKJV)</a:t>
            </a:r>
          </a:p>
          <a:p>
            <a:pPr algn="ctr" defTabSz="1828800">
              <a:lnSpc>
                <a:spcPct val="100000"/>
              </a:lnSpc>
              <a:spcBef>
                <a:spcPts val="2400"/>
              </a:spcBef>
              <a:defRPr baseline="31188" sz="6900">
                <a:solidFill>
                  <a:srgbClr val="000000"/>
                </a:solidFill>
                <a:latin typeface="Times New Roman"/>
                <a:ea typeface="Times New Roman"/>
                <a:cs typeface="Times New Roman"/>
                <a:sym typeface="Times New Roman"/>
              </a:defRPr>
            </a:pPr>
            <a:r>
              <a:t>2 </a:t>
            </a:r>
            <a:r>
              <a:rPr baseline="0"/>
              <a:t>Better to go to the house of mourning Than to go to the house of feasting, For that </a:t>
            </a:r>
            <a:r>
              <a:rPr baseline="0" i="1"/>
              <a:t>is</a:t>
            </a:r>
            <a:r>
              <a:rPr baseline="0"/>
              <a:t> the end of all men; And the living will take </a:t>
            </a:r>
            <a:r>
              <a:rPr baseline="0" i="1"/>
              <a:t>it</a:t>
            </a:r>
            <a:r>
              <a:rPr baseline="0"/>
              <a:t> to heart.  </a:t>
            </a:r>
            <a:r>
              <a:t>3 </a:t>
            </a:r>
            <a:r>
              <a:rPr baseline="0"/>
              <a:t>Sorrow </a:t>
            </a:r>
            <a:r>
              <a:rPr baseline="0" i="1"/>
              <a:t>is</a:t>
            </a:r>
            <a:r>
              <a:rPr baseline="0"/>
              <a:t> better than laughter, For by a sad countenance the heart is made better. </a:t>
            </a:r>
          </a:p>
        </p:txBody>
      </p:sp>
      <p:sp>
        <p:nvSpPr>
          <p:cNvPr id="316" name="To Turn Our Minds From Temporal To Eternal"/>
          <p:cNvSpPr/>
          <p:nvPr/>
        </p:nvSpPr>
        <p:spPr>
          <a:xfrm>
            <a:off x="483635" y="11566117"/>
            <a:ext cx="9722623" cy="1981201"/>
          </a:xfrm>
          <a:prstGeom prst="roundRect">
            <a:avLst>
              <a:gd name="adj" fmla="val 9615"/>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B4B4B4">
                    <a:alpha val="56975"/>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Turn Our Minds From Temporal To Eternal</a:t>
            </a:r>
          </a:p>
        </p:txBody>
      </p:sp>
      <p:sp>
        <p:nvSpPr>
          <p:cNvPr id="317" name="To Cause Reflection"/>
          <p:cNvSpPr/>
          <p:nvPr/>
        </p:nvSpPr>
        <p:spPr>
          <a:xfrm>
            <a:off x="483635" y="3519478"/>
            <a:ext cx="9722623" cy="1981201"/>
          </a:xfrm>
          <a:prstGeom prst="roundRect">
            <a:avLst>
              <a:gd name="adj" fmla="val 9615"/>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FFFFFF"/>
                </a:solidFill>
                <a:effectLst>
                  <a:outerShdw sx="100000" sy="100000" kx="0" ky="0" algn="b" rotWithShape="0" blurRad="63500" dist="63500" dir="2527472">
                    <a:srgbClr val="000000"/>
                  </a:outerShdw>
                </a:effectLst>
                <a:latin typeface="Arial"/>
                <a:ea typeface="Arial"/>
                <a:cs typeface="Arial"/>
                <a:sym typeface="Arial"/>
              </a:defRPr>
            </a:lvl1pPr>
          </a:lstStyle>
          <a:p>
            <a:pPr/>
            <a:r>
              <a:t>To Cause Reflection</a:t>
            </a:r>
          </a:p>
        </p:txBody>
      </p:sp>
      <p:sp>
        <p:nvSpPr>
          <p:cNvPr id="318" name="To Produce Humility"/>
          <p:cNvSpPr/>
          <p:nvPr/>
        </p:nvSpPr>
        <p:spPr>
          <a:xfrm>
            <a:off x="483635" y="5531138"/>
            <a:ext cx="9722623" cy="1981201"/>
          </a:xfrm>
          <a:prstGeom prst="roundRect">
            <a:avLst>
              <a:gd name="adj" fmla="val 9615"/>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B4B4B4">
                    <a:alpha val="56975"/>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Humility </a:t>
            </a:r>
          </a:p>
        </p:txBody>
      </p:sp>
      <p:sp>
        <p:nvSpPr>
          <p:cNvPr id="319" name="Arrow"/>
          <p:cNvSpPr/>
          <p:nvPr/>
        </p:nvSpPr>
        <p:spPr>
          <a:xfrm>
            <a:off x="10145286" y="3875078"/>
            <a:ext cx="964213" cy="1270001"/>
          </a:xfrm>
          <a:prstGeom prst="rightArrow">
            <a:avLst>
              <a:gd name="adj1" fmla="val 32000"/>
              <a:gd name="adj2" fmla="val 84297"/>
            </a:avLst>
          </a:prstGeom>
          <a:gradFill>
            <a:gsLst>
              <a:gs pos="0">
                <a:schemeClr val="accent1">
                  <a:satOff val="4013"/>
                  <a:lumOff val="5462"/>
                </a:schemeClr>
              </a:gs>
              <a:gs pos="100000">
                <a:schemeClr val="accent1">
                  <a:hueOff val="-47059"/>
                  <a:satOff val="1860"/>
                  <a:lumOff val="-1795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20" name="Arrow"/>
          <p:cNvSpPr/>
          <p:nvPr/>
        </p:nvSpPr>
        <p:spPr>
          <a:xfrm>
            <a:off x="10145286" y="5886738"/>
            <a:ext cx="964213" cy="1270001"/>
          </a:xfrm>
          <a:prstGeom prst="rightArrow">
            <a:avLst>
              <a:gd name="adj1" fmla="val 32000"/>
              <a:gd name="adj2" fmla="val 84297"/>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21" name="To Produce Patience"/>
          <p:cNvSpPr/>
          <p:nvPr/>
        </p:nvSpPr>
        <p:spPr>
          <a:xfrm>
            <a:off x="483635" y="9554457"/>
            <a:ext cx="9722623" cy="1981201"/>
          </a:xfrm>
          <a:prstGeom prst="roundRect">
            <a:avLst>
              <a:gd name="adj" fmla="val 9615"/>
            </a:avLst>
          </a:prstGeom>
          <a:gradFill>
            <a:gsLst>
              <a:gs pos="0">
                <a:schemeClr val="accent3"/>
              </a:gs>
              <a:gs pos="100000">
                <a:schemeClr val="accent3">
                  <a:satOff val="2194"/>
                  <a:lumOff val="-10817"/>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B4B4B4">
                    <a:alpha val="56975"/>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Patience</a:t>
            </a:r>
          </a:p>
        </p:txBody>
      </p:sp>
      <p:sp>
        <p:nvSpPr>
          <p:cNvPr id="322" name="Arrow"/>
          <p:cNvSpPr/>
          <p:nvPr/>
        </p:nvSpPr>
        <p:spPr>
          <a:xfrm>
            <a:off x="10145286" y="9910057"/>
            <a:ext cx="964213" cy="1270001"/>
          </a:xfrm>
          <a:prstGeom prst="rightArrow">
            <a:avLst>
              <a:gd name="adj1" fmla="val 32000"/>
              <a:gd name="adj2" fmla="val 84297"/>
            </a:avLst>
          </a:prstGeom>
          <a:gradFill>
            <a:gsLst>
              <a:gs pos="0">
                <a:schemeClr val="accent3"/>
              </a:gs>
              <a:gs pos="100000">
                <a:schemeClr val="accent3">
                  <a:satOff val="2194"/>
                  <a:lumOff val="-10817"/>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23" name="Turn Us To His Will"/>
          <p:cNvSpPr/>
          <p:nvPr/>
        </p:nvSpPr>
        <p:spPr>
          <a:xfrm>
            <a:off x="483635" y="7542798"/>
            <a:ext cx="9722623" cy="1981201"/>
          </a:xfrm>
          <a:prstGeom prst="roundRect">
            <a:avLst>
              <a:gd name="adj" fmla="val 9615"/>
            </a:avLst>
          </a:prstGeom>
          <a:gradFill>
            <a:gsLst>
              <a:gs pos="0">
                <a:schemeClr val="accent4"/>
              </a:gs>
              <a:gs pos="100000">
                <a:schemeClr val="accent4">
                  <a:hueOff val="-81543"/>
                  <a:satOff val="3097"/>
                  <a:lumOff val="-8662"/>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B4B4B4">
                    <a:alpha val="56975"/>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Turn Us To His Will</a:t>
            </a:r>
          </a:p>
        </p:txBody>
      </p:sp>
      <p:sp>
        <p:nvSpPr>
          <p:cNvPr id="324" name="Arrow"/>
          <p:cNvSpPr/>
          <p:nvPr/>
        </p:nvSpPr>
        <p:spPr>
          <a:xfrm>
            <a:off x="10145286" y="7898398"/>
            <a:ext cx="964213" cy="1270001"/>
          </a:xfrm>
          <a:prstGeom prst="rightArrow">
            <a:avLst>
              <a:gd name="adj1" fmla="val 32000"/>
              <a:gd name="adj2" fmla="val 84297"/>
            </a:avLst>
          </a:prstGeom>
          <a:gradFill>
            <a:gsLst>
              <a:gs pos="0">
                <a:schemeClr val="accent4"/>
              </a:gs>
              <a:gs pos="100000">
                <a:schemeClr val="accent4">
                  <a:hueOff val="-81543"/>
                  <a:satOff val="3097"/>
                  <a:lumOff val="-8662"/>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25" name="Arrow"/>
          <p:cNvSpPr/>
          <p:nvPr/>
        </p:nvSpPr>
        <p:spPr>
          <a:xfrm>
            <a:off x="10145286" y="11921717"/>
            <a:ext cx="964213" cy="1270001"/>
          </a:xfrm>
          <a:prstGeom prst="rightArrow">
            <a:avLst>
              <a:gd name="adj1" fmla="val 32000"/>
              <a:gd name="adj2" fmla="val 84297"/>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7"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28" name="pasted-movie.png" descr="pasted-movie.png"/>
          <p:cNvPicPr>
            <a:picLocks noChangeAspect="1"/>
          </p:cNvPicPr>
          <p:nvPr/>
        </p:nvPicPr>
        <p:blipFill>
          <a:blip r:embed="rId2">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329" name="pasted-movie.png" descr="pasted-movie.png"/>
          <p:cNvPicPr>
            <a:picLocks noChangeAspect="1"/>
          </p:cNvPicPr>
          <p:nvPr/>
        </p:nvPicPr>
        <p:blipFill>
          <a:blip r:embed="rId3">
            <a:extLst/>
          </a:blip>
          <a:stretch>
            <a:fillRect/>
          </a:stretch>
        </p:blipFill>
        <p:spPr>
          <a:xfrm>
            <a:off x="5739033" y="-762693"/>
            <a:ext cx="3042005" cy="2851879"/>
          </a:xfrm>
          <a:prstGeom prst="rect">
            <a:avLst/>
          </a:prstGeom>
          <a:ln w="12700">
            <a:miter lim="400000"/>
          </a:ln>
        </p:spPr>
      </p:pic>
      <p:pic>
        <p:nvPicPr>
          <p:cNvPr id="330" name="pasted-movie.png" descr="pasted-movie.png"/>
          <p:cNvPicPr>
            <a:picLocks noChangeAspect="0"/>
          </p:cNvPicPr>
          <p:nvPr/>
        </p:nvPicPr>
        <p:blipFill>
          <a:blip r:embed="rId4">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331" name="THE PURPOSE OF ADVERSITY"/>
          <p:cNvSpPr/>
          <p:nvPr/>
        </p:nvSpPr>
        <p:spPr>
          <a:xfrm>
            <a:off x="1218124" y="1878842"/>
            <a:ext cx="21947752" cy="1525491"/>
          </a:xfrm>
          <a:prstGeom prst="roundRect">
            <a:avLst>
              <a:gd name="adj" fmla="val 50000"/>
            </a:avLst>
          </a:prstGeom>
          <a:gradFill>
            <a:gsLst>
              <a:gs pos="0">
                <a:srgbClr val="FF9300">
                  <a:alpha val="55446"/>
                </a:srgbClr>
              </a:gs>
              <a:gs pos="100000">
                <a:srgbClr val="945200">
                  <a:alpha val="74037"/>
                </a:srgb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7500">
                <a:solidFill>
                  <a:srgbClr val="F8D686"/>
                </a:solidFill>
                <a:effectLst>
                  <a:outerShdw sx="100000" sy="100000" kx="0" ky="0" algn="b" rotWithShape="0" blurRad="38100" dist="63500" dir="21386840">
                    <a:srgbClr val="000000"/>
                  </a:outerShdw>
                </a:effectLst>
                <a:latin typeface="Gill Sans"/>
                <a:ea typeface="Gill Sans"/>
                <a:cs typeface="Gill Sans"/>
                <a:sym typeface="Gill Sans"/>
              </a:defRPr>
            </a:lvl1pPr>
          </a:lstStyle>
          <a:p>
            <a:pPr/>
            <a:r>
              <a:t>THE PURPOSE OF ADVERSITY</a:t>
            </a:r>
          </a:p>
        </p:txBody>
      </p:sp>
      <p:sp>
        <p:nvSpPr>
          <p:cNvPr id="332" name="Text Box 3"/>
          <p:cNvSpPr txBox="1"/>
          <p:nvPr/>
        </p:nvSpPr>
        <p:spPr>
          <a:xfrm>
            <a:off x="11313425" y="3888571"/>
            <a:ext cx="12900904" cy="9289655"/>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900"/>
              </a:spcBef>
              <a:defRPr b="1" sz="6900">
                <a:solidFill>
                  <a:srgbClr val="000000"/>
                </a:solidFill>
                <a:latin typeface="Times New Roman"/>
                <a:ea typeface="Times New Roman"/>
                <a:cs typeface="Times New Roman"/>
                <a:sym typeface="Times New Roman"/>
              </a:defRPr>
            </a:pPr>
            <a:r>
              <a:t>Luke 15:17-18 (NKJV)</a:t>
            </a:r>
          </a:p>
          <a:p>
            <a:pPr algn="ctr" defTabSz="1828800">
              <a:lnSpc>
                <a:spcPct val="100000"/>
              </a:lnSpc>
              <a:spcBef>
                <a:spcPts val="2400"/>
              </a:spcBef>
              <a:defRPr baseline="31217" sz="6900">
                <a:solidFill>
                  <a:srgbClr val="000000"/>
                </a:solidFill>
                <a:latin typeface="Times New Roman"/>
                <a:ea typeface="Times New Roman"/>
                <a:cs typeface="Times New Roman"/>
                <a:sym typeface="Times New Roman"/>
              </a:defRPr>
            </a:pPr>
            <a:r>
              <a:t>17 </a:t>
            </a:r>
            <a:r>
              <a:rPr baseline="0"/>
              <a:t>But when he came to himself, he said, 'How many of my father's hired servants have bread enough and to spare, and I perish with hunger!  </a:t>
            </a:r>
            <a:r>
              <a:t>18 </a:t>
            </a:r>
            <a:r>
              <a:rPr baseline="0"/>
              <a:t>I will arise and go to my father, and will say to him, "Father, I have sinned against heaven and before you, </a:t>
            </a:r>
          </a:p>
        </p:txBody>
      </p:sp>
      <p:sp>
        <p:nvSpPr>
          <p:cNvPr id="333" name="To Turn Our Minds From Temporal To Eternal"/>
          <p:cNvSpPr/>
          <p:nvPr/>
        </p:nvSpPr>
        <p:spPr>
          <a:xfrm>
            <a:off x="483635" y="11566117"/>
            <a:ext cx="9722623" cy="1981201"/>
          </a:xfrm>
          <a:prstGeom prst="roundRect">
            <a:avLst>
              <a:gd name="adj" fmla="val 9615"/>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D6D6D6">
                    <a:alpha val="49302"/>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Turn Our Minds From Temporal To Eternal</a:t>
            </a:r>
          </a:p>
        </p:txBody>
      </p:sp>
      <p:sp>
        <p:nvSpPr>
          <p:cNvPr id="334" name="To Cause Reflection"/>
          <p:cNvSpPr/>
          <p:nvPr/>
        </p:nvSpPr>
        <p:spPr>
          <a:xfrm>
            <a:off x="483635" y="3519478"/>
            <a:ext cx="9722623" cy="1981201"/>
          </a:xfrm>
          <a:prstGeom prst="roundRect">
            <a:avLst>
              <a:gd name="adj" fmla="val 9615"/>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FFFFFF"/>
                </a:solidFill>
                <a:effectLst>
                  <a:outerShdw sx="100000" sy="100000" kx="0" ky="0" algn="b" rotWithShape="0" blurRad="63500" dist="63500" dir="2527472">
                    <a:srgbClr val="000000"/>
                  </a:outerShdw>
                </a:effectLst>
                <a:latin typeface="Arial"/>
                <a:ea typeface="Arial"/>
                <a:cs typeface="Arial"/>
                <a:sym typeface="Arial"/>
              </a:defRPr>
            </a:lvl1pPr>
          </a:lstStyle>
          <a:p>
            <a:pPr/>
            <a:r>
              <a:t>To Cause Reflection</a:t>
            </a:r>
          </a:p>
        </p:txBody>
      </p:sp>
      <p:sp>
        <p:nvSpPr>
          <p:cNvPr id="335" name="To Produce Humility"/>
          <p:cNvSpPr/>
          <p:nvPr/>
        </p:nvSpPr>
        <p:spPr>
          <a:xfrm>
            <a:off x="483635" y="5531138"/>
            <a:ext cx="9722623" cy="1981201"/>
          </a:xfrm>
          <a:prstGeom prst="roundRect">
            <a:avLst>
              <a:gd name="adj" fmla="val 9615"/>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D6D6D6">
                    <a:alpha val="49302"/>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Humility </a:t>
            </a:r>
          </a:p>
        </p:txBody>
      </p:sp>
      <p:sp>
        <p:nvSpPr>
          <p:cNvPr id="336" name="Arrow"/>
          <p:cNvSpPr/>
          <p:nvPr/>
        </p:nvSpPr>
        <p:spPr>
          <a:xfrm>
            <a:off x="10145286" y="3875078"/>
            <a:ext cx="964213" cy="1270001"/>
          </a:xfrm>
          <a:prstGeom prst="rightArrow">
            <a:avLst>
              <a:gd name="adj1" fmla="val 32000"/>
              <a:gd name="adj2" fmla="val 84297"/>
            </a:avLst>
          </a:prstGeom>
          <a:gradFill>
            <a:gsLst>
              <a:gs pos="0">
                <a:schemeClr val="accent1">
                  <a:satOff val="4013"/>
                  <a:lumOff val="5462"/>
                </a:schemeClr>
              </a:gs>
              <a:gs pos="100000">
                <a:schemeClr val="accent1">
                  <a:hueOff val="-47059"/>
                  <a:satOff val="1860"/>
                  <a:lumOff val="-1795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37" name="Arrow"/>
          <p:cNvSpPr/>
          <p:nvPr/>
        </p:nvSpPr>
        <p:spPr>
          <a:xfrm>
            <a:off x="10145286" y="5886738"/>
            <a:ext cx="964213" cy="1270001"/>
          </a:xfrm>
          <a:prstGeom prst="rightArrow">
            <a:avLst>
              <a:gd name="adj1" fmla="val 32000"/>
              <a:gd name="adj2" fmla="val 84297"/>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38" name="To Produce Patience"/>
          <p:cNvSpPr/>
          <p:nvPr/>
        </p:nvSpPr>
        <p:spPr>
          <a:xfrm>
            <a:off x="483635" y="9554457"/>
            <a:ext cx="9722623" cy="1981201"/>
          </a:xfrm>
          <a:prstGeom prst="roundRect">
            <a:avLst>
              <a:gd name="adj" fmla="val 9615"/>
            </a:avLst>
          </a:prstGeom>
          <a:gradFill>
            <a:gsLst>
              <a:gs pos="0">
                <a:schemeClr val="accent3"/>
              </a:gs>
              <a:gs pos="100000">
                <a:schemeClr val="accent3">
                  <a:satOff val="2194"/>
                  <a:lumOff val="-10817"/>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D6D6D6">
                    <a:alpha val="49302"/>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Patience</a:t>
            </a:r>
          </a:p>
        </p:txBody>
      </p:sp>
      <p:sp>
        <p:nvSpPr>
          <p:cNvPr id="339" name="Arrow"/>
          <p:cNvSpPr/>
          <p:nvPr/>
        </p:nvSpPr>
        <p:spPr>
          <a:xfrm>
            <a:off x="10145286" y="9910057"/>
            <a:ext cx="964213" cy="1270001"/>
          </a:xfrm>
          <a:prstGeom prst="rightArrow">
            <a:avLst>
              <a:gd name="adj1" fmla="val 32000"/>
              <a:gd name="adj2" fmla="val 84297"/>
            </a:avLst>
          </a:prstGeom>
          <a:gradFill>
            <a:gsLst>
              <a:gs pos="0">
                <a:schemeClr val="accent3"/>
              </a:gs>
              <a:gs pos="100000">
                <a:schemeClr val="accent3">
                  <a:satOff val="2194"/>
                  <a:lumOff val="-10817"/>
                </a:schemeClr>
              </a:gs>
            </a:gsLst>
            <a:lin ang="5400000"/>
          </a:gradFill>
          <a:ln w="12700">
            <a:miter lim="400000"/>
          </a:ln>
        </p:spPr>
        <p:txBody>
          <a:bodyPr lIns="50800" tIns="50800" rIns="50800" bIns="50800" anchor="ctr"/>
          <a:lstStyle/>
          <a:p>
            <a:pPr algn="ctr">
              <a:lnSpc>
                <a:spcPct val="100000"/>
              </a:lnSpc>
              <a:spcBef>
                <a:spcPts val="0"/>
              </a:spcBef>
              <a:defRPr sz="5000">
                <a:solidFill>
                  <a:srgbClr val="D6D6D6">
                    <a:alpha val="49302"/>
                  </a:srgbClr>
                </a:solidFill>
              </a:defRPr>
            </a:pPr>
          </a:p>
        </p:txBody>
      </p:sp>
      <p:sp>
        <p:nvSpPr>
          <p:cNvPr id="340" name="Turn Us To His Will"/>
          <p:cNvSpPr/>
          <p:nvPr/>
        </p:nvSpPr>
        <p:spPr>
          <a:xfrm>
            <a:off x="483635" y="7542798"/>
            <a:ext cx="9722623" cy="1981201"/>
          </a:xfrm>
          <a:prstGeom prst="roundRect">
            <a:avLst>
              <a:gd name="adj" fmla="val 9615"/>
            </a:avLst>
          </a:prstGeom>
          <a:gradFill>
            <a:gsLst>
              <a:gs pos="0">
                <a:schemeClr val="accent4"/>
              </a:gs>
              <a:gs pos="100000">
                <a:schemeClr val="accent4">
                  <a:hueOff val="-81543"/>
                  <a:satOff val="3097"/>
                  <a:lumOff val="-8662"/>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D6D6D6">
                    <a:alpha val="49302"/>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Turn Us To His Will</a:t>
            </a:r>
          </a:p>
        </p:txBody>
      </p:sp>
      <p:sp>
        <p:nvSpPr>
          <p:cNvPr id="341" name="Arrow"/>
          <p:cNvSpPr/>
          <p:nvPr/>
        </p:nvSpPr>
        <p:spPr>
          <a:xfrm>
            <a:off x="10145286" y="7898398"/>
            <a:ext cx="964213" cy="1270001"/>
          </a:xfrm>
          <a:prstGeom prst="rightArrow">
            <a:avLst>
              <a:gd name="adj1" fmla="val 32000"/>
              <a:gd name="adj2" fmla="val 84297"/>
            </a:avLst>
          </a:prstGeom>
          <a:gradFill>
            <a:gsLst>
              <a:gs pos="0">
                <a:schemeClr val="accent4"/>
              </a:gs>
              <a:gs pos="100000">
                <a:schemeClr val="accent4">
                  <a:hueOff val="-81543"/>
                  <a:satOff val="3097"/>
                  <a:lumOff val="-8662"/>
                </a:schemeClr>
              </a:gs>
            </a:gsLst>
            <a:lin ang="5400000"/>
          </a:gradFill>
          <a:ln w="12700">
            <a:miter lim="400000"/>
          </a:ln>
        </p:spPr>
        <p:txBody>
          <a:bodyPr lIns="50800" tIns="50800" rIns="50800" bIns="50800" anchor="ctr"/>
          <a:lstStyle/>
          <a:p>
            <a:pPr algn="ctr">
              <a:lnSpc>
                <a:spcPct val="100000"/>
              </a:lnSpc>
              <a:spcBef>
                <a:spcPts val="0"/>
              </a:spcBef>
              <a:defRPr sz="5000">
                <a:solidFill>
                  <a:srgbClr val="D6D6D6">
                    <a:alpha val="49302"/>
                  </a:srgbClr>
                </a:solidFill>
              </a:defRPr>
            </a:pPr>
          </a:p>
        </p:txBody>
      </p:sp>
      <p:sp>
        <p:nvSpPr>
          <p:cNvPr id="342" name="Arrow"/>
          <p:cNvSpPr/>
          <p:nvPr/>
        </p:nvSpPr>
        <p:spPr>
          <a:xfrm>
            <a:off x="10145286" y="11921717"/>
            <a:ext cx="964213" cy="1270001"/>
          </a:xfrm>
          <a:prstGeom prst="rightArrow">
            <a:avLst>
              <a:gd name="adj1" fmla="val 32000"/>
              <a:gd name="adj2" fmla="val 84297"/>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4"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45" name="pasted-movie.png" descr="pasted-movie.png"/>
          <p:cNvPicPr>
            <a:picLocks noChangeAspect="1"/>
          </p:cNvPicPr>
          <p:nvPr/>
        </p:nvPicPr>
        <p:blipFill>
          <a:blip r:embed="rId2">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346" name="pasted-movie.png" descr="pasted-movie.png"/>
          <p:cNvPicPr>
            <a:picLocks noChangeAspect="1"/>
          </p:cNvPicPr>
          <p:nvPr/>
        </p:nvPicPr>
        <p:blipFill>
          <a:blip r:embed="rId3">
            <a:extLst/>
          </a:blip>
          <a:stretch>
            <a:fillRect/>
          </a:stretch>
        </p:blipFill>
        <p:spPr>
          <a:xfrm>
            <a:off x="5739033" y="-762693"/>
            <a:ext cx="3042005" cy="2851879"/>
          </a:xfrm>
          <a:prstGeom prst="rect">
            <a:avLst/>
          </a:prstGeom>
          <a:ln w="12700">
            <a:miter lim="400000"/>
          </a:ln>
        </p:spPr>
      </p:pic>
      <p:pic>
        <p:nvPicPr>
          <p:cNvPr id="347" name="pasted-movie.png" descr="pasted-movie.png"/>
          <p:cNvPicPr>
            <a:picLocks noChangeAspect="0"/>
          </p:cNvPicPr>
          <p:nvPr/>
        </p:nvPicPr>
        <p:blipFill>
          <a:blip r:embed="rId4">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348" name="THE PURPOSE OF ADVERSITY"/>
          <p:cNvSpPr/>
          <p:nvPr/>
        </p:nvSpPr>
        <p:spPr>
          <a:xfrm>
            <a:off x="1218124" y="1878842"/>
            <a:ext cx="21947752" cy="1525491"/>
          </a:xfrm>
          <a:prstGeom prst="roundRect">
            <a:avLst>
              <a:gd name="adj" fmla="val 50000"/>
            </a:avLst>
          </a:prstGeom>
          <a:gradFill>
            <a:gsLst>
              <a:gs pos="0">
                <a:srgbClr val="FF9300">
                  <a:alpha val="55446"/>
                </a:srgbClr>
              </a:gs>
              <a:gs pos="100000">
                <a:srgbClr val="945200">
                  <a:alpha val="74037"/>
                </a:srgb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7500">
                <a:solidFill>
                  <a:srgbClr val="F8D686"/>
                </a:solidFill>
                <a:effectLst>
                  <a:outerShdw sx="100000" sy="100000" kx="0" ky="0" algn="b" rotWithShape="0" blurRad="38100" dist="63500" dir="21386840">
                    <a:srgbClr val="000000"/>
                  </a:outerShdw>
                </a:effectLst>
                <a:latin typeface="Gill Sans"/>
                <a:ea typeface="Gill Sans"/>
                <a:cs typeface="Gill Sans"/>
                <a:sym typeface="Gill Sans"/>
              </a:defRPr>
            </a:lvl1pPr>
          </a:lstStyle>
          <a:p>
            <a:pPr/>
            <a:r>
              <a:t>THE PURPOSE OF ADVERSITY</a:t>
            </a:r>
          </a:p>
        </p:txBody>
      </p:sp>
      <p:sp>
        <p:nvSpPr>
          <p:cNvPr id="349" name="Text Box 3"/>
          <p:cNvSpPr txBox="1"/>
          <p:nvPr/>
        </p:nvSpPr>
        <p:spPr>
          <a:xfrm>
            <a:off x="11313425" y="3869251"/>
            <a:ext cx="12900904" cy="9328295"/>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1200"/>
              </a:spcBef>
              <a:defRPr b="1" sz="6800">
                <a:solidFill>
                  <a:srgbClr val="000000"/>
                </a:solidFill>
                <a:latin typeface="Times New Roman"/>
                <a:ea typeface="Times New Roman"/>
                <a:cs typeface="Times New Roman"/>
                <a:sym typeface="Times New Roman"/>
              </a:defRPr>
            </a:pPr>
            <a:r>
              <a:t>Deuteronomy 8:3 (NKJV) </a:t>
            </a:r>
          </a:p>
          <a:p>
            <a:pPr algn="ctr" defTabSz="1828800">
              <a:lnSpc>
                <a:spcPct val="100000"/>
              </a:lnSpc>
              <a:spcBef>
                <a:spcPts val="1200"/>
              </a:spcBef>
              <a:defRPr baseline="31235" sz="6800">
                <a:solidFill>
                  <a:srgbClr val="000000"/>
                </a:solidFill>
                <a:latin typeface="Times New Roman"/>
                <a:ea typeface="Times New Roman"/>
                <a:cs typeface="Times New Roman"/>
                <a:sym typeface="Times New Roman"/>
              </a:defRPr>
            </a:pPr>
            <a:r>
              <a:t>3 </a:t>
            </a:r>
            <a:r>
              <a:rPr baseline="0"/>
              <a:t>So He humbled you, allowed you to hunger, and fed you with manna which you did not know nor did your fathers know, that He might make you know that man shall not live by bread alone; but man lives by every </a:t>
            </a:r>
            <a:r>
              <a:rPr baseline="0" i="1"/>
              <a:t>word</a:t>
            </a:r>
            <a:r>
              <a:rPr baseline="0"/>
              <a:t> that proceeds from the mouth of the Lord. </a:t>
            </a:r>
          </a:p>
        </p:txBody>
      </p:sp>
      <p:sp>
        <p:nvSpPr>
          <p:cNvPr id="350" name="To Turn Our Minds From Temporal To Eternal"/>
          <p:cNvSpPr/>
          <p:nvPr/>
        </p:nvSpPr>
        <p:spPr>
          <a:xfrm>
            <a:off x="483635" y="11566117"/>
            <a:ext cx="9722623" cy="1981201"/>
          </a:xfrm>
          <a:prstGeom prst="roundRect">
            <a:avLst>
              <a:gd name="adj" fmla="val 9615"/>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44567"/>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Turn Our Minds From Temporal To Eternal</a:t>
            </a:r>
          </a:p>
        </p:txBody>
      </p:sp>
      <p:sp>
        <p:nvSpPr>
          <p:cNvPr id="351" name="To Cause Reflection"/>
          <p:cNvSpPr/>
          <p:nvPr/>
        </p:nvSpPr>
        <p:spPr>
          <a:xfrm>
            <a:off x="483635" y="3519478"/>
            <a:ext cx="9722623" cy="1981201"/>
          </a:xfrm>
          <a:prstGeom prst="roundRect">
            <a:avLst>
              <a:gd name="adj" fmla="val 9615"/>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44567"/>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Cause Reflection</a:t>
            </a:r>
          </a:p>
        </p:txBody>
      </p:sp>
      <p:sp>
        <p:nvSpPr>
          <p:cNvPr id="352" name="To Produce Humility"/>
          <p:cNvSpPr/>
          <p:nvPr/>
        </p:nvSpPr>
        <p:spPr>
          <a:xfrm>
            <a:off x="483635" y="5531138"/>
            <a:ext cx="9722623" cy="1981201"/>
          </a:xfrm>
          <a:prstGeom prst="roundRect">
            <a:avLst>
              <a:gd name="adj" fmla="val 9615"/>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FFFFFF"/>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Humility </a:t>
            </a:r>
          </a:p>
        </p:txBody>
      </p:sp>
      <p:sp>
        <p:nvSpPr>
          <p:cNvPr id="353" name="Arrow"/>
          <p:cNvSpPr/>
          <p:nvPr/>
        </p:nvSpPr>
        <p:spPr>
          <a:xfrm>
            <a:off x="10145286" y="3875078"/>
            <a:ext cx="964213" cy="1270001"/>
          </a:xfrm>
          <a:prstGeom prst="rightArrow">
            <a:avLst>
              <a:gd name="adj1" fmla="val 32000"/>
              <a:gd name="adj2" fmla="val 84297"/>
            </a:avLst>
          </a:prstGeom>
          <a:gradFill>
            <a:gsLst>
              <a:gs pos="0">
                <a:schemeClr val="accent1">
                  <a:satOff val="4013"/>
                  <a:lumOff val="5462"/>
                </a:schemeClr>
              </a:gs>
              <a:gs pos="100000">
                <a:schemeClr val="accent1">
                  <a:hueOff val="-47059"/>
                  <a:satOff val="1860"/>
                  <a:lumOff val="-1795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54" name="Arrow"/>
          <p:cNvSpPr/>
          <p:nvPr/>
        </p:nvSpPr>
        <p:spPr>
          <a:xfrm>
            <a:off x="10145286" y="5886738"/>
            <a:ext cx="964213" cy="1270001"/>
          </a:xfrm>
          <a:prstGeom prst="rightArrow">
            <a:avLst>
              <a:gd name="adj1" fmla="val 32000"/>
              <a:gd name="adj2" fmla="val 84297"/>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55" name="To Produce Patience"/>
          <p:cNvSpPr/>
          <p:nvPr/>
        </p:nvSpPr>
        <p:spPr>
          <a:xfrm>
            <a:off x="483635" y="9554457"/>
            <a:ext cx="9722623" cy="1981201"/>
          </a:xfrm>
          <a:prstGeom prst="roundRect">
            <a:avLst>
              <a:gd name="adj" fmla="val 9615"/>
            </a:avLst>
          </a:prstGeom>
          <a:gradFill>
            <a:gsLst>
              <a:gs pos="0">
                <a:schemeClr val="accent3"/>
              </a:gs>
              <a:gs pos="100000">
                <a:schemeClr val="accent3">
                  <a:satOff val="2194"/>
                  <a:lumOff val="-10817"/>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44567"/>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Patience</a:t>
            </a:r>
          </a:p>
        </p:txBody>
      </p:sp>
      <p:sp>
        <p:nvSpPr>
          <p:cNvPr id="356" name="Arrow"/>
          <p:cNvSpPr/>
          <p:nvPr/>
        </p:nvSpPr>
        <p:spPr>
          <a:xfrm>
            <a:off x="10145286" y="9910057"/>
            <a:ext cx="964213" cy="1270001"/>
          </a:xfrm>
          <a:prstGeom prst="rightArrow">
            <a:avLst>
              <a:gd name="adj1" fmla="val 32000"/>
              <a:gd name="adj2" fmla="val 84297"/>
            </a:avLst>
          </a:prstGeom>
          <a:gradFill>
            <a:gsLst>
              <a:gs pos="0">
                <a:schemeClr val="accent3"/>
              </a:gs>
              <a:gs pos="100000">
                <a:schemeClr val="accent3">
                  <a:satOff val="2194"/>
                  <a:lumOff val="-10817"/>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57" name="Turn Us To His Will"/>
          <p:cNvSpPr/>
          <p:nvPr/>
        </p:nvSpPr>
        <p:spPr>
          <a:xfrm>
            <a:off x="483635" y="7542798"/>
            <a:ext cx="9722623" cy="1981201"/>
          </a:xfrm>
          <a:prstGeom prst="roundRect">
            <a:avLst>
              <a:gd name="adj" fmla="val 9615"/>
            </a:avLst>
          </a:prstGeom>
          <a:gradFill>
            <a:gsLst>
              <a:gs pos="0">
                <a:schemeClr val="accent4"/>
              </a:gs>
              <a:gs pos="100000">
                <a:schemeClr val="accent4">
                  <a:hueOff val="-81543"/>
                  <a:satOff val="3097"/>
                  <a:lumOff val="-8662"/>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44567"/>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Turn Us To His Will</a:t>
            </a:r>
          </a:p>
        </p:txBody>
      </p:sp>
      <p:sp>
        <p:nvSpPr>
          <p:cNvPr id="358" name="Arrow"/>
          <p:cNvSpPr/>
          <p:nvPr/>
        </p:nvSpPr>
        <p:spPr>
          <a:xfrm>
            <a:off x="10145286" y="7898398"/>
            <a:ext cx="964213" cy="1270001"/>
          </a:xfrm>
          <a:prstGeom prst="rightArrow">
            <a:avLst>
              <a:gd name="adj1" fmla="val 32000"/>
              <a:gd name="adj2" fmla="val 84297"/>
            </a:avLst>
          </a:prstGeom>
          <a:gradFill>
            <a:gsLst>
              <a:gs pos="0">
                <a:schemeClr val="accent4"/>
              </a:gs>
              <a:gs pos="100000">
                <a:schemeClr val="accent4">
                  <a:hueOff val="-81543"/>
                  <a:satOff val="3097"/>
                  <a:lumOff val="-8662"/>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59" name="Arrow"/>
          <p:cNvSpPr/>
          <p:nvPr/>
        </p:nvSpPr>
        <p:spPr>
          <a:xfrm>
            <a:off x="10145286" y="11921717"/>
            <a:ext cx="964213" cy="1270001"/>
          </a:xfrm>
          <a:prstGeom prst="rightArrow">
            <a:avLst>
              <a:gd name="adj1" fmla="val 32000"/>
              <a:gd name="adj2" fmla="val 84297"/>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1"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62" name="pasted-movie.png" descr="pasted-movie.png"/>
          <p:cNvPicPr>
            <a:picLocks noChangeAspect="1"/>
          </p:cNvPicPr>
          <p:nvPr/>
        </p:nvPicPr>
        <p:blipFill>
          <a:blip r:embed="rId2">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363" name="pasted-movie.png" descr="pasted-movie.png"/>
          <p:cNvPicPr>
            <a:picLocks noChangeAspect="1"/>
          </p:cNvPicPr>
          <p:nvPr/>
        </p:nvPicPr>
        <p:blipFill>
          <a:blip r:embed="rId3">
            <a:extLst/>
          </a:blip>
          <a:stretch>
            <a:fillRect/>
          </a:stretch>
        </p:blipFill>
        <p:spPr>
          <a:xfrm>
            <a:off x="5739033" y="-762693"/>
            <a:ext cx="3042005" cy="2851879"/>
          </a:xfrm>
          <a:prstGeom prst="rect">
            <a:avLst/>
          </a:prstGeom>
          <a:ln w="12700">
            <a:miter lim="400000"/>
          </a:ln>
        </p:spPr>
      </p:pic>
      <p:pic>
        <p:nvPicPr>
          <p:cNvPr id="364" name="pasted-movie.png" descr="pasted-movie.png"/>
          <p:cNvPicPr>
            <a:picLocks noChangeAspect="0"/>
          </p:cNvPicPr>
          <p:nvPr/>
        </p:nvPicPr>
        <p:blipFill>
          <a:blip r:embed="rId4">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365" name="THE PURPOSE OF ADVERSITY"/>
          <p:cNvSpPr/>
          <p:nvPr/>
        </p:nvSpPr>
        <p:spPr>
          <a:xfrm>
            <a:off x="1218124" y="1878842"/>
            <a:ext cx="21947752" cy="1525491"/>
          </a:xfrm>
          <a:prstGeom prst="roundRect">
            <a:avLst>
              <a:gd name="adj" fmla="val 50000"/>
            </a:avLst>
          </a:prstGeom>
          <a:gradFill>
            <a:gsLst>
              <a:gs pos="0">
                <a:srgbClr val="FF9300">
                  <a:alpha val="55446"/>
                </a:srgbClr>
              </a:gs>
              <a:gs pos="100000">
                <a:srgbClr val="945200">
                  <a:alpha val="74037"/>
                </a:srgb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7500">
                <a:solidFill>
                  <a:srgbClr val="F8D686"/>
                </a:solidFill>
                <a:effectLst>
                  <a:outerShdw sx="100000" sy="100000" kx="0" ky="0" algn="b" rotWithShape="0" blurRad="38100" dist="63500" dir="21386840">
                    <a:srgbClr val="000000"/>
                  </a:outerShdw>
                </a:effectLst>
                <a:latin typeface="Gill Sans"/>
                <a:ea typeface="Gill Sans"/>
                <a:cs typeface="Gill Sans"/>
                <a:sym typeface="Gill Sans"/>
              </a:defRPr>
            </a:lvl1pPr>
          </a:lstStyle>
          <a:p>
            <a:pPr/>
            <a:r>
              <a:t>THE PURPOSE OF ADVERSITY</a:t>
            </a:r>
          </a:p>
        </p:txBody>
      </p:sp>
      <p:sp>
        <p:nvSpPr>
          <p:cNvPr id="366" name="Text Box 3"/>
          <p:cNvSpPr txBox="1"/>
          <p:nvPr/>
        </p:nvSpPr>
        <p:spPr>
          <a:xfrm>
            <a:off x="11313425" y="3684277"/>
            <a:ext cx="12900904" cy="981305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200"/>
              </a:spcBef>
              <a:defRPr b="1">
                <a:solidFill>
                  <a:srgbClr val="000000"/>
                </a:solidFill>
                <a:latin typeface="Times New Roman"/>
                <a:ea typeface="Times New Roman"/>
                <a:cs typeface="Times New Roman"/>
                <a:sym typeface="Times New Roman"/>
              </a:defRPr>
            </a:pPr>
            <a:r>
              <a:t>Psalms 119:71 (NKJV) </a:t>
            </a:r>
          </a:p>
          <a:p>
            <a:pPr algn="ctr" defTabSz="1828800">
              <a:lnSpc>
                <a:spcPct val="100000"/>
              </a:lnSpc>
              <a:spcBef>
                <a:spcPts val="1700"/>
              </a:spcBef>
              <a:defRPr baseline="31250">
                <a:solidFill>
                  <a:srgbClr val="000000"/>
                </a:solidFill>
                <a:latin typeface="Times New Roman"/>
                <a:ea typeface="Times New Roman"/>
                <a:cs typeface="Times New Roman"/>
                <a:sym typeface="Times New Roman"/>
              </a:defRPr>
            </a:pPr>
            <a:r>
              <a:t>71 </a:t>
            </a:r>
            <a:r>
              <a:rPr baseline="0" i="1"/>
              <a:t>It is</a:t>
            </a:r>
            <a:r>
              <a:rPr baseline="0"/>
              <a:t> good for me that I have been afflicted, That I may learn Your statutes.</a:t>
            </a:r>
          </a:p>
          <a:p>
            <a:pPr algn="ctr" defTabSz="1828800">
              <a:lnSpc>
                <a:spcPct val="100000"/>
              </a:lnSpc>
              <a:spcBef>
                <a:spcPts val="200"/>
              </a:spcBef>
              <a:defRPr b="1">
                <a:solidFill>
                  <a:srgbClr val="000000"/>
                </a:solidFill>
                <a:latin typeface="Times New Roman"/>
                <a:ea typeface="Times New Roman"/>
                <a:cs typeface="Times New Roman"/>
                <a:sym typeface="Times New Roman"/>
              </a:defRPr>
            </a:pPr>
            <a:r>
              <a:t>Psalms 94:12-13 (NKJV)</a:t>
            </a:r>
          </a:p>
          <a:p>
            <a:pPr algn="ctr" defTabSz="1828800">
              <a:lnSpc>
                <a:spcPct val="100000"/>
              </a:lnSpc>
              <a:spcBef>
                <a:spcPts val="1200"/>
              </a:spcBef>
              <a:defRPr baseline="31250">
                <a:solidFill>
                  <a:srgbClr val="000000"/>
                </a:solidFill>
                <a:latin typeface="Times New Roman"/>
                <a:ea typeface="Times New Roman"/>
                <a:cs typeface="Times New Roman"/>
                <a:sym typeface="Times New Roman"/>
              </a:defRPr>
            </a:pPr>
            <a:r>
              <a:t>12 </a:t>
            </a:r>
            <a:r>
              <a:rPr baseline="0"/>
              <a:t>Blessed </a:t>
            </a:r>
            <a:r>
              <a:rPr baseline="0" i="1"/>
              <a:t>is</a:t>
            </a:r>
            <a:r>
              <a:rPr baseline="0"/>
              <a:t> the man whom You instruct, O Lord, And teach out of Your law,  </a:t>
            </a:r>
            <a:r>
              <a:t>13 </a:t>
            </a:r>
            <a:r>
              <a:rPr baseline="0"/>
              <a:t>That You may give him rest from the days of adversity, Until the pit is dug for the wicked. </a:t>
            </a:r>
          </a:p>
        </p:txBody>
      </p:sp>
      <p:sp>
        <p:nvSpPr>
          <p:cNvPr id="367" name="To Turn Our Minds From Temporal To Eternal"/>
          <p:cNvSpPr/>
          <p:nvPr/>
        </p:nvSpPr>
        <p:spPr>
          <a:xfrm>
            <a:off x="483635" y="11566117"/>
            <a:ext cx="9722623" cy="1981201"/>
          </a:xfrm>
          <a:prstGeom prst="roundRect">
            <a:avLst>
              <a:gd name="adj" fmla="val 9615"/>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56224"/>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Turn Our Minds From Temporal To Eternal</a:t>
            </a:r>
          </a:p>
        </p:txBody>
      </p:sp>
      <p:sp>
        <p:nvSpPr>
          <p:cNvPr id="368" name="To Cause Reflection"/>
          <p:cNvSpPr/>
          <p:nvPr/>
        </p:nvSpPr>
        <p:spPr>
          <a:xfrm>
            <a:off x="483635" y="3519478"/>
            <a:ext cx="9722623" cy="1981201"/>
          </a:xfrm>
          <a:prstGeom prst="roundRect">
            <a:avLst>
              <a:gd name="adj" fmla="val 9615"/>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56224"/>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Cause Reflection</a:t>
            </a:r>
          </a:p>
        </p:txBody>
      </p:sp>
      <p:sp>
        <p:nvSpPr>
          <p:cNvPr id="369" name="To Produce Humility"/>
          <p:cNvSpPr/>
          <p:nvPr/>
        </p:nvSpPr>
        <p:spPr>
          <a:xfrm>
            <a:off x="483635" y="5531138"/>
            <a:ext cx="9722623" cy="1981201"/>
          </a:xfrm>
          <a:prstGeom prst="roundRect">
            <a:avLst>
              <a:gd name="adj" fmla="val 9615"/>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56224"/>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Humility </a:t>
            </a:r>
          </a:p>
        </p:txBody>
      </p:sp>
      <p:sp>
        <p:nvSpPr>
          <p:cNvPr id="370" name="Arrow"/>
          <p:cNvSpPr/>
          <p:nvPr/>
        </p:nvSpPr>
        <p:spPr>
          <a:xfrm>
            <a:off x="10145286" y="3875078"/>
            <a:ext cx="964213" cy="1270001"/>
          </a:xfrm>
          <a:prstGeom prst="rightArrow">
            <a:avLst>
              <a:gd name="adj1" fmla="val 32000"/>
              <a:gd name="adj2" fmla="val 84297"/>
            </a:avLst>
          </a:prstGeom>
          <a:gradFill>
            <a:gsLst>
              <a:gs pos="0">
                <a:schemeClr val="accent1">
                  <a:satOff val="4013"/>
                  <a:lumOff val="5462"/>
                </a:schemeClr>
              </a:gs>
              <a:gs pos="100000">
                <a:schemeClr val="accent1">
                  <a:hueOff val="-47059"/>
                  <a:satOff val="1860"/>
                  <a:lumOff val="-1795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71" name="Arrow"/>
          <p:cNvSpPr/>
          <p:nvPr/>
        </p:nvSpPr>
        <p:spPr>
          <a:xfrm>
            <a:off x="10145286" y="5886738"/>
            <a:ext cx="964213" cy="1270001"/>
          </a:xfrm>
          <a:prstGeom prst="rightArrow">
            <a:avLst>
              <a:gd name="adj1" fmla="val 32000"/>
              <a:gd name="adj2" fmla="val 84297"/>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72" name="To Produce Patience"/>
          <p:cNvSpPr/>
          <p:nvPr/>
        </p:nvSpPr>
        <p:spPr>
          <a:xfrm>
            <a:off x="483635" y="9554457"/>
            <a:ext cx="9722623" cy="1981201"/>
          </a:xfrm>
          <a:prstGeom prst="roundRect">
            <a:avLst>
              <a:gd name="adj" fmla="val 9615"/>
            </a:avLst>
          </a:prstGeom>
          <a:gradFill>
            <a:gsLst>
              <a:gs pos="0">
                <a:schemeClr val="accent3"/>
              </a:gs>
              <a:gs pos="100000">
                <a:schemeClr val="accent3">
                  <a:satOff val="2194"/>
                  <a:lumOff val="-10817"/>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56224"/>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Patience</a:t>
            </a:r>
          </a:p>
        </p:txBody>
      </p:sp>
      <p:sp>
        <p:nvSpPr>
          <p:cNvPr id="373" name="Arrow"/>
          <p:cNvSpPr/>
          <p:nvPr/>
        </p:nvSpPr>
        <p:spPr>
          <a:xfrm>
            <a:off x="10145286" y="9910057"/>
            <a:ext cx="964213" cy="1270001"/>
          </a:xfrm>
          <a:prstGeom prst="rightArrow">
            <a:avLst>
              <a:gd name="adj1" fmla="val 32000"/>
              <a:gd name="adj2" fmla="val 84297"/>
            </a:avLst>
          </a:prstGeom>
          <a:gradFill>
            <a:gsLst>
              <a:gs pos="0">
                <a:schemeClr val="accent3"/>
              </a:gs>
              <a:gs pos="100000">
                <a:schemeClr val="accent3">
                  <a:satOff val="2194"/>
                  <a:lumOff val="-10817"/>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74" name="Turn Us To His Will"/>
          <p:cNvSpPr/>
          <p:nvPr/>
        </p:nvSpPr>
        <p:spPr>
          <a:xfrm>
            <a:off x="483635" y="7542798"/>
            <a:ext cx="9722623" cy="1981201"/>
          </a:xfrm>
          <a:prstGeom prst="roundRect">
            <a:avLst>
              <a:gd name="adj" fmla="val 9615"/>
            </a:avLst>
          </a:prstGeom>
          <a:gradFill>
            <a:gsLst>
              <a:gs pos="0">
                <a:schemeClr val="accent4"/>
              </a:gs>
              <a:gs pos="100000">
                <a:schemeClr val="accent4">
                  <a:hueOff val="-81543"/>
                  <a:satOff val="3097"/>
                  <a:lumOff val="-8662"/>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FFFFFF"/>
                </a:solidFill>
                <a:effectLst>
                  <a:outerShdw sx="100000" sy="100000" kx="0" ky="0" algn="b" rotWithShape="0" blurRad="63500" dist="63500" dir="2527472">
                    <a:srgbClr val="000000"/>
                  </a:outerShdw>
                </a:effectLst>
                <a:latin typeface="Arial"/>
                <a:ea typeface="Arial"/>
                <a:cs typeface="Arial"/>
                <a:sym typeface="Arial"/>
              </a:defRPr>
            </a:lvl1pPr>
          </a:lstStyle>
          <a:p>
            <a:pPr/>
            <a:r>
              <a:t>Turn Us To His Will</a:t>
            </a:r>
          </a:p>
        </p:txBody>
      </p:sp>
      <p:sp>
        <p:nvSpPr>
          <p:cNvPr id="375" name="Arrow"/>
          <p:cNvSpPr/>
          <p:nvPr/>
        </p:nvSpPr>
        <p:spPr>
          <a:xfrm>
            <a:off x="10145286" y="7898398"/>
            <a:ext cx="964213" cy="1270001"/>
          </a:xfrm>
          <a:prstGeom prst="rightArrow">
            <a:avLst>
              <a:gd name="adj1" fmla="val 32000"/>
              <a:gd name="adj2" fmla="val 84297"/>
            </a:avLst>
          </a:prstGeom>
          <a:gradFill>
            <a:gsLst>
              <a:gs pos="0">
                <a:schemeClr val="accent4"/>
              </a:gs>
              <a:gs pos="100000">
                <a:schemeClr val="accent4">
                  <a:hueOff val="-81543"/>
                  <a:satOff val="3097"/>
                  <a:lumOff val="-8662"/>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76" name="Arrow"/>
          <p:cNvSpPr/>
          <p:nvPr/>
        </p:nvSpPr>
        <p:spPr>
          <a:xfrm>
            <a:off x="10145286" y="11921717"/>
            <a:ext cx="964213" cy="1270001"/>
          </a:xfrm>
          <a:prstGeom prst="rightArrow">
            <a:avLst>
              <a:gd name="adj1" fmla="val 32000"/>
              <a:gd name="adj2" fmla="val 84297"/>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8"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79" name="pasted-movie.png" descr="pasted-movie.png"/>
          <p:cNvPicPr>
            <a:picLocks noChangeAspect="1"/>
          </p:cNvPicPr>
          <p:nvPr/>
        </p:nvPicPr>
        <p:blipFill>
          <a:blip r:embed="rId2">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380" name="pasted-movie.png" descr="pasted-movie.png"/>
          <p:cNvPicPr>
            <a:picLocks noChangeAspect="1"/>
          </p:cNvPicPr>
          <p:nvPr/>
        </p:nvPicPr>
        <p:blipFill>
          <a:blip r:embed="rId3">
            <a:extLst/>
          </a:blip>
          <a:stretch>
            <a:fillRect/>
          </a:stretch>
        </p:blipFill>
        <p:spPr>
          <a:xfrm>
            <a:off x="5739033" y="-762693"/>
            <a:ext cx="3042005" cy="2851879"/>
          </a:xfrm>
          <a:prstGeom prst="rect">
            <a:avLst/>
          </a:prstGeom>
          <a:ln w="12700">
            <a:miter lim="400000"/>
          </a:ln>
        </p:spPr>
      </p:pic>
      <p:pic>
        <p:nvPicPr>
          <p:cNvPr id="381" name="pasted-movie.png" descr="pasted-movie.png"/>
          <p:cNvPicPr>
            <a:picLocks noChangeAspect="0"/>
          </p:cNvPicPr>
          <p:nvPr/>
        </p:nvPicPr>
        <p:blipFill>
          <a:blip r:embed="rId4">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382" name="THE PURPOSE OF ADVERSITY"/>
          <p:cNvSpPr/>
          <p:nvPr/>
        </p:nvSpPr>
        <p:spPr>
          <a:xfrm>
            <a:off x="1218124" y="1878842"/>
            <a:ext cx="21947752" cy="1525491"/>
          </a:xfrm>
          <a:prstGeom prst="roundRect">
            <a:avLst>
              <a:gd name="adj" fmla="val 50000"/>
            </a:avLst>
          </a:prstGeom>
          <a:gradFill>
            <a:gsLst>
              <a:gs pos="0">
                <a:srgbClr val="FF9300">
                  <a:alpha val="55446"/>
                </a:srgbClr>
              </a:gs>
              <a:gs pos="100000">
                <a:srgbClr val="945200">
                  <a:alpha val="74037"/>
                </a:srgb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7500">
                <a:solidFill>
                  <a:srgbClr val="F8D686"/>
                </a:solidFill>
                <a:effectLst>
                  <a:outerShdw sx="100000" sy="100000" kx="0" ky="0" algn="b" rotWithShape="0" blurRad="38100" dist="63500" dir="21386840">
                    <a:srgbClr val="000000"/>
                  </a:outerShdw>
                </a:effectLst>
                <a:latin typeface="Gill Sans"/>
                <a:ea typeface="Gill Sans"/>
                <a:cs typeface="Gill Sans"/>
                <a:sym typeface="Gill Sans"/>
              </a:defRPr>
            </a:lvl1pPr>
          </a:lstStyle>
          <a:p>
            <a:pPr/>
            <a:r>
              <a:t>THE PURPOSE OF ADVERSITY</a:t>
            </a:r>
          </a:p>
        </p:txBody>
      </p:sp>
      <p:sp>
        <p:nvSpPr>
          <p:cNvPr id="383" name="To Turn Our Minds From Temporal To Eternal"/>
          <p:cNvSpPr/>
          <p:nvPr/>
        </p:nvSpPr>
        <p:spPr>
          <a:xfrm>
            <a:off x="483635" y="11566117"/>
            <a:ext cx="9722623" cy="1981201"/>
          </a:xfrm>
          <a:prstGeom prst="roundRect">
            <a:avLst>
              <a:gd name="adj" fmla="val 9615"/>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50000"/>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Turn Our Minds From Temporal To Eternal</a:t>
            </a:r>
          </a:p>
        </p:txBody>
      </p:sp>
      <p:sp>
        <p:nvSpPr>
          <p:cNvPr id="384" name="To Cause Reflection"/>
          <p:cNvSpPr/>
          <p:nvPr/>
        </p:nvSpPr>
        <p:spPr>
          <a:xfrm>
            <a:off x="483635" y="3519478"/>
            <a:ext cx="9722623" cy="1981201"/>
          </a:xfrm>
          <a:prstGeom prst="roundRect">
            <a:avLst>
              <a:gd name="adj" fmla="val 9615"/>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50000"/>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Cause Reflection</a:t>
            </a:r>
          </a:p>
        </p:txBody>
      </p:sp>
      <p:sp>
        <p:nvSpPr>
          <p:cNvPr id="385" name="To Produce Humility"/>
          <p:cNvSpPr/>
          <p:nvPr/>
        </p:nvSpPr>
        <p:spPr>
          <a:xfrm>
            <a:off x="483635" y="5531138"/>
            <a:ext cx="9722623" cy="1981201"/>
          </a:xfrm>
          <a:prstGeom prst="roundRect">
            <a:avLst>
              <a:gd name="adj" fmla="val 9615"/>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50000"/>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Humility </a:t>
            </a:r>
          </a:p>
        </p:txBody>
      </p:sp>
      <p:sp>
        <p:nvSpPr>
          <p:cNvPr id="386" name="Arrow"/>
          <p:cNvSpPr/>
          <p:nvPr/>
        </p:nvSpPr>
        <p:spPr>
          <a:xfrm>
            <a:off x="10145286" y="3875078"/>
            <a:ext cx="964213" cy="1270001"/>
          </a:xfrm>
          <a:prstGeom prst="rightArrow">
            <a:avLst>
              <a:gd name="adj1" fmla="val 32000"/>
              <a:gd name="adj2" fmla="val 84297"/>
            </a:avLst>
          </a:prstGeom>
          <a:gradFill>
            <a:gsLst>
              <a:gs pos="0">
                <a:schemeClr val="accent1">
                  <a:satOff val="4013"/>
                  <a:lumOff val="5462"/>
                </a:schemeClr>
              </a:gs>
              <a:gs pos="100000">
                <a:schemeClr val="accent1">
                  <a:hueOff val="-47059"/>
                  <a:satOff val="1860"/>
                  <a:lumOff val="-1795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87" name="Arrow"/>
          <p:cNvSpPr/>
          <p:nvPr/>
        </p:nvSpPr>
        <p:spPr>
          <a:xfrm>
            <a:off x="10145286" y="5886738"/>
            <a:ext cx="964213" cy="1270001"/>
          </a:xfrm>
          <a:prstGeom prst="rightArrow">
            <a:avLst>
              <a:gd name="adj1" fmla="val 32000"/>
              <a:gd name="adj2" fmla="val 84297"/>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88" name="To Produce Patience"/>
          <p:cNvSpPr/>
          <p:nvPr/>
        </p:nvSpPr>
        <p:spPr>
          <a:xfrm>
            <a:off x="483635" y="9554457"/>
            <a:ext cx="9722623" cy="1981201"/>
          </a:xfrm>
          <a:prstGeom prst="roundRect">
            <a:avLst>
              <a:gd name="adj" fmla="val 9615"/>
            </a:avLst>
          </a:prstGeom>
          <a:gradFill>
            <a:gsLst>
              <a:gs pos="0">
                <a:schemeClr val="accent3"/>
              </a:gs>
              <a:gs pos="100000">
                <a:schemeClr val="accent3">
                  <a:satOff val="2194"/>
                  <a:lumOff val="-10817"/>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FFFFFF"/>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Patience</a:t>
            </a:r>
          </a:p>
        </p:txBody>
      </p:sp>
      <p:sp>
        <p:nvSpPr>
          <p:cNvPr id="389" name="Arrow"/>
          <p:cNvSpPr/>
          <p:nvPr/>
        </p:nvSpPr>
        <p:spPr>
          <a:xfrm>
            <a:off x="10145286" y="9910057"/>
            <a:ext cx="964213" cy="1270001"/>
          </a:xfrm>
          <a:prstGeom prst="rightArrow">
            <a:avLst>
              <a:gd name="adj1" fmla="val 32000"/>
              <a:gd name="adj2" fmla="val 84297"/>
            </a:avLst>
          </a:prstGeom>
          <a:gradFill>
            <a:gsLst>
              <a:gs pos="0">
                <a:schemeClr val="accent3"/>
              </a:gs>
              <a:gs pos="100000">
                <a:schemeClr val="accent3">
                  <a:satOff val="2194"/>
                  <a:lumOff val="-10817"/>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90" name="Turn Us To His Will"/>
          <p:cNvSpPr/>
          <p:nvPr/>
        </p:nvSpPr>
        <p:spPr>
          <a:xfrm>
            <a:off x="483635" y="7542798"/>
            <a:ext cx="9722623" cy="1981201"/>
          </a:xfrm>
          <a:prstGeom prst="roundRect">
            <a:avLst>
              <a:gd name="adj" fmla="val 9615"/>
            </a:avLst>
          </a:prstGeom>
          <a:gradFill>
            <a:gsLst>
              <a:gs pos="0">
                <a:schemeClr val="accent4"/>
              </a:gs>
              <a:gs pos="100000">
                <a:schemeClr val="accent4">
                  <a:hueOff val="-81543"/>
                  <a:satOff val="3097"/>
                  <a:lumOff val="-8662"/>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50000"/>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Turn Us To His Will</a:t>
            </a:r>
          </a:p>
        </p:txBody>
      </p:sp>
      <p:sp>
        <p:nvSpPr>
          <p:cNvPr id="391" name="Arrow"/>
          <p:cNvSpPr/>
          <p:nvPr/>
        </p:nvSpPr>
        <p:spPr>
          <a:xfrm>
            <a:off x="10145286" y="7898398"/>
            <a:ext cx="964213" cy="1270001"/>
          </a:xfrm>
          <a:prstGeom prst="rightArrow">
            <a:avLst>
              <a:gd name="adj1" fmla="val 32000"/>
              <a:gd name="adj2" fmla="val 84297"/>
            </a:avLst>
          </a:prstGeom>
          <a:gradFill>
            <a:gsLst>
              <a:gs pos="0">
                <a:schemeClr val="accent4"/>
              </a:gs>
              <a:gs pos="100000">
                <a:schemeClr val="accent4">
                  <a:hueOff val="-81543"/>
                  <a:satOff val="3097"/>
                  <a:lumOff val="-8662"/>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92" name="Arrow"/>
          <p:cNvSpPr/>
          <p:nvPr/>
        </p:nvSpPr>
        <p:spPr>
          <a:xfrm>
            <a:off x="10145286" y="11921717"/>
            <a:ext cx="964213" cy="1270001"/>
          </a:xfrm>
          <a:prstGeom prst="rightArrow">
            <a:avLst>
              <a:gd name="adj1" fmla="val 32000"/>
              <a:gd name="adj2" fmla="val 84297"/>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93" name="Text Box 3"/>
          <p:cNvSpPr txBox="1"/>
          <p:nvPr/>
        </p:nvSpPr>
        <p:spPr>
          <a:xfrm>
            <a:off x="11313425" y="3906834"/>
            <a:ext cx="12900904" cy="9154024"/>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2400"/>
              </a:spcBef>
              <a:defRPr b="1" sz="8500">
                <a:solidFill>
                  <a:srgbClr val="000000"/>
                </a:solidFill>
                <a:latin typeface="Times New Roman"/>
                <a:ea typeface="Times New Roman"/>
                <a:cs typeface="Times New Roman"/>
                <a:sym typeface="Times New Roman"/>
              </a:defRPr>
            </a:pPr>
            <a:r>
              <a:t>Romans 5:3-4 (NKJV) </a:t>
            </a:r>
          </a:p>
          <a:p>
            <a:pPr algn="ctr" defTabSz="1828800">
              <a:lnSpc>
                <a:spcPct val="100000"/>
              </a:lnSpc>
              <a:spcBef>
                <a:spcPts val="2400"/>
              </a:spcBef>
              <a:defRPr baseline="31247" sz="8500">
                <a:solidFill>
                  <a:srgbClr val="000000"/>
                </a:solidFill>
                <a:latin typeface="Times New Roman"/>
                <a:ea typeface="Times New Roman"/>
                <a:cs typeface="Times New Roman"/>
                <a:sym typeface="Times New Roman"/>
              </a:defRPr>
            </a:pPr>
            <a:r>
              <a:t>3 </a:t>
            </a:r>
            <a:r>
              <a:rPr baseline="0"/>
              <a:t>And not only </a:t>
            </a:r>
            <a:r>
              <a:rPr baseline="0" i="1"/>
              <a:t>that,</a:t>
            </a:r>
            <a:r>
              <a:rPr baseline="0"/>
              <a:t> but we also glory in tribulations, knowing that tribulation produces perseverance;  </a:t>
            </a:r>
            <a:r>
              <a:t>4 </a:t>
            </a:r>
            <a:r>
              <a:rPr baseline="0"/>
              <a:t>and perseverance, character; and character, hope.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5"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96" name="pasted-movie.png" descr="pasted-movie.png"/>
          <p:cNvPicPr>
            <a:picLocks noChangeAspect="1"/>
          </p:cNvPicPr>
          <p:nvPr/>
        </p:nvPicPr>
        <p:blipFill>
          <a:blip r:embed="rId2">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397" name="pasted-movie.png" descr="pasted-movie.png"/>
          <p:cNvPicPr>
            <a:picLocks noChangeAspect="1"/>
          </p:cNvPicPr>
          <p:nvPr/>
        </p:nvPicPr>
        <p:blipFill>
          <a:blip r:embed="rId3">
            <a:extLst/>
          </a:blip>
          <a:stretch>
            <a:fillRect/>
          </a:stretch>
        </p:blipFill>
        <p:spPr>
          <a:xfrm>
            <a:off x="5739033" y="-762693"/>
            <a:ext cx="3042005" cy="2851879"/>
          </a:xfrm>
          <a:prstGeom prst="rect">
            <a:avLst/>
          </a:prstGeom>
          <a:ln w="12700">
            <a:miter lim="400000"/>
          </a:ln>
        </p:spPr>
      </p:pic>
      <p:pic>
        <p:nvPicPr>
          <p:cNvPr id="398" name="pasted-movie.png" descr="pasted-movie.png"/>
          <p:cNvPicPr>
            <a:picLocks noChangeAspect="0"/>
          </p:cNvPicPr>
          <p:nvPr/>
        </p:nvPicPr>
        <p:blipFill>
          <a:blip r:embed="rId4">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399" name="THE PURPOSE OF ADVERSITY"/>
          <p:cNvSpPr/>
          <p:nvPr/>
        </p:nvSpPr>
        <p:spPr>
          <a:xfrm>
            <a:off x="1218124" y="1878842"/>
            <a:ext cx="21947752" cy="1525491"/>
          </a:xfrm>
          <a:prstGeom prst="roundRect">
            <a:avLst>
              <a:gd name="adj" fmla="val 50000"/>
            </a:avLst>
          </a:prstGeom>
          <a:gradFill>
            <a:gsLst>
              <a:gs pos="0">
                <a:srgbClr val="FF9300">
                  <a:alpha val="55446"/>
                </a:srgbClr>
              </a:gs>
              <a:gs pos="100000">
                <a:srgbClr val="945200">
                  <a:alpha val="74037"/>
                </a:srgb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7500">
                <a:solidFill>
                  <a:srgbClr val="F8D686"/>
                </a:solidFill>
                <a:effectLst>
                  <a:outerShdw sx="100000" sy="100000" kx="0" ky="0" algn="b" rotWithShape="0" blurRad="38100" dist="63500" dir="21386840">
                    <a:srgbClr val="000000"/>
                  </a:outerShdw>
                </a:effectLst>
                <a:latin typeface="Gill Sans"/>
                <a:ea typeface="Gill Sans"/>
                <a:cs typeface="Gill Sans"/>
                <a:sym typeface="Gill Sans"/>
              </a:defRPr>
            </a:lvl1pPr>
          </a:lstStyle>
          <a:p>
            <a:pPr/>
            <a:r>
              <a:t>THE PURPOSE OF ADVERSITY</a:t>
            </a:r>
          </a:p>
        </p:txBody>
      </p:sp>
      <p:sp>
        <p:nvSpPr>
          <p:cNvPr id="400" name="To Turn Our Minds From Temporal To Eternal"/>
          <p:cNvSpPr/>
          <p:nvPr/>
        </p:nvSpPr>
        <p:spPr>
          <a:xfrm>
            <a:off x="483635" y="11566117"/>
            <a:ext cx="9722623" cy="1981201"/>
          </a:xfrm>
          <a:prstGeom prst="roundRect">
            <a:avLst>
              <a:gd name="adj" fmla="val 9615"/>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FFFFFF"/>
                </a:solidFill>
                <a:effectLst>
                  <a:outerShdw sx="100000" sy="100000" kx="0" ky="0" algn="b" rotWithShape="0" blurRad="63500" dist="63500" dir="2527472">
                    <a:srgbClr val="000000"/>
                  </a:outerShdw>
                </a:effectLst>
                <a:latin typeface="Arial"/>
                <a:ea typeface="Arial"/>
                <a:cs typeface="Arial"/>
                <a:sym typeface="Arial"/>
              </a:defRPr>
            </a:lvl1pPr>
          </a:lstStyle>
          <a:p>
            <a:pPr/>
            <a:r>
              <a:t>To Turn Our Minds From Temporal To Eternal</a:t>
            </a:r>
          </a:p>
        </p:txBody>
      </p:sp>
      <p:sp>
        <p:nvSpPr>
          <p:cNvPr id="401" name="To Cause Reflection"/>
          <p:cNvSpPr/>
          <p:nvPr/>
        </p:nvSpPr>
        <p:spPr>
          <a:xfrm>
            <a:off x="483635" y="3519478"/>
            <a:ext cx="9722623" cy="1981201"/>
          </a:xfrm>
          <a:prstGeom prst="roundRect">
            <a:avLst>
              <a:gd name="adj" fmla="val 9615"/>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35329"/>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Cause Reflection</a:t>
            </a:r>
          </a:p>
        </p:txBody>
      </p:sp>
      <p:sp>
        <p:nvSpPr>
          <p:cNvPr id="402" name="To Produce Humility"/>
          <p:cNvSpPr/>
          <p:nvPr/>
        </p:nvSpPr>
        <p:spPr>
          <a:xfrm>
            <a:off x="483635" y="5531138"/>
            <a:ext cx="9722623" cy="1981201"/>
          </a:xfrm>
          <a:prstGeom prst="roundRect">
            <a:avLst>
              <a:gd name="adj" fmla="val 9615"/>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35329"/>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Humility </a:t>
            </a:r>
          </a:p>
        </p:txBody>
      </p:sp>
      <p:sp>
        <p:nvSpPr>
          <p:cNvPr id="403" name="Arrow"/>
          <p:cNvSpPr/>
          <p:nvPr/>
        </p:nvSpPr>
        <p:spPr>
          <a:xfrm>
            <a:off x="10145286" y="3875078"/>
            <a:ext cx="964213" cy="1270001"/>
          </a:xfrm>
          <a:prstGeom prst="rightArrow">
            <a:avLst>
              <a:gd name="adj1" fmla="val 32000"/>
              <a:gd name="adj2" fmla="val 84297"/>
            </a:avLst>
          </a:prstGeom>
          <a:gradFill>
            <a:gsLst>
              <a:gs pos="0">
                <a:schemeClr val="accent1">
                  <a:satOff val="4013"/>
                  <a:lumOff val="5462"/>
                </a:schemeClr>
              </a:gs>
              <a:gs pos="100000">
                <a:schemeClr val="accent1">
                  <a:hueOff val="-47059"/>
                  <a:satOff val="1860"/>
                  <a:lumOff val="-1795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404" name="Arrow"/>
          <p:cNvSpPr/>
          <p:nvPr/>
        </p:nvSpPr>
        <p:spPr>
          <a:xfrm>
            <a:off x="10145286" y="5886738"/>
            <a:ext cx="964213" cy="1270001"/>
          </a:xfrm>
          <a:prstGeom prst="rightArrow">
            <a:avLst>
              <a:gd name="adj1" fmla="val 32000"/>
              <a:gd name="adj2" fmla="val 84297"/>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405" name="To Produce Patience"/>
          <p:cNvSpPr/>
          <p:nvPr/>
        </p:nvSpPr>
        <p:spPr>
          <a:xfrm>
            <a:off x="483635" y="9554457"/>
            <a:ext cx="9722623" cy="1981201"/>
          </a:xfrm>
          <a:prstGeom prst="roundRect">
            <a:avLst>
              <a:gd name="adj" fmla="val 9615"/>
            </a:avLst>
          </a:prstGeom>
          <a:gradFill>
            <a:gsLst>
              <a:gs pos="0">
                <a:schemeClr val="accent3"/>
              </a:gs>
              <a:gs pos="100000">
                <a:schemeClr val="accent3">
                  <a:satOff val="2194"/>
                  <a:lumOff val="-10817"/>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35329"/>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Patience</a:t>
            </a:r>
          </a:p>
        </p:txBody>
      </p:sp>
      <p:sp>
        <p:nvSpPr>
          <p:cNvPr id="406" name="Arrow"/>
          <p:cNvSpPr/>
          <p:nvPr/>
        </p:nvSpPr>
        <p:spPr>
          <a:xfrm>
            <a:off x="10145286" y="9910057"/>
            <a:ext cx="964213" cy="1270001"/>
          </a:xfrm>
          <a:prstGeom prst="rightArrow">
            <a:avLst>
              <a:gd name="adj1" fmla="val 32000"/>
              <a:gd name="adj2" fmla="val 84297"/>
            </a:avLst>
          </a:prstGeom>
          <a:gradFill>
            <a:gsLst>
              <a:gs pos="0">
                <a:schemeClr val="accent3"/>
              </a:gs>
              <a:gs pos="100000">
                <a:schemeClr val="accent3">
                  <a:satOff val="2194"/>
                  <a:lumOff val="-10817"/>
                </a:schemeClr>
              </a:gs>
            </a:gsLst>
            <a:lin ang="5400000"/>
          </a:gradFill>
          <a:ln w="12700">
            <a:miter lim="400000"/>
          </a:ln>
        </p:spPr>
        <p:txBody>
          <a:bodyPr lIns="50800" tIns="50800" rIns="50800" bIns="50800" anchor="ctr"/>
          <a:lstStyle/>
          <a:p>
            <a:pPr algn="ctr">
              <a:lnSpc>
                <a:spcPct val="100000"/>
              </a:lnSpc>
              <a:spcBef>
                <a:spcPts val="0"/>
              </a:spcBef>
              <a:defRPr sz="5000">
                <a:solidFill>
                  <a:srgbClr val="EBEBEB">
                    <a:alpha val="35329"/>
                  </a:srgbClr>
                </a:solidFill>
              </a:defRPr>
            </a:pPr>
          </a:p>
        </p:txBody>
      </p:sp>
      <p:sp>
        <p:nvSpPr>
          <p:cNvPr id="407" name="Turn Us To His Will"/>
          <p:cNvSpPr/>
          <p:nvPr/>
        </p:nvSpPr>
        <p:spPr>
          <a:xfrm>
            <a:off x="483635" y="7542798"/>
            <a:ext cx="9722623" cy="1981201"/>
          </a:xfrm>
          <a:prstGeom prst="roundRect">
            <a:avLst>
              <a:gd name="adj" fmla="val 9615"/>
            </a:avLst>
          </a:prstGeom>
          <a:gradFill>
            <a:gsLst>
              <a:gs pos="0">
                <a:schemeClr val="accent4"/>
              </a:gs>
              <a:gs pos="100000">
                <a:schemeClr val="accent4">
                  <a:hueOff val="-81543"/>
                  <a:satOff val="3097"/>
                  <a:lumOff val="-8662"/>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35329"/>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Turn Us To His Will</a:t>
            </a:r>
          </a:p>
        </p:txBody>
      </p:sp>
      <p:sp>
        <p:nvSpPr>
          <p:cNvPr id="408" name="Arrow"/>
          <p:cNvSpPr/>
          <p:nvPr/>
        </p:nvSpPr>
        <p:spPr>
          <a:xfrm>
            <a:off x="10145286" y="7898398"/>
            <a:ext cx="964213" cy="1270001"/>
          </a:xfrm>
          <a:prstGeom prst="rightArrow">
            <a:avLst>
              <a:gd name="adj1" fmla="val 32000"/>
              <a:gd name="adj2" fmla="val 84297"/>
            </a:avLst>
          </a:prstGeom>
          <a:gradFill>
            <a:gsLst>
              <a:gs pos="0">
                <a:schemeClr val="accent4"/>
              </a:gs>
              <a:gs pos="100000">
                <a:schemeClr val="accent4">
                  <a:hueOff val="-81543"/>
                  <a:satOff val="3097"/>
                  <a:lumOff val="-8662"/>
                </a:schemeClr>
              </a:gs>
            </a:gsLst>
            <a:lin ang="5400000"/>
          </a:gradFill>
          <a:ln w="12700">
            <a:miter lim="400000"/>
          </a:ln>
        </p:spPr>
        <p:txBody>
          <a:bodyPr lIns="50800" tIns="50800" rIns="50800" bIns="50800" anchor="ctr"/>
          <a:lstStyle/>
          <a:p>
            <a:pPr algn="ctr">
              <a:lnSpc>
                <a:spcPct val="100000"/>
              </a:lnSpc>
              <a:spcBef>
                <a:spcPts val="0"/>
              </a:spcBef>
              <a:defRPr sz="5000">
                <a:solidFill>
                  <a:srgbClr val="EBEBEB">
                    <a:alpha val="35329"/>
                  </a:srgbClr>
                </a:solidFill>
              </a:defRPr>
            </a:pPr>
          </a:p>
        </p:txBody>
      </p:sp>
      <p:sp>
        <p:nvSpPr>
          <p:cNvPr id="409" name="Arrow"/>
          <p:cNvSpPr/>
          <p:nvPr/>
        </p:nvSpPr>
        <p:spPr>
          <a:xfrm>
            <a:off x="10145286" y="11921717"/>
            <a:ext cx="964213" cy="1270001"/>
          </a:xfrm>
          <a:prstGeom prst="rightArrow">
            <a:avLst>
              <a:gd name="adj1" fmla="val 32000"/>
              <a:gd name="adj2" fmla="val 84297"/>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410" name="Text Box 3"/>
          <p:cNvSpPr txBox="1"/>
          <p:nvPr/>
        </p:nvSpPr>
        <p:spPr>
          <a:xfrm>
            <a:off x="11313425" y="3906834"/>
            <a:ext cx="12900904" cy="906375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2400"/>
              </a:spcBef>
              <a:defRPr b="1" sz="7500">
                <a:solidFill>
                  <a:srgbClr val="000000"/>
                </a:solidFill>
                <a:latin typeface="Times New Roman"/>
                <a:ea typeface="Times New Roman"/>
                <a:cs typeface="Times New Roman"/>
                <a:sym typeface="Times New Roman"/>
              </a:defRPr>
            </a:pPr>
            <a:r>
              <a:t>2 Corinthians 4:17–18 (NKJV) </a:t>
            </a:r>
          </a:p>
          <a:p>
            <a:pPr algn="ctr" defTabSz="1828800">
              <a:lnSpc>
                <a:spcPct val="100000"/>
              </a:lnSpc>
              <a:spcBef>
                <a:spcPts val="2400"/>
              </a:spcBef>
              <a:defRPr>
                <a:solidFill>
                  <a:srgbClr val="000000"/>
                </a:solidFill>
                <a:latin typeface="Times New Roman"/>
                <a:ea typeface="Times New Roman"/>
                <a:cs typeface="Times New Roman"/>
                <a:sym typeface="Times New Roman"/>
              </a:defRPr>
            </a:pPr>
            <a:r>
              <a:rPr baseline="31999"/>
              <a:t>17</a:t>
            </a:r>
            <a:r>
              <a:t> For our light affliction, which is but for a moment, is working for us a far more exceeding </a:t>
            </a:r>
            <a:r>
              <a:rPr i="1"/>
              <a:t>and</a:t>
            </a:r>
            <a:r>
              <a:t> eternal weight of glory, </a:t>
            </a:r>
            <a:r>
              <a:rPr baseline="31999"/>
              <a:t>18</a:t>
            </a:r>
            <a:r>
              <a:t> while we do not look at the things which are seen, but at the things which are not seen. For the things which are seen </a:t>
            </a:r>
            <a:r>
              <a:rPr i="1"/>
              <a:t>are</a:t>
            </a:r>
            <a:r>
              <a:t> temporary, but the things which are not seen </a:t>
            </a:r>
            <a:r>
              <a:rPr i="1"/>
              <a:t>are</a:t>
            </a:r>
            <a:r>
              <a:t> eternal.</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84" name="Image"/>
          <p:cNvGrpSpPr/>
          <p:nvPr/>
        </p:nvGrpSpPr>
        <p:grpSpPr>
          <a:xfrm>
            <a:off x="-50880" y="1855205"/>
            <a:ext cx="10286204" cy="11851798"/>
            <a:chOff x="0" y="0"/>
            <a:chExt cx="10286202" cy="11851797"/>
          </a:xfrm>
        </p:grpSpPr>
        <p:pic>
          <p:nvPicPr>
            <p:cNvPr id="183" name="Image" descr="Image"/>
            <p:cNvPicPr>
              <a:picLocks noChangeAspect="1"/>
            </p:cNvPicPr>
            <p:nvPr/>
          </p:nvPicPr>
          <p:blipFill>
            <a:blip r:embed="rId2">
              <a:extLst/>
            </a:blip>
            <a:srcRect l="0" t="14051" r="0" b="0"/>
            <a:stretch>
              <a:fillRect/>
            </a:stretch>
          </p:blipFill>
          <p:spPr>
            <a:xfrm>
              <a:off x="215900" y="139700"/>
              <a:ext cx="9854403" cy="11292998"/>
            </a:xfrm>
            <a:prstGeom prst="rect">
              <a:avLst/>
            </a:prstGeom>
            <a:ln>
              <a:noFill/>
            </a:ln>
            <a:effectLst/>
          </p:spPr>
        </p:pic>
        <p:pic>
          <p:nvPicPr>
            <p:cNvPr id="182" name="Image" descr="Image"/>
            <p:cNvPicPr>
              <a:picLocks noChangeAspect="0"/>
            </p:cNvPicPr>
            <p:nvPr/>
          </p:nvPicPr>
          <p:blipFill>
            <a:blip r:embed="rId3">
              <a:extLst/>
            </a:blip>
            <a:stretch>
              <a:fillRect/>
            </a:stretch>
          </p:blipFill>
          <p:spPr>
            <a:xfrm>
              <a:off x="0" y="0"/>
              <a:ext cx="10286203" cy="11851798"/>
            </a:xfrm>
            <a:prstGeom prst="rect">
              <a:avLst/>
            </a:prstGeom>
            <a:effectLst/>
          </p:spPr>
        </p:pic>
      </p:grpSp>
      <p:sp>
        <p:nvSpPr>
          <p:cNvPr id="185" name="Necessity of Godliness.…"/>
          <p:cNvSpPr txBox="1"/>
          <p:nvPr/>
        </p:nvSpPr>
        <p:spPr>
          <a:xfrm>
            <a:off x="10268509" y="2313754"/>
            <a:ext cx="13877098" cy="10553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77900" indent="-977900" defTabSz="457200">
              <a:lnSpc>
                <a:spcPct val="100000"/>
              </a:lnSpc>
              <a:spcBef>
                <a:spcPts val="4700"/>
              </a:spcBef>
              <a:buSzPct val="80000"/>
              <a:buBlip>
                <a:blip r:embed="rId4"/>
              </a:buBlip>
              <a:defRPr b="1" sz="8200">
                <a:solidFill>
                  <a:srgbClr val="000000"/>
                </a:solidFill>
                <a:latin typeface="Helvetica"/>
                <a:ea typeface="Helvetica"/>
                <a:cs typeface="Helvetica"/>
                <a:sym typeface="Helvetica"/>
              </a:defRPr>
            </a:pPr>
            <a:r>
              <a:t>Necessity of Godliness.</a:t>
            </a:r>
          </a:p>
          <a:p>
            <a:pPr marL="977900" indent="-977900" defTabSz="457200">
              <a:lnSpc>
                <a:spcPct val="100000"/>
              </a:lnSpc>
              <a:spcBef>
                <a:spcPts val="4700"/>
              </a:spcBef>
              <a:buSzPct val="80000"/>
              <a:buBlip>
                <a:blip r:embed="rId4"/>
              </a:buBlip>
              <a:defRPr b="1" sz="8200">
                <a:solidFill>
                  <a:srgbClr val="000000"/>
                </a:solidFill>
                <a:latin typeface="Helvetica"/>
                <a:ea typeface="Helvetica"/>
                <a:cs typeface="Helvetica"/>
                <a:sym typeface="Helvetica"/>
              </a:defRPr>
            </a:pPr>
            <a:r>
              <a:t>Essentials To Godliness.</a:t>
            </a:r>
          </a:p>
          <a:p>
            <a:pPr marL="977900" indent="-977900" defTabSz="457200">
              <a:lnSpc>
                <a:spcPct val="100000"/>
              </a:lnSpc>
              <a:spcBef>
                <a:spcPts val="4700"/>
              </a:spcBef>
              <a:buSzPct val="80000"/>
              <a:buBlip>
                <a:blip r:embed="rId4"/>
              </a:buBlip>
              <a:defRPr b="1" sz="8200">
                <a:solidFill>
                  <a:srgbClr val="000000"/>
                </a:solidFill>
                <a:latin typeface="Helvetica"/>
                <a:ea typeface="Helvetica"/>
                <a:cs typeface="Helvetica"/>
                <a:sym typeface="Helvetica"/>
              </a:defRPr>
            </a:pPr>
            <a:r>
              <a:t>Godly Religion.</a:t>
            </a:r>
          </a:p>
          <a:p>
            <a:pPr marL="977900" indent="-977900" defTabSz="457200">
              <a:lnSpc>
                <a:spcPct val="100000"/>
              </a:lnSpc>
              <a:spcBef>
                <a:spcPts val="4700"/>
              </a:spcBef>
              <a:buSzPct val="80000"/>
              <a:buBlip>
                <a:blip r:embed="rId4"/>
              </a:buBlip>
              <a:defRPr b="1" sz="8200">
                <a:solidFill>
                  <a:srgbClr val="000000"/>
                </a:solidFill>
                <a:latin typeface="Helvetica"/>
                <a:ea typeface="Helvetica"/>
                <a:cs typeface="Helvetica"/>
                <a:sym typeface="Helvetica"/>
              </a:defRPr>
            </a:pPr>
            <a:r>
              <a:t>Godly View of Sin.</a:t>
            </a:r>
          </a:p>
          <a:p>
            <a:pPr marL="977900" indent="-977900" defTabSz="457200">
              <a:lnSpc>
                <a:spcPct val="100000"/>
              </a:lnSpc>
              <a:spcBef>
                <a:spcPts val="4700"/>
              </a:spcBef>
              <a:buSzPct val="80000"/>
              <a:buBlip>
                <a:blip r:embed="rId4"/>
              </a:buBlip>
              <a:defRPr b="1" sz="8200">
                <a:solidFill>
                  <a:srgbClr val="000000"/>
                </a:solidFill>
                <a:latin typeface="Helvetica"/>
                <a:ea typeface="Helvetica"/>
                <a:cs typeface="Helvetica"/>
                <a:sym typeface="Helvetica"/>
              </a:defRPr>
            </a:pPr>
            <a:r>
              <a:t>Godly Use of Our Bodies.</a:t>
            </a:r>
          </a:p>
          <a:p>
            <a:pPr marL="977900" indent="-977900" defTabSz="457200">
              <a:lnSpc>
                <a:spcPct val="100000"/>
              </a:lnSpc>
              <a:spcBef>
                <a:spcPts val="4700"/>
              </a:spcBef>
              <a:buSzPct val="80000"/>
              <a:buBlip>
                <a:blip r:embed="rId4"/>
              </a:buBlip>
              <a:defRPr b="1" sz="8200">
                <a:solidFill>
                  <a:srgbClr val="000000"/>
                </a:solidFill>
                <a:latin typeface="Helvetica"/>
                <a:ea typeface="Helvetica"/>
                <a:cs typeface="Helvetica"/>
                <a:sym typeface="Helvetica"/>
              </a:defRPr>
            </a:pPr>
            <a:r>
              <a:t>Need For Godly Families.</a:t>
            </a:r>
          </a:p>
        </p:txBody>
      </p:sp>
      <p:sp>
        <p:nvSpPr>
          <p:cNvPr id="186" name="Titus 2:11–12 (NKJV)…"/>
          <p:cNvSpPr txBox="1"/>
          <p:nvPr/>
        </p:nvSpPr>
        <p:spPr>
          <a:xfrm>
            <a:off x="285650" y="5937268"/>
            <a:ext cx="9613144" cy="707963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FFFFFF"/>
                </a:solidFill>
                <a:effectLst>
                  <a:outerShdw sx="100000" sy="100000" kx="0" ky="0" algn="b" rotWithShape="0" blurRad="12700" dist="63500" dir="18900000">
                    <a:srgbClr val="000000"/>
                  </a:outerShdw>
                </a:effectLst>
                <a:latin typeface="Times New Roman"/>
                <a:ea typeface="Times New Roman"/>
                <a:cs typeface="Times New Roman"/>
                <a:sym typeface="Times New Roman"/>
              </a:defRPr>
            </a:pPr>
            <a:r>
              <a:t>Titus 2:11–12 (NKJV)</a:t>
            </a:r>
          </a:p>
          <a:p>
            <a:pPr algn="ctr" defTabSz="457200">
              <a:lnSpc>
                <a:spcPct val="100000"/>
              </a:lnSpc>
              <a:spcBef>
                <a:spcPts val="0"/>
              </a:spcBef>
              <a:defRPr sz="6000">
                <a:solidFill>
                  <a:srgbClr val="FFFFFF"/>
                </a:solidFill>
                <a:effectLst>
                  <a:outerShdw sx="100000" sy="100000" kx="0" ky="0" algn="b" rotWithShape="0" blurRad="12700" dist="63500" dir="18900000">
                    <a:srgbClr val="000000"/>
                  </a:outerShdw>
                </a:effectLst>
                <a:latin typeface="Times New Roman"/>
                <a:ea typeface="Times New Roman"/>
                <a:cs typeface="Times New Roman"/>
                <a:sym typeface="Times New Roman"/>
              </a:defRPr>
            </a:pPr>
            <a:r>
              <a:rPr baseline="31999"/>
              <a:t>11</a:t>
            </a:r>
            <a:r>
              <a:t> For the grace of God that brings salvation has appeared to all men, </a:t>
            </a:r>
            <a:r>
              <a:rPr baseline="31999"/>
              <a:t>12</a:t>
            </a:r>
            <a:r>
              <a:t> teaching us that, denying ungodliness and worldly lusts, we should live soberly, righteously, and godly in the present age,  </a:t>
            </a:r>
          </a:p>
        </p:txBody>
      </p:sp>
      <p:sp>
        <p:nvSpPr>
          <p:cNvPr id="187"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188" name="pasted-movie.png" descr="pasted-movie.png"/>
          <p:cNvPicPr>
            <a:picLocks noChangeAspect="1"/>
          </p:cNvPicPr>
          <p:nvPr/>
        </p:nvPicPr>
        <p:blipFill>
          <a:blip r:embed="rId5">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189" name="pasted-movie.png" descr="pasted-movie.png"/>
          <p:cNvPicPr>
            <a:picLocks noChangeAspect="1"/>
          </p:cNvPicPr>
          <p:nvPr/>
        </p:nvPicPr>
        <p:blipFill>
          <a:blip r:embed="rId6">
            <a:extLst/>
          </a:blip>
          <a:stretch>
            <a:fillRect/>
          </a:stretch>
        </p:blipFill>
        <p:spPr>
          <a:xfrm>
            <a:off x="5739033" y="-762693"/>
            <a:ext cx="3042005" cy="2851879"/>
          </a:xfrm>
          <a:prstGeom prst="rect">
            <a:avLst/>
          </a:prstGeom>
          <a:ln w="12700">
            <a:miter lim="400000"/>
          </a:ln>
        </p:spPr>
      </p:pic>
      <p:pic>
        <p:nvPicPr>
          <p:cNvPr id="190" name="pasted-movie.png" descr="pasted-movie.png"/>
          <p:cNvPicPr>
            <a:picLocks noChangeAspect="0"/>
          </p:cNvPicPr>
          <p:nvPr/>
        </p:nvPicPr>
        <p:blipFill>
          <a:blip r:embed="rId7">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2"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13" name="pasted-movie.png" descr="pasted-movie.png"/>
          <p:cNvPicPr>
            <a:picLocks noChangeAspect="1"/>
          </p:cNvPicPr>
          <p:nvPr/>
        </p:nvPicPr>
        <p:blipFill>
          <a:blip r:embed="rId2">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414" name="pasted-movie.png" descr="pasted-movie.png"/>
          <p:cNvPicPr>
            <a:picLocks noChangeAspect="1"/>
          </p:cNvPicPr>
          <p:nvPr/>
        </p:nvPicPr>
        <p:blipFill>
          <a:blip r:embed="rId3">
            <a:extLst/>
          </a:blip>
          <a:stretch>
            <a:fillRect/>
          </a:stretch>
        </p:blipFill>
        <p:spPr>
          <a:xfrm>
            <a:off x="5739033" y="-762693"/>
            <a:ext cx="3042005" cy="2851879"/>
          </a:xfrm>
          <a:prstGeom prst="rect">
            <a:avLst/>
          </a:prstGeom>
          <a:ln w="12700">
            <a:miter lim="400000"/>
          </a:ln>
        </p:spPr>
      </p:pic>
      <p:pic>
        <p:nvPicPr>
          <p:cNvPr id="415" name="pasted-movie.png" descr="pasted-movie.png"/>
          <p:cNvPicPr>
            <a:picLocks noChangeAspect="0"/>
          </p:cNvPicPr>
          <p:nvPr/>
        </p:nvPicPr>
        <p:blipFill>
          <a:blip r:embed="rId4">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416" name="THE PURPOSE OF ADVERSITY"/>
          <p:cNvSpPr/>
          <p:nvPr/>
        </p:nvSpPr>
        <p:spPr>
          <a:xfrm>
            <a:off x="1218124" y="1878842"/>
            <a:ext cx="21947752" cy="1525491"/>
          </a:xfrm>
          <a:prstGeom prst="roundRect">
            <a:avLst>
              <a:gd name="adj" fmla="val 50000"/>
            </a:avLst>
          </a:prstGeom>
          <a:gradFill>
            <a:gsLst>
              <a:gs pos="0">
                <a:srgbClr val="FF9300">
                  <a:alpha val="55446"/>
                </a:srgbClr>
              </a:gs>
              <a:gs pos="100000">
                <a:srgbClr val="945200">
                  <a:alpha val="74037"/>
                </a:srgb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7500">
                <a:solidFill>
                  <a:srgbClr val="F8D686"/>
                </a:solidFill>
                <a:effectLst>
                  <a:outerShdw sx="100000" sy="100000" kx="0" ky="0" algn="b" rotWithShape="0" blurRad="38100" dist="63500" dir="21386840">
                    <a:srgbClr val="000000"/>
                  </a:outerShdw>
                </a:effectLst>
                <a:latin typeface="Gill Sans"/>
                <a:ea typeface="Gill Sans"/>
                <a:cs typeface="Gill Sans"/>
                <a:sym typeface="Gill Sans"/>
              </a:defRPr>
            </a:lvl1pPr>
          </a:lstStyle>
          <a:p>
            <a:pPr/>
            <a:r>
              <a:t>THE PURPOSE OF ADVERSITY</a:t>
            </a:r>
          </a:p>
        </p:txBody>
      </p:sp>
      <p:sp>
        <p:nvSpPr>
          <p:cNvPr id="417" name="To Turn Our Minds From Temporal To Eternal"/>
          <p:cNvSpPr/>
          <p:nvPr/>
        </p:nvSpPr>
        <p:spPr>
          <a:xfrm>
            <a:off x="483635" y="11566117"/>
            <a:ext cx="9722623" cy="1981201"/>
          </a:xfrm>
          <a:prstGeom prst="roundRect">
            <a:avLst>
              <a:gd name="adj" fmla="val 9615"/>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FFFFFF"/>
                </a:solidFill>
                <a:effectLst>
                  <a:outerShdw sx="100000" sy="100000" kx="0" ky="0" algn="b" rotWithShape="0" blurRad="63500" dist="63500" dir="2527472">
                    <a:srgbClr val="000000"/>
                  </a:outerShdw>
                </a:effectLst>
                <a:latin typeface="Arial"/>
                <a:ea typeface="Arial"/>
                <a:cs typeface="Arial"/>
                <a:sym typeface="Arial"/>
              </a:defRPr>
            </a:lvl1pPr>
          </a:lstStyle>
          <a:p>
            <a:pPr/>
            <a:r>
              <a:t>To Turn Our Minds From Temporal To Eternal</a:t>
            </a:r>
          </a:p>
        </p:txBody>
      </p:sp>
      <p:sp>
        <p:nvSpPr>
          <p:cNvPr id="418" name="To Cause Reflection"/>
          <p:cNvSpPr/>
          <p:nvPr/>
        </p:nvSpPr>
        <p:spPr>
          <a:xfrm>
            <a:off x="483635" y="3519478"/>
            <a:ext cx="9722623" cy="1981201"/>
          </a:xfrm>
          <a:prstGeom prst="roundRect">
            <a:avLst>
              <a:gd name="adj" fmla="val 9615"/>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35329"/>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Cause Reflection</a:t>
            </a:r>
          </a:p>
        </p:txBody>
      </p:sp>
      <p:sp>
        <p:nvSpPr>
          <p:cNvPr id="419" name="To Produce Humility"/>
          <p:cNvSpPr/>
          <p:nvPr/>
        </p:nvSpPr>
        <p:spPr>
          <a:xfrm>
            <a:off x="483635" y="5531138"/>
            <a:ext cx="9722623" cy="1981201"/>
          </a:xfrm>
          <a:prstGeom prst="roundRect">
            <a:avLst>
              <a:gd name="adj" fmla="val 9615"/>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35329"/>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Humility </a:t>
            </a:r>
          </a:p>
        </p:txBody>
      </p:sp>
      <p:sp>
        <p:nvSpPr>
          <p:cNvPr id="420" name="Arrow"/>
          <p:cNvSpPr/>
          <p:nvPr/>
        </p:nvSpPr>
        <p:spPr>
          <a:xfrm>
            <a:off x="10145286" y="3875078"/>
            <a:ext cx="964213" cy="1270001"/>
          </a:xfrm>
          <a:prstGeom prst="rightArrow">
            <a:avLst>
              <a:gd name="adj1" fmla="val 32000"/>
              <a:gd name="adj2" fmla="val 84297"/>
            </a:avLst>
          </a:prstGeom>
          <a:gradFill>
            <a:gsLst>
              <a:gs pos="0">
                <a:schemeClr val="accent1">
                  <a:satOff val="4013"/>
                  <a:lumOff val="5462"/>
                </a:schemeClr>
              </a:gs>
              <a:gs pos="100000">
                <a:schemeClr val="accent1">
                  <a:hueOff val="-47059"/>
                  <a:satOff val="1860"/>
                  <a:lumOff val="-1795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421" name="Arrow"/>
          <p:cNvSpPr/>
          <p:nvPr/>
        </p:nvSpPr>
        <p:spPr>
          <a:xfrm>
            <a:off x="10145286" y="5886738"/>
            <a:ext cx="964213" cy="1270001"/>
          </a:xfrm>
          <a:prstGeom prst="rightArrow">
            <a:avLst>
              <a:gd name="adj1" fmla="val 32000"/>
              <a:gd name="adj2" fmla="val 84297"/>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422" name="To Produce Patience"/>
          <p:cNvSpPr/>
          <p:nvPr/>
        </p:nvSpPr>
        <p:spPr>
          <a:xfrm>
            <a:off x="483635" y="9554457"/>
            <a:ext cx="9722623" cy="1981201"/>
          </a:xfrm>
          <a:prstGeom prst="roundRect">
            <a:avLst>
              <a:gd name="adj" fmla="val 9615"/>
            </a:avLst>
          </a:prstGeom>
          <a:gradFill>
            <a:gsLst>
              <a:gs pos="0">
                <a:schemeClr val="accent3"/>
              </a:gs>
              <a:gs pos="100000">
                <a:schemeClr val="accent3">
                  <a:satOff val="2194"/>
                  <a:lumOff val="-10817"/>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35329"/>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To Produce Patience</a:t>
            </a:r>
          </a:p>
        </p:txBody>
      </p:sp>
      <p:sp>
        <p:nvSpPr>
          <p:cNvPr id="423" name="Arrow"/>
          <p:cNvSpPr/>
          <p:nvPr/>
        </p:nvSpPr>
        <p:spPr>
          <a:xfrm>
            <a:off x="10145286" y="9910057"/>
            <a:ext cx="964213" cy="1270001"/>
          </a:xfrm>
          <a:prstGeom prst="rightArrow">
            <a:avLst>
              <a:gd name="adj1" fmla="val 32000"/>
              <a:gd name="adj2" fmla="val 84297"/>
            </a:avLst>
          </a:prstGeom>
          <a:gradFill>
            <a:gsLst>
              <a:gs pos="0">
                <a:schemeClr val="accent3"/>
              </a:gs>
              <a:gs pos="100000">
                <a:schemeClr val="accent3">
                  <a:satOff val="2194"/>
                  <a:lumOff val="-10817"/>
                </a:schemeClr>
              </a:gs>
            </a:gsLst>
            <a:lin ang="5400000"/>
          </a:gradFill>
          <a:ln w="12700">
            <a:miter lim="400000"/>
          </a:ln>
        </p:spPr>
        <p:txBody>
          <a:bodyPr lIns="50800" tIns="50800" rIns="50800" bIns="50800" anchor="ctr"/>
          <a:lstStyle/>
          <a:p>
            <a:pPr algn="ctr">
              <a:lnSpc>
                <a:spcPct val="100000"/>
              </a:lnSpc>
              <a:spcBef>
                <a:spcPts val="0"/>
              </a:spcBef>
              <a:defRPr sz="5000">
                <a:solidFill>
                  <a:srgbClr val="EBEBEB">
                    <a:alpha val="35329"/>
                  </a:srgbClr>
                </a:solidFill>
              </a:defRPr>
            </a:pPr>
          </a:p>
        </p:txBody>
      </p:sp>
      <p:sp>
        <p:nvSpPr>
          <p:cNvPr id="424" name="Turn Us To His Will"/>
          <p:cNvSpPr/>
          <p:nvPr/>
        </p:nvSpPr>
        <p:spPr>
          <a:xfrm>
            <a:off x="483635" y="7542798"/>
            <a:ext cx="9722623" cy="1981201"/>
          </a:xfrm>
          <a:prstGeom prst="roundRect">
            <a:avLst>
              <a:gd name="adj" fmla="val 9615"/>
            </a:avLst>
          </a:prstGeom>
          <a:gradFill>
            <a:gsLst>
              <a:gs pos="0">
                <a:schemeClr val="accent4"/>
              </a:gs>
              <a:gs pos="100000">
                <a:schemeClr val="accent4">
                  <a:hueOff val="-81543"/>
                  <a:satOff val="3097"/>
                  <a:lumOff val="-8662"/>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100"/>
              </a:spcBef>
              <a:defRPr b="1" sz="6000">
                <a:solidFill>
                  <a:srgbClr val="EBEBEB">
                    <a:alpha val="35329"/>
                  </a:srgbClr>
                </a:solidFill>
                <a:effectLst>
                  <a:outerShdw sx="100000" sy="100000" kx="0" ky="0" algn="b" rotWithShape="0" blurRad="63500" dist="63500" dir="2527472">
                    <a:srgbClr val="000000"/>
                  </a:outerShdw>
                </a:effectLst>
                <a:latin typeface="Arial"/>
                <a:ea typeface="Arial"/>
                <a:cs typeface="Arial"/>
                <a:sym typeface="Arial"/>
              </a:defRPr>
            </a:lvl1pPr>
          </a:lstStyle>
          <a:p>
            <a:pPr/>
            <a:r>
              <a:t>Turn Us To His Will</a:t>
            </a:r>
          </a:p>
        </p:txBody>
      </p:sp>
      <p:sp>
        <p:nvSpPr>
          <p:cNvPr id="425" name="Arrow"/>
          <p:cNvSpPr/>
          <p:nvPr/>
        </p:nvSpPr>
        <p:spPr>
          <a:xfrm>
            <a:off x="10145286" y="7898398"/>
            <a:ext cx="964213" cy="1270001"/>
          </a:xfrm>
          <a:prstGeom prst="rightArrow">
            <a:avLst>
              <a:gd name="adj1" fmla="val 32000"/>
              <a:gd name="adj2" fmla="val 84297"/>
            </a:avLst>
          </a:prstGeom>
          <a:gradFill>
            <a:gsLst>
              <a:gs pos="0">
                <a:schemeClr val="accent4"/>
              </a:gs>
              <a:gs pos="100000">
                <a:schemeClr val="accent4">
                  <a:hueOff val="-81543"/>
                  <a:satOff val="3097"/>
                  <a:lumOff val="-8662"/>
                </a:schemeClr>
              </a:gs>
            </a:gsLst>
            <a:lin ang="5400000"/>
          </a:gradFill>
          <a:ln w="12700">
            <a:miter lim="400000"/>
          </a:ln>
        </p:spPr>
        <p:txBody>
          <a:bodyPr lIns="50800" tIns="50800" rIns="50800" bIns="50800" anchor="ctr"/>
          <a:lstStyle/>
          <a:p>
            <a:pPr algn="ctr">
              <a:lnSpc>
                <a:spcPct val="100000"/>
              </a:lnSpc>
              <a:spcBef>
                <a:spcPts val="0"/>
              </a:spcBef>
              <a:defRPr sz="5000">
                <a:solidFill>
                  <a:srgbClr val="EBEBEB">
                    <a:alpha val="35329"/>
                  </a:srgbClr>
                </a:solidFill>
              </a:defRPr>
            </a:pPr>
          </a:p>
        </p:txBody>
      </p:sp>
      <p:sp>
        <p:nvSpPr>
          <p:cNvPr id="426" name="Arrow"/>
          <p:cNvSpPr/>
          <p:nvPr/>
        </p:nvSpPr>
        <p:spPr>
          <a:xfrm>
            <a:off x="10145286" y="11921717"/>
            <a:ext cx="964213" cy="1270001"/>
          </a:xfrm>
          <a:prstGeom prst="rightArrow">
            <a:avLst>
              <a:gd name="adj1" fmla="val 32000"/>
              <a:gd name="adj2" fmla="val 84297"/>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427" name="Text Box 3"/>
          <p:cNvSpPr txBox="1"/>
          <p:nvPr/>
        </p:nvSpPr>
        <p:spPr>
          <a:xfrm>
            <a:off x="11313425" y="3742251"/>
            <a:ext cx="12900904" cy="9582295"/>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2400"/>
              </a:spcBef>
              <a:defRPr b="1" sz="7600">
                <a:solidFill>
                  <a:srgbClr val="000000"/>
                </a:solidFill>
                <a:latin typeface="Times New Roman"/>
                <a:ea typeface="Times New Roman"/>
                <a:cs typeface="Times New Roman"/>
                <a:sym typeface="Times New Roman"/>
              </a:defRPr>
            </a:pPr>
            <a:r>
              <a:t>Romans 8:17–18 (NKJV) </a:t>
            </a:r>
          </a:p>
          <a:p>
            <a:pPr algn="ctr" defTabSz="1828800">
              <a:lnSpc>
                <a:spcPct val="100000"/>
              </a:lnSpc>
              <a:spcBef>
                <a:spcPts val="2400"/>
              </a:spcBef>
              <a:defRPr sz="6800">
                <a:solidFill>
                  <a:srgbClr val="000000"/>
                </a:solidFill>
                <a:latin typeface="Times New Roman"/>
                <a:ea typeface="Times New Roman"/>
                <a:cs typeface="Times New Roman"/>
                <a:sym typeface="Times New Roman"/>
              </a:defRPr>
            </a:pPr>
            <a:r>
              <a:rPr baseline="31999"/>
              <a:t>17</a:t>
            </a:r>
            <a:r>
              <a:t> and if children, then heirs—heirs of God and joint heirs with Christ, if indeed we suffer with </a:t>
            </a:r>
            <a:r>
              <a:rPr i="1"/>
              <a:t>Him,</a:t>
            </a:r>
            <a:r>
              <a:t> that we may also be glorified together. </a:t>
            </a:r>
            <a:r>
              <a:rPr baseline="31999"/>
              <a:t>18</a:t>
            </a:r>
            <a:r>
              <a:t> For I consider that the sufferings of this present time are not worthy </a:t>
            </a:r>
            <a:r>
              <a:rPr i="1"/>
              <a:t>to be compared</a:t>
            </a:r>
            <a:r>
              <a:t> with the glory which shall be revealed in us.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431" name="Front view of a red Ducati motorcycle against a black background"/>
          <p:cNvGrpSpPr/>
          <p:nvPr/>
        </p:nvGrpSpPr>
        <p:grpSpPr>
          <a:xfrm>
            <a:off x="189507" y="3648773"/>
            <a:ext cx="7157800" cy="9961454"/>
            <a:chOff x="0" y="0"/>
            <a:chExt cx="7157799" cy="9961452"/>
          </a:xfrm>
        </p:grpSpPr>
        <p:pic>
          <p:nvPicPr>
            <p:cNvPr id="430" name="Front view of a red Ducati motorcycle against a black background" descr="Front view of a red Ducati motorcycle against a black background"/>
            <p:cNvPicPr>
              <a:picLocks noChangeAspect="1"/>
            </p:cNvPicPr>
            <p:nvPr/>
          </p:nvPicPr>
          <p:blipFill>
            <a:blip r:embed="rId2">
              <a:extLst/>
            </a:blip>
            <a:srcRect l="27609" t="0" r="24576" b="0"/>
            <a:stretch>
              <a:fillRect/>
            </a:stretch>
          </p:blipFill>
          <p:spPr>
            <a:xfrm>
              <a:off x="152400" y="101599"/>
              <a:ext cx="6853000" cy="9555054"/>
            </a:xfrm>
            <a:prstGeom prst="rect">
              <a:avLst/>
            </a:prstGeom>
            <a:ln>
              <a:noFill/>
            </a:ln>
            <a:effectLst/>
          </p:spPr>
        </p:pic>
        <p:pic>
          <p:nvPicPr>
            <p:cNvPr id="429" name="Front view of a red Ducati motorcycle against a black background" descr="Front view of a red Ducati motorcycle against a black background"/>
            <p:cNvPicPr>
              <a:picLocks noChangeAspect="0"/>
            </p:cNvPicPr>
            <p:nvPr/>
          </p:nvPicPr>
          <p:blipFill>
            <a:blip r:embed="rId3">
              <a:extLst/>
            </a:blip>
            <a:stretch>
              <a:fillRect/>
            </a:stretch>
          </p:blipFill>
          <p:spPr>
            <a:xfrm>
              <a:off x="0" y="-1"/>
              <a:ext cx="7157800" cy="9961454"/>
            </a:xfrm>
            <a:prstGeom prst="rect">
              <a:avLst/>
            </a:prstGeom>
            <a:effectLst/>
          </p:spPr>
        </p:pic>
      </p:grpSp>
      <p:sp>
        <p:nvSpPr>
          <p:cNvPr id="432" name="James 1:3 (NKJV)…"/>
          <p:cNvSpPr txBox="1"/>
          <p:nvPr/>
        </p:nvSpPr>
        <p:spPr>
          <a:xfrm>
            <a:off x="496489" y="9091803"/>
            <a:ext cx="6543837" cy="3826272"/>
          </a:xfrm>
          <a:prstGeom prst="rect">
            <a:avLst/>
          </a:prstGeom>
          <a:ln w="12700">
            <a:miter lim="400000"/>
          </a:ln>
          <a:effectLst>
            <a:outerShdw sx="100000" sy="100000" kx="0" ky="0" algn="b" rotWithShape="0" blurRad="279400" dist="152400" dir="2039992">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defTabSz="457200">
              <a:lnSpc>
                <a:spcPct val="100000"/>
              </a:lnSpc>
              <a:spcBef>
                <a:spcPts val="0"/>
              </a:spcBef>
              <a:defRPr>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t>James 1:3 (NKJV) </a:t>
            </a:r>
          </a:p>
          <a:p>
            <a:pPr algn="ctr" defTabSz="457200">
              <a:lnSpc>
                <a:spcPct val="100000"/>
              </a:lnSpc>
              <a:spcBef>
                <a:spcPts val="0"/>
              </a:spcBef>
              <a:defRPr>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rPr baseline="31999"/>
              <a:t>3</a:t>
            </a:r>
            <a:r>
              <a:t> knowing that the testing of your faith produces patience.</a:t>
            </a:r>
          </a:p>
        </p:txBody>
      </p:sp>
      <p:sp>
        <p:nvSpPr>
          <p:cNvPr id="433" name="KNOWING - “to possess information about—‘to know, to know about, to have knowledge of, to be acquainted with, acquaintance.’” - (Lou Nida)…"/>
          <p:cNvSpPr txBox="1"/>
          <p:nvPr/>
        </p:nvSpPr>
        <p:spPr>
          <a:xfrm>
            <a:off x="7543284" y="4000350"/>
            <a:ext cx="16636142" cy="9096109"/>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942975" indent="-942975" defTabSz="821531">
              <a:lnSpc>
                <a:spcPct val="100000"/>
              </a:lnSpc>
              <a:spcBef>
                <a:spcPts val="1600"/>
              </a:spcBef>
              <a:buSzPct val="80000"/>
              <a:buBlip>
                <a:blip r:embed="rId4"/>
              </a:buBlip>
              <a:defRPr sz="6700"/>
            </a:pPr>
            <a:r>
              <a:rPr b="1">
                <a:latin typeface="Gill Sans"/>
                <a:ea typeface="Gill Sans"/>
                <a:cs typeface="Gill Sans"/>
                <a:sym typeface="Gill Sans"/>
              </a:rPr>
              <a:t>KNOWING</a:t>
            </a:r>
            <a:r>
              <a:t> - “to possess information about—‘to know, to know about, to have knowledge of, to be acquainted with, acquaintance.’” - (Lou Nida)</a:t>
            </a:r>
          </a:p>
          <a:p>
            <a:pPr marL="1400175" indent="-942975" defTabSz="821531">
              <a:lnSpc>
                <a:spcPct val="100000"/>
              </a:lnSpc>
              <a:spcBef>
                <a:spcPts val="1600"/>
              </a:spcBef>
              <a:buSzPct val="80000"/>
              <a:buBlip>
                <a:blip r:embed="rId5"/>
              </a:buBlip>
              <a:defRPr sz="6500"/>
            </a:pPr>
            <a:r>
              <a:t>Patience is NOT passive acceptance; It denotes steadfastness and constancy in the face of difficulty! </a:t>
            </a:r>
          </a:p>
          <a:p>
            <a:pPr marL="1400175" indent="-942975" defTabSz="821531">
              <a:lnSpc>
                <a:spcPct val="100000"/>
              </a:lnSpc>
              <a:spcBef>
                <a:spcPts val="1600"/>
              </a:spcBef>
              <a:buSzPct val="80000"/>
              <a:buBlip>
                <a:blip r:embed="rId5"/>
              </a:buBlip>
              <a:defRPr sz="6500"/>
            </a:pPr>
            <a:r>
              <a:t>It is a courageous perseverance in the face of suffering, faithfulness in spite of circumstances.</a:t>
            </a:r>
          </a:p>
        </p:txBody>
      </p:sp>
      <p:sp>
        <p:nvSpPr>
          <p:cNvPr id="434" name="3 IMPERATIVES - KNOW / LET / ASK  (3-8)"/>
          <p:cNvSpPr/>
          <p:nvPr/>
        </p:nvSpPr>
        <p:spPr>
          <a:xfrm>
            <a:off x="1218124" y="1878842"/>
            <a:ext cx="21947752" cy="1525491"/>
          </a:xfrm>
          <a:prstGeom prst="roundRect">
            <a:avLst>
              <a:gd name="adj" fmla="val 50000"/>
            </a:avLst>
          </a:prstGeom>
          <a:gradFill>
            <a:gsLst>
              <a:gs pos="0">
                <a:srgbClr val="0096FF">
                  <a:alpha val="33439"/>
                </a:srgbClr>
              </a:gs>
              <a:gs pos="100000">
                <a:srgbClr val="005493">
                  <a:alpha val="43779"/>
                </a:srgb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6500">
                <a:solidFill>
                  <a:srgbClr val="FFFFFF"/>
                </a:solidFill>
                <a:latin typeface="Gill Sans"/>
                <a:ea typeface="Gill Sans"/>
                <a:cs typeface="Gill Sans"/>
                <a:sym typeface="Gill Sans"/>
              </a:defRPr>
            </a:lvl1pPr>
          </a:lstStyle>
          <a:p>
            <a:pPr/>
            <a:r>
              <a:t>3 IMPERATIVES - KNOW / LET / ASK  (3-8)</a:t>
            </a:r>
          </a:p>
        </p:txBody>
      </p:sp>
      <p:sp>
        <p:nvSpPr>
          <p:cNvPr id="435"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36" name="pasted-movie.png" descr="pasted-movie.png"/>
          <p:cNvPicPr>
            <a:picLocks noChangeAspect="1"/>
          </p:cNvPicPr>
          <p:nvPr/>
        </p:nvPicPr>
        <p:blipFill>
          <a:blip r:embed="rId6">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437" name="pasted-movie.png" descr="pasted-movie.png"/>
          <p:cNvPicPr>
            <a:picLocks noChangeAspect="1"/>
          </p:cNvPicPr>
          <p:nvPr/>
        </p:nvPicPr>
        <p:blipFill>
          <a:blip r:embed="rId7">
            <a:extLst/>
          </a:blip>
          <a:stretch>
            <a:fillRect/>
          </a:stretch>
        </p:blipFill>
        <p:spPr>
          <a:xfrm>
            <a:off x="5739033" y="-762693"/>
            <a:ext cx="3042005" cy="2851879"/>
          </a:xfrm>
          <a:prstGeom prst="rect">
            <a:avLst/>
          </a:prstGeom>
          <a:ln w="12700">
            <a:miter lim="400000"/>
          </a:ln>
        </p:spPr>
      </p:pic>
      <p:pic>
        <p:nvPicPr>
          <p:cNvPr id="438" name="pasted-movie.png" descr="pasted-movie.png"/>
          <p:cNvPicPr>
            <a:picLocks noChangeAspect="0"/>
          </p:cNvPicPr>
          <p:nvPr/>
        </p:nvPicPr>
        <p:blipFill>
          <a:blip r:embed="rId8">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33">
                                            <p:txEl>
                                              <p:pRg st="2" end="2"/>
                                            </p:txEl>
                                          </p:spTgt>
                                        </p:tgtEl>
                                        <p:attrNameLst>
                                          <p:attrName>style.visibility</p:attrName>
                                        </p:attrNameLst>
                                      </p:cBhvr>
                                      <p:to>
                                        <p:strVal val="visible"/>
                                      </p:to>
                                    </p:set>
                                    <p:animEffect filter="wipe(left)" transition="in">
                                      <p:cBhvr>
                                        <p:cTn id="7" dur="1500"/>
                                        <p:tgtEl>
                                          <p:spTgt spid="43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33"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442" name="Front view of a red Ducati motorcycle against a black background"/>
          <p:cNvGrpSpPr/>
          <p:nvPr/>
        </p:nvGrpSpPr>
        <p:grpSpPr>
          <a:xfrm>
            <a:off x="189507" y="3648773"/>
            <a:ext cx="7157800" cy="9961454"/>
            <a:chOff x="0" y="0"/>
            <a:chExt cx="7157799" cy="9961452"/>
          </a:xfrm>
        </p:grpSpPr>
        <p:pic>
          <p:nvPicPr>
            <p:cNvPr id="441" name="Front view of a red Ducati motorcycle against a black background" descr="Front view of a red Ducati motorcycle against a black background"/>
            <p:cNvPicPr>
              <a:picLocks noChangeAspect="1"/>
            </p:cNvPicPr>
            <p:nvPr/>
          </p:nvPicPr>
          <p:blipFill>
            <a:blip r:embed="rId2">
              <a:extLst/>
            </a:blip>
            <a:srcRect l="27609" t="0" r="24576" b="0"/>
            <a:stretch>
              <a:fillRect/>
            </a:stretch>
          </p:blipFill>
          <p:spPr>
            <a:xfrm>
              <a:off x="152400" y="101599"/>
              <a:ext cx="6853000" cy="9555054"/>
            </a:xfrm>
            <a:prstGeom prst="rect">
              <a:avLst/>
            </a:prstGeom>
            <a:ln>
              <a:noFill/>
            </a:ln>
            <a:effectLst/>
          </p:spPr>
        </p:pic>
        <p:pic>
          <p:nvPicPr>
            <p:cNvPr id="440" name="Front view of a red Ducati motorcycle against a black background" descr="Front view of a red Ducati motorcycle against a black background"/>
            <p:cNvPicPr>
              <a:picLocks noChangeAspect="0"/>
            </p:cNvPicPr>
            <p:nvPr/>
          </p:nvPicPr>
          <p:blipFill>
            <a:blip r:embed="rId3">
              <a:extLst/>
            </a:blip>
            <a:stretch>
              <a:fillRect/>
            </a:stretch>
          </p:blipFill>
          <p:spPr>
            <a:xfrm>
              <a:off x="0" y="-1"/>
              <a:ext cx="7157800" cy="9961454"/>
            </a:xfrm>
            <a:prstGeom prst="rect">
              <a:avLst/>
            </a:prstGeom>
            <a:effectLst/>
          </p:spPr>
        </p:pic>
      </p:grpSp>
      <p:sp>
        <p:nvSpPr>
          <p:cNvPr id="443" name="James 1:4 (NKJV)…"/>
          <p:cNvSpPr txBox="1"/>
          <p:nvPr/>
        </p:nvSpPr>
        <p:spPr>
          <a:xfrm>
            <a:off x="496489" y="6260295"/>
            <a:ext cx="6543837" cy="6645673"/>
          </a:xfrm>
          <a:prstGeom prst="rect">
            <a:avLst/>
          </a:prstGeom>
          <a:ln w="12700">
            <a:miter lim="400000"/>
          </a:ln>
          <a:effectLst>
            <a:outerShdw sx="100000" sy="100000" kx="0" ky="0" algn="b" rotWithShape="0" blurRad="279400" dist="152400" dir="2039992">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defTabSz="457200">
              <a:lnSpc>
                <a:spcPct val="100000"/>
              </a:lnSpc>
              <a:spcBef>
                <a:spcPts val="0"/>
              </a:spcBef>
              <a:defRPr>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t>James 1:4 (NKJV) </a:t>
            </a:r>
          </a:p>
          <a:p>
            <a:pPr algn="ctr" defTabSz="457200">
              <a:lnSpc>
                <a:spcPct val="100000"/>
              </a:lnSpc>
              <a:spcBef>
                <a:spcPts val="0"/>
              </a:spcBef>
              <a:defRPr>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rPr baseline="31999"/>
              <a:t>4</a:t>
            </a:r>
            <a:r>
              <a:t> But let patience have </a:t>
            </a:r>
            <a:r>
              <a:rPr i="1"/>
              <a:t>its</a:t>
            </a:r>
            <a:r>
              <a:t> perfect work, that you may be perfect and complete, lacking nothing.</a:t>
            </a:r>
          </a:p>
        </p:txBody>
      </p:sp>
      <p:sp>
        <p:nvSpPr>
          <p:cNvPr id="444" name="But let patience have its perfect work ……"/>
          <p:cNvSpPr txBox="1"/>
          <p:nvPr/>
        </p:nvSpPr>
        <p:spPr>
          <a:xfrm>
            <a:off x="7543284" y="4000350"/>
            <a:ext cx="16636142" cy="94615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942975" indent="-942975" defTabSz="821531">
              <a:lnSpc>
                <a:spcPct val="100000"/>
              </a:lnSpc>
              <a:spcBef>
                <a:spcPts val="1600"/>
              </a:spcBef>
              <a:buSzPct val="80000"/>
              <a:buBlip>
                <a:blip r:embed="rId4"/>
              </a:buBlip>
              <a:defRPr sz="6700"/>
            </a:pPr>
            <a:r>
              <a:rPr b="1" cap="all">
                <a:latin typeface="Gill Sans"/>
                <a:ea typeface="Gill Sans"/>
                <a:cs typeface="Gill Sans"/>
                <a:sym typeface="Gill Sans"/>
              </a:rPr>
              <a:t>But let patience have its perfect work</a:t>
            </a:r>
            <a:r>
              <a:rPr b="1">
                <a:latin typeface="Gill Sans"/>
                <a:ea typeface="Gill Sans"/>
                <a:cs typeface="Gill Sans"/>
                <a:sym typeface="Gill Sans"/>
              </a:rPr>
              <a:t> …</a:t>
            </a:r>
          </a:p>
          <a:p>
            <a:pPr marL="1400175" indent="-942975" defTabSz="821531">
              <a:lnSpc>
                <a:spcPct val="100000"/>
              </a:lnSpc>
              <a:spcBef>
                <a:spcPts val="1600"/>
              </a:spcBef>
              <a:buSzPct val="80000"/>
              <a:buBlip>
                <a:blip r:embed="rId5"/>
              </a:buBlip>
              <a:defRPr sz="6000"/>
            </a:pPr>
            <a:r>
              <a:t>The word LET does not mean that we are allowing something to be done to us passively, (to hold one's self to a thing, to lay hold of a thing, to adhere or cling - (Thayer) </a:t>
            </a:r>
          </a:p>
          <a:p>
            <a:pPr marL="1400175" indent="-942975" defTabSz="821531">
              <a:lnSpc>
                <a:spcPct val="100000"/>
              </a:lnSpc>
              <a:spcBef>
                <a:spcPts val="1600"/>
              </a:spcBef>
              <a:buSzPct val="80000"/>
              <a:buBlip>
                <a:blip r:embed="rId5"/>
              </a:buBlip>
              <a:defRPr sz="6000"/>
            </a:pPr>
            <a:r>
              <a:t> We want to get our trials or difficulties over with quickly, but true growth occurs best through resistance training, (</a:t>
            </a:r>
            <a:r>
              <a:rPr i="1">
                <a:latin typeface="Gill Sans"/>
                <a:ea typeface="Gill Sans"/>
                <a:cs typeface="Gill Sans"/>
                <a:sym typeface="Gill Sans"/>
              </a:rPr>
              <a:t>knowledge &amp; wisdom; immune system; muscle strengthening; physical stamina …</a:t>
            </a:r>
            <a:r>
              <a:t>)</a:t>
            </a:r>
          </a:p>
        </p:txBody>
      </p:sp>
      <p:sp>
        <p:nvSpPr>
          <p:cNvPr id="445" name="3 IMPERATIVES - KNOW / LET / ASK  (3-8)"/>
          <p:cNvSpPr/>
          <p:nvPr/>
        </p:nvSpPr>
        <p:spPr>
          <a:xfrm>
            <a:off x="1218124" y="1878842"/>
            <a:ext cx="21947752" cy="1525491"/>
          </a:xfrm>
          <a:prstGeom prst="roundRect">
            <a:avLst>
              <a:gd name="adj" fmla="val 50000"/>
            </a:avLst>
          </a:prstGeom>
          <a:gradFill>
            <a:gsLst>
              <a:gs pos="0">
                <a:srgbClr val="0096FF">
                  <a:alpha val="33439"/>
                </a:srgbClr>
              </a:gs>
              <a:gs pos="100000">
                <a:srgbClr val="005493">
                  <a:alpha val="43779"/>
                </a:srgb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6500">
                <a:solidFill>
                  <a:srgbClr val="FFFFFF"/>
                </a:solidFill>
                <a:latin typeface="Gill Sans"/>
                <a:ea typeface="Gill Sans"/>
                <a:cs typeface="Gill Sans"/>
                <a:sym typeface="Gill Sans"/>
              </a:defRPr>
            </a:lvl1pPr>
          </a:lstStyle>
          <a:p>
            <a:pPr/>
            <a:r>
              <a:t>3 IMPERATIVES - KNOW / LET / ASK  (3-8)</a:t>
            </a:r>
          </a:p>
        </p:txBody>
      </p:sp>
      <p:sp>
        <p:nvSpPr>
          <p:cNvPr id="446"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47" name="pasted-movie.png" descr="pasted-movie.png"/>
          <p:cNvPicPr>
            <a:picLocks noChangeAspect="1"/>
          </p:cNvPicPr>
          <p:nvPr/>
        </p:nvPicPr>
        <p:blipFill>
          <a:blip r:embed="rId6">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448" name="pasted-movie.png" descr="pasted-movie.png"/>
          <p:cNvPicPr>
            <a:picLocks noChangeAspect="1"/>
          </p:cNvPicPr>
          <p:nvPr/>
        </p:nvPicPr>
        <p:blipFill>
          <a:blip r:embed="rId7">
            <a:extLst/>
          </a:blip>
          <a:stretch>
            <a:fillRect/>
          </a:stretch>
        </p:blipFill>
        <p:spPr>
          <a:xfrm>
            <a:off x="5739033" y="-762693"/>
            <a:ext cx="3042005" cy="2851879"/>
          </a:xfrm>
          <a:prstGeom prst="rect">
            <a:avLst/>
          </a:prstGeom>
          <a:ln w="12700">
            <a:miter lim="400000"/>
          </a:ln>
        </p:spPr>
      </p:pic>
      <p:pic>
        <p:nvPicPr>
          <p:cNvPr id="449" name="pasted-movie.png" descr="pasted-movie.png"/>
          <p:cNvPicPr>
            <a:picLocks noChangeAspect="0"/>
          </p:cNvPicPr>
          <p:nvPr/>
        </p:nvPicPr>
        <p:blipFill>
          <a:blip r:embed="rId8">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44">
                                            <p:txEl>
                                              <p:pRg st="1" end="1"/>
                                            </p:txEl>
                                          </p:spTgt>
                                        </p:tgtEl>
                                        <p:attrNameLst>
                                          <p:attrName>style.visibility</p:attrName>
                                        </p:attrNameLst>
                                      </p:cBhvr>
                                      <p:to>
                                        <p:strVal val="visible"/>
                                      </p:to>
                                    </p:set>
                                    <p:animEffect filter="wipe(left)" transition="in">
                                      <p:cBhvr>
                                        <p:cTn id="7" dur="1500"/>
                                        <p:tgtEl>
                                          <p:spTgt spid="44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444">
                                            <p:txEl>
                                              <p:pRg st="2" end="2"/>
                                            </p:txEl>
                                          </p:spTgt>
                                        </p:tgtEl>
                                        <p:attrNameLst>
                                          <p:attrName>style.visibility</p:attrName>
                                        </p:attrNameLst>
                                      </p:cBhvr>
                                      <p:to>
                                        <p:strVal val="visible"/>
                                      </p:to>
                                    </p:set>
                                    <p:animEffect filter="wipe(left)" transition="in">
                                      <p:cBhvr>
                                        <p:cTn id="12" dur="1500"/>
                                        <p:tgtEl>
                                          <p:spTgt spid="44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44"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453" name="Front view of a red Ducati motorcycle against a black background"/>
          <p:cNvGrpSpPr/>
          <p:nvPr/>
        </p:nvGrpSpPr>
        <p:grpSpPr>
          <a:xfrm>
            <a:off x="189507" y="3648773"/>
            <a:ext cx="7157800" cy="9961454"/>
            <a:chOff x="0" y="0"/>
            <a:chExt cx="7157799" cy="9961452"/>
          </a:xfrm>
        </p:grpSpPr>
        <p:pic>
          <p:nvPicPr>
            <p:cNvPr id="452" name="Front view of a red Ducati motorcycle against a black background" descr="Front view of a red Ducati motorcycle against a black background"/>
            <p:cNvPicPr>
              <a:picLocks noChangeAspect="1"/>
            </p:cNvPicPr>
            <p:nvPr/>
          </p:nvPicPr>
          <p:blipFill>
            <a:blip r:embed="rId2">
              <a:extLst/>
            </a:blip>
            <a:srcRect l="27609" t="0" r="24576" b="0"/>
            <a:stretch>
              <a:fillRect/>
            </a:stretch>
          </p:blipFill>
          <p:spPr>
            <a:xfrm>
              <a:off x="152400" y="101599"/>
              <a:ext cx="6853000" cy="9555054"/>
            </a:xfrm>
            <a:prstGeom prst="rect">
              <a:avLst/>
            </a:prstGeom>
            <a:ln>
              <a:noFill/>
            </a:ln>
            <a:effectLst/>
          </p:spPr>
        </p:pic>
        <p:pic>
          <p:nvPicPr>
            <p:cNvPr id="451" name="Front view of a red Ducati motorcycle against a black background" descr="Front view of a red Ducati motorcycle against a black background"/>
            <p:cNvPicPr>
              <a:picLocks noChangeAspect="0"/>
            </p:cNvPicPr>
            <p:nvPr/>
          </p:nvPicPr>
          <p:blipFill>
            <a:blip r:embed="rId3">
              <a:extLst/>
            </a:blip>
            <a:stretch>
              <a:fillRect/>
            </a:stretch>
          </p:blipFill>
          <p:spPr>
            <a:xfrm>
              <a:off x="0" y="-1"/>
              <a:ext cx="7157800" cy="9961454"/>
            </a:xfrm>
            <a:prstGeom prst="rect">
              <a:avLst/>
            </a:prstGeom>
            <a:effectLst/>
          </p:spPr>
        </p:pic>
      </p:grpSp>
      <p:sp>
        <p:nvSpPr>
          <p:cNvPr id="454" name="James 1:4 (NKJV)…"/>
          <p:cNvSpPr txBox="1"/>
          <p:nvPr/>
        </p:nvSpPr>
        <p:spPr>
          <a:xfrm>
            <a:off x="496489" y="6260295"/>
            <a:ext cx="6543837" cy="6645673"/>
          </a:xfrm>
          <a:prstGeom prst="rect">
            <a:avLst/>
          </a:prstGeom>
          <a:ln w="12700">
            <a:miter lim="400000"/>
          </a:ln>
          <a:effectLst>
            <a:outerShdw sx="100000" sy="100000" kx="0" ky="0" algn="b" rotWithShape="0" blurRad="279400" dist="152400" dir="2039992">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defTabSz="457200">
              <a:lnSpc>
                <a:spcPct val="100000"/>
              </a:lnSpc>
              <a:spcBef>
                <a:spcPts val="0"/>
              </a:spcBef>
              <a:defRPr>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t>James 1:4 (NKJV) </a:t>
            </a:r>
          </a:p>
          <a:p>
            <a:pPr algn="ctr" defTabSz="457200">
              <a:lnSpc>
                <a:spcPct val="100000"/>
              </a:lnSpc>
              <a:spcBef>
                <a:spcPts val="0"/>
              </a:spcBef>
              <a:defRPr>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rPr baseline="31999"/>
              <a:t>4</a:t>
            </a:r>
            <a:r>
              <a:t> But let patience have </a:t>
            </a:r>
            <a:r>
              <a:rPr i="1"/>
              <a:t>its</a:t>
            </a:r>
            <a:r>
              <a:t> perfect work, that you may be perfect and complete, lacking nothing.</a:t>
            </a:r>
          </a:p>
        </p:txBody>
      </p:sp>
      <p:sp>
        <p:nvSpPr>
          <p:cNvPr id="455" name="But let patience have its perfect work ……"/>
          <p:cNvSpPr txBox="1"/>
          <p:nvPr/>
        </p:nvSpPr>
        <p:spPr>
          <a:xfrm>
            <a:off x="7543284" y="4000350"/>
            <a:ext cx="16636142" cy="94615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942975" indent="-942975" defTabSz="821531">
              <a:lnSpc>
                <a:spcPct val="100000"/>
              </a:lnSpc>
              <a:spcBef>
                <a:spcPts val="1600"/>
              </a:spcBef>
              <a:buSzPct val="80000"/>
              <a:buBlip>
                <a:blip r:embed="rId4"/>
              </a:buBlip>
              <a:defRPr sz="6700"/>
            </a:pPr>
            <a:r>
              <a:rPr b="1" cap="all">
                <a:latin typeface="Gill Sans"/>
                <a:ea typeface="Gill Sans"/>
                <a:cs typeface="Gill Sans"/>
                <a:sym typeface="Gill Sans"/>
              </a:rPr>
              <a:t>But let patience have its perfect work</a:t>
            </a:r>
            <a:r>
              <a:rPr b="1">
                <a:latin typeface="Gill Sans"/>
                <a:ea typeface="Gill Sans"/>
                <a:cs typeface="Gill Sans"/>
                <a:sym typeface="Gill Sans"/>
              </a:rPr>
              <a:t> …</a:t>
            </a:r>
          </a:p>
          <a:p>
            <a:pPr marL="1400175" indent="-942975" defTabSz="821531">
              <a:lnSpc>
                <a:spcPct val="100000"/>
              </a:lnSpc>
              <a:spcBef>
                <a:spcPts val="1600"/>
              </a:spcBef>
              <a:buSzPct val="80000"/>
              <a:buBlip>
                <a:blip r:embed="rId5"/>
              </a:buBlip>
              <a:defRPr sz="6000"/>
            </a:pPr>
            <a:r>
              <a:t>Instead of grumbling and complaining . . . Hold to patience – patiently endure the trial, doing good despite the trial — TRUSTING GOD.</a:t>
            </a:r>
          </a:p>
          <a:p>
            <a:pPr marL="1400175" indent="-942975" defTabSz="821531">
              <a:lnSpc>
                <a:spcPct val="100000"/>
              </a:lnSpc>
              <a:spcBef>
                <a:spcPts val="1600"/>
              </a:spcBef>
              <a:buSzPct val="80000"/>
              <a:buBlip>
                <a:blip r:embed="rId5"/>
              </a:buBlip>
              <a:defRPr sz="6000"/>
            </a:pPr>
            <a:r>
              <a:t>Patience doesn’t do the work for us – but we, by holding onto patience, eventually will receive the fruits of endurance . . . IT PRODUCES “MATURITY” and “SUFFICIENCY!” (PERFECT - "completeness, wholeness, maturity)</a:t>
            </a:r>
          </a:p>
        </p:txBody>
      </p:sp>
      <p:sp>
        <p:nvSpPr>
          <p:cNvPr id="456" name="3 IMPERATIVES - KNOW / LET / ASK  (3-8)"/>
          <p:cNvSpPr/>
          <p:nvPr/>
        </p:nvSpPr>
        <p:spPr>
          <a:xfrm>
            <a:off x="1218124" y="1878842"/>
            <a:ext cx="21947752" cy="1525491"/>
          </a:xfrm>
          <a:prstGeom prst="roundRect">
            <a:avLst>
              <a:gd name="adj" fmla="val 50000"/>
            </a:avLst>
          </a:prstGeom>
          <a:gradFill>
            <a:gsLst>
              <a:gs pos="0">
                <a:srgbClr val="0096FF">
                  <a:alpha val="33439"/>
                </a:srgbClr>
              </a:gs>
              <a:gs pos="100000">
                <a:srgbClr val="005493">
                  <a:alpha val="43779"/>
                </a:srgb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6500">
                <a:solidFill>
                  <a:srgbClr val="FFFFFF"/>
                </a:solidFill>
                <a:latin typeface="Gill Sans"/>
                <a:ea typeface="Gill Sans"/>
                <a:cs typeface="Gill Sans"/>
                <a:sym typeface="Gill Sans"/>
              </a:defRPr>
            </a:lvl1pPr>
          </a:lstStyle>
          <a:p>
            <a:pPr/>
            <a:r>
              <a:t>3 IMPERATIVES - KNOW / LET / ASK  (3-8)</a:t>
            </a:r>
          </a:p>
        </p:txBody>
      </p:sp>
      <p:sp>
        <p:nvSpPr>
          <p:cNvPr id="457"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58" name="pasted-movie.png" descr="pasted-movie.png"/>
          <p:cNvPicPr>
            <a:picLocks noChangeAspect="1"/>
          </p:cNvPicPr>
          <p:nvPr/>
        </p:nvPicPr>
        <p:blipFill>
          <a:blip r:embed="rId6">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459" name="pasted-movie.png" descr="pasted-movie.png"/>
          <p:cNvPicPr>
            <a:picLocks noChangeAspect="1"/>
          </p:cNvPicPr>
          <p:nvPr/>
        </p:nvPicPr>
        <p:blipFill>
          <a:blip r:embed="rId7">
            <a:extLst/>
          </a:blip>
          <a:stretch>
            <a:fillRect/>
          </a:stretch>
        </p:blipFill>
        <p:spPr>
          <a:xfrm>
            <a:off x="5739033" y="-762693"/>
            <a:ext cx="3042005" cy="2851879"/>
          </a:xfrm>
          <a:prstGeom prst="rect">
            <a:avLst/>
          </a:prstGeom>
          <a:ln w="12700">
            <a:miter lim="400000"/>
          </a:ln>
        </p:spPr>
      </p:pic>
      <p:pic>
        <p:nvPicPr>
          <p:cNvPr id="460" name="pasted-movie.png" descr="pasted-movie.png"/>
          <p:cNvPicPr>
            <a:picLocks noChangeAspect="0"/>
          </p:cNvPicPr>
          <p:nvPr/>
        </p:nvPicPr>
        <p:blipFill>
          <a:blip r:embed="rId8">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55">
                                            <p:txEl>
                                              <p:pRg st="2" end="2"/>
                                            </p:txEl>
                                          </p:spTgt>
                                        </p:tgtEl>
                                        <p:attrNameLst>
                                          <p:attrName>style.visibility</p:attrName>
                                        </p:attrNameLst>
                                      </p:cBhvr>
                                      <p:to>
                                        <p:strVal val="visible"/>
                                      </p:to>
                                    </p:set>
                                    <p:animEffect filter="wipe(left)" transition="in">
                                      <p:cBhvr>
                                        <p:cTn id="7" dur="1500"/>
                                        <p:tgtEl>
                                          <p:spTgt spid="45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55"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464" name="Front view of a red Ducati motorcycle against a black background"/>
          <p:cNvGrpSpPr/>
          <p:nvPr/>
        </p:nvGrpSpPr>
        <p:grpSpPr>
          <a:xfrm>
            <a:off x="189507" y="3648773"/>
            <a:ext cx="7157800" cy="9961454"/>
            <a:chOff x="0" y="0"/>
            <a:chExt cx="7157799" cy="9961452"/>
          </a:xfrm>
        </p:grpSpPr>
        <p:pic>
          <p:nvPicPr>
            <p:cNvPr id="463" name="Front view of a red Ducati motorcycle against a black background" descr="Front view of a red Ducati motorcycle against a black background"/>
            <p:cNvPicPr>
              <a:picLocks noChangeAspect="1"/>
            </p:cNvPicPr>
            <p:nvPr/>
          </p:nvPicPr>
          <p:blipFill>
            <a:blip r:embed="rId2">
              <a:extLst/>
            </a:blip>
            <a:srcRect l="27609" t="0" r="24576" b="0"/>
            <a:stretch>
              <a:fillRect/>
            </a:stretch>
          </p:blipFill>
          <p:spPr>
            <a:xfrm>
              <a:off x="152400" y="101599"/>
              <a:ext cx="6853000" cy="9555054"/>
            </a:xfrm>
            <a:prstGeom prst="rect">
              <a:avLst/>
            </a:prstGeom>
            <a:ln>
              <a:noFill/>
            </a:ln>
            <a:effectLst/>
          </p:spPr>
        </p:pic>
        <p:pic>
          <p:nvPicPr>
            <p:cNvPr id="462" name="Front view of a red Ducati motorcycle against a black background" descr="Front view of a red Ducati motorcycle against a black background"/>
            <p:cNvPicPr>
              <a:picLocks noChangeAspect="0"/>
            </p:cNvPicPr>
            <p:nvPr/>
          </p:nvPicPr>
          <p:blipFill>
            <a:blip r:embed="rId3">
              <a:extLst/>
            </a:blip>
            <a:stretch>
              <a:fillRect/>
            </a:stretch>
          </p:blipFill>
          <p:spPr>
            <a:xfrm>
              <a:off x="0" y="-1"/>
              <a:ext cx="7157800" cy="9961454"/>
            </a:xfrm>
            <a:prstGeom prst="rect">
              <a:avLst/>
            </a:prstGeom>
            <a:effectLst/>
          </p:spPr>
        </p:pic>
      </p:grpSp>
      <p:sp>
        <p:nvSpPr>
          <p:cNvPr id="465" name="James 1:5 (NKJV)…"/>
          <p:cNvSpPr txBox="1"/>
          <p:nvPr/>
        </p:nvSpPr>
        <p:spPr>
          <a:xfrm>
            <a:off x="496489" y="4468463"/>
            <a:ext cx="6543837" cy="8525273"/>
          </a:xfrm>
          <a:prstGeom prst="rect">
            <a:avLst/>
          </a:prstGeom>
          <a:ln w="12700">
            <a:miter lim="400000"/>
          </a:ln>
          <a:effectLst>
            <a:outerShdw sx="100000" sy="100000" kx="0" ky="0" algn="b" rotWithShape="0" blurRad="279400" dist="152400" dir="2039992">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defTabSz="457200">
              <a:lnSpc>
                <a:spcPct val="100000"/>
              </a:lnSpc>
              <a:spcBef>
                <a:spcPts val="0"/>
              </a:spcBef>
              <a:defRPr>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t>James 1:5 (NKJV) </a:t>
            </a:r>
          </a:p>
          <a:p>
            <a:pPr algn="ctr" defTabSz="457200">
              <a:lnSpc>
                <a:spcPct val="100000"/>
              </a:lnSpc>
              <a:spcBef>
                <a:spcPts val="0"/>
              </a:spcBef>
              <a:defRPr>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rPr baseline="31999"/>
              <a:t>5</a:t>
            </a:r>
            <a:r>
              <a:t> If any of you lacks wisdom, let him ask of God, who gives to all liberally and without reproach, and it will be given to him.</a:t>
            </a:r>
          </a:p>
        </p:txBody>
      </p:sp>
      <p:sp>
        <p:nvSpPr>
          <p:cNvPr id="466" name="ASK FOR WISDOM ……"/>
          <p:cNvSpPr txBox="1"/>
          <p:nvPr/>
        </p:nvSpPr>
        <p:spPr>
          <a:xfrm>
            <a:off x="7543284" y="4000350"/>
            <a:ext cx="16636142" cy="879792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942975" indent="-942975" defTabSz="821531">
              <a:lnSpc>
                <a:spcPct val="100000"/>
              </a:lnSpc>
              <a:spcBef>
                <a:spcPts val="1600"/>
              </a:spcBef>
              <a:buSzPct val="80000"/>
              <a:buBlip>
                <a:blip r:embed="rId4"/>
              </a:buBlip>
              <a:defRPr sz="6700"/>
            </a:pPr>
            <a:r>
              <a:rPr b="1" cap="all">
                <a:latin typeface="Gill Sans"/>
                <a:ea typeface="Gill Sans"/>
                <a:cs typeface="Gill Sans"/>
                <a:sym typeface="Gill Sans"/>
              </a:rPr>
              <a:t>ASK FOR WISDOM</a:t>
            </a:r>
            <a:r>
              <a:rPr b="1">
                <a:latin typeface="Gill Sans"/>
                <a:ea typeface="Gill Sans"/>
                <a:cs typeface="Gill Sans"/>
                <a:sym typeface="Gill Sans"/>
              </a:rPr>
              <a:t> …</a:t>
            </a:r>
          </a:p>
          <a:p>
            <a:pPr marL="1400175" indent="-942975" defTabSz="821531">
              <a:lnSpc>
                <a:spcPct val="100000"/>
              </a:lnSpc>
              <a:spcBef>
                <a:spcPts val="1600"/>
              </a:spcBef>
              <a:buSzPct val="80000"/>
              <a:buBlip>
                <a:blip r:embed="rId5"/>
              </a:buBlip>
              <a:defRPr sz="5900"/>
            </a:pPr>
            <a:r>
              <a:t>God has told us the purpose of trials – let us believe Him!</a:t>
            </a:r>
          </a:p>
          <a:p>
            <a:pPr marL="1400175" indent="-942975" defTabSz="821531">
              <a:lnSpc>
                <a:spcPct val="100000"/>
              </a:lnSpc>
              <a:spcBef>
                <a:spcPts val="1600"/>
              </a:spcBef>
              <a:buSzPct val="80000"/>
              <a:buBlip>
                <a:blip r:embed="rId5"/>
              </a:buBlip>
              <a:defRPr sz="5900"/>
            </a:pPr>
            <a:r>
              <a:t>God has told us how to live and react to trials – let us obey Him!</a:t>
            </a:r>
          </a:p>
          <a:p>
            <a:pPr marL="1400175" indent="-942975" defTabSz="821531">
              <a:lnSpc>
                <a:spcPct val="100000"/>
              </a:lnSpc>
              <a:spcBef>
                <a:spcPts val="1600"/>
              </a:spcBef>
              <a:buSzPct val="80000"/>
              <a:buBlip>
                <a:blip r:embed="rId5"/>
              </a:buBlip>
              <a:defRPr sz="5900"/>
            </a:pPr>
            <a:r>
              <a:t>God has promised to be with us, aide us, strengthen us, - let us trust Him!</a:t>
            </a:r>
          </a:p>
          <a:p>
            <a:pPr marL="1400175" indent="-942975" defTabSz="821531">
              <a:lnSpc>
                <a:spcPct val="100000"/>
              </a:lnSpc>
              <a:spcBef>
                <a:spcPts val="1600"/>
              </a:spcBef>
              <a:buSzPct val="80000"/>
              <a:buBlip>
                <a:blip r:embed="rId5"/>
              </a:buBlip>
              <a:defRPr sz="5900"/>
            </a:pPr>
            <a:r>
              <a:t>Let us pray for the wisdom to allow God to use whatever means He sees fit to bring us to maturity</a:t>
            </a:r>
          </a:p>
        </p:txBody>
      </p:sp>
      <p:sp>
        <p:nvSpPr>
          <p:cNvPr id="467" name="3 IMPERATIVES - KNOW / LET / ASK  (3-8)"/>
          <p:cNvSpPr/>
          <p:nvPr/>
        </p:nvSpPr>
        <p:spPr>
          <a:xfrm>
            <a:off x="1218124" y="1878842"/>
            <a:ext cx="21947752" cy="1525491"/>
          </a:xfrm>
          <a:prstGeom prst="roundRect">
            <a:avLst>
              <a:gd name="adj" fmla="val 50000"/>
            </a:avLst>
          </a:prstGeom>
          <a:gradFill>
            <a:gsLst>
              <a:gs pos="0">
                <a:srgbClr val="0096FF">
                  <a:alpha val="33439"/>
                </a:srgbClr>
              </a:gs>
              <a:gs pos="100000">
                <a:srgbClr val="005493">
                  <a:alpha val="43779"/>
                </a:srgb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6500">
                <a:solidFill>
                  <a:srgbClr val="FFFFFF"/>
                </a:solidFill>
                <a:latin typeface="Gill Sans"/>
                <a:ea typeface="Gill Sans"/>
                <a:cs typeface="Gill Sans"/>
                <a:sym typeface="Gill Sans"/>
              </a:defRPr>
            </a:lvl1pPr>
          </a:lstStyle>
          <a:p>
            <a:pPr/>
            <a:r>
              <a:t>3 IMPERATIVES - KNOW / LET / ASK  (3-8)</a:t>
            </a:r>
          </a:p>
        </p:txBody>
      </p:sp>
      <p:sp>
        <p:nvSpPr>
          <p:cNvPr id="468"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69" name="pasted-movie.png" descr="pasted-movie.png"/>
          <p:cNvPicPr>
            <a:picLocks noChangeAspect="1"/>
          </p:cNvPicPr>
          <p:nvPr/>
        </p:nvPicPr>
        <p:blipFill>
          <a:blip r:embed="rId6">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470" name="pasted-movie.png" descr="pasted-movie.png"/>
          <p:cNvPicPr>
            <a:picLocks noChangeAspect="1"/>
          </p:cNvPicPr>
          <p:nvPr/>
        </p:nvPicPr>
        <p:blipFill>
          <a:blip r:embed="rId7">
            <a:extLst/>
          </a:blip>
          <a:stretch>
            <a:fillRect/>
          </a:stretch>
        </p:blipFill>
        <p:spPr>
          <a:xfrm>
            <a:off x="5739033" y="-762693"/>
            <a:ext cx="3042005" cy="2851879"/>
          </a:xfrm>
          <a:prstGeom prst="rect">
            <a:avLst/>
          </a:prstGeom>
          <a:ln w="12700">
            <a:miter lim="400000"/>
          </a:ln>
        </p:spPr>
      </p:pic>
      <p:pic>
        <p:nvPicPr>
          <p:cNvPr id="471" name="pasted-movie.png" descr="pasted-movie.png"/>
          <p:cNvPicPr>
            <a:picLocks noChangeAspect="0"/>
          </p:cNvPicPr>
          <p:nvPr/>
        </p:nvPicPr>
        <p:blipFill>
          <a:blip r:embed="rId8">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66">
                                            <p:txEl>
                                              <p:pRg st="2" end="2"/>
                                            </p:txEl>
                                          </p:spTgt>
                                        </p:tgtEl>
                                        <p:attrNameLst>
                                          <p:attrName>style.visibility</p:attrName>
                                        </p:attrNameLst>
                                      </p:cBhvr>
                                      <p:to>
                                        <p:strVal val="visible"/>
                                      </p:to>
                                    </p:set>
                                    <p:animEffect filter="wipe(left)" transition="in">
                                      <p:cBhvr>
                                        <p:cTn id="7" dur="1500"/>
                                        <p:tgtEl>
                                          <p:spTgt spid="46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466">
                                            <p:txEl>
                                              <p:pRg st="3" end="3"/>
                                            </p:txEl>
                                          </p:spTgt>
                                        </p:tgtEl>
                                        <p:attrNameLst>
                                          <p:attrName>style.visibility</p:attrName>
                                        </p:attrNameLst>
                                      </p:cBhvr>
                                      <p:to>
                                        <p:strVal val="visible"/>
                                      </p:to>
                                    </p:set>
                                    <p:animEffect filter="wipe(left)" transition="in">
                                      <p:cBhvr>
                                        <p:cTn id="12" dur="1500"/>
                                        <p:tgtEl>
                                          <p:spTgt spid="46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466">
                                            <p:txEl>
                                              <p:pRg st="4" end="4"/>
                                            </p:txEl>
                                          </p:spTgt>
                                        </p:tgtEl>
                                        <p:attrNameLst>
                                          <p:attrName>style.visibility</p:attrName>
                                        </p:attrNameLst>
                                      </p:cBhvr>
                                      <p:to>
                                        <p:strVal val="visible"/>
                                      </p:to>
                                    </p:set>
                                    <p:animEffect filter="wipe(left)" transition="in">
                                      <p:cBhvr>
                                        <p:cTn id="17" dur="1500"/>
                                        <p:tgtEl>
                                          <p:spTgt spid="466">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66"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475" name="Front view of a red Ducati motorcycle against a black background"/>
          <p:cNvGrpSpPr/>
          <p:nvPr/>
        </p:nvGrpSpPr>
        <p:grpSpPr>
          <a:xfrm>
            <a:off x="189507" y="3648773"/>
            <a:ext cx="7157800" cy="9961454"/>
            <a:chOff x="0" y="0"/>
            <a:chExt cx="7157799" cy="9961452"/>
          </a:xfrm>
        </p:grpSpPr>
        <p:pic>
          <p:nvPicPr>
            <p:cNvPr id="474" name="Front view of a red Ducati motorcycle against a black background" descr="Front view of a red Ducati motorcycle against a black background"/>
            <p:cNvPicPr>
              <a:picLocks noChangeAspect="1"/>
            </p:cNvPicPr>
            <p:nvPr/>
          </p:nvPicPr>
          <p:blipFill>
            <a:blip r:embed="rId2">
              <a:extLst/>
            </a:blip>
            <a:srcRect l="27609" t="0" r="24576" b="0"/>
            <a:stretch>
              <a:fillRect/>
            </a:stretch>
          </p:blipFill>
          <p:spPr>
            <a:xfrm>
              <a:off x="152400" y="101599"/>
              <a:ext cx="6853000" cy="9555054"/>
            </a:xfrm>
            <a:prstGeom prst="rect">
              <a:avLst/>
            </a:prstGeom>
            <a:ln>
              <a:noFill/>
            </a:ln>
            <a:effectLst/>
          </p:spPr>
        </p:pic>
        <p:pic>
          <p:nvPicPr>
            <p:cNvPr id="473" name="Front view of a red Ducati motorcycle against a black background" descr="Front view of a red Ducati motorcycle against a black background"/>
            <p:cNvPicPr>
              <a:picLocks noChangeAspect="0"/>
            </p:cNvPicPr>
            <p:nvPr/>
          </p:nvPicPr>
          <p:blipFill>
            <a:blip r:embed="rId3">
              <a:extLst/>
            </a:blip>
            <a:stretch>
              <a:fillRect/>
            </a:stretch>
          </p:blipFill>
          <p:spPr>
            <a:xfrm>
              <a:off x="0" y="-1"/>
              <a:ext cx="7157800" cy="9961454"/>
            </a:xfrm>
            <a:prstGeom prst="rect">
              <a:avLst/>
            </a:prstGeom>
            <a:effectLst/>
          </p:spPr>
        </p:pic>
      </p:grpSp>
      <p:sp>
        <p:nvSpPr>
          <p:cNvPr id="476" name="James 1:6–8 (NKJV)…"/>
          <p:cNvSpPr txBox="1"/>
          <p:nvPr/>
        </p:nvSpPr>
        <p:spPr>
          <a:xfrm>
            <a:off x="496489" y="4274456"/>
            <a:ext cx="6543837" cy="8614713"/>
          </a:xfrm>
          <a:prstGeom prst="rect">
            <a:avLst/>
          </a:prstGeom>
          <a:ln w="12700">
            <a:miter lim="400000"/>
          </a:ln>
          <a:effectLst>
            <a:outerShdw sx="100000" sy="100000" kx="0" ky="0" algn="b" rotWithShape="0" blurRad="279400" dist="152400" dir="2039992">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7100">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t>James 1:6–8 (NKJV) </a:t>
            </a:r>
          </a:p>
          <a:p>
            <a:pPr algn="ctr" defTabSz="457200">
              <a:lnSpc>
                <a:spcPct val="100000"/>
              </a:lnSpc>
              <a:spcBef>
                <a:spcPts val="0"/>
              </a:spcBef>
              <a:defRPr sz="6300">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rPr baseline="31999"/>
              <a:t>6</a:t>
            </a:r>
            <a:r>
              <a:t> But let him ask in faith, with no doubting, for he who doubts is like a wave of the sea driven and tossed by the wind. </a:t>
            </a:r>
          </a:p>
        </p:txBody>
      </p:sp>
      <p:sp>
        <p:nvSpPr>
          <p:cNvPr id="477" name="ASK IN FAITH WITHOUT DOUBTING…"/>
          <p:cNvSpPr txBox="1"/>
          <p:nvPr/>
        </p:nvSpPr>
        <p:spPr>
          <a:xfrm>
            <a:off x="7543284" y="4000350"/>
            <a:ext cx="16636142" cy="9437118"/>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942975" indent="-942975" defTabSz="821531">
              <a:lnSpc>
                <a:spcPct val="100000"/>
              </a:lnSpc>
              <a:spcBef>
                <a:spcPts val="1600"/>
              </a:spcBef>
              <a:buSzPct val="80000"/>
              <a:buBlip>
                <a:blip r:embed="rId4"/>
              </a:buBlip>
              <a:defRPr sz="6000"/>
            </a:pPr>
            <a:r>
              <a:rPr b="1" cap="all">
                <a:latin typeface="Gill Sans"/>
                <a:ea typeface="Gill Sans"/>
                <a:cs typeface="Gill Sans"/>
                <a:sym typeface="Gill Sans"/>
              </a:rPr>
              <a:t>ASK IN FAITH WITHOUT DOUBTING</a:t>
            </a:r>
            <a:r>
              <a:t> </a:t>
            </a:r>
          </a:p>
          <a:p>
            <a:pPr marL="1400175" indent="-942975" defTabSz="821531">
              <a:lnSpc>
                <a:spcPct val="100000"/>
              </a:lnSpc>
              <a:spcBef>
                <a:spcPts val="1600"/>
              </a:spcBef>
              <a:buSzPct val="80000"/>
              <a:buBlip>
                <a:blip r:embed="rId5"/>
              </a:buBlip>
              <a:defRPr sz="5600">
                <a:latin typeface="Century Gothic"/>
                <a:ea typeface="Century Gothic"/>
                <a:cs typeface="Century Gothic"/>
                <a:sym typeface="Century Gothic"/>
              </a:defRPr>
            </a:pPr>
            <a:r>
              <a:t>MUST </a:t>
            </a:r>
            <a:r>
              <a:rPr b="1"/>
              <a:t>BELIEVE</a:t>
            </a:r>
            <a:r>
              <a:t> God’s revealed word regarding the purpose and benefits of trials.</a:t>
            </a:r>
          </a:p>
          <a:p>
            <a:pPr marL="1400175" indent="-942975" defTabSz="821531">
              <a:lnSpc>
                <a:spcPct val="100000"/>
              </a:lnSpc>
              <a:spcBef>
                <a:spcPts val="1600"/>
              </a:spcBef>
              <a:buSzPct val="80000"/>
              <a:buBlip>
                <a:blip r:embed="rId5"/>
              </a:buBlip>
              <a:defRPr sz="5600">
                <a:latin typeface="Century Gothic"/>
                <a:ea typeface="Century Gothic"/>
                <a:cs typeface="Century Gothic"/>
                <a:sym typeface="Century Gothic"/>
              </a:defRPr>
            </a:pPr>
            <a:r>
              <a:t>MUST </a:t>
            </a:r>
            <a:r>
              <a:rPr b="1"/>
              <a:t>FOLLOW</a:t>
            </a:r>
            <a:r>
              <a:t> God’s Word – will grow in grace and knowledge of God’s word, gaining wisdom!</a:t>
            </a:r>
          </a:p>
          <a:p>
            <a:pPr marL="1400175" indent="-942975" defTabSz="821531">
              <a:lnSpc>
                <a:spcPct val="100000"/>
              </a:lnSpc>
              <a:spcBef>
                <a:spcPts val="1600"/>
              </a:spcBef>
              <a:buSzPct val="80000"/>
              <a:buBlip>
                <a:blip r:embed="rId5"/>
              </a:buBlip>
              <a:defRPr sz="5600">
                <a:latin typeface="Century Gothic"/>
                <a:ea typeface="Century Gothic"/>
                <a:cs typeface="Century Gothic"/>
                <a:sym typeface="Century Gothic"/>
              </a:defRPr>
            </a:pPr>
            <a:r>
              <a:t>MUST  </a:t>
            </a:r>
            <a:r>
              <a:rPr b="1"/>
              <a:t>TRUST</a:t>
            </a:r>
            <a:r>
              <a:t> in God’s providential care – Will understand God is with us and will use trials for our good </a:t>
            </a:r>
            <a:r>
              <a:rPr i="1"/>
              <a:t>(to bring his children to maturity, and purity)</a:t>
            </a:r>
          </a:p>
        </p:txBody>
      </p:sp>
      <p:sp>
        <p:nvSpPr>
          <p:cNvPr id="478" name="3 IMPERATIVES - KNOW / LET / ASK  (3-8)"/>
          <p:cNvSpPr/>
          <p:nvPr/>
        </p:nvSpPr>
        <p:spPr>
          <a:xfrm>
            <a:off x="1218124" y="1878842"/>
            <a:ext cx="21947752" cy="1525491"/>
          </a:xfrm>
          <a:prstGeom prst="roundRect">
            <a:avLst>
              <a:gd name="adj" fmla="val 50000"/>
            </a:avLst>
          </a:prstGeom>
          <a:gradFill>
            <a:gsLst>
              <a:gs pos="0">
                <a:srgbClr val="0096FF">
                  <a:alpha val="33439"/>
                </a:srgbClr>
              </a:gs>
              <a:gs pos="100000">
                <a:srgbClr val="005493">
                  <a:alpha val="43779"/>
                </a:srgb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6500">
                <a:solidFill>
                  <a:srgbClr val="FFFFFF"/>
                </a:solidFill>
                <a:latin typeface="Gill Sans"/>
                <a:ea typeface="Gill Sans"/>
                <a:cs typeface="Gill Sans"/>
                <a:sym typeface="Gill Sans"/>
              </a:defRPr>
            </a:lvl1pPr>
          </a:lstStyle>
          <a:p>
            <a:pPr/>
            <a:r>
              <a:t>3 IMPERATIVES - KNOW / LET / ASK  (3-8)</a:t>
            </a:r>
          </a:p>
        </p:txBody>
      </p:sp>
      <p:sp>
        <p:nvSpPr>
          <p:cNvPr id="479"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80" name="pasted-movie.png" descr="pasted-movie.png"/>
          <p:cNvPicPr>
            <a:picLocks noChangeAspect="1"/>
          </p:cNvPicPr>
          <p:nvPr/>
        </p:nvPicPr>
        <p:blipFill>
          <a:blip r:embed="rId6">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481" name="pasted-movie.png" descr="pasted-movie.png"/>
          <p:cNvPicPr>
            <a:picLocks noChangeAspect="1"/>
          </p:cNvPicPr>
          <p:nvPr/>
        </p:nvPicPr>
        <p:blipFill>
          <a:blip r:embed="rId7">
            <a:extLst/>
          </a:blip>
          <a:stretch>
            <a:fillRect/>
          </a:stretch>
        </p:blipFill>
        <p:spPr>
          <a:xfrm>
            <a:off x="5739033" y="-762693"/>
            <a:ext cx="3042005" cy="2851879"/>
          </a:xfrm>
          <a:prstGeom prst="rect">
            <a:avLst/>
          </a:prstGeom>
          <a:ln w="12700">
            <a:miter lim="400000"/>
          </a:ln>
        </p:spPr>
      </p:pic>
      <p:pic>
        <p:nvPicPr>
          <p:cNvPr id="482" name="pasted-movie.png" descr="pasted-movie.png"/>
          <p:cNvPicPr>
            <a:picLocks noChangeAspect="0"/>
          </p:cNvPicPr>
          <p:nvPr/>
        </p:nvPicPr>
        <p:blipFill>
          <a:blip r:embed="rId8">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77">
                                            <p:txEl>
                                              <p:pRg st="1" end="1"/>
                                            </p:txEl>
                                          </p:spTgt>
                                        </p:tgtEl>
                                        <p:attrNameLst>
                                          <p:attrName>style.visibility</p:attrName>
                                        </p:attrNameLst>
                                      </p:cBhvr>
                                      <p:to>
                                        <p:strVal val="visible"/>
                                      </p:to>
                                    </p:set>
                                    <p:animEffect filter="wipe(left)" transition="in">
                                      <p:cBhvr>
                                        <p:cTn id="7" dur="1500"/>
                                        <p:tgtEl>
                                          <p:spTgt spid="47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477">
                                            <p:txEl>
                                              <p:pRg st="2" end="2"/>
                                            </p:txEl>
                                          </p:spTgt>
                                        </p:tgtEl>
                                        <p:attrNameLst>
                                          <p:attrName>style.visibility</p:attrName>
                                        </p:attrNameLst>
                                      </p:cBhvr>
                                      <p:to>
                                        <p:strVal val="visible"/>
                                      </p:to>
                                    </p:set>
                                    <p:animEffect filter="wipe(left)" transition="in">
                                      <p:cBhvr>
                                        <p:cTn id="12" dur="1500"/>
                                        <p:tgtEl>
                                          <p:spTgt spid="47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477">
                                            <p:txEl>
                                              <p:pRg st="3" end="3"/>
                                            </p:txEl>
                                          </p:spTgt>
                                        </p:tgtEl>
                                        <p:attrNameLst>
                                          <p:attrName>style.visibility</p:attrName>
                                        </p:attrNameLst>
                                      </p:cBhvr>
                                      <p:to>
                                        <p:strVal val="visible"/>
                                      </p:to>
                                    </p:set>
                                    <p:animEffect filter="wipe(left)" transition="in">
                                      <p:cBhvr>
                                        <p:cTn id="17" dur="1500"/>
                                        <p:tgtEl>
                                          <p:spTgt spid="477">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77"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486" name="Front view of a red Ducati motorcycle against a black background"/>
          <p:cNvGrpSpPr/>
          <p:nvPr/>
        </p:nvGrpSpPr>
        <p:grpSpPr>
          <a:xfrm>
            <a:off x="189507" y="3648773"/>
            <a:ext cx="7157800" cy="9961454"/>
            <a:chOff x="0" y="0"/>
            <a:chExt cx="7157799" cy="9961452"/>
          </a:xfrm>
        </p:grpSpPr>
        <p:pic>
          <p:nvPicPr>
            <p:cNvPr id="485" name="Front view of a red Ducati motorcycle against a black background" descr="Front view of a red Ducati motorcycle against a black background"/>
            <p:cNvPicPr>
              <a:picLocks noChangeAspect="1"/>
            </p:cNvPicPr>
            <p:nvPr/>
          </p:nvPicPr>
          <p:blipFill>
            <a:blip r:embed="rId2">
              <a:extLst/>
            </a:blip>
            <a:srcRect l="27609" t="0" r="24576" b="0"/>
            <a:stretch>
              <a:fillRect/>
            </a:stretch>
          </p:blipFill>
          <p:spPr>
            <a:xfrm>
              <a:off x="152400" y="101599"/>
              <a:ext cx="6853000" cy="9555054"/>
            </a:xfrm>
            <a:prstGeom prst="rect">
              <a:avLst/>
            </a:prstGeom>
            <a:ln>
              <a:noFill/>
            </a:ln>
            <a:effectLst/>
          </p:spPr>
        </p:pic>
        <p:pic>
          <p:nvPicPr>
            <p:cNvPr id="484" name="Front view of a red Ducati motorcycle against a black background" descr="Front view of a red Ducati motorcycle against a black background"/>
            <p:cNvPicPr>
              <a:picLocks noChangeAspect="0"/>
            </p:cNvPicPr>
            <p:nvPr/>
          </p:nvPicPr>
          <p:blipFill>
            <a:blip r:embed="rId3">
              <a:extLst/>
            </a:blip>
            <a:stretch>
              <a:fillRect/>
            </a:stretch>
          </p:blipFill>
          <p:spPr>
            <a:xfrm>
              <a:off x="0" y="-1"/>
              <a:ext cx="7157800" cy="9961454"/>
            </a:xfrm>
            <a:prstGeom prst="rect">
              <a:avLst/>
            </a:prstGeom>
            <a:effectLst/>
          </p:spPr>
        </p:pic>
      </p:grpSp>
      <p:sp>
        <p:nvSpPr>
          <p:cNvPr id="487" name="James 1:6–8 (NKJV)…"/>
          <p:cNvSpPr txBox="1"/>
          <p:nvPr/>
        </p:nvSpPr>
        <p:spPr>
          <a:xfrm>
            <a:off x="496489" y="4274456"/>
            <a:ext cx="6543837" cy="8260731"/>
          </a:xfrm>
          <a:prstGeom prst="rect">
            <a:avLst/>
          </a:prstGeom>
          <a:ln w="12700">
            <a:miter lim="400000"/>
          </a:ln>
          <a:effectLst>
            <a:outerShdw sx="100000" sy="100000" kx="0" ky="0" algn="b" rotWithShape="0" blurRad="279400" dist="152400" dir="2039992">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7100">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t>James 1:6–8 (NKJV) </a:t>
            </a:r>
          </a:p>
          <a:p>
            <a:pPr algn="ctr" defTabSz="457200">
              <a:lnSpc>
                <a:spcPct val="100000"/>
              </a:lnSpc>
              <a:spcBef>
                <a:spcPts val="0"/>
              </a:spcBef>
              <a:defRPr sz="6000">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rPr baseline="31999"/>
              <a:t>7</a:t>
            </a:r>
            <a:r>
              <a:t> For let not that man suppose that he will receive anything from the Lord; </a:t>
            </a:r>
            <a:r>
              <a:rPr baseline="31999"/>
              <a:t>8</a:t>
            </a:r>
            <a:r>
              <a:t> he is a double-minded man, unstable in all his ways.</a:t>
            </a:r>
          </a:p>
        </p:txBody>
      </p:sp>
      <p:sp>
        <p:nvSpPr>
          <p:cNvPr id="488" name="ASK IN FAITH WITHOUT DOUBTING…"/>
          <p:cNvSpPr txBox="1"/>
          <p:nvPr/>
        </p:nvSpPr>
        <p:spPr>
          <a:xfrm>
            <a:off x="7543284" y="4000350"/>
            <a:ext cx="16636142" cy="8878318"/>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942975" indent="-942975" defTabSz="821531">
              <a:lnSpc>
                <a:spcPct val="100000"/>
              </a:lnSpc>
              <a:spcBef>
                <a:spcPts val="1600"/>
              </a:spcBef>
              <a:buSzPct val="80000"/>
              <a:buBlip>
                <a:blip r:embed="rId4"/>
              </a:buBlip>
              <a:defRPr sz="6000"/>
            </a:pPr>
            <a:r>
              <a:rPr b="1" cap="all">
                <a:latin typeface="Gill Sans"/>
                <a:ea typeface="Gill Sans"/>
                <a:cs typeface="Gill Sans"/>
                <a:sym typeface="Gill Sans"/>
              </a:rPr>
              <a:t>ASK IN FAITH WITHOUT DOUBTING</a:t>
            </a:r>
            <a:r>
              <a:t> </a:t>
            </a:r>
          </a:p>
          <a:p>
            <a:pPr marL="1400175" indent="-942975" defTabSz="821531">
              <a:lnSpc>
                <a:spcPct val="100000"/>
              </a:lnSpc>
              <a:spcBef>
                <a:spcPts val="1600"/>
              </a:spcBef>
              <a:buSzPct val="80000"/>
              <a:buBlip>
                <a:blip r:embed="rId5"/>
              </a:buBlip>
              <a:defRPr sz="5800">
                <a:latin typeface="Century Gothic"/>
                <a:ea typeface="Century Gothic"/>
                <a:cs typeface="Century Gothic"/>
                <a:sym typeface="Century Gothic"/>
              </a:defRPr>
            </a:pPr>
            <a:r>
              <a:t>A double minded man is unstable in all his ways - like a ship tossed about - without anchor (Eph 4:14)</a:t>
            </a:r>
          </a:p>
          <a:p>
            <a:pPr marL="1400175" indent="-942975" defTabSz="821531">
              <a:lnSpc>
                <a:spcPct val="100000"/>
              </a:lnSpc>
              <a:spcBef>
                <a:spcPts val="1600"/>
              </a:spcBef>
              <a:buSzPct val="80000"/>
              <a:buBlip>
                <a:blip r:embed="rId5"/>
              </a:buBlip>
              <a:defRPr sz="5800">
                <a:latin typeface="Century Gothic"/>
                <a:ea typeface="Century Gothic"/>
                <a:cs typeface="Century Gothic"/>
                <a:sym typeface="Century Gothic"/>
              </a:defRPr>
            </a:pPr>
            <a:r>
              <a:t>A double minded man cannot please God! (James 4:8; Mat. 6:24; 1 Kings 18:21)</a:t>
            </a:r>
          </a:p>
          <a:p>
            <a:pPr marL="1400175" indent="-942975" defTabSz="821531">
              <a:lnSpc>
                <a:spcPct val="100000"/>
              </a:lnSpc>
              <a:spcBef>
                <a:spcPts val="1600"/>
              </a:spcBef>
              <a:buSzPct val="80000"/>
              <a:buBlip>
                <a:blip r:embed="rId5"/>
              </a:buBlip>
              <a:defRPr sz="5800">
                <a:latin typeface="Century Gothic"/>
                <a:ea typeface="Century Gothic"/>
                <a:cs typeface="Century Gothic"/>
                <a:sym typeface="Century Gothic"/>
              </a:defRPr>
            </a:pPr>
            <a:r>
              <a:t>Such a one will not receive wisdom - He lacks the values, focus, devotion and dedication that is necessary . . .</a:t>
            </a:r>
          </a:p>
        </p:txBody>
      </p:sp>
      <p:sp>
        <p:nvSpPr>
          <p:cNvPr id="489" name="3 IMPERATIVES - KNOW / LET / ASK  (3-8)"/>
          <p:cNvSpPr/>
          <p:nvPr/>
        </p:nvSpPr>
        <p:spPr>
          <a:xfrm>
            <a:off x="1218124" y="1878842"/>
            <a:ext cx="21947752" cy="1525491"/>
          </a:xfrm>
          <a:prstGeom prst="roundRect">
            <a:avLst>
              <a:gd name="adj" fmla="val 50000"/>
            </a:avLst>
          </a:prstGeom>
          <a:gradFill>
            <a:gsLst>
              <a:gs pos="0">
                <a:srgbClr val="0096FF">
                  <a:alpha val="33439"/>
                </a:srgbClr>
              </a:gs>
              <a:gs pos="100000">
                <a:srgbClr val="005493">
                  <a:alpha val="43779"/>
                </a:srgb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6500">
                <a:solidFill>
                  <a:srgbClr val="FFFFFF"/>
                </a:solidFill>
                <a:latin typeface="Gill Sans"/>
                <a:ea typeface="Gill Sans"/>
                <a:cs typeface="Gill Sans"/>
                <a:sym typeface="Gill Sans"/>
              </a:defRPr>
            </a:lvl1pPr>
          </a:lstStyle>
          <a:p>
            <a:pPr/>
            <a:r>
              <a:t>3 IMPERATIVES - KNOW / LET / ASK  (3-8)</a:t>
            </a:r>
          </a:p>
        </p:txBody>
      </p:sp>
      <p:sp>
        <p:nvSpPr>
          <p:cNvPr id="490"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91" name="pasted-movie.png" descr="pasted-movie.png"/>
          <p:cNvPicPr>
            <a:picLocks noChangeAspect="1"/>
          </p:cNvPicPr>
          <p:nvPr/>
        </p:nvPicPr>
        <p:blipFill>
          <a:blip r:embed="rId6">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492" name="pasted-movie.png" descr="pasted-movie.png"/>
          <p:cNvPicPr>
            <a:picLocks noChangeAspect="1"/>
          </p:cNvPicPr>
          <p:nvPr/>
        </p:nvPicPr>
        <p:blipFill>
          <a:blip r:embed="rId7">
            <a:extLst/>
          </a:blip>
          <a:stretch>
            <a:fillRect/>
          </a:stretch>
        </p:blipFill>
        <p:spPr>
          <a:xfrm>
            <a:off x="5739033" y="-762693"/>
            <a:ext cx="3042005" cy="2851879"/>
          </a:xfrm>
          <a:prstGeom prst="rect">
            <a:avLst/>
          </a:prstGeom>
          <a:ln w="12700">
            <a:miter lim="400000"/>
          </a:ln>
        </p:spPr>
      </p:pic>
      <p:pic>
        <p:nvPicPr>
          <p:cNvPr id="493" name="pasted-movie.png" descr="pasted-movie.png"/>
          <p:cNvPicPr>
            <a:picLocks noChangeAspect="0"/>
          </p:cNvPicPr>
          <p:nvPr/>
        </p:nvPicPr>
        <p:blipFill>
          <a:blip r:embed="rId8">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88">
                                            <p:txEl>
                                              <p:pRg st="2" end="2"/>
                                            </p:txEl>
                                          </p:spTgt>
                                        </p:tgtEl>
                                        <p:attrNameLst>
                                          <p:attrName>style.visibility</p:attrName>
                                        </p:attrNameLst>
                                      </p:cBhvr>
                                      <p:to>
                                        <p:strVal val="visible"/>
                                      </p:to>
                                    </p:set>
                                    <p:animEffect filter="wipe(left)" transition="in">
                                      <p:cBhvr>
                                        <p:cTn id="7" dur="1500"/>
                                        <p:tgtEl>
                                          <p:spTgt spid="48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488">
                                            <p:txEl>
                                              <p:pRg st="3" end="3"/>
                                            </p:txEl>
                                          </p:spTgt>
                                        </p:tgtEl>
                                        <p:attrNameLst>
                                          <p:attrName>style.visibility</p:attrName>
                                        </p:attrNameLst>
                                      </p:cBhvr>
                                      <p:to>
                                        <p:strVal val="visible"/>
                                      </p:to>
                                    </p:set>
                                    <p:animEffect filter="wipe(left)" transition="in">
                                      <p:cBhvr>
                                        <p:cTn id="12" dur="1500"/>
                                        <p:tgtEl>
                                          <p:spTgt spid="48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88"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95" name="Image" descr="Image"/>
          <p:cNvPicPr>
            <a:picLocks noChangeAspect="1"/>
          </p:cNvPicPr>
          <p:nvPr/>
        </p:nvPicPr>
        <p:blipFill>
          <a:blip r:embed="rId2">
            <a:extLst/>
          </a:blip>
          <a:srcRect l="22629" t="0" r="29322" b="0"/>
          <a:stretch>
            <a:fillRect/>
          </a:stretch>
        </p:blipFill>
        <p:spPr>
          <a:xfrm>
            <a:off x="155892" y="3648773"/>
            <a:ext cx="8877781" cy="9977423"/>
          </a:xfrm>
          <a:prstGeom prst="rect">
            <a:avLst/>
          </a:prstGeom>
          <a:ln w="12700">
            <a:miter lim="400000"/>
          </a:ln>
        </p:spPr>
      </p:pic>
      <p:sp>
        <p:nvSpPr>
          <p:cNvPr id="496" name="DO NOT WORRY"/>
          <p:cNvSpPr/>
          <p:nvPr/>
        </p:nvSpPr>
        <p:spPr>
          <a:xfrm>
            <a:off x="1218124" y="1878842"/>
            <a:ext cx="21947752" cy="1525491"/>
          </a:xfrm>
          <a:prstGeom prst="roundRect">
            <a:avLst>
              <a:gd name="adj" fmla="val 50000"/>
            </a:avLst>
          </a:prstGeom>
          <a:gradFill>
            <a:gsLst>
              <a:gs pos="0">
                <a:schemeClr val="accent5">
                  <a:hueOff val="-158059"/>
                  <a:satOff val="-13250"/>
                  <a:lumOff val="10967"/>
                  <a:alpha val="63853"/>
                </a:schemeClr>
              </a:gs>
              <a:gs pos="100000">
                <a:schemeClr val="accent5">
                  <a:hueOff val="-53923"/>
                  <a:lumOff val="-6733"/>
                  <a:alpha val="61611"/>
                </a:scheme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8700">
                <a:solidFill>
                  <a:srgbClr val="FFFFFF"/>
                </a:solidFill>
                <a:effectLst>
                  <a:outerShdw sx="100000" sy="100000" kx="0" ky="0" algn="b" rotWithShape="0" blurRad="50800" dist="63500" dir="3047830">
                    <a:srgbClr val="000000"/>
                  </a:outerShdw>
                </a:effectLst>
                <a:latin typeface="Gill Sans"/>
                <a:ea typeface="Gill Sans"/>
                <a:cs typeface="Gill Sans"/>
                <a:sym typeface="Gill Sans"/>
              </a:defRPr>
            </a:lvl1pPr>
          </a:lstStyle>
          <a:p>
            <a:pPr/>
            <a:r>
              <a:t>DO NOT WORRY</a:t>
            </a:r>
          </a:p>
        </p:txBody>
      </p:sp>
      <p:sp>
        <p:nvSpPr>
          <p:cNvPr id="497"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98" name="pasted-movie.png" descr="pasted-movie.png"/>
          <p:cNvPicPr>
            <a:picLocks noChangeAspect="1"/>
          </p:cNvPicPr>
          <p:nvPr/>
        </p:nvPicPr>
        <p:blipFill>
          <a:blip r:embed="rId3">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499" name="pasted-movie.png" descr="pasted-movie.png"/>
          <p:cNvPicPr>
            <a:picLocks noChangeAspect="1"/>
          </p:cNvPicPr>
          <p:nvPr/>
        </p:nvPicPr>
        <p:blipFill>
          <a:blip r:embed="rId4">
            <a:extLst/>
          </a:blip>
          <a:stretch>
            <a:fillRect/>
          </a:stretch>
        </p:blipFill>
        <p:spPr>
          <a:xfrm>
            <a:off x="5739033" y="-762693"/>
            <a:ext cx="3042005" cy="2851879"/>
          </a:xfrm>
          <a:prstGeom prst="rect">
            <a:avLst/>
          </a:prstGeom>
          <a:ln w="12700">
            <a:miter lim="400000"/>
          </a:ln>
        </p:spPr>
      </p:pic>
      <p:pic>
        <p:nvPicPr>
          <p:cNvPr id="500" name="pasted-movie.png" descr="pasted-movie.png"/>
          <p:cNvPicPr>
            <a:picLocks noChangeAspect="0"/>
          </p:cNvPicPr>
          <p:nvPr/>
        </p:nvPicPr>
        <p:blipFill>
          <a:blip r:embed="rId5">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501" name="Matthew 6:30–34 (NKJV)…"/>
          <p:cNvSpPr txBox="1"/>
          <p:nvPr/>
        </p:nvSpPr>
        <p:spPr>
          <a:xfrm>
            <a:off x="9332017" y="3684277"/>
            <a:ext cx="14959481" cy="9461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400">
                <a:solidFill>
                  <a:srgbClr val="000000"/>
                </a:solidFill>
                <a:latin typeface="Helvetica"/>
                <a:ea typeface="Helvetica"/>
                <a:cs typeface="Helvetica"/>
                <a:sym typeface="Helvetica"/>
              </a:defRPr>
            </a:pPr>
            <a:r>
              <a:t>Matthew 6:30–34 (NKJV)</a:t>
            </a:r>
          </a:p>
          <a:p>
            <a:pPr algn="ctr" defTabSz="457200">
              <a:lnSpc>
                <a:spcPct val="100000"/>
              </a:lnSpc>
              <a:spcBef>
                <a:spcPts val="0"/>
              </a:spcBef>
              <a:defRPr sz="6000">
                <a:solidFill>
                  <a:srgbClr val="000000"/>
                </a:solidFill>
                <a:latin typeface="Helvetica"/>
                <a:ea typeface="Helvetica"/>
                <a:cs typeface="Helvetica"/>
                <a:sym typeface="Helvetica"/>
              </a:defRPr>
            </a:pPr>
            <a:r>
              <a:rPr baseline="31999"/>
              <a:t>30</a:t>
            </a:r>
            <a:r>
              <a:t> Now if God so clothes the grass of the field, which today is, and tomorrow is thrown into the oven, </a:t>
            </a:r>
            <a:r>
              <a:rPr i="1"/>
              <a:t>will He</a:t>
            </a:r>
            <a:r>
              <a:t> not much more </a:t>
            </a:r>
            <a:r>
              <a:rPr i="1"/>
              <a:t>clothe</a:t>
            </a:r>
            <a:r>
              <a:t> you, O you of little faith? </a:t>
            </a:r>
            <a:r>
              <a:rPr baseline="31999"/>
              <a:t>31</a:t>
            </a:r>
            <a:r>
              <a:t> “Therefore do not worry, saying, ‘What shall we eat?’ or ‘What shall we drink?’ or ‘What shall we wear?’ </a:t>
            </a:r>
            <a:r>
              <a:rPr baseline="31999"/>
              <a:t>32</a:t>
            </a:r>
            <a:r>
              <a:t> For after all these things the Gentiles seek. For your heavenly Father knows that you need all these things.</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d"/>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3" name="Image" descr="Image"/>
          <p:cNvPicPr>
            <a:picLocks noChangeAspect="1"/>
          </p:cNvPicPr>
          <p:nvPr/>
        </p:nvPicPr>
        <p:blipFill>
          <a:blip r:embed="rId2">
            <a:extLst/>
          </a:blip>
          <a:srcRect l="22629" t="0" r="29322" b="0"/>
          <a:stretch>
            <a:fillRect/>
          </a:stretch>
        </p:blipFill>
        <p:spPr>
          <a:xfrm>
            <a:off x="155892" y="3648773"/>
            <a:ext cx="8877781" cy="9977423"/>
          </a:xfrm>
          <a:prstGeom prst="rect">
            <a:avLst/>
          </a:prstGeom>
          <a:ln w="12700">
            <a:miter lim="400000"/>
          </a:ln>
        </p:spPr>
      </p:pic>
      <p:sp>
        <p:nvSpPr>
          <p:cNvPr id="504" name="DO NOT WORRY"/>
          <p:cNvSpPr/>
          <p:nvPr/>
        </p:nvSpPr>
        <p:spPr>
          <a:xfrm>
            <a:off x="1218124" y="1878842"/>
            <a:ext cx="21947752" cy="1525491"/>
          </a:xfrm>
          <a:prstGeom prst="roundRect">
            <a:avLst>
              <a:gd name="adj" fmla="val 50000"/>
            </a:avLst>
          </a:prstGeom>
          <a:gradFill>
            <a:gsLst>
              <a:gs pos="0">
                <a:schemeClr val="accent5">
                  <a:hueOff val="-158059"/>
                  <a:satOff val="-13250"/>
                  <a:lumOff val="10967"/>
                  <a:alpha val="63853"/>
                </a:schemeClr>
              </a:gs>
              <a:gs pos="100000">
                <a:schemeClr val="accent5">
                  <a:hueOff val="-53923"/>
                  <a:lumOff val="-6733"/>
                  <a:alpha val="61611"/>
                </a:schemeClr>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8700">
                <a:solidFill>
                  <a:srgbClr val="FFFFFF"/>
                </a:solidFill>
                <a:effectLst>
                  <a:outerShdw sx="100000" sy="100000" kx="0" ky="0" algn="b" rotWithShape="0" blurRad="50800" dist="63500" dir="3047830">
                    <a:srgbClr val="000000"/>
                  </a:outerShdw>
                </a:effectLst>
                <a:latin typeface="Gill Sans"/>
                <a:ea typeface="Gill Sans"/>
                <a:cs typeface="Gill Sans"/>
                <a:sym typeface="Gill Sans"/>
              </a:defRPr>
            </a:lvl1pPr>
          </a:lstStyle>
          <a:p>
            <a:pPr/>
            <a:r>
              <a:t>DO NOT WORRY</a:t>
            </a:r>
          </a:p>
        </p:txBody>
      </p:sp>
      <p:sp>
        <p:nvSpPr>
          <p:cNvPr id="505"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506" name="pasted-movie.png" descr="pasted-movie.png"/>
          <p:cNvPicPr>
            <a:picLocks noChangeAspect="1"/>
          </p:cNvPicPr>
          <p:nvPr/>
        </p:nvPicPr>
        <p:blipFill>
          <a:blip r:embed="rId3">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507" name="pasted-movie.png" descr="pasted-movie.png"/>
          <p:cNvPicPr>
            <a:picLocks noChangeAspect="1"/>
          </p:cNvPicPr>
          <p:nvPr/>
        </p:nvPicPr>
        <p:blipFill>
          <a:blip r:embed="rId4">
            <a:extLst/>
          </a:blip>
          <a:stretch>
            <a:fillRect/>
          </a:stretch>
        </p:blipFill>
        <p:spPr>
          <a:xfrm>
            <a:off x="5739033" y="-762693"/>
            <a:ext cx="3042005" cy="2851879"/>
          </a:xfrm>
          <a:prstGeom prst="rect">
            <a:avLst/>
          </a:prstGeom>
          <a:ln w="12700">
            <a:miter lim="400000"/>
          </a:ln>
        </p:spPr>
      </p:pic>
      <p:pic>
        <p:nvPicPr>
          <p:cNvPr id="508" name="pasted-movie.png" descr="pasted-movie.png"/>
          <p:cNvPicPr>
            <a:picLocks noChangeAspect="0"/>
          </p:cNvPicPr>
          <p:nvPr/>
        </p:nvPicPr>
        <p:blipFill>
          <a:blip r:embed="rId5">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509" name="Matthew 6:30–34 (NKJV)…"/>
          <p:cNvSpPr txBox="1"/>
          <p:nvPr/>
        </p:nvSpPr>
        <p:spPr>
          <a:xfrm>
            <a:off x="9332017" y="3684277"/>
            <a:ext cx="14959481" cy="9232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400">
                <a:solidFill>
                  <a:srgbClr val="000000"/>
                </a:solidFill>
                <a:latin typeface="Helvetica"/>
                <a:ea typeface="Helvetica"/>
                <a:cs typeface="Helvetica"/>
                <a:sym typeface="Helvetica"/>
              </a:defRPr>
            </a:pPr>
            <a:r>
              <a:t>Matthew 6:30–34 (NKJV)</a:t>
            </a:r>
          </a:p>
          <a:p>
            <a:pPr algn="ctr" defTabSz="457200">
              <a:lnSpc>
                <a:spcPct val="100000"/>
              </a:lnSpc>
              <a:spcBef>
                <a:spcPts val="0"/>
              </a:spcBef>
              <a:defRPr sz="7500">
                <a:solidFill>
                  <a:srgbClr val="000000"/>
                </a:solidFill>
                <a:latin typeface="Helvetica"/>
                <a:ea typeface="Helvetica"/>
                <a:cs typeface="Helvetica"/>
                <a:sym typeface="Helvetica"/>
              </a:defRPr>
            </a:pPr>
            <a:r>
              <a:rPr baseline="31999"/>
              <a:t>33</a:t>
            </a:r>
            <a:r>
              <a:t> But seek first the kingdom of God and His righteousness, and all these things shall be added to you. </a:t>
            </a:r>
            <a:r>
              <a:rPr baseline="31999"/>
              <a:t>34</a:t>
            </a:r>
            <a:r>
              <a:t> Therefore do not worry about tomorrow, for tomorrow will worry about its own things. Sufficient for the day </a:t>
            </a:r>
            <a:r>
              <a:rPr i="1"/>
              <a:t>is</a:t>
            </a:r>
            <a:r>
              <a:t> its own trouble.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1"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512" name="pasted-movie.png" descr="pasted-movie.png"/>
          <p:cNvPicPr>
            <a:picLocks noChangeAspect="1"/>
          </p:cNvPicPr>
          <p:nvPr/>
        </p:nvPicPr>
        <p:blipFill>
          <a:blip r:embed="rId2">
            <a:extLst/>
          </a:blip>
          <a:stretch>
            <a:fillRect/>
          </a:stretch>
        </p:blipFill>
        <p:spPr>
          <a:xfrm>
            <a:off x="7571344" y="1109719"/>
            <a:ext cx="9241311" cy="7259628"/>
          </a:xfrm>
          <a:prstGeom prst="rect">
            <a:avLst/>
          </a:prstGeom>
          <a:ln w="12700">
            <a:miter lim="400000"/>
          </a:ln>
        </p:spPr>
      </p:pic>
      <p:sp>
        <p:nvSpPr>
          <p:cNvPr id="513" name="GOD"/>
          <p:cNvSpPr/>
          <p:nvPr/>
        </p:nvSpPr>
        <p:spPr>
          <a:xfrm>
            <a:off x="8856063" y="5803058"/>
            <a:ext cx="6671874" cy="2674851"/>
          </a:xfrm>
          <a:prstGeom prst="roundRect">
            <a:avLst>
              <a:gd name="adj" fmla="val 50000"/>
            </a:avLst>
          </a:prstGeom>
          <a:gradFill>
            <a:gsLst>
              <a:gs pos="0">
                <a:srgbClr val="005493"/>
              </a:gs>
              <a:gs pos="100000">
                <a:srgbClr val="76D6FF"/>
              </a:gs>
            </a:gsLst>
            <a:lin ang="5400000"/>
          </a:gradFill>
          <a:ln w="127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15300">
                <a:ln w="38100" cap="flat">
                  <a:solidFill>
                    <a:srgbClr val="000000"/>
                  </a:solidFill>
                  <a:prstDash val="solid"/>
                  <a:miter lim="400000"/>
                </a:ln>
                <a:solidFill>
                  <a:srgbClr val="FFFFFF"/>
                </a:solidFill>
                <a:latin typeface="Gill Sans"/>
                <a:ea typeface="Gill Sans"/>
                <a:cs typeface="Gill Sans"/>
                <a:sym typeface="Gill Sans"/>
              </a:defRPr>
            </a:lvl1pPr>
          </a:lstStyle>
          <a:p>
            <a:pPr/>
            <a:r>
              <a:t>GOD</a:t>
            </a:r>
          </a:p>
        </p:txBody>
      </p:sp>
      <p:grpSp>
        <p:nvGrpSpPr>
          <p:cNvPr id="517" name="Group"/>
          <p:cNvGrpSpPr/>
          <p:nvPr/>
        </p:nvGrpSpPr>
        <p:grpSpPr>
          <a:xfrm>
            <a:off x="1003845" y="2225021"/>
            <a:ext cx="8949505" cy="4169214"/>
            <a:chOff x="0" y="0"/>
            <a:chExt cx="8949504" cy="4169212"/>
          </a:xfrm>
        </p:grpSpPr>
        <p:sp>
          <p:nvSpPr>
            <p:cNvPr id="514" name="POVERTY"/>
            <p:cNvSpPr/>
            <p:nvPr/>
          </p:nvSpPr>
          <p:spPr>
            <a:xfrm>
              <a:off x="0" y="562132"/>
              <a:ext cx="5633912" cy="1483287"/>
            </a:xfrm>
            <a:prstGeom prst="roundRect">
              <a:avLst>
                <a:gd name="adj" fmla="val 38484"/>
              </a:avLst>
            </a:prstGeom>
            <a:gradFill flip="none" rotWithShape="1">
              <a:gsLst>
                <a:gs pos="0">
                  <a:schemeClr val="accent4"/>
                </a:gs>
                <a:gs pos="100000">
                  <a:schemeClr val="accent4">
                    <a:hueOff val="-81543"/>
                    <a:satOff val="3097"/>
                    <a:lumOff val="-86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09937"/>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POVERTY</a:t>
              </a:r>
            </a:p>
          </p:txBody>
        </p:sp>
        <p:sp>
          <p:nvSpPr>
            <p:cNvPr id="515" name="Arrow"/>
            <p:cNvSpPr/>
            <p:nvPr/>
          </p:nvSpPr>
          <p:spPr>
            <a:xfrm rot="2320080">
              <a:off x="6296523" y="2708072"/>
              <a:ext cx="2741266" cy="679209"/>
            </a:xfrm>
            <a:prstGeom prst="rightArrow">
              <a:avLst>
                <a:gd name="adj1" fmla="val 32000"/>
                <a:gd name="adj2" fmla="val 64000"/>
              </a:avLst>
            </a:prstGeom>
            <a:gradFill flip="none" rotWithShape="1">
              <a:gsLst>
                <a:gs pos="0">
                  <a:schemeClr val="accent4"/>
                </a:gs>
                <a:gs pos="100000">
                  <a:schemeClr val="accent4">
                    <a:hueOff val="-81543"/>
                    <a:satOff val="3097"/>
                    <a:lumOff val="-86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16" name="Picture 9" descr="Picture 9"/>
            <p:cNvPicPr>
              <a:picLocks noChangeAspect="1"/>
            </p:cNvPicPr>
            <p:nvPr/>
          </p:nvPicPr>
          <p:blipFill>
            <a:blip r:embed="rId3">
              <a:extLst/>
            </a:blip>
            <a:stretch>
              <a:fillRect/>
            </a:stretch>
          </p:blipFill>
          <p:spPr>
            <a:xfrm rot="7729338">
              <a:off x="5024621" y="287615"/>
              <a:ext cx="2219165" cy="3092277"/>
            </a:xfrm>
            <a:prstGeom prst="rect">
              <a:avLst/>
            </a:prstGeom>
            <a:ln w="12700" cap="flat">
              <a:noFill/>
              <a:miter lim="400000"/>
            </a:ln>
            <a:effectLst/>
          </p:spPr>
        </p:pic>
      </p:grpSp>
      <p:grpSp>
        <p:nvGrpSpPr>
          <p:cNvPr id="521" name="Group"/>
          <p:cNvGrpSpPr/>
          <p:nvPr/>
        </p:nvGrpSpPr>
        <p:grpSpPr>
          <a:xfrm>
            <a:off x="338942" y="5948103"/>
            <a:ext cx="9462191" cy="2235689"/>
            <a:chOff x="0" y="0"/>
            <a:chExt cx="9462189" cy="2235687"/>
          </a:xfrm>
        </p:grpSpPr>
        <p:sp>
          <p:nvSpPr>
            <p:cNvPr id="518" name="Persecution"/>
            <p:cNvSpPr/>
            <p:nvPr/>
          </p:nvSpPr>
          <p:spPr>
            <a:xfrm>
              <a:off x="0" y="450736"/>
              <a:ext cx="5633912" cy="1483288"/>
            </a:xfrm>
            <a:prstGeom prst="roundRect">
              <a:avLst>
                <a:gd name="adj" fmla="val 38484"/>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nSpc>
                  <a:spcPct val="100000"/>
                </a:lnSpc>
                <a:spcBef>
                  <a:spcPts val="0"/>
                </a:spcBef>
                <a:defRPr b="1" sz="5600">
                  <a:solidFill>
                    <a:srgbClr val="FEFB53"/>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Persecution</a:t>
              </a:r>
            </a:p>
          </p:txBody>
        </p:sp>
        <p:sp>
          <p:nvSpPr>
            <p:cNvPr id="519" name="Arrow"/>
            <p:cNvSpPr/>
            <p:nvPr/>
          </p:nvSpPr>
          <p:spPr>
            <a:xfrm rot="9148">
              <a:off x="6720025" y="773450"/>
              <a:ext cx="2741266" cy="679209"/>
            </a:xfrm>
            <a:prstGeom prst="rightArrow">
              <a:avLst>
                <a:gd name="adj1" fmla="val 32000"/>
                <a:gd name="adj2" fmla="val 64000"/>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20" name="Picture 9" descr="Picture 9"/>
            <p:cNvPicPr>
              <a:picLocks noChangeAspect="1"/>
            </p:cNvPicPr>
            <p:nvPr/>
          </p:nvPicPr>
          <p:blipFill>
            <a:blip r:embed="rId3">
              <a:extLst/>
            </a:blip>
            <a:stretch>
              <a:fillRect/>
            </a:stretch>
          </p:blipFill>
          <p:spPr>
            <a:xfrm rot="5418406">
              <a:off x="5025692" y="-428295"/>
              <a:ext cx="2219164" cy="3092277"/>
            </a:xfrm>
            <a:prstGeom prst="rect">
              <a:avLst/>
            </a:prstGeom>
            <a:ln w="12700" cap="flat">
              <a:noFill/>
              <a:miter lim="400000"/>
            </a:ln>
            <a:effectLst/>
          </p:spPr>
        </p:pic>
      </p:grpSp>
      <p:grpSp>
        <p:nvGrpSpPr>
          <p:cNvPr id="525" name="Group"/>
          <p:cNvGrpSpPr/>
          <p:nvPr/>
        </p:nvGrpSpPr>
        <p:grpSpPr>
          <a:xfrm>
            <a:off x="1003845" y="7606230"/>
            <a:ext cx="9126227" cy="4223902"/>
            <a:chOff x="0" y="0"/>
            <a:chExt cx="9126226" cy="4223900"/>
          </a:xfrm>
        </p:grpSpPr>
        <p:sp>
          <p:nvSpPr>
            <p:cNvPr id="522" name="Temptation"/>
            <p:cNvSpPr/>
            <p:nvPr/>
          </p:nvSpPr>
          <p:spPr>
            <a:xfrm>
              <a:off x="0" y="2740612"/>
              <a:ext cx="5633912" cy="1483288"/>
            </a:xfrm>
            <a:prstGeom prst="roundRect">
              <a:avLst>
                <a:gd name="adj" fmla="val 38484"/>
              </a:avLst>
            </a:prstGeom>
            <a:gradFill flip="none" rotWithShape="1">
              <a:gsLst>
                <a:gs pos="0">
                  <a:srgbClr val="00FDFF"/>
                </a:gs>
                <a:gs pos="100000">
                  <a:schemeClr val="accent6">
                    <a:satOff val="1848"/>
                    <a:lumOff val="-152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98FAFD"/>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Temptation</a:t>
              </a:r>
            </a:p>
          </p:txBody>
        </p:sp>
        <p:sp>
          <p:nvSpPr>
            <p:cNvPr id="523" name="Arrow"/>
            <p:cNvSpPr/>
            <p:nvPr/>
          </p:nvSpPr>
          <p:spPr>
            <a:xfrm rot="19314263">
              <a:off x="6467402" y="773305"/>
              <a:ext cx="2741266" cy="679208"/>
            </a:xfrm>
            <a:prstGeom prst="rightArrow">
              <a:avLst>
                <a:gd name="adj1" fmla="val 32000"/>
                <a:gd name="adj2" fmla="val 64000"/>
              </a:avLst>
            </a:prstGeom>
            <a:gradFill flip="none" rotWithShape="1">
              <a:gsLst>
                <a:gs pos="0">
                  <a:srgbClr val="00FDFF"/>
                </a:gs>
                <a:gs pos="100000">
                  <a:srgbClr val="73FDFF"/>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24" name="Picture 9" descr="Picture 9"/>
            <p:cNvPicPr>
              <a:picLocks noChangeAspect="1"/>
            </p:cNvPicPr>
            <p:nvPr/>
          </p:nvPicPr>
          <p:blipFill>
            <a:blip r:embed="rId3">
              <a:extLst/>
            </a:blip>
            <a:stretch>
              <a:fillRect/>
            </a:stretch>
          </p:blipFill>
          <p:spPr>
            <a:xfrm rot="3123521">
              <a:off x="5195780" y="781047"/>
              <a:ext cx="2219164" cy="3092277"/>
            </a:xfrm>
            <a:prstGeom prst="rect">
              <a:avLst/>
            </a:prstGeom>
            <a:ln w="12700" cap="flat">
              <a:noFill/>
              <a:miter lim="400000"/>
            </a:ln>
            <a:effectLst/>
          </p:spPr>
        </p:pic>
      </p:grpSp>
      <p:grpSp>
        <p:nvGrpSpPr>
          <p:cNvPr id="529" name="Group"/>
          <p:cNvGrpSpPr/>
          <p:nvPr/>
        </p:nvGrpSpPr>
        <p:grpSpPr>
          <a:xfrm>
            <a:off x="14494530" y="7633225"/>
            <a:ext cx="8885625" cy="4196906"/>
            <a:chOff x="0" y="0"/>
            <a:chExt cx="8885623" cy="4196905"/>
          </a:xfrm>
        </p:grpSpPr>
        <p:sp>
          <p:nvSpPr>
            <p:cNvPr id="526" name="DEATH"/>
            <p:cNvSpPr/>
            <p:nvPr/>
          </p:nvSpPr>
          <p:spPr>
            <a:xfrm>
              <a:off x="3251711" y="2713618"/>
              <a:ext cx="5633913" cy="1483288"/>
            </a:xfrm>
            <a:prstGeom prst="roundRect">
              <a:avLst>
                <a:gd name="adj" fmla="val 38484"/>
              </a:avLst>
            </a:prstGeom>
            <a:gradFill flip="none" rotWithShape="1">
              <a:gsLst>
                <a:gs pos="0">
                  <a:schemeClr val="accent5">
                    <a:hueOff val="-158059"/>
                    <a:satOff val="-13250"/>
                    <a:lumOff val="10967"/>
                  </a:schemeClr>
                </a:gs>
                <a:gs pos="100000">
                  <a:schemeClr val="accent5">
                    <a:hueOff val="-53923"/>
                    <a:lumOff val="-6733"/>
                  </a:schemeClr>
                </a:gs>
              </a:gsLst>
              <a:lin ang="5400000" scaled="0"/>
            </a:gradFill>
            <a:ln w="12700" cap="flat">
              <a:solidFill>
                <a:srgbClr val="FF26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EA4025"/>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DEATH</a:t>
              </a:r>
            </a:p>
          </p:txBody>
        </p:sp>
        <p:sp>
          <p:nvSpPr>
            <p:cNvPr id="527" name="Arrow"/>
            <p:cNvSpPr/>
            <p:nvPr/>
          </p:nvSpPr>
          <p:spPr>
            <a:xfrm rot="13120081">
              <a:off x="-88285" y="781932"/>
              <a:ext cx="2741267" cy="679209"/>
            </a:xfrm>
            <a:prstGeom prst="rightArrow">
              <a:avLst>
                <a:gd name="adj1" fmla="val 32000"/>
                <a:gd name="adj2" fmla="val 64000"/>
              </a:avLst>
            </a:prstGeom>
            <a:gradFill flip="none" rotWithShape="1">
              <a:gsLst>
                <a:gs pos="0">
                  <a:schemeClr val="accent5">
                    <a:hueOff val="-158059"/>
                    <a:satOff val="-13250"/>
                    <a:lumOff val="10967"/>
                  </a:schemeClr>
                </a:gs>
                <a:gs pos="100000">
                  <a:schemeClr val="accent5">
                    <a:hueOff val="-53923"/>
                    <a:lumOff val="-6733"/>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28" name="Picture 9" descr="Picture 9"/>
            <p:cNvPicPr>
              <a:picLocks noChangeAspect="1"/>
            </p:cNvPicPr>
            <p:nvPr/>
          </p:nvPicPr>
          <p:blipFill>
            <a:blip r:embed="rId3">
              <a:extLst/>
            </a:blip>
            <a:stretch>
              <a:fillRect/>
            </a:stretch>
          </p:blipFill>
          <p:spPr>
            <a:xfrm rot="18529338">
              <a:off x="1705717" y="789321"/>
              <a:ext cx="2219165" cy="3092278"/>
            </a:xfrm>
            <a:prstGeom prst="rect">
              <a:avLst/>
            </a:prstGeom>
            <a:ln w="12700" cap="flat">
              <a:noFill/>
              <a:miter lim="400000"/>
            </a:ln>
            <a:effectLst/>
          </p:spPr>
        </p:pic>
      </p:grpSp>
      <p:grpSp>
        <p:nvGrpSpPr>
          <p:cNvPr id="534" name="Group"/>
          <p:cNvGrpSpPr/>
          <p:nvPr/>
        </p:nvGrpSpPr>
        <p:grpSpPr>
          <a:xfrm>
            <a:off x="14315048" y="3775976"/>
            <a:ext cx="9730008" cy="6222000"/>
            <a:chOff x="0" y="0"/>
            <a:chExt cx="9730006" cy="6221998"/>
          </a:xfrm>
        </p:grpSpPr>
        <p:sp>
          <p:nvSpPr>
            <p:cNvPr id="530" name="SUFFERING"/>
            <p:cNvSpPr/>
            <p:nvPr/>
          </p:nvSpPr>
          <p:spPr>
            <a:xfrm>
              <a:off x="4096094" y="2622863"/>
              <a:ext cx="5633913" cy="1483288"/>
            </a:xfrm>
            <a:prstGeom prst="roundRect">
              <a:avLst>
                <a:gd name="adj" fmla="val 38484"/>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lnSpc>
                  <a:spcPct val="100000"/>
                </a:lnSpc>
                <a:spcBef>
                  <a:spcPts val="0"/>
                </a:spcBef>
                <a:defRPr b="1" sz="5500">
                  <a:solidFill>
                    <a:srgbClr val="FFFFFF"/>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SUFFERING</a:t>
              </a:r>
            </a:p>
          </p:txBody>
        </p:sp>
        <p:grpSp>
          <p:nvGrpSpPr>
            <p:cNvPr id="533" name="Group"/>
            <p:cNvGrpSpPr/>
            <p:nvPr/>
          </p:nvGrpSpPr>
          <p:grpSpPr>
            <a:xfrm rot="13154885">
              <a:off x="800851" y="1009222"/>
              <a:ext cx="4689118" cy="4203556"/>
              <a:chOff x="0" y="0"/>
              <a:chExt cx="4689117" cy="4203555"/>
            </a:xfrm>
          </p:grpSpPr>
          <p:sp>
            <p:nvSpPr>
              <p:cNvPr id="531" name="Arrow"/>
              <p:cNvSpPr/>
              <p:nvPr/>
            </p:nvSpPr>
            <p:spPr>
              <a:xfrm rot="19254263">
                <a:off x="2040584" y="788304"/>
                <a:ext cx="2741266" cy="679209"/>
              </a:xfrm>
              <a:prstGeom prst="rightArrow">
                <a:avLst>
                  <a:gd name="adj1" fmla="val 32000"/>
                  <a:gd name="adj2" fmla="val 64000"/>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32" name="Picture 9" descr="Picture 9"/>
              <p:cNvPicPr>
                <a:picLocks noChangeAspect="1"/>
              </p:cNvPicPr>
              <p:nvPr/>
            </p:nvPicPr>
            <p:blipFill>
              <a:blip r:embed="rId3">
                <a:extLst/>
              </a:blip>
              <a:stretch>
                <a:fillRect/>
              </a:stretch>
            </p:blipFill>
            <p:spPr>
              <a:xfrm rot="3063521">
                <a:off x="790388" y="822609"/>
                <a:ext cx="2219164" cy="3092278"/>
              </a:xfrm>
              <a:prstGeom prst="rect">
                <a:avLst/>
              </a:prstGeom>
              <a:ln w="12700" cap="flat">
                <a:noFill/>
                <a:miter lim="400000"/>
              </a:ln>
              <a:effectLst/>
            </p:spPr>
          </p:pic>
        </p:grpSp>
      </p:grpSp>
      <p:grpSp>
        <p:nvGrpSpPr>
          <p:cNvPr id="539" name="Group"/>
          <p:cNvGrpSpPr/>
          <p:nvPr/>
        </p:nvGrpSpPr>
        <p:grpSpPr>
          <a:xfrm>
            <a:off x="14099722" y="2192555"/>
            <a:ext cx="9280432" cy="4190502"/>
            <a:chOff x="0" y="0"/>
            <a:chExt cx="9280431" cy="4190500"/>
          </a:xfrm>
        </p:grpSpPr>
        <p:sp>
          <p:nvSpPr>
            <p:cNvPr id="535" name="FRIENDS"/>
            <p:cNvSpPr/>
            <p:nvPr/>
          </p:nvSpPr>
          <p:spPr>
            <a:xfrm>
              <a:off x="3646519" y="594598"/>
              <a:ext cx="5633913" cy="1483288"/>
            </a:xfrm>
            <a:prstGeom prst="roundRect">
              <a:avLst>
                <a:gd name="adj" fmla="val 38484"/>
              </a:avLst>
            </a:prstGeom>
            <a:gradFill flip="none" rotWithShape="1">
              <a:gsLst>
                <a:gs pos="0">
                  <a:srgbClr val="4F8F00"/>
                </a:gs>
                <a:gs pos="100000">
                  <a:srgbClr val="929000"/>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EFACC"/>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FRIENDS</a:t>
              </a:r>
            </a:p>
          </p:txBody>
        </p:sp>
        <p:grpSp>
          <p:nvGrpSpPr>
            <p:cNvPr id="538" name="Group"/>
            <p:cNvGrpSpPr/>
            <p:nvPr/>
          </p:nvGrpSpPr>
          <p:grpSpPr>
            <a:xfrm rot="21300000">
              <a:off x="155249" y="206779"/>
              <a:ext cx="4909959" cy="3776944"/>
              <a:chOff x="0" y="0"/>
              <a:chExt cx="4909958" cy="3776942"/>
            </a:xfrm>
          </p:grpSpPr>
          <p:sp>
            <p:nvSpPr>
              <p:cNvPr id="536" name="Arrow"/>
              <p:cNvSpPr/>
              <p:nvPr/>
            </p:nvSpPr>
            <p:spPr>
              <a:xfrm rot="8921013">
                <a:off x="-23174" y="2434806"/>
                <a:ext cx="2741266" cy="679208"/>
              </a:xfrm>
              <a:prstGeom prst="rightArrow">
                <a:avLst>
                  <a:gd name="adj1" fmla="val 32000"/>
                  <a:gd name="adj2" fmla="val 64000"/>
                </a:avLst>
              </a:prstGeom>
              <a:gradFill flip="none" rotWithShape="1">
                <a:gsLst>
                  <a:gs pos="0">
                    <a:srgbClr val="9437FF"/>
                  </a:gs>
                  <a:gs pos="100000">
                    <a:srgbClr val="D783FF"/>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37" name="Picture 9" descr="Picture 9"/>
              <p:cNvPicPr>
                <a:picLocks noChangeAspect="1"/>
              </p:cNvPicPr>
              <p:nvPr/>
            </p:nvPicPr>
            <p:blipFill>
              <a:blip r:embed="rId3">
                <a:extLst/>
              </a:blip>
              <a:stretch>
                <a:fillRect/>
              </a:stretch>
            </p:blipFill>
            <p:spPr>
              <a:xfrm rot="14330270">
                <a:off x="1903170" y="203405"/>
                <a:ext cx="2219164" cy="3092277"/>
              </a:xfrm>
              <a:prstGeom prst="rect">
                <a:avLst/>
              </a:prstGeom>
              <a:ln w="12700" cap="flat">
                <a:noFill/>
                <a:miter lim="400000"/>
              </a:ln>
              <a:effectLst/>
            </p:spPr>
          </p:pic>
        </p:grpSp>
      </p:grpSp>
      <p:grpSp>
        <p:nvGrpSpPr>
          <p:cNvPr id="544" name="Group"/>
          <p:cNvGrpSpPr/>
          <p:nvPr/>
        </p:nvGrpSpPr>
        <p:grpSpPr>
          <a:xfrm>
            <a:off x="9375044" y="8136497"/>
            <a:ext cx="5633912" cy="4973895"/>
            <a:chOff x="0" y="0"/>
            <a:chExt cx="5633911" cy="4973893"/>
          </a:xfrm>
        </p:grpSpPr>
        <p:sp>
          <p:nvSpPr>
            <p:cNvPr id="540" name="SICKNESS"/>
            <p:cNvSpPr/>
            <p:nvPr/>
          </p:nvSpPr>
          <p:spPr>
            <a:xfrm>
              <a:off x="0" y="3490606"/>
              <a:ext cx="5633912" cy="1483288"/>
            </a:xfrm>
            <a:prstGeom prst="roundRect">
              <a:avLst>
                <a:gd name="adj" fmla="val 38484"/>
              </a:avLst>
            </a:prstGeom>
            <a:gradFill flip="none" rotWithShape="1">
              <a:gsLst>
                <a:gs pos="0">
                  <a:srgbClr val="FFD479"/>
                </a:gs>
                <a:gs pos="100000">
                  <a:srgbClr val="945200"/>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FFD8C"/>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SICKNESS</a:t>
              </a:r>
            </a:p>
          </p:txBody>
        </p:sp>
        <p:grpSp>
          <p:nvGrpSpPr>
            <p:cNvPr id="543" name="Group"/>
            <p:cNvGrpSpPr/>
            <p:nvPr/>
          </p:nvGrpSpPr>
          <p:grpSpPr>
            <a:xfrm rot="10802982">
              <a:off x="1660389" y="1002"/>
              <a:ext cx="2313134" cy="3886588"/>
              <a:chOff x="0" y="0"/>
              <a:chExt cx="2313133" cy="3886586"/>
            </a:xfrm>
          </p:grpSpPr>
          <p:sp>
            <p:nvSpPr>
              <p:cNvPr id="541" name="Arrow"/>
              <p:cNvSpPr/>
              <p:nvPr/>
            </p:nvSpPr>
            <p:spPr>
              <a:xfrm rot="5496394">
                <a:off x="269414" y="2681071"/>
                <a:ext cx="1713456" cy="679209"/>
              </a:xfrm>
              <a:prstGeom prst="rightArrow">
                <a:avLst>
                  <a:gd name="adj1" fmla="val 32000"/>
                  <a:gd name="adj2" fmla="val 64000"/>
                </a:avLst>
              </a:prstGeom>
              <a:gradFill flip="none" rotWithShape="1">
                <a:gsLst>
                  <a:gs pos="0">
                    <a:schemeClr val="accent3"/>
                  </a:gs>
                  <a:gs pos="100000">
                    <a:schemeClr val="accent3">
                      <a:satOff val="2194"/>
                      <a:lumOff val="-10817"/>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42" name="Picture 9" descr="Picture 9"/>
              <p:cNvPicPr>
                <a:picLocks noChangeAspect="1"/>
              </p:cNvPicPr>
              <p:nvPr/>
            </p:nvPicPr>
            <p:blipFill>
              <a:blip r:embed="rId3">
                <a:extLst/>
              </a:blip>
              <a:stretch>
                <a:fillRect/>
              </a:stretch>
            </p:blipFill>
            <p:spPr>
              <a:xfrm rot="10905650">
                <a:off x="46985" y="33364"/>
                <a:ext cx="2219164" cy="3092277"/>
              </a:xfrm>
              <a:prstGeom prst="rect">
                <a:avLst/>
              </a:prstGeom>
              <a:ln w="12700" cap="flat">
                <a:noFill/>
                <a:miter lim="400000"/>
              </a:ln>
              <a:effectLst/>
            </p:spPr>
          </p:pic>
        </p:grpSp>
      </p:grpSp>
      <p:pic>
        <p:nvPicPr>
          <p:cNvPr id="545" name="pasted-movie.png" descr="pasted-movie.png"/>
          <p:cNvPicPr>
            <a:picLocks noChangeAspect="1"/>
          </p:cNvPicPr>
          <p:nvPr/>
        </p:nvPicPr>
        <p:blipFill>
          <a:blip r:embed="rId4">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546" name="pasted-movie.png" descr="pasted-movie.png"/>
          <p:cNvPicPr>
            <a:picLocks noChangeAspect="1"/>
          </p:cNvPicPr>
          <p:nvPr/>
        </p:nvPicPr>
        <p:blipFill>
          <a:blip r:embed="rId5">
            <a:extLst/>
          </a:blip>
          <a:stretch>
            <a:fillRect/>
          </a:stretch>
        </p:blipFill>
        <p:spPr>
          <a:xfrm>
            <a:off x="5739033" y="-762693"/>
            <a:ext cx="3042005" cy="2851879"/>
          </a:xfrm>
          <a:prstGeom prst="rect">
            <a:avLst/>
          </a:prstGeom>
          <a:ln w="12700">
            <a:miter lim="400000"/>
          </a:ln>
        </p:spPr>
      </p:pic>
      <p:pic>
        <p:nvPicPr>
          <p:cNvPr id="547" name="pasted-movie.png" descr="pasted-movie.png"/>
          <p:cNvPicPr>
            <a:picLocks noChangeAspect="0"/>
          </p:cNvPicPr>
          <p:nvPr/>
        </p:nvPicPr>
        <p:blipFill>
          <a:blip r:embed="rId6">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92" name="Rounded Rectangle"/>
          <p:cNvSpPr/>
          <p:nvPr/>
        </p:nvSpPr>
        <p:spPr>
          <a:xfrm>
            <a:off x="4272133" y="1159484"/>
            <a:ext cx="15839734" cy="2103721"/>
          </a:xfrm>
          <a:prstGeom prst="roundRect">
            <a:avLst>
              <a:gd name="adj" fmla="val 17793"/>
            </a:avLst>
          </a:prstGeom>
          <a:solidFill>
            <a:srgbClr val="FFFFFF"/>
          </a:solidFill>
          <a:ln w="63500">
            <a:solidFill>
              <a:schemeClr val="accent6">
                <a:satOff val="1848"/>
                <a:lumOff val="-15262"/>
              </a:schemeClr>
            </a:solidFill>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193" name="pasted-movie.png" descr="pasted-movie.png"/>
          <p:cNvPicPr>
            <a:picLocks noChangeAspect="1"/>
          </p:cNvPicPr>
          <p:nvPr/>
        </p:nvPicPr>
        <p:blipFill>
          <a:blip r:embed="rId2">
            <a:extLst/>
          </a:blip>
          <a:stretch>
            <a:fillRect/>
          </a:stretch>
        </p:blipFill>
        <p:spPr>
          <a:xfrm>
            <a:off x="4544340" y="1420604"/>
            <a:ext cx="15295320" cy="1953032"/>
          </a:xfrm>
          <a:prstGeom prst="rect">
            <a:avLst/>
          </a:prstGeom>
          <a:ln w="12700">
            <a:miter lim="400000"/>
          </a:ln>
        </p:spPr>
      </p:pic>
      <p:sp>
        <p:nvSpPr>
          <p:cNvPr id="194" name="GOD"/>
          <p:cNvSpPr/>
          <p:nvPr/>
        </p:nvSpPr>
        <p:spPr>
          <a:xfrm>
            <a:off x="8856063" y="3295351"/>
            <a:ext cx="6671874" cy="2674851"/>
          </a:xfrm>
          <a:prstGeom prst="roundRect">
            <a:avLst>
              <a:gd name="adj" fmla="val 50000"/>
            </a:avLst>
          </a:prstGeom>
          <a:gradFill>
            <a:gsLst>
              <a:gs pos="0">
                <a:srgbClr val="005493"/>
              </a:gs>
              <a:gs pos="100000">
                <a:srgbClr val="76D6FF"/>
              </a:gs>
            </a:gsLst>
            <a:lin ang="5400000"/>
          </a:gradFill>
          <a:ln w="127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15300">
                <a:solidFill>
                  <a:srgbClr val="FFFFFF"/>
                </a:solidFill>
                <a:latin typeface="Gill Sans"/>
                <a:ea typeface="Gill Sans"/>
                <a:cs typeface="Gill Sans"/>
                <a:sym typeface="Gill Sans"/>
              </a:defRPr>
            </a:lvl1pPr>
          </a:lstStyle>
          <a:p>
            <a:pPr/>
            <a:r>
              <a:t>GOD</a:t>
            </a:r>
          </a:p>
        </p:txBody>
      </p:sp>
      <p:grpSp>
        <p:nvGrpSpPr>
          <p:cNvPr id="198" name="Group"/>
          <p:cNvGrpSpPr/>
          <p:nvPr/>
        </p:nvGrpSpPr>
        <p:grpSpPr>
          <a:xfrm>
            <a:off x="348483" y="4280584"/>
            <a:ext cx="8924285" cy="8712385"/>
            <a:chOff x="0" y="0"/>
            <a:chExt cx="8924284" cy="8712383"/>
          </a:xfrm>
        </p:grpSpPr>
        <p:sp>
          <p:nvSpPr>
            <p:cNvPr id="195" name="RELIGION"/>
            <p:cNvSpPr/>
            <p:nvPr/>
          </p:nvSpPr>
          <p:spPr>
            <a:xfrm>
              <a:off x="0" y="6340234"/>
              <a:ext cx="5633912" cy="2372150"/>
            </a:xfrm>
            <a:prstGeom prst="roundRect">
              <a:avLst>
                <a:gd name="adj" fmla="val 24064"/>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98FAFD"/>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RELIGION</a:t>
              </a:r>
            </a:p>
          </p:txBody>
        </p:sp>
        <p:sp>
          <p:nvSpPr>
            <p:cNvPr id="196" name="Arrow"/>
            <p:cNvSpPr/>
            <p:nvPr/>
          </p:nvSpPr>
          <p:spPr>
            <a:xfrm rot="19254263">
              <a:off x="3971990" y="1473990"/>
              <a:ext cx="5125688" cy="1270001"/>
            </a:xfrm>
            <a:prstGeom prst="rightArrow">
              <a:avLst>
                <a:gd name="adj1" fmla="val 32000"/>
                <a:gd name="adj2" fmla="val 64000"/>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197" name="Picture 9" descr="Picture 9"/>
            <p:cNvPicPr>
              <a:picLocks noChangeAspect="1"/>
            </p:cNvPicPr>
            <p:nvPr/>
          </p:nvPicPr>
          <p:blipFill>
            <a:blip r:embed="rId3">
              <a:extLst/>
            </a:blip>
            <a:stretch>
              <a:fillRect/>
            </a:stretch>
          </p:blipFill>
          <p:spPr>
            <a:xfrm rot="3063521">
              <a:off x="1634342" y="1538136"/>
              <a:ext cx="4149448" cy="5782017"/>
            </a:xfrm>
            <a:prstGeom prst="rect">
              <a:avLst/>
            </a:prstGeom>
            <a:ln w="12700" cap="flat">
              <a:noFill/>
              <a:miter lim="400000"/>
            </a:ln>
            <a:effectLst/>
          </p:spPr>
        </p:pic>
      </p:grpSp>
      <p:grpSp>
        <p:nvGrpSpPr>
          <p:cNvPr id="202" name="Group"/>
          <p:cNvGrpSpPr/>
          <p:nvPr/>
        </p:nvGrpSpPr>
        <p:grpSpPr>
          <a:xfrm>
            <a:off x="6334922" y="5287996"/>
            <a:ext cx="6097463" cy="8202606"/>
            <a:chOff x="0" y="0"/>
            <a:chExt cx="6097462" cy="8202604"/>
          </a:xfrm>
        </p:grpSpPr>
        <p:sp>
          <p:nvSpPr>
            <p:cNvPr id="199" name="FAMILY"/>
            <p:cNvSpPr/>
            <p:nvPr/>
          </p:nvSpPr>
          <p:spPr>
            <a:xfrm>
              <a:off x="0" y="5830455"/>
              <a:ext cx="5633912" cy="2372150"/>
            </a:xfrm>
            <a:prstGeom prst="roundRect">
              <a:avLst>
                <a:gd name="adj" fmla="val 24064"/>
              </a:avLst>
            </a:prstGeom>
            <a:gradFill flip="none" rotWithShape="1">
              <a:gsLst>
                <a:gs pos="0">
                  <a:schemeClr val="accent1">
                    <a:satOff val="4013"/>
                    <a:lumOff val="5462"/>
                  </a:schemeClr>
                </a:gs>
                <a:gs pos="100000">
                  <a:schemeClr val="accent1">
                    <a:hueOff val="-47059"/>
                    <a:satOff val="1860"/>
                    <a:lumOff val="-17958"/>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9AFC8B"/>
                  </a:solidFill>
                  <a:effectLst>
                    <a:outerShdw sx="100000" sy="100000" kx="0" ky="0" algn="b" rotWithShape="0" blurRad="63500" dist="63500" dir="3062168">
                      <a:srgbClr val="000000"/>
                    </a:outerShdw>
                  </a:effectLst>
                  <a:latin typeface="Gill Sans"/>
                  <a:ea typeface="Gill Sans"/>
                  <a:cs typeface="Gill Sans"/>
                  <a:sym typeface="Gill Sans"/>
                </a:defRPr>
              </a:lvl1pPr>
            </a:lstStyle>
            <a:p>
              <a:pPr/>
              <a:r>
                <a:t>FAMILY</a:t>
              </a:r>
            </a:p>
          </p:txBody>
        </p:sp>
        <p:sp>
          <p:nvSpPr>
            <p:cNvPr id="200" name="Arrow"/>
            <p:cNvSpPr/>
            <p:nvPr/>
          </p:nvSpPr>
          <p:spPr>
            <a:xfrm rot="16966315">
              <a:off x="954704" y="2186817"/>
              <a:ext cx="5498932" cy="1270001"/>
            </a:xfrm>
            <a:prstGeom prst="rightArrow">
              <a:avLst>
                <a:gd name="adj1" fmla="val 32000"/>
                <a:gd name="adj2" fmla="val 64000"/>
              </a:avLst>
            </a:prstGeom>
            <a:gradFill flip="none" rotWithShape="1">
              <a:gsLst>
                <a:gs pos="0">
                  <a:schemeClr val="accent1">
                    <a:satOff val="4013"/>
                    <a:lumOff val="5462"/>
                  </a:schemeClr>
                </a:gs>
                <a:gs pos="100000">
                  <a:schemeClr val="accent1">
                    <a:hueOff val="-47059"/>
                    <a:satOff val="1860"/>
                    <a:lumOff val="-17958"/>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01" name="Picture 9" descr="Picture 9"/>
            <p:cNvPicPr>
              <a:picLocks noChangeAspect="1"/>
            </p:cNvPicPr>
            <p:nvPr/>
          </p:nvPicPr>
          <p:blipFill>
            <a:blip r:embed="rId3">
              <a:extLst/>
            </a:blip>
            <a:stretch>
              <a:fillRect/>
            </a:stretch>
          </p:blipFill>
          <p:spPr>
            <a:xfrm rot="783521">
              <a:off x="1348449" y="863258"/>
              <a:ext cx="4149448" cy="5782016"/>
            </a:xfrm>
            <a:prstGeom prst="rect">
              <a:avLst/>
            </a:prstGeom>
            <a:ln w="12700" cap="flat">
              <a:noFill/>
              <a:miter lim="400000"/>
            </a:ln>
            <a:effectLst/>
          </p:spPr>
        </p:pic>
      </p:grpSp>
      <p:grpSp>
        <p:nvGrpSpPr>
          <p:cNvPr id="206" name="Group"/>
          <p:cNvGrpSpPr/>
          <p:nvPr/>
        </p:nvGrpSpPr>
        <p:grpSpPr>
          <a:xfrm>
            <a:off x="11637328" y="5066134"/>
            <a:ext cx="6343346" cy="8424467"/>
            <a:chOff x="0" y="0"/>
            <a:chExt cx="6343344" cy="8424466"/>
          </a:xfrm>
        </p:grpSpPr>
        <p:sp>
          <p:nvSpPr>
            <p:cNvPr id="203" name="PROFESSION"/>
            <p:cNvSpPr/>
            <p:nvPr/>
          </p:nvSpPr>
          <p:spPr>
            <a:xfrm>
              <a:off x="709432" y="6052317"/>
              <a:ext cx="5633913" cy="2372150"/>
            </a:xfrm>
            <a:prstGeom prst="roundRect">
              <a:avLst>
                <a:gd name="adj" fmla="val 24064"/>
              </a:avLst>
            </a:prstGeom>
            <a:gradFill flip="none" rotWithShape="1">
              <a:gsLst>
                <a:gs pos="0">
                  <a:schemeClr val="accent4"/>
                </a:gs>
                <a:gs pos="100000">
                  <a:schemeClr val="accent4">
                    <a:hueOff val="-81543"/>
                    <a:satOff val="3097"/>
                    <a:lumOff val="-86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8D686"/>
                  </a:solidFill>
                  <a:effectLst>
                    <a:outerShdw sx="100000" sy="100000" kx="0" ky="0" algn="b" rotWithShape="0" blurRad="50800" dist="63500" dir="2189973">
                      <a:srgbClr val="000000"/>
                    </a:outerShdw>
                  </a:effectLst>
                  <a:latin typeface="Gill Sans"/>
                  <a:ea typeface="Gill Sans"/>
                  <a:cs typeface="Gill Sans"/>
                  <a:sym typeface="Gill Sans"/>
                </a:defRPr>
              </a:lvl1pPr>
            </a:lstStyle>
            <a:p>
              <a:pPr/>
              <a:r>
                <a:t>PROFESSION</a:t>
              </a:r>
            </a:p>
          </p:txBody>
        </p:sp>
        <p:sp>
          <p:nvSpPr>
            <p:cNvPr id="204" name="Arrow"/>
            <p:cNvSpPr/>
            <p:nvPr/>
          </p:nvSpPr>
          <p:spPr>
            <a:xfrm rot="15061765">
              <a:off x="-255489" y="2171557"/>
              <a:ext cx="5498932" cy="1270001"/>
            </a:xfrm>
            <a:prstGeom prst="rightArrow">
              <a:avLst>
                <a:gd name="adj1" fmla="val 32000"/>
                <a:gd name="adj2" fmla="val 64000"/>
              </a:avLst>
            </a:prstGeom>
            <a:gradFill flip="none" rotWithShape="1">
              <a:gsLst>
                <a:gs pos="0">
                  <a:schemeClr val="accent4"/>
                </a:gs>
                <a:gs pos="100000">
                  <a:schemeClr val="accent4">
                    <a:hueOff val="-81543"/>
                    <a:satOff val="3097"/>
                    <a:lumOff val="-86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05" name="Picture 9" descr="Picture 9"/>
            <p:cNvPicPr>
              <a:picLocks noChangeAspect="1"/>
            </p:cNvPicPr>
            <p:nvPr/>
          </p:nvPicPr>
          <p:blipFill>
            <a:blip r:embed="rId3">
              <a:extLst/>
            </a:blip>
            <a:stretch>
              <a:fillRect/>
            </a:stretch>
          </p:blipFill>
          <p:spPr>
            <a:xfrm rot="20460000">
              <a:off x="828186" y="965858"/>
              <a:ext cx="4149448" cy="5782017"/>
            </a:xfrm>
            <a:prstGeom prst="rect">
              <a:avLst/>
            </a:prstGeom>
            <a:ln w="12700" cap="flat">
              <a:noFill/>
              <a:miter lim="400000"/>
            </a:ln>
            <a:effectLst/>
          </p:spPr>
        </p:pic>
      </p:grpSp>
      <p:grpSp>
        <p:nvGrpSpPr>
          <p:cNvPr id="210" name="Group"/>
          <p:cNvGrpSpPr/>
          <p:nvPr/>
        </p:nvGrpSpPr>
        <p:grpSpPr>
          <a:xfrm>
            <a:off x="15190731" y="4027076"/>
            <a:ext cx="8851135" cy="8965893"/>
            <a:chOff x="0" y="0"/>
            <a:chExt cx="8851134" cy="8965892"/>
          </a:xfrm>
        </p:grpSpPr>
        <p:sp>
          <p:nvSpPr>
            <p:cNvPr id="207" name="ADVERSITY"/>
            <p:cNvSpPr/>
            <p:nvPr/>
          </p:nvSpPr>
          <p:spPr>
            <a:xfrm>
              <a:off x="3104368" y="6593743"/>
              <a:ext cx="5633913" cy="2372149"/>
            </a:xfrm>
            <a:prstGeom prst="roundRect">
              <a:avLst>
                <a:gd name="adj" fmla="val 24064"/>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EFB53"/>
                  </a:solidFill>
                  <a:effectLst>
                    <a:outerShdw sx="100000" sy="100000" kx="0" ky="0" algn="b" rotWithShape="0" blurRad="50800" dist="63500" dir="2185205">
                      <a:srgbClr val="000000"/>
                    </a:outerShdw>
                  </a:effectLst>
                  <a:latin typeface="Gill Sans"/>
                  <a:ea typeface="Gill Sans"/>
                  <a:cs typeface="Gill Sans"/>
                  <a:sym typeface="Gill Sans"/>
                </a:defRPr>
              </a:lvl1pPr>
            </a:lstStyle>
            <a:p>
              <a:pPr/>
              <a:r>
                <a:t>ADVERSITY</a:t>
              </a:r>
            </a:p>
          </p:txBody>
        </p:sp>
        <p:sp>
          <p:nvSpPr>
            <p:cNvPr id="208" name="Arrow"/>
            <p:cNvSpPr/>
            <p:nvPr/>
          </p:nvSpPr>
          <p:spPr>
            <a:xfrm rot="13323182">
              <a:off x="-764489" y="2931814"/>
              <a:ext cx="9242243" cy="1270001"/>
            </a:xfrm>
            <a:prstGeom prst="rightArrow">
              <a:avLst>
                <a:gd name="adj1" fmla="val 32000"/>
                <a:gd name="adj2" fmla="val 64000"/>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09" name="Picture 9" descr="Picture 9"/>
            <p:cNvPicPr>
              <a:picLocks noChangeAspect="1"/>
            </p:cNvPicPr>
            <p:nvPr/>
          </p:nvPicPr>
          <p:blipFill>
            <a:blip r:embed="rId3">
              <a:extLst/>
            </a:blip>
            <a:stretch>
              <a:fillRect/>
            </a:stretch>
          </p:blipFill>
          <p:spPr>
            <a:xfrm rot="18720000">
              <a:off x="3239712" y="1791645"/>
              <a:ext cx="4149448" cy="5782016"/>
            </a:xfrm>
            <a:prstGeom prst="rect">
              <a:avLst/>
            </a:prstGeom>
            <a:ln w="12700" cap="flat">
              <a:noFill/>
              <a:miter lim="400000"/>
            </a:ln>
            <a:effectLst/>
          </p:spPr>
        </p:pic>
      </p:grpSp>
      <p:sp>
        <p:nvSpPr>
          <p:cNvPr id="211"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12" name="pasted-movie.png" descr="pasted-movie.png"/>
          <p:cNvPicPr>
            <a:picLocks noChangeAspect="1"/>
          </p:cNvPicPr>
          <p:nvPr/>
        </p:nvPicPr>
        <p:blipFill>
          <a:blip r:embed="rId4">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213" name="pasted-movie.png" descr="pasted-movie.png"/>
          <p:cNvPicPr>
            <a:picLocks noChangeAspect="1"/>
          </p:cNvPicPr>
          <p:nvPr/>
        </p:nvPicPr>
        <p:blipFill>
          <a:blip r:embed="rId5">
            <a:extLst/>
          </a:blip>
          <a:stretch>
            <a:fillRect/>
          </a:stretch>
        </p:blipFill>
        <p:spPr>
          <a:xfrm>
            <a:off x="5739033" y="-762693"/>
            <a:ext cx="3042005" cy="2851879"/>
          </a:xfrm>
          <a:prstGeom prst="rect">
            <a:avLst/>
          </a:prstGeom>
          <a:ln w="12700">
            <a:miter lim="400000"/>
          </a:ln>
        </p:spPr>
      </p:pic>
      <p:pic>
        <p:nvPicPr>
          <p:cNvPr id="214" name="pasted-movie.png" descr="pasted-movie.png"/>
          <p:cNvPicPr>
            <a:picLocks noChangeAspect="0"/>
          </p:cNvPicPr>
          <p:nvPr/>
        </p:nvPicPr>
        <p:blipFill>
          <a:blip r:embed="rId6">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 presetID="18" grpId="1" fill="hold">
                                  <p:stCondLst>
                                    <p:cond delay="0"/>
                                  </p:stCondLst>
                                  <p:iterate type="el" backwards="0">
                                    <p:tmAbs val="0"/>
                                  </p:iterate>
                                  <p:childTnLst>
                                    <p:set>
                                      <p:cBhvr>
                                        <p:cTn id="6" fill="hold"/>
                                        <p:tgtEl>
                                          <p:spTgt spid="198"/>
                                        </p:tgtEl>
                                        <p:attrNameLst>
                                          <p:attrName>style.visibility</p:attrName>
                                        </p:attrNameLst>
                                      </p:cBhvr>
                                      <p:to>
                                        <p:strVal val="visible"/>
                                      </p:to>
                                    </p:set>
                                    <p:animEffect filter="strips(upRight)" transition="in">
                                      <p:cBhvr>
                                        <p:cTn id="7" dur="1000"/>
                                        <p:tgtEl>
                                          <p:spTgt spid="198"/>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4" presetID="22" grpId="2" fill="hold">
                                  <p:stCondLst>
                                    <p:cond delay="0"/>
                                  </p:stCondLst>
                                  <p:iterate type="el" backwards="0">
                                    <p:tmAbs val="0"/>
                                  </p:iterate>
                                  <p:childTnLst>
                                    <p:set>
                                      <p:cBhvr>
                                        <p:cTn id="11" fill="hold"/>
                                        <p:tgtEl>
                                          <p:spTgt spid="202"/>
                                        </p:tgtEl>
                                        <p:attrNameLst>
                                          <p:attrName>style.visibility</p:attrName>
                                        </p:attrNameLst>
                                      </p:cBhvr>
                                      <p:to>
                                        <p:strVal val="visible"/>
                                      </p:to>
                                    </p:set>
                                    <p:animEffect filter="wipe(down)" transition="in">
                                      <p:cBhvr>
                                        <p:cTn id="12" dur="1000"/>
                                        <p:tgtEl>
                                          <p:spTgt spid="202"/>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4" presetID="22" grpId="3" fill="hold">
                                  <p:stCondLst>
                                    <p:cond delay="0"/>
                                  </p:stCondLst>
                                  <p:iterate type="el" backwards="0">
                                    <p:tmAbs val="0"/>
                                  </p:iterate>
                                  <p:childTnLst>
                                    <p:set>
                                      <p:cBhvr>
                                        <p:cTn id="16" fill="hold"/>
                                        <p:tgtEl>
                                          <p:spTgt spid="206"/>
                                        </p:tgtEl>
                                        <p:attrNameLst>
                                          <p:attrName>style.visibility</p:attrName>
                                        </p:attrNameLst>
                                      </p:cBhvr>
                                      <p:to>
                                        <p:strVal val="visible"/>
                                      </p:to>
                                    </p:set>
                                    <p:animEffect filter="wipe(down)" transition="in">
                                      <p:cBhvr>
                                        <p:cTn id="17" dur="1000"/>
                                        <p:tgtEl>
                                          <p:spTgt spid="206"/>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9" presetID="18" grpId="4" fill="hold">
                                  <p:stCondLst>
                                    <p:cond delay="0"/>
                                  </p:stCondLst>
                                  <p:iterate type="el" backwards="0">
                                    <p:tmAbs val="0"/>
                                  </p:iterate>
                                  <p:childTnLst>
                                    <p:set>
                                      <p:cBhvr>
                                        <p:cTn id="21" fill="hold"/>
                                        <p:tgtEl>
                                          <p:spTgt spid="210"/>
                                        </p:tgtEl>
                                        <p:attrNameLst>
                                          <p:attrName>style.visibility</p:attrName>
                                        </p:attrNameLst>
                                      </p:cBhvr>
                                      <p:to>
                                        <p:strVal val="visible"/>
                                      </p:to>
                                    </p:set>
                                    <p:animEffect filter="strips(upLeft)" transition="in">
                                      <p:cBhvr>
                                        <p:cTn id="22" dur="10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8" grpId="1"/>
      <p:bldP build="whole" bldLvl="1" animBg="1" rev="0" advAuto="0" spid="202" grpId="2"/>
      <p:bldP build="whole" bldLvl="1" animBg="1" rev="0" advAuto="0" spid="206" grpId="3"/>
      <p:bldP build="whole" bldLvl="1" animBg="1" rev="0" advAuto="0" spid="210" grpId="4"/>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49" name="Front view of a red Ducati motorcycle against a black background" descr="Front view of a red Ducati motorcycle against a black background"/>
          <p:cNvPicPr>
            <a:picLocks noChangeAspect="1"/>
          </p:cNvPicPr>
          <p:nvPr>
            <p:ph type="pic" idx="21"/>
          </p:nvPr>
        </p:nvPicPr>
        <p:blipFill>
          <a:blip r:embed="rId2">
            <a:extLst/>
          </a:blip>
          <a:srcRect l="0" t="367" r="0" b="367"/>
          <a:stretch>
            <a:fillRect/>
          </a:stretch>
        </p:blipFill>
        <p:spPr>
          <a:prstGeom prst="rect">
            <a:avLst/>
          </a:prstGeom>
        </p:spPr>
      </p:pic>
      <p:sp>
        <p:nvSpPr>
          <p:cNvPr id="550" name="Rectangle"/>
          <p:cNvSpPr/>
          <p:nvPr/>
        </p:nvSpPr>
        <p:spPr>
          <a:xfrm>
            <a:off x="27202" y="11231539"/>
            <a:ext cx="24329596" cy="2281854"/>
          </a:xfrm>
          <a:prstGeom prst="rect">
            <a:avLst/>
          </a:prstGeom>
          <a:solidFill>
            <a:schemeClr val="accent6">
              <a:satOff val="1848"/>
              <a:lumOff val="-15262"/>
              <a:alpha val="64269"/>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551" name="Instead of becoming  VICTIMS, we can BE VICTORS!"/>
          <p:cNvSpPr txBox="1"/>
          <p:nvPr/>
        </p:nvSpPr>
        <p:spPr>
          <a:xfrm>
            <a:off x="493072" y="9401585"/>
            <a:ext cx="10975513" cy="3606801"/>
          </a:xfrm>
          <a:prstGeom prst="rect">
            <a:avLst/>
          </a:prstGeom>
          <a:ln w="12700">
            <a:miter lim="400000"/>
          </a:ln>
          <a:effectLst>
            <a:outerShdw sx="100000" sy="100000" kx="0" ky="0" algn="b" rotWithShape="0" blurRad="279400" dist="152400" dir="2039992">
              <a:srgbClr val="000000">
                <a:alpha val="75000"/>
              </a:srgbClr>
            </a:outerShdw>
          </a:effectLst>
          <a:extLst>
            <a:ext uri="{C572A759-6A51-4108-AA02-DFA0A04FC94B}">
              <ma14:wrappingTextBoxFlag xmlns:ma14="http://schemas.microsoft.com/office/mac/drawingml/2011/main" val="1"/>
            </a:ext>
          </a:extLst>
        </p:spPr>
        <p:txBody>
          <a:bodyPr lIns="50800" tIns="50800" rIns="50800" bIns="50800">
            <a:spAutoFit/>
          </a:bodyPr>
          <a:lstStyle>
            <a:lvl1pPr algn="ctr">
              <a:lnSpc>
                <a:spcPct val="100000"/>
              </a:lnSpc>
              <a:spcBef>
                <a:spcPts val="3100"/>
              </a:spcBef>
              <a:defRPr b="1" sz="7900">
                <a:solidFill>
                  <a:srgbClr val="FFFFFF"/>
                </a:solidFill>
                <a:effectLst>
                  <a:outerShdw sx="100000" sy="100000" kx="0" ky="0" algn="b" rotWithShape="0" blurRad="63500" dist="63500" dir="2040000">
                    <a:srgbClr val="000000"/>
                  </a:outerShdw>
                </a:effectLst>
                <a:latin typeface="Gill Sans"/>
                <a:ea typeface="Gill Sans"/>
                <a:cs typeface="Gill Sans"/>
                <a:sym typeface="Gill Sans"/>
              </a:defRPr>
            </a:lvl1pPr>
          </a:lstStyle>
          <a:p>
            <a:pPr/>
            <a:r>
              <a:t>Instead of becoming  VICTIMS, we can BE VICTORS!</a:t>
            </a:r>
          </a:p>
        </p:txBody>
      </p:sp>
      <p:sp>
        <p:nvSpPr>
          <p:cNvPr id="552"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553" name="pasted-movie.png" descr="pasted-movie.png"/>
          <p:cNvPicPr>
            <a:picLocks noChangeAspect="1"/>
          </p:cNvPicPr>
          <p:nvPr/>
        </p:nvPicPr>
        <p:blipFill>
          <a:blip r:embed="rId3">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554" name="pasted-movie.png" descr="pasted-movie.png"/>
          <p:cNvPicPr>
            <a:picLocks noChangeAspect="1"/>
          </p:cNvPicPr>
          <p:nvPr/>
        </p:nvPicPr>
        <p:blipFill>
          <a:blip r:embed="rId4">
            <a:extLst/>
          </a:blip>
          <a:stretch>
            <a:fillRect/>
          </a:stretch>
        </p:blipFill>
        <p:spPr>
          <a:xfrm>
            <a:off x="5739033" y="-762693"/>
            <a:ext cx="3042005" cy="2851879"/>
          </a:xfrm>
          <a:prstGeom prst="rect">
            <a:avLst/>
          </a:prstGeom>
          <a:ln w="12700">
            <a:miter lim="400000"/>
          </a:ln>
        </p:spPr>
      </p:pic>
      <p:pic>
        <p:nvPicPr>
          <p:cNvPr id="555" name="pasted-movie.png" descr="pasted-movie.png"/>
          <p:cNvPicPr>
            <a:picLocks noChangeAspect="0"/>
          </p:cNvPicPr>
          <p:nvPr/>
        </p:nvPicPr>
        <p:blipFill>
          <a:blip r:embed="rId5">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556" name="James 1:12 (NKJV)…"/>
          <p:cNvSpPr txBox="1"/>
          <p:nvPr/>
        </p:nvSpPr>
        <p:spPr>
          <a:xfrm>
            <a:off x="1138698" y="2636918"/>
            <a:ext cx="9684262" cy="6203331"/>
          </a:xfrm>
          <a:prstGeom prst="rect">
            <a:avLst/>
          </a:prstGeom>
          <a:ln w="12700">
            <a:miter lim="400000"/>
          </a:ln>
          <a:effectLst>
            <a:outerShdw sx="100000" sy="100000" kx="0" ky="0" algn="b" rotWithShape="0" blurRad="279400" dist="152400" dir="2039992">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6000">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t>James 1:12 (NKJV) </a:t>
            </a:r>
          </a:p>
          <a:p>
            <a:pPr algn="ctr" defTabSz="457200">
              <a:lnSpc>
                <a:spcPct val="100000"/>
              </a:lnSpc>
              <a:spcBef>
                <a:spcPts val="0"/>
              </a:spcBef>
              <a:defRPr sz="6000">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rPr baseline="31999"/>
              <a:t>12</a:t>
            </a:r>
            <a:r>
              <a:t> Blessed </a:t>
            </a:r>
            <a:r>
              <a:rPr i="1"/>
              <a:t>is</a:t>
            </a:r>
            <a:r>
              <a:t> the man who endures temptation; for when he has been approved, he will receive the crown of life which the Lord has promised to those who love Him.</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58" name="Front view of a red motorcycle against a black background" descr="Front view of a red motorcycle against a black background"/>
          <p:cNvPicPr>
            <a:picLocks noChangeAspect="1"/>
          </p:cNvPicPr>
          <p:nvPr/>
        </p:nvPicPr>
        <p:blipFill>
          <a:blip r:embed="rId2">
            <a:extLst/>
          </a:blip>
          <a:srcRect l="4463" t="0" r="45284" b="0"/>
          <a:stretch>
            <a:fillRect/>
          </a:stretch>
        </p:blipFill>
        <p:spPr>
          <a:xfrm>
            <a:off x="241081" y="1803319"/>
            <a:ext cx="11047201" cy="11527667"/>
          </a:xfrm>
          <a:prstGeom prst="rect">
            <a:avLst/>
          </a:prstGeom>
          <a:ln w="12700">
            <a:miter lim="400000"/>
          </a:ln>
        </p:spPr>
      </p:pic>
      <p:sp>
        <p:nvSpPr>
          <p:cNvPr id="559"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560" name="pasted-movie.png" descr="pasted-movie.png"/>
          <p:cNvPicPr>
            <a:picLocks noChangeAspect="1"/>
          </p:cNvPicPr>
          <p:nvPr/>
        </p:nvPicPr>
        <p:blipFill>
          <a:blip r:embed="rId3">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561" name="pasted-movie.png" descr="pasted-movie.png"/>
          <p:cNvPicPr>
            <a:picLocks noChangeAspect="1"/>
          </p:cNvPicPr>
          <p:nvPr/>
        </p:nvPicPr>
        <p:blipFill>
          <a:blip r:embed="rId4">
            <a:extLst/>
          </a:blip>
          <a:stretch>
            <a:fillRect/>
          </a:stretch>
        </p:blipFill>
        <p:spPr>
          <a:xfrm>
            <a:off x="5739033" y="-762693"/>
            <a:ext cx="3042005" cy="2851879"/>
          </a:xfrm>
          <a:prstGeom prst="rect">
            <a:avLst/>
          </a:prstGeom>
          <a:ln w="12700">
            <a:miter lim="400000"/>
          </a:ln>
        </p:spPr>
      </p:pic>
      <p:pic>
        <p:nvPicPr>
          <p:cNvPr id="562" name="pasted-movie.png" descr="pasted-movie.png"/>
          <p:cNvPicPr>
            <a:picLocks noChangeAspect="0"/>
          </p:cNvPicPr>
          <p:nvPr/>
        </p:nvPicPr>
        <p:blipFill>
          <a:blip r:embed="rId5">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563" name="Lamentations 3:21-26 (NKJV)…"/>
          <p:cNvSpPr txBox="1"/>
          <p:nvPr/>
        </p:nvSpPr>
        <p:spPr>
          <a:xfrm>
            <a:off x="8930360" y="2284134"/>
            <a:ext cx="15225546" cy="105283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1828800">
              <a:lnSpc>
                <a:spcPct val="100000"/>
              </a:lnSpc>
              <a:spcBef>
                <a:spcPts val="1800"/>
              </a:spcBef>
              <a:defRPr b="1" sz="6100">
                <a:solidFill>
                  <a:srgbClr val="000000"/>
                </a:solidFill>
                <a:latin typeface="Helvetica"/>
                <a:ea typeface="Helvetica"/>
                <a:cs typeface="Helvetica"/>
                <a:sym typeface="Helvetica"/>
              </a:defRPr>
            </a:pPr>
            <a:r>
              <a:t>Lamentations 3:21-26 (NKJV)</a:t>
            </a:r>
          </a:p>
          <a:p>
            <a:pPr algn="ctr" defTabSz="1828800">
              <a:lnSpc>
                <a:spcPct val="100000"/>
              </a:lnSpc>
              <a:spcBef>
                <a:spcPts val="1800"/>
              </a:spcBef>
              <a:defRPr baseline="31081" sz="6100">
                <a:solidFill>
                  <a:srgbClr val="000000"/>
                </a:solidFill>
                <a:latin typeface="Helvetica"/>
                <a:ea typeface="Helvetica"/>
                <a:cs typeface="Helvetica"/>
                <a:sym typeface="Helvetica"/>
              </a:defRPr>
            </a:pPr>
            <a:r>
              <a:t>21 </a:t>
            </a:r>
            <a:r>
              <a:rPr baseline="0"/>
              <a:t>This I recall to my mind, Therefore I have hope.  </a:t>
            </a:r>
            <a:r>
              <a:t>22 </a:t>
            </a:r>
            <a:r>
              <a:rPr baseline="0"/>
              <a:t>Through the Lord's mercies we are not consumed, Because His compassions fail not.  </a:t>
            </a:r>
            <a:r>
              <a:t>23 </a:t>
            </a:r>
            <a:r>
              <a:rPr baseline="0"/>
              <a:t>They are new every morning; Great is Your faithfulness.  </a:t>
            </a:r>
            <a:r>
              <a:t>24 </a:t>
            </a:r>
            <a:r>
              <a:rPr baseline="0"/>
              <a:t>"The Lord is my portion," says my soul, "Therefore I hope in Him!“ </a:t>
            </a:r>
            <a:r>
              <a:t>25 </a:t>
            </a:r>
            <a:r>
              <a:rPr baseline="0"/>
              <a:t>The Lord is good to those who wait for Him, To the soul who seeks Him.  </a:t>
            </a:r>
            <a:r>
              <a:t>26 </a:t>
            </a:r>
            <a:r>
              <a:rPr baseline="0"/>
              <a:t>It is good that one should hope and wait quietly For the salvation of the Lord.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65" name="Front view of a red motorcycle against a black background" descr="Front view of a red motorcycle against a black background"/>
          <p:cNvPicPr>
            <a:picLocks noChangeAspect="1"/>
          </p:cNvPicPr>
          <p:nvPr>
            <p:ph type="pic" idx="21"/>
          </p:nvPr>
        </p:nvPicPr>
        <p:blipFill>
          <a:blip r:embed="rId2">
            <a:extLst/>
          </a:blip>
          <a:srcRect l="0" t="15625" r="0" b="0"/>
          <a:stretch>
            <a:fillRect/>
          </a:stretch>
        </p:blipFill>
        <p:spPr>
          <a:xfrm flipH="1">
            <a:off x="0" y="0"/>
            <a:ext cx="24384000" cy="13716000"/>
          </a:xfrm>
          <a:prstGeom prst="rect">
            <a:avLst/>
          </a:prstGeom>
        </p:spPr>
      </p:pic>
      <p:sp>
        <p:nvSpPr>
          <p:cNvPr id="566" name="Is The Lord Your Portion?…"/>
          <p:cNvSpPr txBox="1"/>
          <p:nvPr/>
        </p:nvSpPr>
        <p:spPr>
          <a:xfrm>
            <a:off x="580935" y="674110"/>
            <a:ext cx="6034698" cy="1236778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defTabSz="1828800">
              <a:lnSpc>
                <a:spcPct val="100000"/>
              </a:lnSpc>
              <a:spcBef>
                <a:spcPts val="3300"/>
              </a:spcBef>
              <a:defRPr b="1" sz="6600">
                <a:solidFill>
                  <a:srgbClr val="FFFFFF"/>
                </a:solidFill>
                <a:latin typeface="Arial"/>
                <a:ea typeface="Arial"/>
                <a:cs typeface="Arial"/>
                <a:sym typeface="Arial"/>
              </a:defRPr>
            </a:pPr>
            <a:r>
              <a:t>Is The Lord Your Portion?</a:t>
            </a:r>
          </a:p>
          <a:p>
            <a:pPr algn="ctr" defTabSz="1828800">
              <a:lnSpc>
                <a:spcPct val="100000"/>
              </a:lnSpc>
              <a:spcBef>
                <a:spcPts val="3300"/>
              </a:spcBef>
              <a:defRPr b="1" sz="6600">
                <a:solidFill>
                  <a:srgbClr val="FFFFFF"/>
                </a:solidFill>
                <a:latin typeface="Arial"/>
                <a:ea typeface="Arial"/>
                <a:cs typeface="Arial"/>
                <a:sym typeface="Arial"/>
              </a:defRPr>
            </a:pPr>
            <a:r>
              <a:t>Do You Hope In Him?</a:t>
            </a:r>
          </a:p>
          <a:p>
            <a:pPr algn="ctr" defTabSz="1828800">
              <a:lnSpc>
                <a:spcPct val="100000"/>
              </a:lnSpc>
              <a:spcBef>
                <a:spcPts val="3300"/>
              </a:spcBef>
              <a:defRPr b="1" sz="6600">
                <a:solidFill>
                  <a:srgbClr val="FFFFFF"/>
                </a:solidFill>
                <a:latin typeface="Arial"/>
                <a:ea typeface="Arial"/>
                <a:cs typeface="Arial"/>
                <a:sym typeface="Arial"/>
              </a:defRPr>
            </a:pPr>
            <a:r>
              <a:t>Do You Wait For Him?</a:t>
            </a:r>
          </a:p>
          <a:p>
            <a:pPr algn="ctr" defTabSz="1828800">
              <a:lnSpc>
                <a:spcPct val="100000"/>
              </a:lnSpc>
              <a:spcBef>
                <a:spcPts val="3300"/>
              </a:spcBef>
              <a:defRPr b="1" sz="6600">
                <a:solidFill>
                  <a:srgbClr val="FFFFFF"/>
                </a:solidFill>
                <a:latin typeface="Arial"/>
                <a:ea typeface="Arial"/>
                <a:cs typeface="Arial"/>
                <a:sym typeface="Arial"/>
              </a:defRPr>
            </a:pPr>
            <a:r>
              <a:t>Do You Seek Him?</a:t>
            </a:r>
          </a:p>
          <a:p>
            <a:pPr algn="ctr" defTabSz="1828800">
              <a:lnSpc>
                <a:spcPct val="100000"/>
              </a:lnSpc>
              <a:spcBef>
                <a:spcPts val="3300"/>
              </a:spcBef>
              <a:defRPr b="1" sz="6600">
                <a:solidFill>
                  <a:srgbClr val="FFFFFF"/>
                </a:solidFill>
                <a:latin typeface="Arial"/>
                <a:ea typeface="Arial"/>
                <a:cs typeface="Arial"/>
                <a:sym typeface="Arial"/>
              </a:defRPr>
            </a:pPr>
            <a:r>
              <a:t>Will You Be Saved By Him?</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566">
                                            <p:txEl>
                                              <p:pRg st="1" end="1"/>
                                            </p:txEl>
                                          </p:spTgt>
                                        </p:tgtEl>
                                        <p:attrNameLst>
                                          <p:attrName>style.visibility</p:attrName>
                                        </p:attrNameLst>
                                      </p:cBhvr>
                                      <p:to>
                                        <p:strVal val="visible"/>
                                      </p:to>
                                    </p:set>
                                    <p:animEffect filter="wipe(left)" transition="in">
                                      <p:cBhvr>
                                        <p:cTn id="7" dur="1500"/>
                                        <p:tgtEl>
                                          <p:spTgt spid="56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566">
                                            <p:txEl>
                                              <p:pRg st="2" end="2"/>
                                            </p:txEl>
                                          </p:spTgt>
                                        </p:tgtEl>
                                        <p:attrNameLst>
                                          <p:attrName>style.visibility</p:attrName>
                                        </p:attrNameLst>
                                      </p:cBhvr>
                                      <p:to>
                                        <p:strVal val="visible"/>
                                      </p:to>
                                    </p:set>
                                    <p:animEffect filter="wipe(left)" transition="in">
                                      <p:cBhvr>
                                        <p:cTn id="12" dur="1500"/>
                                        <p:tgtEl>
                                          <p:spTgt spid="56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566">
                                            <p:txEl>
                                              <p:pRg st="3" end="3"/>
                                            </p:txEl>
                                          </p:spTgt>
                                        </p:tgtEl>
                                        <p:attrNameLst>
                                          <p:attrName>style.visibility</p:attrName>
                                        </p:attrNameLst>
                                      </p:cBhvr>
                                      <p:to>
                                        <p:strVal val="visible"/>
                                      </p:to>
                                    </p:set>
                                    <p:animEffect filter="wipe(left)" transition="in">
                                      <p:cBhvr>
                                        <p:cTn id="17" dur="1500"/>
                                        <p:tgtEl>
                                          <p:spTgt spid="56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566">
                                            <p:txEl>
                                              <p:pRg st="4" end="4"/>
                                            </p:txEl>
                                          </p:spTgt>
                                        </p:tgtEl>
                                        <p:attrNameLst>
                                          <p:attrName>style.visibility</p:attrName>
                                        </p:attrNameLst>
                                      </p:cBhvr>
                                      <p:to>
                                        <p:strVal val="visible"/>
                                      </p:to>
                                    </p:set>
                                    <p:animEffect filter="wipe(left)" transition="in">
                                      <p:cBhvr>
                                        <p:cTn id="22" dur="1500"/>
                                        <p:tgtEl>
                                          <p:spTgt spid="566">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66" grpId="1"/>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68" name="Front view of a red motorcycle against a black background" descr="Front view of a red motorcycle against a black background"/>
          <p:cNvPicPr>
            <a:picLocks noChangeAspect="1"/>
          </p:cNvPicPr>
          <p:nvPr>
            <p:ph type="pic" idx="21"/>
          </p:nvPr>
        </p:nvPicPr>
        <p:blipFill>
          <a:blip r:embed="rId2">
            <a:extLst/>
          </a:blip>
          <a:srcRect l="0" t="15625" r="0" b="0"/>
          <a:stretch>
            <a:fillRect/>
          </a:stretch>
        </p:blipFill>
        <p:spPr>
          <a:xfrm flipH="1">
            <a:off x="0" y="0"/>
            <a:ext cx="24384000" cy="13716000"/>
          </a:xfrm>
          <a:prstGeom prst="rect">
            <a:avLst/>
          </a:prstGeom>
        </p:spPr>
      </p:pic>
      <p:sp>
        <p:nvSpPr>
          <p:cNvPr id="569" name="Text Box 3"/>
          <p:cNvSpPr txBox="1"/>
          <p:nvPr/>
        </p:nvSpPr>
        <p:spPr>
          <a:xfrm>
            <a:off x="195305" y="496244"/>
            <a:ext cx="7827672" cy="1272351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2400"/>
              </a:spcBef>
              <a:defRPr b="1" sz="6000">
                <a:solidFill>
                  <a:srgbClr val="FFFFFF"/>
                </a:solidFill>
                <a:effectLst>
                  <a:outerShdw sx="100000" sy="100000" kx="0" ky="0" algn="b" rotWithShape="0" blurRad="50800" dist="63500" dir="3977698">
                    <a:srgbClr val="000000"/>
                  </a:outerShdw>
                </a:effectLst>
                <a:latin typeface="Times New Roman"/>
                <a:ea typeface="Times New Roman"/>
                <a:cs typeface="Times New Roman"/>
                <a:sym typeface="Times New Roman"/>
              </a:defRPr>
            </a:pPr>
            <a:r>
              <a:t>Romans 8:17–18 (NKJV) </a:t>
            </a:r>
          </a:p>
          <a:p>
            <a:pPr algn="ctr" defTabSz="1828800">
              <a:lnSpc>
                <a:spcPct val="100000"/>
              </a:lnSpc>
              <a:spcBef>
                <a:spcPts val="2400"/>
              </a:spcBef>
              <a:defRPr sz="6000">
                <a:solidFill>
                  <a:srgbClr val="FFFFFF"/>
                </a:solidFill>
                <a:effectLst>
                  <a:outerShdw sx="100000" sy="100000" kx="0" ky="0" algn="b" rotWithShape="0" blurRad="50800" dist="63500" dir="3977698">
                    <a:srgbClr val="000000"/>
                  </a:outerShdw>
                </a:effectLst>
                <a:latin typeface="Times New Roman"/>
                <a:ea typeface="Times New Roman"/>
                <a:cs typeface="Times New Roman"/>
                <a:sym typeface="Times New Roman"/>
              </a:defRPr>
            </a:pPr>
            <a:r>
              <a:rPr baseline="31999"/>
              <a:t>17</a:t>
            </a:r>
            <a:r>
              <a:t> and if children, then heirs—heirs of God and joint heirs with Christ, if indeed we suffer with </a:t>
            </a:r>
            <a:r>
              <a:rPr i="1"/>
              <a:t>Him,</a:t>
            </a:r>
            <a:r>
              <a:t> that we may also be glorified together. </a:t>
            </a:r>
            <a:r>
              <a:rPr baseline="31999"/>
              <a:t>18</a:t>
            </a:r>
            <a:r>
              <a:t> For I consider that the sufferings of this present time are not worthy </a:t>
            </a:r>
            <a:r>
              <a:rPr i="1"/>
              <a:t>to be compared</a:t>
            </a:r>
            <a:r>
              <a:t> with the glory which shall be revealed in us.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71" name="Front view of a red Ducati motorcycle against a black background" descr="Front view of a red Ducati motorcycle against a black background"/>
          <p:cNvPicPr>
            <a:picLocks noChangeAspect="1"/>
          </p:cNvPicPr>
          <p:nvPr>
            <p:ph type="pic" idx="21"/>
          </p:nvPr>
        </p:nvPicPr>
        <p:blipFill>
          <a:blip r:embed="rId2">
            <a:extLst/>
          </a:blip>
          <a:srcRect l="0" t="18353" r="0" b="1097"/>
          <a:stretch>
            <a:fillRect/>
          </a:stretch>
        </p:blipFill>
        <p:spPr>
          <a:xfrm>
            <a:off x="0" y="0"/>
            <a:ext cx="24384000" cy="13716000"/>
          </a:xfrm>
          <a:prstGeom prst="rect">
            <a:avLst/>
          </a:prstGeom>
        </p:spPr>
      </p:pic>
      <p:sp>
        <p:nvSpPr>
          <p:cNvPr id="572" name="This world can be (is) cruel &amp; harsh…"/>
          <p:cNvSpPr txBox="1"/>
          <p:nvPr/>
        </p:nvSpPr>
        <p:spPr>
          <a:xfrm>
            <a:off x="131827" y="1697487"/>
            <a:ext cx="24120346" cy="399494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algn="ctr" defTabSz="821531">
              <a:lnSpc>
                <a:spcPct val="100000"/>
              </a:lnSpc>
              <a:spcBef>
                <a:spcPts val="2500"/>
              </a:spcBef>
              <a:defRPr b="1" sz="7500">
                <a:ln w="12700" cap="flat">
                  <a:solidFill>
                    <a:srgbClr val="000000"/>
                  </a:solidFill>
                  <a:prstDash val="solid"/>
                  <a:miter lim="400000"/>
                </a:ln>
                <a:solidFill>
                  <a:srgbClr val="FFFFFF"/>
                </a:solidFill>
                <a:effectLst>
                  <a:outerShdw sx="100000" sy="100000" kx="0" ky="0" algn="b" rotWithShape="0" blurRad="12700" dist="63500" dir="540000">
                    <a:srgbClr val="000000"/>
                  </a:outerShdw>
                </a:effectLst>
                <a:latin typeface="Gill Sans"/>
                <a:ea typeface="Gill Sans"/>
                <a:cs typeface="Gill Sans"/>
                <a:sym typeface="Gill Sans"/>
              </a:defRPr>
            </a:pPr>
            <a:r>
              <a:t>This world can be (is) cruel &amp; harsh</a:t>
            </a:r>
          </a:p>
          <a:p>
            <a:pPr algn="ctr" defTabSz="821531">
              <a:lnSpc>
                <a:spcPct val="100000"/>
              </a:lnSpc>
              <a:spcBef>
                <a:spcPts val="2500"/>
              </a:spcBef>
              <a:defRPr b="1" sz="8300">
                <a:solidFill>
                  <a:srgbClr val="FFFFFF"/>
                </a:solidFill>
                <a:effectLst>
                  <a:outerShdw sx="100000" sy="100000" kx="0" ky="0" algn="b" rotWithShape="0" blurRad="12700" dist="63500" dir="540000">
                    <a:srgbClr val="000000"/>
                  </a:outerShdw>
                </a:effectLst>
                <a:latin typeface="Gill Sans"/>
                <a:ea typeface="Gill Sans"/>
                <a:cs typeface="Gill Sans"/>
                <a:sym typeface="Gill Sans"/>
              </a:defRPr>
            </a:pPr>
            <a:r>
              <a:rPr>
                <a:ln w="12700" cap="flat">
                  <a:solidFill>
                    <a:srgbClr val="000000"/>
                  </a:solidFill>
                  <a:prstDash val="solid"/>
                  <a:miter lim="400000"/>
                </a:ln>
              </a:rPr>
              <a:t>Do NOT attempt to face it without JESUS</a:t>
            </a:r>
            <a:r>
              <a:t> </a:t>
            </a:r>
            <a:br/>
            <a:r>
              <a:rPr b="0">
                <a:latin typeface="+mn-lt"/>
                <a:ea typeface="+mn-ea"/>
                <a:cs typeface="+mn-cs"/>
                <a:sym typeface="Gill Sans Light"/>
              </a:rPr>
              <a:t>(John 8:24; Luke 13:3,5; Acts 2:38)</a:t>
            </a:r>
          </a:p>
        </p:txBody>
      </p:sp>
      <p:sp>
        <p:nvSpPr>
          <p:cNvPr id="573"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574" name="pasted-movie.png" descr="pasted-movie.png"/>
          <p:cNvPicPr>
            <a:picLocks noChangeAspect="1"/>
          </p:cNvPicPr>
          <p:nvPr/>
        </p:nvPicPr>
        <p:blipFill>
          <a:blip r:embed="rId3">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575" name="pasted-movie.png" descr="pasted-movie.png"/>
          <p:cNvPicPr>
            <a:picLocks noChangeAspect="1"/>
          </p:cNvPicPr>
          <p:nvPr/>
        </p:nvPicPr>
        <p:blipFill>
          <a:blip r:embed="rId4">
            <a:extLst/>
          </a:blip>
          <a:stretch>
            <a:fillRect/>
          </a:stretch>
        </p:blipFill>
        <p:spPr>
          <a:xfrm>
            <a:off x="5739033" y="-762693"/>
            <a:ext cx="3042005" cy="2851879"/>
          </a:xfrm>
          <a:prstGeom prst="rect">
            <a:avLst/>
          </a:prstGeom>
          <a:ln w="12700">
            <a:miter lim="400000"/>
          </a:ln>
        </p:spPr>
      </p:pic>
      <p:pic>
        <p:nvPicPr>
          <p:cNvPr id="576" name="pasted-movie.png" descr="pasted-movie.png"/>
          <p:cNvPicPr>
            <a:picLocks noChangeAspect="0"/>
          </p:cNvPicPr>
          <p:nvPr/>
        </p:nvPicPr>
        <p:blipFill>
          <a:blip r:embed="rId5">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572">
                                            <p:txEl>
                                              <p:pRg st="1" end="1"/>
                                            </p:txEl>
                                          </p:spTgt>
                                        </p:tgtEl>
                                        <p:attrNameLst>
                                          <p:attrName>style.visibility</p:attrName>
                                        </p:attrNameLst>
                                      </p:cBhvr>
                                      <p:to>
                                        <p:strVal val="visible"/>
                                      </p:to>
                                    </p:set>
                                    <p:animEffect filter="fade" transition="in">
                                      <p:cBhvr>
                                        <p:cTn id="7" dur="1500"/>
                                        <p:tgtEl>
                                          <p:spTgt spid="572">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72" grpId="1"/>
    </p:bld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78" name="Front view of a red motorcycle against a black background" descr="Front view of a red motorcycle against a black background"/>
          <p:cNvPicPr>
            <a:picLocks noChangeAspect="1"/>
          </p:cNvPicPr>
          <p:nvPr>
            <p:ph type="pic" idx="21"/>
          </p:nvPr>
        </p:nvPicPr>
        <p:blipFill>
          <a:blip r:embed="rId2">
            <a:extLst/>
          </a:blip>
          <a:srcRect l="14888" t="0" r="14888" b="0"/>
          <a:stretch>
            <a:fillRect/>
          </a:stretch>
        </p:blipFill>
        <p:spPr>
          <a:prstGeom prst="rect">
            <a:avLst/>
          </a:prstGeom>
        </p:spPr>
      </p:pic>
      <p:sp>
        <p:nvSpPr>
          <p:cNvPr id="579" name="HAVE YOU BELIEVED? (John 8:24)…"/>
          <p:cNvSpPr txBox="1"/>
          <p:nvPr/>
        </p:nvSpPr>
        <p:spPr>
          <a:xfrm>
            <a:off x="912646" y="4431946"/>
            <a:ext cx="20006820" cy="87376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HAVE YOU BELIEVED? (John 8:24)</a:t>
            </a:r>
          </a:p>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HAVE YOU REPENTED? (Acts 17:30)</a:t>
            </a:r>
          </a:p>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HAVE YOU CONFESSED? (Rom. 10:9,10)</a:t>
            </a:r>
          </a:p>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HAVE YOU BEEN BAPTIZED? (Rom. 6:3-6)</a:t>
            </a:r>
          </a:p>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ARE YOU LIVING FOR JESUS WHO DIED FOR YOU? (Rom. 6:8–11; 2 Cor. 5:15)</a:t>
            </a:r>
          </a:p>
        </p:txBody>
      </p:sp>
      <p:pic>
        <p:nvPicPr>
          <p:cNvPr id="580" name="pasted-movie.png" descr="pasted-movie.png"/>
          <p:cNvPicPr>
            <a:picLocks noChangeAspect="1"/>
          </p:cNvPicPr>
          <p:nvPr/>
        </p:nvPicPr>
        <p:blipFill>
          <a:blip r:embed="rId4">
            <a:extLst/>
          </a:blip>
          <a:stretch>
            <a:fillRect/>
          </a:stretch>
        </p:blipFill>
        <p:spPr>
          <a:xfrm>
            <a:off x="2916640" y="-343883"/>
            <a:ext cx="18550720" cy="2913415"/>
          </a:xfrm>
          <a:prstGeom prst="rect">
            <a:avLst/>
          </a:prstGeom>
          <a:ln w="12700">
            <a:miter lim="400000"/>
          </a:ln>
        </p:spPr>
      </p:pic>
      <p:pic>
        <p:nvPicPr>
          <p:cNvPr id="581" name="pasted-movie.png" descr="pasted-movie.png"/>
          <p:cNvPicPr>
            <a:picLocks noChangeAspect="0"/>
          </p:cNvPicPr>
          <p:nvPr/>
        </p:nvPicPr>
        <p:blipFill>
          <a:blip r:embed="rId5">
            <a:extLst/>
          </a:blip>
          <a:stretch>
            <a:fillRect/>
          </a:stretch>
        </p:blipFill>
        <p:spPr>
          <a:xfrm>
            <a:off x="3856180" y="1898578"/>
            <a:ext cx="16671640"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579">
                                            <p:bg/>
                                          </p:spTgt>
                                        </p:tgtEl>
                                        <p:attrNameLst>
                                          <p:attrName>style.visibility</p:attrName>
                                        </p:attrNameLst>
                                      </p:cBhvr>
                                      <p:to>
                                        <p:strVal val="visible"/>
                                      </p:to>
                                    </p:set>
                                    <p:animEffect filter="wipe(left)" transition="in">
                                      <p:cBhvr>
                                        <p:cTn id="7" dur="1500"/>
                                        <p:tgtEl>
                                          <p:spTgt spid="579">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579">
                                            <p:txEl>
                                              <p:pRg st="0" end="0"/>
                                            </p:txEl>
                                          </p:spTgt>
                                        </p:tgtEl>
                                        <p:attrNameLst>
                                          <p:attrName>style.visibility</p:attrName>
                                        </p:attrNameLst>
                                      </p:cBhvr>
                                      <p:to>
                                        <p:strVal val="visible"/>
                                      </p:to>
                                    </p:set>
                                    <p:animEffect filter="wipe(left)" transition="in">
                                      <p:cBhvr>
                                        <p:cTn id="10" dur="1500"/>
                                        <p:tgtEl>
                                          <p:spTgt spid="57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579">
                                            <p:txEl>
                                              <p:pRg st="1" end="1"/>
                                            </p:txEl>
                                          </p:spTgt>
                                        </p:tgtEl>
                                        <p:attrNameLst>
                                          <p:attrName>style.visibility</p:attrName>
                                        </p:attrNameLst>
                                      </p:cBhvr>
                                      <p:to>
                                        <p:strVal val="visible"/>
                                      </p:to>
                                    </p:set>
                                    <p:animEffect filter="wipe(left)" transition="in">
                                      <p:cBhvr>
                                        <p:cTn id="15" dur="1500"/>
                                        <p:tgtEl>
                                          <p:spTgt spid="57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579">
                                            <p:txEl>
                                              <p:pRg st="2" end="2"/>
                                            </p:txEl>
                                          </p:spTgt>
                                        </p:tgtEl>
                                        <p:attrNameLst>
                                          <p:attrName>style.visibility</p:attrName>
                                        </p:attrNameLst>
                                      </p:cBhvr>
                                      <p:to>
                                        <p:strVal val="visible"/>
                                      </p:to>
                                    </p:set>
                                    <p:animEffect filter="wipe(left)" transition="in">
                                      <p:cBhvr>
                                        <p:cTn id="20" dur="1500"/>
                                        <p:tgtEl>
                                          <p:spTgt spid="579">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579">
                                            <p:txEl>
                                              <p:pRg st="3" end="3"/>
                                            </p:txEl>
                                          </p:spTgt>
                                        </p:tgtEl>
                                        <p:attrNameLst>
                                          <p:attrName>style.visibility</p:attrName>
                                        </p:attrNameLst>
                                      </p:cBhvr>
                                      <p:to>
                                        <p:strVal val="visible"/>
                                      </p:to>
                                    </p:set>
                                    <p:animEffect filter="wipe(left)" transition="in">
                                      <p:cBhvr>
                                        <p:cTn id="25" dur="1500"/>
                                        <p:tgtEl>
                                          <p:spTgt spid="579">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1" fill="hold">
                                  <p:stCondLst>
                                    <p:cond delay="0"/>
                                  </p:stCondLst>
                                  <p:iterate type="el" backwards="0">
                                    <p:tmAbs val="0"/>
                                  </p:iterate>
                                  <p:childTnLst>
                                    <p:set>
                                      <p:cBhvr>
                                        <p:cTn id="29" fill="hold"/>
                                        <p:tgtEl>
                                          <p:spTgt spid="579">
                                            <p:txEl>
                                              <p:pRg st="4" end="4"/>
                                            </p:txEl>
                                          </p:spTgt>
                                        </p:tgtEl>
                                        <p:attrNameLst>
                                          <p:attrName>style.visibility</p:attrName>
                                        </p:attrNameLst>
                                      </p:cBhvr>
                                      <p:to>
                                        <p:strVal val="visible"/>
                                      </p:to>
                                    </p:set>
                                    <p:animEffect filter="wipe(left)" transition="in">
                                      <p:cBhvr>
                                        <p:cTn id="30" dur="1500"/>
                                        <p:tgtEl>
                                          <p:spTgt spid="579">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79" grpId="1"/>
    </p:bld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hueOff val="-78595"/>
            <a:satOff val="12505"/>
            <a:lumOff val="13871"/>
          </a:schemeClr>
        </a:solidFill>
      </p:bgPr>
    </p:bg>
    <p:spTree>
      <p:nvGrpSpPr>
        <p:cNvPr id="1" name=""/>
        <p:cNvGrpSpPr/>
        <p:nvPr/>
      </p:nvGrpSpPr>
      <p:grpSpPr>
        <a:xfrm>
          <a:off x="0" y="0"/>
          <a:ext cx="0" cy="0"/>
          <a:chOff x="0" y="0"/>
          <a:chExt cx="0" cy="0"/>
        </a:xfrm>
      </p:grpSpPr>
      <p:pic>
        <p:nvPicPr>
          <p:cNvPr id="583" name="NEW_BUILDING_1.jpg" descr="NEW_BUILDING_1.jpg"/>
          <p:cNvPicPr>
            <a:picLocks noChangeAspect="1"/>
          </p:cNvPicPr>
          <p:nvPr/>
        </p:nvPicPr>
        <p:blipFill>
          <a:blip r:embed="rId2">
            <a:extLst/>
          </a:blip>
          <a:stretch>
            <a:fillRect/>
          </a:stretch>
        </p:blipFill>
        <p:spPr>
          <a:xfrm>
            <a:off x="-81762" y="-23399"/>
            <a:ext cx="26010075" cy="13847469"/>
          </a:xfrm>
          <a:prstGeom prst="rect">
            <a:avLst/>
          </a:prstGeom>
          <a:ln w="12700">
            <a:miter lim="400000"/>
          </a:ln>
        </p:spPr>
      </p:pic>
      <p:sp>
        <p:nvSpPr>
          <p:cNvPr id="584" name="ALEXANDERCHURCHOFCHRIST.COM"/>
          <p:cNvSpPr txBox="1"/>
          <p:nvPr/>
        </p:nvSpPr>
        <p:spPr>
          <a:xfrm>
            <a:off x="8509164" y="11909393"/>
            <a:ext cx="18519625" cy="838201"/>
          </a:xfrm>
          <a:prstGeom prst="rect">
            <a:avLst/>
          </a:prstGeom>
          <a:ln w="12700">
            <a:miter lim="400000"/>
          </a:ln>
          <a:effectLst>
            <a:outerShdw sx="100000" sy="100000" kx="0" ky="0" algn="b" rotWithShape="0" blurRad="203200" dist="79218"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a:lnSpc>
                <a:spcPct val="100000"/>
              </a:lnSpc>
              <a:spcBef>
                <a:spcPts val="0"/>
              </a:spcBef>
              <a:defRPr b="1" sz="5000">
                <a:solidFill>
                  <a:srgbClr val="FFFFFF"/>
                </a:solidFill>
                <a:latin typeface="Gill Sans"/>
                <a:ea typeface="Gill Sans"/>
                <a:cs typeface="Gill Sans"/>
                <a:sym typeface="Gill Sans"/>
              </a:defRPr>
            </a:pPr>
            <a:r>
              <a:rPr u="sng">
                <a:hlinkClick r:id="rId3" invalidUrl="" action="" tgtFrame="" tooltip="" history="1" highlightClick="0" endSnd="0"/>
              </a:rPr>
              <a:t>ALEXANDERCHURCHOFCHRIST.COM</a:t>
            </a:r>
            <a:r>
              <a:t> </a:t>
            </a:r>
          </a:p>
        </p:txBody>
      </p:sp>
      <p:sp>
        <p:nvSpPr>
          <p:cNvPr id="585" name="You Are Welcome At Any And All of Our Services!"/>
          <p:cNvSpPr txBox="1"/>
          <p:nvPr/>
        </p:nvSpPr>
        <p:spPr>
          <a:xfrm>
            <a:off x="12090910" y="3246548"/>
            <a:ext cx="11356132" cy="2062957"/>
          </a:xfrm>
          <a:prstGeom prst="rect">
            <a:avLst/>
          </a:prstGeom>
          <a:ln w="12700"/>
          <a:effectLst>
            <a:outerShdw sx="100000" sy="100000" kx="0" ky="0" algn="b" rotWithShape="0" blurRad="190500" dist="101600" dir="0">
              <a:srgbClr val="424242"/>
            </a:outerShdw>
          </a:effectLst>
          <a:extLst>
            <a:ext uri="{C572A759-6A51-4108-AA02-DFA0A04FC94B}">
              <ma14:wrappingTextBoxFlag xmlns:ma14="http://schemas.microsoft.com/office/mac/drawingml/2011/main" val="1"/>
            </a:ext>
          </a:extLst>
        </p:spPr>
        <p:txBody>
          <a:bodyPr lIns="53578" tIns="53578" rIns="53578" bIns="53578" anchor="ctr">
            <a:spAutoFit/>
          </a:bodyPr>
          <a:lstStyle>
            <a:lvl1pPr algn="ctr" defTabSz="821531">
              <a:lnSpc>
                <a:spcPct val="100000"/>
              </a:lnSpc>
              <a:spcBef>
                <a:spcPts val="2300"/>
              </a:spcBef>
              <a:buClr>
                <a:srgbClr val="FFFFFF"/>
              </a:buClr>
              <a:defRPr b="1" spc="-83" sz="6300">
                <a:solidFill>
                  <a:srgbClr val="FFFFFF"/>
                </a:solidFill>
                <a:effectLst>
                  <a:outerShdw sx="100000" sy="100000" kx="0" ky="0" algn="b" rotWithShape="0" blurRad="63500" dist="0" dir="3600000">
                    <a:srgbClr val="000000">
                      <a:alpha val="70000"/>
                    </a:srgbClr>
                  </a:outerShdw>
                </a:effectLst>
                <a:uFill>
                  <a:solidFill>
                    <a:srgbClr val="FFFFFF"/>
                  </a:solidFill>
                </a:uFill>
                <a:latin typeface="Century Gothic"/>
                <a:ea typeface="Century Gothic"/>
                <a:cs typeface="Century Gothic"/>
                <a:sym typeface="Century Gothic"/>
              </a:defRPr>
            </a:lvl1pPr>
          </a:lstStyle>
          <a:p>
            <a:pPr>
              <a:defRPr>
                <a:effectLst/>
                <a:uFillTx/>
              </a:defRPr>
            </a:pPr>
            <a:r>
              <a:rPr>
                <a:effectLst>
                  <a:outerShdw sx="100000" sy="100000" kx="0" ky="0" algn="b" rotWithShape="0" blurRad="63500" dist="0" dir="3600000">
                    <a:srgbClr val="000000">
                      <a:alpha val="70000"/>
                    </a:srgbClr>
                  </a:outerShdw>
                </a:effectLst>
                <a:uFill>
                  <a:solidFill>
                    <a:srgbClr val="FFFFFF"/>
                  </a:solidFill>
                </a:uFill>
              </a:rPr>
              <a:t>You Are Welcome At Any And All of Our Services!</a:t>
            </a:r>
          </a:p>
        </p:txBody>
      </p:sp>
      <p:sp>
        <p:nvSpPr>
          <p:cNvPr id="586" name="Meeting Times:…"/>
          <p:cNvSpPr txBox="1"/>
          <p:nvPr/>
        </p:nvSpPr>
        <p:spPr>
          <a:xfrm>
            <a:off x="11535978" y="5441642"/>
            <a:ext cx="12465997" cy="6016626"/>
          </a:xfrm>
          <a:prstGeom prst="rect">
            <a:avLst/>
          </a:prstGeom>
          <a:gradFill>
            <a:gsLst>
              <a:gs pos="0">
                <a:srgbClr val="EBEBEB">
                  <a:alpha val="68713"/>
                </a:srgbClr>
              </a:gs>
              <a:gs pos="100000">
                <a:srgbClr val="FFFFFF">
                  <a:alpha val="76559"/>
                </a:srgbClr>
              </a:gs>
            </a:gsLst>
            <a:lin ang="16200000"/>
          </a:gradFill>
          <a:ln w="63500">
            <a:solidFill>
              <a:srgbClr val="000000"/>
            </a:solidFill>
          </a:ln>
          <a:effectLst>
            <a:outerShdw sx="100000" sy="100000" kx="0" ky="0" algn="b" rotWithShape="0" blurRad="279400" dist="241300" dir="5400000">
              <a:srgbClr val="000000">
                <a:alpha val="38000"/>
              </a:srgbClr>
            </a:outerShdw>
            <a:reflection blurRad="0" stA="50000" stPos="0" endA="0" endPos="40000" dist="0" dir="5400000" fadeDir="5400000" sx="100000" sy="-100000" kx="0" ky="0" algn="bl" rotWithShape="0"/>
          </a:effectLst>
          <a:extLst>
            <a:ext uri="{C572A759-6A51-4108-AA02-DFA0A04FC94B}">
              <ma14:wrappingTextBoxFlag xmlns:ma14="http://schemas.microsoft.com/office/mac/drawingml/2011/main" val="1"/>
            </a:ext>
          </a:extLst>
        </p:spPr>
        <p:txBody>
          <a:bodyPr lIns="357187" tIns="357187" rIns="357187" bIns="357187" anchor="ctr">
            <a:spAutoFit/>
          </a:bodyPr>
          <a:lstStyle/>
          <a:p>
            <a:pPr algn="ctr" defTabSz="821531">
              <a:lnSpc>
                <a:spcPct val="100000"/>
              </a:lnSpc>
              <a:spcBef>
                <a:spcPts val="500"/>
              </a:spcBef>
              <a:buClr>
                <a:srgbClr val="000000"/>
              </a:buClr>
              <a:defRPr b="1" cap="all" spc="959" sz="8000">
                <a:solidFill>
                  <a:srgbClr val="005493"/>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a:uFill>
                  <a:solidFill>
                    <a:srgbClr val="000000"/>
                  </a:solidFill>
                </a:uFill>
              </a:rPr>
              <a:t>Meeting Times:</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Bible Study: 9:00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Assembly:	10:00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P.M. Assembly:     4:00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Wed. P.M. Bible Study:      7:00</a:t>
            </a:r>
          </a:p>
        </p:txBody>
      </p:sp>
      <p:pic>
        <p:nvPicPr>
          <p:cNvPr id="587" name="pasted-movie.png" descr="pasted-movie.png"/>
          <p:cNvPicPr>
            <a:picLocks noChangeAspect="1"/>
          </p:cNvPicPr>
          <p:nvPr/>
        </p:nvPicPr>
        <p:blipFill>
          <a:blip r:embed="rId4">
            <a:extLst/>
          </a:blip>
          <a:stretch>
            <a:fillRect/>
          </a:stretch>
        </p:blipFill>
        <p:spPr>
          <a:xfrm>
            <a:off x="439809" y="7572071"/>
            <a:ext cx="5718073" cy="5718073"/>
          </a:xfrm>
          <a:prstGeom prst="rect">
            <a:avLst/>
          </a:prstGeom>
          <a:ln w="12700">
            <a:miter lim="400000"/>
          </a:ln>
        </p:spPr>
      </p:pic>
      <p:sp>
        <p:nvSpPr>
          <p:cNvPr id="588" name="100 CORNERSTONE ALEXANDER AR, 72002"/>
          <p:cNvSpPr txBox="1"/>
          <p:nvPr/>
        </p:nvSpPr>
        <p:spPr>
          <a:xfrm>
            <a:off x="6479382" y="2162558"/>
            <a:ext cx="17904620" cy="990601"/>
          </a:xfrm>
          <a:prstGeom prst="rect">
            <a:avLst/>
          </a:prstGeom>
          <a:gradFill>
            <a:gsLst>
              <a:gs pos="0">
                <a:srgbClr val="005493">
                  <a:alpha val="38270"/>
                </a:srgbClr>
              </a:gs>
              <a:gs pos="100000">
                <a:srgbClr val="FFFFFF">
                  <a:alpha val="44810"/>
                </a:srgbClr>
              </a:gs>
            </a:gsLst>
            <a:lin ang="162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5700">
                <a:ln w="12700" cap="flat">
                  <a:solidFill>
                    <a:srgbClr val="000000"/>
                  </a:solidFill>
                  <a:prstDash val="solid"/>
                  <a:miter lim="400000"/>
                </a:ln>
                <a:solidFill>
                  <a:srgbClr val="FFFFFF"/>
                </a:solidFill>
                <a:effectLst>
                  <a:outerShdw sx="100000" sy="100000" kx="0" ky="0" algn="b" rotWithShape="0" blurRad="12700" dist="63500" dir="4418335">
                    <a:srgbClr val="000000"/>
                  </a:outerShdw>
                </a:effectLst>
                <a:latin typeface="Century Gothic"/>
                <a:ea typeface="Century Gothic"/>
                <a:cs typeface="Century Gothic"/>
                <a:sym typeface="Century Gothic"/>
              </a:defRPr>
            </a:lvl1pPr>
          </a:lstStyle>
          <a:p>
            <a:pPr/>
            <a:r>
              <a:t>100 CORNERSTONE ALEXANDER AR, 72002</a:t>
            </a:r>
          </a:p>
        </p:txBody>
      </p:sp>
      <p:pic>
        <p:nvPicPr>
          <p:cNvPr id="589" name="pasted-movie.png" descr="pasted-movie.png"/>
          <p:cNvPicPr>
            <a:picLocks noChangeAspect="1"/>
          </p:cNvPicPr>
          <p:nvPr/>
        </p:nvPicPr>
        <p:blipFill>
          <a:blip r:embed="rId5">
            <a:extLst/>
          </a:blip>
          <a:stretch>
            <a:fillRect/>
          </a:stretch>
        </p:blipFill>
        <p:spPr>
          <a:xfrm>
            <a:off x="-84497" y="684307"/>
            <a:ext cx="7609327" cy="7187439"/>
          </a:xfrm>
          <a:prstGeom prst="rect">
            <a:avLst/>
          </a:prstGeom>
          <a:ln w="12700">
            <a:miter lim="400000"/>
          </a:ln>
        </p:spPr>
      </p:pic>
      <p:pic>
        <p:nvPicPr>
          <p:cNvPr id="590" name="pasted-movie.png" descr="pasted-movie.png"/>
          <p:cNvPicPr>
            <a:picLocks noChangeAspect="1"/>
          </p:cNvPicPr>
          <p:nvPr/>
        </p:nvPicPr>
        <p:blipFill>
          <a:blip r:embed="rId6">
            <a:extLst/>
          </a:blip>
          <a:stretch>
            <a:fillRect/>
          </a:stretch>
        </p:blipFill>
        <p:spPr>
          <a:xfrm>
            <a:off x="-335577" y="-324224"/>
            <a:ext cx="25055154" cy="243093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93"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sp>
        <p:nvSpPr>
          <p:cNvPr id="594" name="Charts by Don McClain…"/>
          <p:cNvSpPr txBox="1"/>
          <p:nvPr/>
        </p:nvSpPr>
        <p:spPr>
          <a:xfrm>
            <a:off x="3164512" y="8943421"/>
            <a:ext cx="18054976" cy="4365240"/>
          </a:xfrm>
          <a:prstGeom prst="rect">
            <a:avLst/>
          </a:prstGeom>
          <a:solidFill>
            <a:srgbClr val="5A5F5E">
              <a:alpha val="58730"/>
            </a:srgbClr>
          </a:solidFill>
          <a:ln w="12700">
            <a:miter lim="400000"/>
          </a:ln>
          <a:effectLst>
            <a:outerShdw sx="100000" sy="100000" kx="0" ky="0" algn="b" rotWithShape="0" blurRad="203200" dist="101600" dir="2460000">
              <a:srgbClr val="000000"/>
            </a:outerShdw>
          </a:effectLst>
          <a:extLst>
            <a:ext uri="{C572A759-6A51-4108-AA02-DFA0A04FC94B}">
              <ma14:wrappingTextBoxFlag xmlns:ma14="http://schemas.microsoft.com/office/mac/drawingml/2011/main" val="1"/>
            </a:ext>
          </a:extLst>
        </p:spPr>
        <p:txBody>
          <a:bodyPr lIns="71437" tIns="71437" rIns="71437" bIns="71437" anchor="ctr">
            <a:spAutoFit/>
          </a:bodyPr>
          <a:lstStyle/>
          <a:p>
            <a:pPr algn="ctr" defTabSz="642937">
              <a:lnSpc>
                <a:spcPct val="100000"/>
              </a:lnSpc>
              <a:spcBef>
                <a:spcPts val="0"/>
              </a:spcBef>
              <a:defRPr sz="5800">
                <a:solidFill>
                  <a:srgbClr val="FFD9A8"/>
                </a:solidFill>
                <a:effectLst>
                  <a:outerShdw sx="100000" sy="100000" kx="0" ky="0" algn="b" rotWithShape="0" blurRad="152400" dist="76200" dir="2460000">
                    <a:srgbClr val="000000"/>
                  </a:outerShdw>
                </a:effectLst>
                <a:latin typeface="Charcoal CY"/>
                <a:ea typeface="Charcoal CY"/>
                <a:cs typeface="Charcoal CY"/>
                <a:sym typeface="Charcoal CY"/>
              </a:defRPr>
            </a:pPr>
            <a:r>
              <a:t>Charts by Don McClain</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Preached August 16, 2026 / Alexander church of Christ</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Phone: 501-568-1062</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Email – </a:t>
            </a:r>
            <a:r>
              <a:rPr>
                <a:hlinkClick r:id="rId3" invalidUrl="" action="" tgtFrame="" tooltip="" history="1" highlightClick="0" endSnd="0"/>
              </a:rPr>
              <a:t>donmcclain@sbcglobal.net</a:t>
            </a:r>
            <a:r>
              <a:t>  </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More Keynote, PPT &amp; Audio Sermons</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rPr u="sng">
                <a:hlinkClick r:id="rId4" invalidUrl="" action="" tgtFrame="" tooltip="" history="1" highlightClick="0" endSnd="0"/>
              </a:rPr>
              <a:t>www.alexanderchurchofchrist.com</a:t>
            </a:r>
            <a:r>
              <a:t> </a:t>
            </a:r>
          </a:p>
        </p:txBody>
      </p:sp>
      <p:pic>
        <p:nvPicPr>
          <p:cNvPr id="595" name="pasted-movie.png" descr="pasted-movie.png"/>
          <p:cNvPicPr>
            <a:picLocks noChangeAspect="1"/>
          </p:cNvPicPr>
          <p:nvPr/>
        </p:nvPicPr>
        <p:blipFill>
          <a:blip r:embed="rId5">
            <a:extLst/>
          </a:blip>
          <a:stretch>
            <a:fillRect/>
          </a:stretch>
        </p:blipFill>
        <p:spPr>
          <a:xfrm>
            <a:off x="1755053" y="-361795"/>
            <a:ext cx="20873894" cy="4646054"/>
          </a:xfrm>
          <a:prstGeom prst="rect">
            <a:avLst/>
          </a:prstGeom>
          <a:ln w="12700">
            <a:miter lim="400000"/>
          </a:ln>
          <a:effectLst>
            <a:outerShdw sx="100000" sy="100000" kx="0" ky="0" algn="b" rotWithShape="0" blurRad="215900" dist="109623" dir="5400000">
              <a:srgbClr val="000000"/>
            </a:outerShdw>
          </a:effectLst>
        </p:spPr>
      </p:pic>
      <p:sp>
        <p:nvSpPr>
          <p:cNvPr id="596" name="Job 1:20–22; 2:9–10; James 1:2–4"/>
          <p:cNvSpPr txBox="1"/>
          <p:nvPr/>
        </p:nvSpPr>
        <p:spPr>
          <a:xfrm>
            <a:off x="224152" y="6921228"/>
            <a:ext cx="23935695" cy="13208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lnSpc>
                <a:spcPct val="100000"/>
              </a:lnSpc>
              <a:spcBef>
                <a:spcPts val="0"/>
              </a:spcBef>
              <a:defRPr b="1" sz="8000">
                <a:solidFill>
                  <a:srgbClr val="FFFFFF"/>
                </a:solidFill>
                <a:effectLst>
                  <a:outerShdw sx="100000" sy="100000" kx="0" ky="0" algn="b" rotWithShape="0" blurRad="50800" dist="63500" dir="1883633">
                    <a:srgbClr val="000000"/>
                  </a:outerShdw>
                </a:effectLst>
                <a:latin typeface="Helvetica"/>
                <a:ea typeface="Helvetica"/>
                <a:cs typeface="Helvetica"/>
                <a:sym typeface="Helvetica"/>
              </a:defRPr>
            </a:lvl1pPr>
          </a:lstStyle>
          <a:p>
            <a:pPr/>
            <a:r>
              <a:t>Job 1:20–22; 2:9–10; James 1:2–4</a:t>
            </a:r>
          </a:p>
        </p:txBody>
      </p:sp>
      <p:pic>
        <p:nvPicPr>
          <p:cNvPr id="597" name="pasted-movie.png" descr="pasted-movie.png"/>
          <p:cNvPicPr>
            <a:picLocks noChangeAspect="1"/>
          </p:cNvPicPr>
          <p:nvPr/>
        </p:nvPicPr>
        <p:blipFill>
          <a:blip r:embed="rId6">
            <a:extLst/>
          </a:blip>
          <a:stretch>
            <a:fillRect/>
          </a:stretch>
        </p:blipFill>
        <p:spPr>
          <a:xfrm>
            <a:off x="-81379" y="3249311"/>
            <a:ext cx="24546758" cy="4133303"/>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99" name="Job 1:13–22 (NKJV)…"/>
          <p:cNvSpPr txBox="1"/>
          <p:nvPr/>
        </p:nvSpPr>
        <p:spPr>
          <a:xfrm>
            <a:off x="675115" y="375768"/>
            <a:ext cx="23033769" cy="126619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9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t>Job 1:13–22 (NKJV) </a:t>
            </a:r>
          </a:p>
          <a:p>
            <a:pPr algn="ctr" defTabSz="457200">
              <a:lnSpc>
                <a:spcPct val="100000"/>
              </a:lnSpc>
              <a:spcBef>
                <a:spcPts val="0"/>
              </a:spcBef>
              <a:defRPr sz="82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rPr baseline="31999"/>
              <a:t>13</a:t>
            </a:r>
            <a:r>
              <a:t> Now there was a day when his sons and daughters </a:t>
            </a:r>
            <a:r>
              <a:rPr i="1"/>
              <a:t>were</a:t>
            </a:r>
            <a:r>
              <a:t> eating and drinking wine in their oldest brother’s house; </a:t>
            </a:r>
            <a:r>
              <a:rPr baseline="31999"/>
              <a:t>14</a:t>
            </a:r>
            <a:r>
              <a:t> and a messenger came to Job and said, “The oxen were plowing and the donkeys feeding beside them, </a:t>
            </a:r>
            <a:r>
              <a:rPr baseline="31999"/>
              <a:t>15</a:t>
            </a:r>
            <a:r>
              <a:t> when the Sabeans raided </a:t>
            </a:r>
            <a:r>
              <a:rPr i="1"/>
              <a:t>them</a:t>
            </a:r>
            <a:r>
              <a:t> and took them away—indeed they have killed the servants with the edge of the sword; and I alone have escaped to tell you!”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16" name="Job 1:20–22 (NKJV)…"/>
          <p:cNvSpPr txBox="1"/>
          <p:nvPr/>
        </p:nvSpPr>
        <p:spPr>
          <a:xfrm>
            <a:off x="675115" y="375768"/>
            <a:ext cx="23033769" cy="125603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91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t>Job 1:20–22 (NKJV) </a:t>
            </a:r>
          </a:p>
          <a:p>
            <a:pPr algn="ctr" defTabSz="457200">
              <a:lnSpc>
                <a:spcPct val="100000"/>
              </a:lnSpc>
              <a:spcBef>
                <a:spcPts val="0"/>
              </a:spcBef>
              <a:defRPr sz="91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rPr baseline="31999"/>
              <a:t>20</a:t>
            </a:r>
            <a:r>
              <a:t> Then Job arose, tore his robe, and shaved his head; and he fell to the ground and worshiped. </a:t>
            </a:r>
            <a:r>
              <a:rPr baseline="31999"/>
              <a:t>21</a:t>
            </a:r>
            <a:r>
              <a:t> And he said: “Naked I came from my mother’s womb, And naked shall I return there. The Lord gave, and the Lord has taken away; Blessed be the name of the Lord.” </a:t>
            </a:r>
            <a:r>
              <a:rPr baseline="31999"/>
              <a:t>22</a:t>
            </a:r>
            <a:r>
              <a:t> In all this Job did not sin nor charge God with wrong.</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601" name="Job 1:13–22 (NKJV)…"/>
          <p:cNvSpPr txBox="1"/>
          <p:nvPr/>
        </p:nvSpPr>
        <p:spPr>
          <a:xfrm>
            <a:off x="675115" y="375768"/>
            <a:ext cx="23033769" cy="116205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9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t>Job 1:13–22 (NKJV) </a:t>
            </a:r>
          </a:p>
          <a:p>
            <a:pPr algn="ctr" defTabSz="457200">
              <a:lnSpc>
                <a:spcPct val="100000"/>
              </a:lnSpc>
              <a:spcBef>
                <a:spcPts val="0"/>
              </a:spcBef>
              <a:defRPr sz="67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rPr baseline="31999"/>
              <a:t>16</a:t>
            </a:r>
            <a:r>
              <a:t> While he </a:t>
            </a:r>
            <a:r>
              <a:rPr i="1"/>
              <a:t>was</a:t>
            </a:r>
            <a:r>
              <a:t> still speaking, another also came and said, “The fire of God fell from heaven and burned up the sheep and the servants, and consumed them; and I alone have escaped to tell you!”   </a:t>
            </a:r>
            <a:r>
              <a:rPr baseline="31999"/>
              <a:t>17</a:t>
            </a:r>
            <a:r>
              <a:t> While he </a:t>
            </a:r>
            <a:r>
              <a:rPr i="1"/>
              <a:t>was</a:t>
            </a:r>
            <a:r>
              <a:t> still speaking, another also came and said, “The Chaldeans formed three bands, raided the camels and took them away, yes, and killed the servants with the edge of the sword; and I alone have escaped to tell you!” </a:t>
            </a:r>
            <a:r>
              <a:rPr baseline="31999"/>
              <a:t>18</a:t>
            </a:r>
            <a:r>
              <a:t> While he </a:t>
            </a:r>
            <a:r>
              <a:rPr i="1"/>
              <a:t>was</a:t>
            </a:r>
            <a:r>
              <a:t> still speaking, another also came and said, “Your sons and daughters </a:t>
            </a:r>
            <a:r>
              <a:rPr i="1"/>
              <a:t>were</a:t>
            </a:r>
            <a:r>
              <a:t> eating and drinking wine in their oldest brother’s house, </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603" name="Job 1:13–22 (NKJV)…"/>
          <p:cNvSpPr txBox="1"/>
          <p:nvPr/>
        </p:nvSpPr>
        <p:spPr>
          <a:xfrm>
            <a:off x="675115" y="375768"/>
            <a:ext cx="23033769" cy="128905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9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t>Job 1:13–22 (NKJV) </a:t>
            </a:r>
          </a:p>
          <a:p>
            <a:pPr algn="ctr" defTabSz="457200">
              <a:lnSpc>
                <a:spcPct val="100000"/>
              </a:lnSpc>
              <a:spcBef>
                <a:spcPts val="0"/>
              </a:spcBef>
              <a:defRPr sz="75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rPr baseline="31999"/>
              <a:t>19</a:t>
            </a:r>
            <a:r>
              <a:t> and suddenly a great wind came from across the wilderness and struck the four corners of the house, and it fell on the young people, and they are dead; and I alone have escaped to tell you!” </a:t>
            </a:r>
            <a:r>
              <a:rPr baseline="31999"/>
              <a:t>20</a:t>
            </a:r>
            <a:r>
              <a:t> Then Job arose, tore his robe, and shaved his head; and he fell to the ground and worshiped. </a:t>
            </a:r>
            <a:r>
              <a:rPr baseline="31999"/>
              <a:t>21</a:t>
            </a:r>
            <a:r>
              <a:t> And he said: “Naked I came from my mother’s womb, And naked shall I return there. The Lord gave, and the Lord has taken away; Blessed be the name of the Lord.” </a:t>
            </a:r>
            <a:r>
              <a:rPr baseline="31999"/>
              <a:t>22</a:t>
            </a:r>
            <a:r>
              <a:t> In all this Job did not sin nor charge God with wrong.</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605" name="Footer Placeholder 22"/>
          <p:cNvSpPr txBox="1"/>
          <p:nvPr/>
        </p:nvSpPr>
        <p:spPr>
          <a:xfrm>
            <a:off x="9997440" y="13106400"/>
            <a:ext cx="11247120" cy="61468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r" defTabSz="1828800">
              <a:lnSpc>
                <a:spcPct val="100000"/>
              </a:lnSpc>
              <a:spcBef>
                <a:spcPts val="0"/>
              </a:spcBef>
              <a:defRPr sz="2800">
                <a:solidFill>
                  <a:srgbClr val="000000"/>
                </a:solidFill>
                <a:latin typeface="Footlight MT Light"/>
                <a:ea typeface="Footlight MT Light"/>
                <a:cs typeface="Footlight MT Light"/>
                <a:sym typeface="Footlight MT Light"/>
              </a:defRPr>
            </a:lvl1pPr>
          </a:lstStyle>
          <a:p>
            <a:pPr/>
            <a:r>
              <a:t>W 65th St church of Christ</a:t>
            </a:r>
          </a:p>
        </p:txBody>
      </p:sp>
      <p:pic>
        <p:nvPicPr>
          <p:cNvPr id="606" name="Picture 4" descr="Picture 4"/>
          <p:cNvPicPr>
            <a:picLocks noChangeAspect="1"/>
          </p:cNvPicPr>
          <p:nvPr/>
        </p:nvPicPr>
        <p:blipFill>
          <a:blip r:embed="rId3">
            <a:extLst/>
          </a:blip>
          <a:srcRect l="0" t="0" r="0" b="0"/>
          <a:stretch>
            <a:fillRect/>
          </a:stretch>
        </p:blipFill>
        <p:spPr>
          <a:xfrm>
            <a:off x="8534400" y="914400"/>
            <a:ext cx="7656460" cy="54864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3600"/>
                </a:moveTo>
                <a:lnTo>
                  <a:pt x="21600" y="18000"/>
                </a:lnTo>
                <a:cubicBezTo>
                  <a:pt x="21600" y="19988"/>
                  <a:pt x="20445" y="21600"/>
                  <a:pt x="19020" y="21600"/>
                </a:cubicBezTo>
                <a:lnTo>
                  <a:pt x="2580" y="21600"/>
                </a:lnTo>
                <a:cubicBezTo>
                  <a:pt x="1155" y="21600"/>
                  <a:pt x="0" y="19988"/>
                  <a:pt x="0" y="18000"/>
                </a:cubicBezTo>
                <a:lnTo>
                  <a:pt x="0" y="3600"/>
                </a:lnTo>
                <a:lnTo>
                  <a:pt x="13" y="3232"/>
                </a:lnTo>
                <a:cubicBezTo>
                  <a:pt x="145" y="1417"/>
                  <a:pt x="1244" y="0"/>
                  <a:pt x="2580" y="0"/>
                </a:cubicBezTo>
                <a:lnTo>
                  <a:pt x="19020" y="0"/>
                </a:lnTo>
                <a:cubicBezTo>
                  <a:pt x="20445" y="0"/>
                  <a:pt x="21600" y="1612"/>
                  <a:pt x="21600" y="3600"/>
                </a:cubicBezTo>
                <a:close/>
              </a:path>
            </a:pathLst>
          </a:custGeom>
          <a:ln w="12700">
            <a:miter lim="400000"/>
          </a:ln>
          <a:effectLst>
            <a:outerShdw sx="100000" sy="100000" kx="0" ky="0" algn="b" rotWithShape="0" blurRad="304800" dist="12700" dir="900000">
              <a:srgbClr val="000000">
                <a:alpha val="30000"/>
              </a:srgbClr>
            </a:outerShdw>
          </a:effectLst>
        </p:spPr>
      </p:pic>
      <p:pic>
        <p:nvPicPr>
          <p:cNvPr id="607" name="Picture 2" descr="Picture 2"/>
          <p:cNvPicPr>
            <a:picLocks noChangeAspect="1"/>
          </p:cNvPicPr>
          <p:nvPr/>
        </p:nvPicPr>
        <p:blipFill>
          <a:blip r:embed="rId4">
            <a:extLst/>
          </a:blip>
          <a:stretch>
            <a:fillRect/>
          </a:stretch>
        </p:blipFill>
        <p:spPr>
          <a:xfrm rot="589807">
            <a:off x="8854706" y="4464998"/>
            <a:ext cx="6563278" cy="4701253"/>
          </a:xfrm>
          <a:prstGeom prst="rect">
            <a:avLst/>
          </a:prstGeom>
          <a:ln w="12700">
            <a:miter lim="400000"/>
          </a:ln>
        </p:spPr>
      </p:pic>
      <p:pic>
        <p:nvPicPr>
          <p:cNvPr id="608" name="Picture 8" descr="Picture 8"/>
          <p:cNvPicPr>
            <a:picLocks noChangeAspect="1"/>
          </p:cNvPicPr>
          <p:nvPr/>
        </p:nvPicPr>
        <p:blipFill>
          <a:blip r:embed="rId5">
            <a:extLst/>
          </a:blip>
          <a:stretch>
            <a:fillRect/>
          </a:stretch>
        </p:blipFill>
        <p:spPr>
          <a:xfrm>
            <a:off x="9039226" y="4870220"/>
            <a:ext cx="5895975" cy="3816580"/>
          </a:xfrm>
          <a:prstGeom prst="rect">
            <a:avLst/>
          </a:prstGeom>
          <a:ln w="12700">
            <a:miter lim="400000"/>
          </a:ln>
        </p:spPr>
      </p:pic>
      <p:pic>
        <p:nvPicPr>
          <p:cNvPr id="609" name="Picture 9" descr="Picture 9"/>
          <p:cNvPicPr>
            <a:picLocks noChangeAspect="1"/>
          </p:cNvPicPr>
          <p:nvPr/>
        </p:nvPicPr>
        <p:blipFill>
          <a:blip r:embed="rId6">
            <a:extLst/>
          </a:blip>
          <a:stretch>
            <a:fillRect/>
          </a:stretch>
        </p:blipFill>
        <p:spPr>
          <a:xfrm>
            <a:off x="9296400" y="5486400"/>
            <a:ext cx="5332956" cy="2794000"/>
          </a:xfrm>
          <a:prstGeom prst="rect">
            <a:avLst/>
          </a:prstGeom>
          <a:ln w="12700">
            <a:miter lim="400000"/>
          </a:ln>
        </p:spPr>
      </p:pic>
      <p:grpSp>
        <p:nvGrpSpPr>
          <p:cNvPr id="612" name="Group 23"/>
          <p:cNvGrpSpPr/>
          <p:nvPr/>
        </p:nvGrpSpPr>
        <p:grpSpPr>
          <a:xfrm>
            <a:off x="6994838" y="4120856"/>
            <a:ext cx="2618887" cy="2198862"/>
            <a:chOff x="0" y="0"/>
            <a:chExt cx="2618885" cy="2198861"/>
          </a:xfrm>
        </p:grpSpPr>
        <p:pic>
          <p:nvPicPr>
            <p:cNvPr id="610" name="Picture 5" descr="Picture 5"/>
            <p:cNvPicPr>
              <a:picLocks noChangeAspect="1"/>
            </p:cNvPicPr>
            <p:nvPr/>
          </p:nvPicPr>
          <p:blipFill>
            <a:blip r:embed="rId7">
              <a:extLst/>
            </a:blip>
            <a:stretch>
              <a:fillRect/>
            </a:stretch>
          </p:blipFill>
          <p:spPr>
            <a:xfrm rot="1635016">
              <a:off x="231571" y="359769"/>
              <a:ext cx="1930039" cy="1479323"/>
            </a:xfrm>
            <a:prstGeom prst="rect">
              <a:avLst/>
            </a:prstGeom>
            <a:ln w="12700" cap="flat">
              <a:noFill/>
              <a:miter lim="400000"/>
            </a:ln>
            <a:effectLst/>
          </p:spPr>
        </p:pic>
        <p:pic>
          <p:nvPicPr>
            <p:cNvPr id="611" name="Picture 10" descr="Picture 10"/>
            <p:cNvPicPr>
              <a:picLocks noChangeAspect="1"/>
            </p:cNvPicPr>
            <p:nvPr/>
          </p:nvPicPr>
          <p:blipFill>
            <a:blip r:embed="rId8">
              <a:extLst/>
            </a:blip>
            <a:stretch>
              <a:fillRect/>
            </a:stretch>
          </p:blipFill>
          <p:spPr>
            <a:xfrm rot="4022360">
              <a:off x="1418606" y="938261"/>
              <a:ext cx="1011252" cy="1080419"/>
            </a:xfrm>
            <a:prstGeom prst="rect">
              <a:avLst/>
            </a:prstGeom>
            <a:ln w="12700" cap="flat">
              <a:noFill/>
              <a:miter lim="400000"/>
            </a:ln>
            <a:effectLst/>
          </p:spPr>
        </p:pic>
      </p:grpSp>
      <p:sp>
        <p:nvSpPr>
          <p:cNvPr id="613" name="Date Placeholder 20"/>
          <p:cNvSpPr txBox="1"/>
          <p:nvPr/>
        </p:nvSpPr>
        <p:spPr>
          <a:xfrm>
            <a:off x="3139439" y="13106400"/>
            <a:ext cx="7132321" cy="61468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100000"/>
              </a:lnSpc>
              <a:spcBef>
                <a:spcPts val="0"/>
              </a:spcBef>
              <a:defRPr sz="2800">
                <a:solidFill>
                  <a:srgbClr val="000000"/>
                </a:solidFill>
                <a:latin typeface="Footlight MT Light"/>
                <a:ea typeface="Footlight MT Light"/>
                <a:cs typeface="Footlight MT Light"/>
                <a:sym typeface="Footlight MT Light"/>
              </a:defRPr>
            </a:lvl1pPr>
          </a:lstStyle>
          <a:p>
            <a:pPr/>
            <a:r>
              <a:t>Don McClain</a:t>
            </a:r>
          </a:p>
        </p:txBody>
      </p:sp>
      <p:sp>
        <p:nvSpPr>
          <p:cNvPr id="614" name="Slide Number Placeholder 21"/>
          <p:cNvSpPr txBox="1"/>
          <p:nvPr>
            <p:ph type="sldNum" sz="quarter" idx="2"/>
          </p:nvPr>
        </p:nvSpPr>
        <p:spPr>
          <a:xfrm>
            <a:off x="20903237" y="0"/>
            <a:ext cx="432764" cy="577647"/>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617" name="Group 26"/>
          <p:cNvGrpSpPr/>
          <p:nvPr/>
        </p:nvGrpSpPr>
        <p:grpSpPr>
          <a:xfrm>
            <a:off x="6976485" y="6813431"/>
            <a:ext cx="2606972" cy="2189600"/>
            <a:chOff x="0" y="0"/>
            <a:chExt cx="2606971" cy="2189599"/>
          </a:xfrm>
        </p:grpSpPr>
        <p:pic>
          <p:nvPicPr>
            <p:cNvPr id="615" name="Picture 5" descr="Picture 5"/>
            <p:cNvPicPr>
              <a:picLocks noChangeAspect="1"/>
            </p:cNvPicPr>
            <p:nvPr/>
          </p:nvPicPr>
          <p:blipFill>
            <a:blip r:embed="rId9">
              <a:extLst/>
            </a:blip>
            <a:stretch>
              <a:fillRect/>
            </a:stretch>
          </p:blipFill>
          <p:spPr>
            <a:xfrm rot="20165579">
              <a:off x="226907" y="328788"/>
              <a:ext cx="1946976" cy="1532023"/>
            </a:xfrm>
            <a:prstGeom prst="rect">
              <a:avLst/>
            </a:prstGeom>
            <a:ln w="12700" cap="flat">
              <a:noFill/>
              <a:miter lim="400000"/>
            </a:ln>
            <a:effectLst/>
          </p:spPr>
        </p:pic>
        <p:pic>
          <p:nvPicPr>
            <p:cNvPr id="616" name="Picture 10" descr="Picture 10"/>
            <p:cNvPicPr>
              <a:picLocks noChangeAspect="1"/>
            </p:cNvPicPr>
            <p:nvPr/>
          </p:nvPicPr>
          <p:blipFill>
            <a:blip r:embed="rId8">
              <a:extLst/>
            </a:blip>
            <a:stretch>
              <a:fillRect/>
            </a:stretch>
          </p:blipFill>
          <p:spPr>
            <a:xfrm rot="952925">
              <a:off x="1453217" y="189426"/>
              <a:ext cx="1020126" cy="1118908"/>
            </a:xfrm>
            <a:prstGeom prst="rect">
              <a:avLst/>
            </a:prstGeom>
            <a:ln w="12700" cap="flat">
              <a:noFill/>
              <a:miter lim="400000"/>
            </a:ln>
            <a:effectLst/>
          </p:spPr>
        </p:pic>
      </p:grpSp>
      <p:grpSp>
        <p:nvGrpSpPr>
          <p:cNvPr id="620" name="Group 29"/>
          <p:cNvGrpSpPr/>
          <p:nvPr/>
        </p:nvGrpSpPr>
        <p:grpSpPr>
          <a:xfrm>
            <a:off x="8504154" y="8366993"/>
            <a:ext cx="2410439" cy="2827118"/>
            <a:chOff x="0" y="0"/>
            <a:chExt cx="2410437" cy="2827116"/>
          </a:xfrm>
        </p:grpSpPr>
        <p:pic>
          <p:nvPicPr>
            <p:cNvPr id="618" name="Picture 5" descr="Picture 5"/>
            <p:cNvPicPr>
              <a:picLocks noChangeAspect="1"/>
            </p:cNvPicPr>
            <p:nvPr/>
          </p:nvPicPr>
          <p:blipFill>
            <a:blip r:embed="rId10">
              <a:extLst/>
            </a:blip>
            <a:stretch>
              <a:fillRect/>
            </a:stretch>
          </p:blipFill>
          <p:spPr>
            <a:xfrm rot="17927305">
              <a:off x="142465" y="723473"/>
              <a:ext cx="2125507" cy="1582426"/>
            </a:xfrm>
            <a:prstGeom prst="rect">
              <a:avLst/>
            </a:prstGeom>
            <a:ln w="12700" cap="flat">
              <a:noFill/>
              <a:miter lim="400000"/>
            </a:ln>
            <a:effectLst/>
          </p:spPr>
        </p:pic>
        <p:pic>
          <p:nvPicPr>
            <p:cNvPr id="619" name="Picture 10" descr="Picture 10"/>
            <p:cNvPicPr>
              <a:picLocks noChangeAspect="1"/>
            </p:cNvPicPr>
            <p:nvPr/>
          </p:nvPicPr>
          <p:blipFill>
            <a:blip r:embed="rId8">
              <a:extLst/>
            </a:blip>
            <a:stretch>
              <a:fillRect/>
            </a:stretch>
          </p:blipFill>
          <p:spPr>
            <a:xfrm rot="20314651">
              <a:off x="1092770" y="163456"/>
              <a:ext cx="1113668" cy="1155720"/>
            </a:xfrm>
            <a:prstGeom prst="rect">
              <a:avLst/>
            </a:prstGeom>
            <a:ln w="12700" cap="flat">
              <a:noFill/>
              <a:miter lim="400000"/>
            </a:ln>
            <a:effectLst/>
          </p:spPr>
        </p:pic>
      </p:grpSp>
      <p:grpSp>
        <p:nvGrpSpPr>
          <p:cNvPr id="623" name="Group 32"/>
          <p:cNvGrpSpPr/>
          <p:nvPr/>
        </p:nvGrpSpPr>
        <p:grpSpPr>
          <a:xfrm>
            <a:off x="13321202" y="8252891"/>
            <a:ext cx="2650649" cy="2986473"/>
            <a:chOff x="0" y="0"/>
            <a:chExt cx="2650647" cy="2986472"/>
          </a:xfrm>
        </p:grpSpPr>
        <p:pic>
          <p:nvPicPr>
            <p:cNvPr id="621" name="Picture 5" descr="Picture 5"/>
            <p:cNvPicPr>
              <a:picLocks noChangeAspect="1"/>
            </p:cNvPicPr>
            <p:nvPr/>
          </p:nvPicPr>
          <p:blipFill>
            <a:blip r:embed="rId11">
              <a:extLst/>
            </a:blip>
            <a:stretch>
              <a:fillRect/>
            </a:stretch>
          </p:blipFill>
          <p:spPr>
            <a:xfrm rot="14433907">
              <a:off x="177653" y="683195"/>
              <a:ext cx="2295342" cy="1748323"/>
            </a:xfrm>
            <a:prstGeom prst="rect">
              <a:avLst/>
            </a:prstGeom>
            <a:ln w="12700" cap="flat">
              <a:noFill/>
              <a:miter lim="400000"/>
            </a:ln>
            <a:effectLst/>
          </p:spPr>
        </p:pic>
        <p:pic>
          <p:nvPicPr>
            <p:cNvPr id="622" name="Picture 10" descr="Picture 10"/>
            <p:cNvPicPr>
              <a:picLocks noChangeAspect="1"/>
            </p:cNvPicPr>
            <p:nvPr/>
          </p:nvPicPr>
          <p:blipFill>
            <a:blip r:embed="rId8">
              <a:extLst/>
            </a:blip>
            <a:stretch>
              <a:fillRect/>
            </a:stretch>
          </p:blipFill>
          <p:spPr>
            <a:xfrm rot="16821253">
              <a:off x="252420" y="67842"/>
              <a:ext cx="1202654" cy="1276882"/>
            </a:xfrm>
            <a:prstGeom prst="rect">
              <a:avLst/>
            </a:prstGeom>
            <a:ln w="12700" cap="flat">
              <a:noFill/>
              <a:miter lim="400000"/>
            </a:ln>
            <a:effectLst/>
          </p:spPr>
        </p:pic>
      </p:grpSp>
      <p:grpSp>
        <p:nvGrpSpPr>
          <p:cNvPr id="626" name="Group 35"/>
          <p:cNvGrpSpPr/>
          <p:nvPr/>
        </p:nvGrpSpPr>
        <p:grpSpPr>
          <a:xfrm>
            <a:off x="11255368" y="8777333"/>
            <a:ext cx="1727998" cy="2799368"/>
            <a:chOff x="0" y="0"/>
            <a:chExt cx="1727997" cy="2799366"/>
          </a:xfrm>
        </p:grpSpPr>
        <p:pic>
          <p:nvPicPr>
            <p:cNvPr id="624" name="Picture 5" descr="Picture 5"/>
            <p:cNvPicPr>
              <a:picLocks noChangeAspect="1"/>
            </p:cNvPicPr>
            <p:nvPr/>
          </p:nvPicPr>
          <p:blipFill>
            <a:blip r:embed="rId12">
              <a:extLst/>
            </a:blip>
            <a:stretch>
              <a:fillRect/>
            </a:stretch>
          </p:blipFill>
          <p:spPr>
            <a:xfrm rot="16291426">
              <a:off x="-187334" y="889828"/>
              <a:ext cx="2102666" cy="1672677"/>
            </a:xfrm>
            <a:prstGeom prst="rect">
              <a:avLst/>
            </a:prstGeom>
            <a:ln w="12700" cap="flat">
              <a:noFill/>
              <a:miter lim="400000"/>
            </a:ln>
            <a:effectLst/>
          </p:spPr>
        </p:pic>
        <p:pic>
          <p:nvPicPr>
            <p:cNvPr id="625" name="Picture 10" descr="Picture 10"/>
            <p:cNvPicPr>
              <a:picLocks noChangeAspect="1"/>
            </p:cNvPicPr>
            <p:nvPr/>
          </p:nvPicPr>
          <p:blipFill>
            <a:blip r:embed="rId8">
              <a:extLst/>
            </a:blip>
            <a:stretch>
              <a:fillRect/>
            </a:stretch>
          </p:blipFill>
          <p:spPr>
            <a:xfrm rot="18678772">
              <a:off x="324697" y="206178"/>
              <a:ext cx="1101701" cy="1221634"/>
            </a:xfrm>
            <a:prstGeom prst="rect">
              <a:avLst/>
            </a:prstGeom>
            <a:ln w="12700" cap="flat">
              <a:noFill/>
              <a:miter lim="400000"/>
            </a:ln>
            <a:effectLst/>
          </p:spPr>
        </p:pic>
      </p:grpSp>
      <p:sp>
        <p:nvSpPr>
          <p:cNvPr id="627" name="Rectangle 38"/>
          <p:cNvSpPr txBox="1"/>
          <p:nvPr/>
        </p:nvSpPr>
        <p:spPr>
          <a:xfrm>
            <a:off x="3596642" y="2133600"/>
            <a:ext cx="4236719" cy="343408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1200"/>
              </a:spcBef>
              <a:defRPr b="1" sz="5600">
                <a:solidFill>
                  <a:srgbClr val="C00000"/>
                </a:solidFill>
                <a:latin typeface="Arial"/>
                <a:ea typeface="Arial"/>
                <a:cs typeface="Arial"/>
                <a:sym typeface="Arial"/>
              </a:defRPr>
            </a:pPr>
            <a:r>
              <a:t>Resisting Temptation</a:t>
            </a:r>
          </a:p>
          <a:p>
            <a:pPr algn="ctr" defTabSz="1828800">
              <a:lnSpc>
                <a:spcPct val="100000"/>
              </a:lnSpc>
              <a:spcBef>
                <a:spcPts val="1200"/>
              </a:spcBef>
              <a:defRPr sz="4800">
                <a:solidFill>
                  <a:srgbClr val="000000"/>
                </a:solidFill>
                <a:latin typeface="Cambria"/>
                <a:ea typeface="Cambria"/>
                <a:cs typeface="Cambria"/>
                <a:sym typeface="Cambria"/>
              </a:defRPr>
            </a:pPr>
            <a:r>
              <a:t>Mat 4:1-12; 1 Cor 10:13</a:t>
            </a:r>
          </a:p>
        </p:txBody>
      </p:sp>
      <p:sp>
        <p:nvSpPr>
          <p:cNvPr id="628" name="Rectangle 39"/>
          <p:cNvSpPr txBox="1"/>
          <p:nvPr/>
        </p:nvSpPr>
        <p:spPr>
          <a:xfrm>
            <a:off x="16550639" y="2895600"/>
            <a:ext cx="4693921" cy="343408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3300"/>
              </a:spcBef>
              <a:defRPr b="1" sz="5600">
                <a:solidFill>
                  <a:srgbClr val="C00000"/>
                </a:solidFill>
                <a:latin typeface="Arial"/>
                <a:ea typeface="Arial"/>
                <a:cs typeface="Arial"/>
                <a:sym typeface="Arial"/>
              </a:defRPr>
            </a:pPr>
            <a:r>
              <a:t>Suffering of a Loved One</a:t>
            </a:r>
          </a:p>
          <a:p>
            <a:pPr algn="ctr" defTabSz="1828800">
              <a:lnSpc>
                <a:spcPct val="100000"/>
              </a:lnSpc>
              <a:spcBef>
                <a:spcPts val="1200"/>
              </a:spcBef>
              <a:defRPr sz="4800">
                <a:solidFill>
                  <a:srgbClr val="000000"/>
                </a:solidFill>
                <a:latin typeface="Cambria"/>
                <a:ea typeface="Cambria"/>
                <a:cs typeface="Cambria"/>
                <a:sym typeface="Cambria"/>
              </a:defRPr>
            </a:pPr>
            <a:r>
              <a:t>2 Sam 12:15-23;  1 Tim 5:16</a:t>
            </a:r>
          </a:p>
        </p:txBody>
      </p:sp>
      <p:sp>
        <p:nvSpPr>
          <p:cNvPr id="629" name="Rectangle 40"/>
          <p:cNvSpPr txBox="1"/>
          <p:nvPr/>
        </p:nvSpPr>
        <p:spPr>
          <a:xfrm>
            <a:off x="10484188" y="11582400"/>
            <a:ext cx="3279647" cy="1884680"/>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p>
            <a:pPr algn="ctr" defTabSz="1828800">
              <a:lnSpc>
                <a:spcPct val="100000"/>
              </a:lnSpc>
              <a:spcBef>
                <a:spcPts val="1200"/>
              </a:spcBef>
              <a:defRPr b="1" sz="5600">
                <a:solidFill>
                  <a:srgbClr val="C00000"/>
                </a:solidFill>
                <a:latin typeface="Arial"/>
                <a:ea typeface="Arial"/>
                <a:cs typeface="Arial"/>
                <a:sym typeface="Arial"/>
              </a:defRPr>
            </a:pPr>
            <a:r>
              <a:t>Sickness</a:t>
            </a:r>
          </a:p>
          <a:p>
            <a:pPr algn="ctr" defTabSz="1828800">
              <a:lnSpc>
                <a:spcPct val="100000"/>
              </a:lnSpc>
              <a:spcBef>
                <a:spcPts val="1200"/>
              </a:spcBef>
              <a:defRPr sz="4800">
                <a:solidFill>
                  <a:srgbClr val="000000"/>
                </a:solidFill>
                <a:latin typeface="Cambria"/>
                <a:ea typeface="Cambria"/>
                <a:cs typeface="Cambria"/>
                <a:sym typeface="Cambria"/>
              </a:defRPr>
            </a:pPr>
            <a:r>
              <a:t>Job 2:7-10</a:t>
            </a:r>
          </a:p>
        </p:txBody>
      </p:sp>
      <p:sp>
        <p:nvSpPr>
          <p:cNvPr id="630" name="Rectangle 42"/>
          <p:cNvSpPr txBox="1"/>
          <p:nvPr/>
        </p:nvSpPr>
        <p:spPr>
          <a:xfrm>
            <a:off x="3396190" y="6400800"/>
            <a:ext cx="4266576" cy="2557780"/>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p>
            <a:pPr algn="ctr" defTabSz="1828800">
              <a:lnSpc>
                <a:spcPct val="100000"/>
              </a:lnSpc>
              <a:spcBef>
                <a:spcPts val="0"/>
              </a:spcBef>
              <a:defRPr b="1" sz="5600">
                <a:solidFill>
                  <a:srgbClr val="C00000"/>
                </a:solidFill>
                <a:latin typeface="Arial"/>
                <a:ea typeface="Arial"/>
                <a:cs typeface="Arial"/>
                <a:sym typeface="Arial"/>
              </a:defRPr>
            </a:pPr>
            <a:r>
              <a:t>Enduring</a:t>
            </a:r>
          </a:p>
          <a:p>
            <a:pPr algn="ctr" defTabSz="1828800">
              <a:lnSpc>
                <a:spcPct val="100000"/>
              </a:lnSpc>
              <a:spcBef>
                <a:spcPts val="0"/>
              </a:spcBef>
              <a:defRPr b="1" sz="5600">
                <a:solidFill>
                  <a:srgbClr val="C00000"/>
                </a:solidFill>
                <a:latin typeface="Arial"/>
                <a:ea typeface="Arial"/>
                <a:cs typeface="Arial"/>
                <a:sym typeface="Arial"/>
              </a:defRPr>
            </a:pPr>
            <a:r>
              <a:t>Persecution</a:t>
            </a:r>
          </a:p>
          <a:p>
            <a:pPr algn="ctr" defTabSz="1828800">
              <a:lnSpc>
                <a:spcPct val="100000"/>
              </a:lnSpc>
              <a:spcBef>
                <a:spcPts val="0"/>
              </a:spcBef>
              <a:defRPr sz="4800">
                <a:solidFill>
                  <a:srgbClr val="000000"/>
                </a:solidFill>
                <a:latin typeface="Cambria"/>
                <a:ea typeface="Cambria"/>
                <a:cs typeface="Cambria"/>
                <a:sym typeface="Cambria"/>
              </a:defRPr>
            </a:pPr>
            <a:r>
              <a:t>1 Pet 2:19,20</a:t>
            </a:r>
          </a:p>
        </p:txBody>
      </p:sp>
      <p:grpSp>
        <p:nvGrpSpPr>
          <p:cNvPr id="633" name="Group 43"/>
          <p:cNvGrpSpPr/>
          <p:nvPr/>
        </p:nvGrpSpPr>
        <p:grpSpPr>
          <a:xfrm>
            <a:off x="14617718" y="6563970"/>
            <a:ext cx="2766245" cy="2304047"/>
            <a:chOff x="0" y="0"/>
            <a:chExt cx="2766244" cy="2304045"/>
          </a:xfrm>
        </p:grpSpPr>
        <p:pic>
          <p:nvPicPr>
            <p:cNvPr id="631" name="Picture 5" descr="Picture 5"/>
            <p:cNvPicPr>
              <a:picLocks noChangeAspect="1"/>
            </p:cNvPicPr>
            <p:nvPr/>
          </p:nvPicPr>
          <p:blipFill>
            <a:blip r:embed="rId13">
              <a:extLst/>
            </a:blip>
            <a:stretch>
              <a:fillRect/>
            </a:stretch>
          </p:blipFill>
          <p:spPr>
            <a:xfrm rot="12389135">
              <a:off x="494510" y="370593"/>
              <a:ext cx="2029753" cy="1562860"/>
            </a:xfrm>
            <a:prstGeom prst="rect">
              <a:avLst/>
            </a:prstGeom>
            <a:ln w="12700" cap="flat">
              <a:noFill/>
              <a:miter lim="400000"/>
            </a:ln>
            <a:effectLst/>
          </p:spPr>
        </p:pic>
        <p:pic>
          <p:nvPicPr>
            <p:cNvPr id="632" name="Picture 10" descr="Picture 10"/>
            <p:cNvPicPr>
              <a:picLocks noChangeAspect="1"/>
            </p:cNvPicPr>
            <p:nvPr/>
          </p:nvPicPr>
          <p:blipFill>
            <a:blip r:embed="rId8">
              <a:extLst/>
            </a:blip>
            <a:stretch>
              <a:fillRect/>
            </a:stretch>
          </p:blipFill>
          <p:spPr>
            <a:xfrm rot="14776480">
              <a:off x="204682" y="193885"/>
              <a:ext cx="1063497" cy="1141430"/>
            </a:xfrm>
            <a:prstGeom prst="rect">
              <a:avLst/>
            </a:prstGeom>
            <a:ln w="12700" cap="flat">
              <a:noFill/>
              <a:miter lim="400000"/>
            </a:ln>
            <a:effectLst/>
          </p:spPr>
        </p:pic>
      </p:grpSp>
      <p:sp>
        <p:nvSpPr>
          <p:cNvPr id="634" name="Rectangle 46"/>
          <p:cNvSpPr txBox="1"/>
          <p:nvPr/>
        </p:nvSpPr>
        <p:spPr>
          <a:xfrm>
            <a:off x="17312639" y="7162800"/>
            <a:ext cx="3474721" cy="271018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1200"/>
              </a:spcBef>
              <a:defRPr b="1" sz="5600">
                <a:solidFill>
                  <a:srgbClr val="C00000"/>
                </a:solidFill>
                <a:latin typeface="Arial"/>
                <a:ea typeface="Arial"/>
                <a:cs typeface="Arial"/>
                <a:sym typeface="Arial"/>
              </a:defRPr>
            </a:pPr>
            <a:r>
              <a:t>Family Problems</a:t>
            </a:r>
          </a:p>
          <a:p>
            <a:pPr algn="ctr" defTabSz="1828800">
              <a:lnSpc>
                <a:spcPct val="100000"/>
              </a:lnSpc>
              <a:spcBef>
                <a:spcPts val="1200"/>
              </a:spcBef>
              <a:defRPr sz="4800">
                <a:solidFill>
                  <a:srgbClr val="000000"/>
                </a:solidFill>
                <a:latin typeface="Cambria"/>
                <a:ea typeface="Cambria"/>
                <a:cs typeface="Cambria"/>
                <a:sym typeface="Cambria"/>
              </a:defRPr>
            </a:pPr>
            <a:r>
              <a:t>Luke 14:26</a:t>
            </a:r>
          </a:p>
        </p:txBody>
      </p:sp>
      <p:grpSp>
        <p:nvGrpSpPr>
          <p:cNvPr id="637" name="Group 47"/>
          <p:cNvGrpSpPr/>
          <p:nvPr/>
        </p:nvGrpSpPr>
        <p:grpSpPr>
          <a:xfrm>
            <a:off x="14347652" y="3994234"/>
            <a:ext cx="2627947" cy="2383124"/>
            <a:chOff x="0" y="0"/>
            <a:chExt cx="2627945" cy="2383122"/>
          </a:xfrm>
        </p:grpSpPr>
        <p:pic>
          <p:nvPicPr>
            <p:cNvPr id="635" name="Picture 5" descr="Picture 5"/>
            <p:cNvPicPr>
              <a:picLocks noChangeAspect="1"/>
            </p:cNvPicPr>
            <p:nvPr/>
          </p:nvPicPr>
          <p:blipFill>
            <a:blip r:embed="rId14">
              <a:extLst/>
            </a:blip>
            <a:stretch>
              <a:fillRect/>
            </a:stretch>
          </p:blipFill>
          <p:spPr>
            <a:xfrm rot="9313816">
              <a:off x="464822" y="313413"/>
              <a:ext cx="1881767" cy="1756296"/>
            </a:xfrm>
            <a:prstGeom prst="rect">
              <a:avLst/>
            </a:prstGeom>
            <a:ln w="12700" cap="flat">
              <a:noFill/>
              <a:miter lim="400000"/>
            </a:ln>
            <a:effectLst/>
          </p:spPr>
        </p:pic>
        <p:pic>
          <p:nvPicPr>
            <p:cNvPr id="636" name="Picture 10" descr="Picture 10"/>
            <p:cNvPicPr>
              <a:picLocks noChangeAspect="1"/>
            </p:cNvPicPr>
            <p:nvPr/>
          </p:nvPicPr>
          <p:blipFill>
            <a:blip r:embed="rId8">
              <a:extLst/>
            </a:blip>
            <a:stretch>
              <a:fillRect/>
            </a:stretch>
          </p:blipFill>
          <p:spPr>
            <a:xfrm rot="11701162">
              <a:off x="149362" y="993381"/>
              <a:ext cx="985959" cy="1282706"/>
            </a:xfrm>
            <a:prstGeom prst="rect">
              <a:avLst/>
            </a:prstGeom>
            <a:ln w="12700" cap="flat">
              <a:noFill/>
              <a:miter lim="400000"/>
            </a:ln>
            <a:effectLst/>
          </p:spPr>
        </p:pic>
      </p:grpSp>
      <p:sp>
        <p:nvSpPr>
          <p:cNvPr id="638" name="Rectangle 50"/>
          <p:cNvSpPr txBox="1"/>
          <p:nvPr/>
        </p:nvSpPr>
        <p:spPr>
          <a:xfrm>
            <a:off x="3901440" y="10058400"/>
            <a:ext cx="5303521" cy="271018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1200"/>
              </a:spcBef>
              <a:defRPr b="1" sz="5600">
                <a:solidFill>
                  <a:srgbClr val="C00000"/>
                </a:solidFill>
                <a:latin typeface="Arial"/>
                <a:ea typeface="Arial"/>
                <a:cs typeface="Arial"/>
                <a:sym typeface="Arial"/>
              </a:defRPr>
            </a:pPr>
            <a:r>
              <a:t>Loss of job / Job problems</a:t>
            </a:r>
          </a:p>
          <a:p>
            <a:pPr algn="ctr" defTabSz="1828800">
              <a:lnSpc>
                <a:spcPct val="100000"/>
              </a:lnSpc>
              <a:spcBef>
                <a:spcPts val="1200"/>
              </a:spcBef>
              <a:defRPr sz="4800">
                <a:solidFill>
                  <a:srgbClr val="000000"/>
                </a:solidFill>
                <a:latin typeface="Cambria"/>
                <a:ea typeface="Cambria"/>
                <a:cs typeface="Cambria"/>
                <a:sym typeface="Cambria"/>
              </a:defRPr>
            </a:pPr>
            <a:r>
              <a:t>Mat 6:25-34</a:t>
            </a:r>
          </a:p>
        </p:txBody>
      </p:sp>
      <p:sp>
        <p:nvSpPr>
          <p:cNvPr id="639" name="Rectangle 51"/>
          <p:cNvSpPr txBox="1"/>
          <p:nvPr/>
        </p:nvSpPr>
        <p:spPr>
          <a:xfrm>
            <a:off x="15483839" y="10363200"/>
            <a:ext cx="4998721" cy="271018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1200"/>
              </a:spcBef>
              <a:defRPr b="1" sz="5600">
                <a:solidFill>
                  <a:srgbClr val="C00000"/>
                </a:solidFill>
                <a:latin typeface="Arial"/>
                <a:ea typeface="Arial"/>
                <a:cs typeface="Arial"/>
                <a:sym typeface="Arial"/>
              </a:defRPr>
            </a:pPr>
            <a:r>
              <a:t>Financial Problems</a:t>
            </a:r>
          </a:p>
          <a:p>
            <a:pPr algn="ctr" defTabSz="1828800">
              <a:lnSpc>
                <a:spcPct val="100000"/>
              </a:lnSpc>
              <a:spcBef>
                <a:spcPts val="1200"/>
              </a:spcBef>
              <a:defRPr sz="4800">
                <a:solidFill>
                  <a:srgbClr val="000000"/>
                </a:solidFill>
                <a:latin typeface="Cambria"/>
                <a:ea typeface="Cambria"/>
                <a:cs typeface="Cambria"/>
                <a:sym typeface="Cambria"/>
              </a:defRPr>
            </a:pPr>
            <a:r>
              <a:t>1 Tim 6:6-10 </a:t>
            </a:r>
          </a:p>
        </p:txBody>
      </p:sp>
      <p:sp>
        <p:nvSpPr>
          <p:cNvPr id="640" name="Rectangle 47"/>
          <p:cNvSpPr txBox="1"/>
          <p:nvPr/>
        </p:nvSpPr>
        <p:spPr>
          <a:xfrm>
            <a:off x="3139439" y="-14883"/>
            <a:ext cx="18105121" cy="20116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sz="12000">
                <a:solidFill>
                  <a:srgbClr val="FFC000"/>
                </a:solidFill>
                <a:effectLst>
                  <a:outerShdw sx="100000" sy="100000" kx="0" ky="0" algn="b" rotWithShape="0" blurRad="50800" dist="38100" dir="2700000">
                    <a:srgbClr val="000000">
                      <a:alpha val="40000"/>
                    </a:srgbClr>
                  </a:outerShdw>
                </a:effectLst>
                <a:latin typeface="Pythagoras"/>
                <a:ea typeface="Pythagoras"/>
                <a:cs typeface="Pythagoras"/>
                <a:sym typeface="Pythagoras"/>
              </a:defRPr>
            </a:lvl1pPr>
          </a:lstStyle>
          <a:p>
            <a:pPr/>
            <a:r>
              <a:t>How To Face Adversity</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627"/>
                                        </p:tgtEl>
                                        <p:attrNameLst>
                                          <p:attrName>style.visibility</p:attrName>
                                        </p:attrNameLst>
                                      </p:cBhvr>
                                      <p:to>
                                        <p:strVal val="visible"/>
                                      </p:to>
                                    </p:set>
                                    <p:anim calcmode="lin" valueType="num">
                                      <p:cBhvr>
                                        <p:cTn id="7" dur="500" fill="hold"/>
                                        <p:tgtEl>
                                          <p:spTgt spid="627"/>
                                        </p:tgtEl>
                                        <p:attrNameLst>
                                          <p:attrName>ppt_w</p:attrName>
                                        </p:attrNameLst>
                                      </p:cBhvr>
                                      <p:tavLst>
                                        <p:tav tm="0">
                                          <p:val>
                                            <p:fltVal val="0"/>
                                          </p:val>
                                        </p:tav>
                                        <p:tav tm="100000">
                                          <p:val>
                                            <p:strVal val="#ppt_w"/>
                                          </p:val>
                                        </p:tav>
                                      </p:tavLst>
                                    </p:anim>
                                    <p:anim calcmode="lin" valueType="num">
                                      <p:cBhvr>
                                        <p:cTn id="8" dur="500" fill="hold"/>
                                        <p:tgtEl>
                                          <p:spTgt spid="627"/>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Class="entr" nodeType="afterEffect" presetSubtype="16" presetID="23" grpId="2" fill="hold">
                                  <p:stCondLst>
                                    <p:cond delay="0"/>
                                  </p:stCondLst>
                                  <p:iterate type="el" backwards="0">
                                    <p:tmAbs val="0"/>
                                  </p:iterate>
                                  <p:childTnLst>
                                    <p:set>
                                      <p:cBhvr>
                                        <p:cTn id="11" fill="hold"/>
                                        <p:tgtEl>
                                          <p:spTgt spid="612"/>
                                        </p:tgtEl>
                                        <p:attrNameLst>
                                          <p:attrName>style.visibility</p:attrName>
                                        </p:attrNameLst>
                                      </p:cBhvr>
                                      <p:to>
                                        <p:strVal val="visible"/>
                                      </p:to>
                                    </p:set>
                                    <p:anim calcmode="lin" valueType="num">
                                      <p:cBhvr>
                                        <p:cTn id="12" dur="500" fill="hold"/>
                                        <p:tgtEl>
                                          <p:spTgt spid="612"/>
                                        </p:tgtEl>
                                        <p:attrNameLst>
                                          <p:attrName>ppt_w</p:attrName>
                                        </p:attrNameLst>
                                      </p:cBhvr>
                                      <p:tavLst>
                                        <p:tav tm="0">
                                          <p:val>
                                            <p:fltVal val="0"/>
                                          </p:val>
                                        </p:tav>
                                        <p:tav tm="100000">
                                          <p:val>
                                            <p:strVal val="#ppt_w"/>
                                          </p:val>
                                        </p:tav>
                                      </p:tavLst>
                                    </p:anim>
                                    <p:anim calcmode="lin" valueType="num">
                                      <p:cBhvr>
                                        <p:cTn id="13" dur="500" fill="hold"/>
                                        <p:tgtEl>
                                          <p:spTgt spid="612"/>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9" presetID="15" grpId="3" fill="hold">
                                  <p:stCondLst>
                                    <p:cond delay="0"/>
                                  </p:stCondLst>
                                  <p:iterate type="el" backwards="0">
                                    <p:tmAbs val="0"/>
                                  </p:iterate>
                                  <p:childTnLst>
                                    <p:set>
                                      <p:cBhvr>
                                        <p:cTn id="17" fill="hold"/>
                                        <p:tgtEl>
                                          <p:spTgt spid="630"/>
                                        </p:tgtEl>
                                        <p:attrNameLst>
                                          <p:attrName>style.visibility</p:attrName>
                                        </p:attrNameLst>
                                      </p:cBhvr>
                                      <p:to>
                                        <p:strVal val="visible"/>
                                      </p:to>
                                    </p:set>
                                    <p:anim calcmode="lin" valueType="num">
                                      <p:cBhvr>
                                        <p:cTn id="18" dur="1000" fill="hold"/>
                                        <p:tgtEl>
                                          <p:spTgt spid="630"/>
                                        </p:tgtEl>
                                        <p:attrNameLst>
                                          <p:attrName>ppt_w</p:attrName>
                                        </p:attrNameLst>
                                      </p:cBhvr>
                                      <p:tavLst>
                                        <p:tav tm="0">
                                          <p:val>
                                            <p:fltVal val="0"/>
                                          </p:val>
                                        </p:tav>
                                        <p:tav tm="100000">
                                          <p:val>
                                            <p:strVal val="#ppt_w"/>
                                          </p:val>
                                        </p:tav>
                                      </p:tavLst>
                                    </p:anim>
                                    <p:anim calcmode="lin" valueType="num">
                                      <p:cBhvr>
                                        <p:cTn id="19" dur="1000" fill="hold"/>
                                        <p:tgtEl>
                                          <p:spTgt spid="630"/>
                                        </p:tgtEl>
                                        <p:attrNameLst>
                                          <p:attrName>ppt_h</p:attrName>
                                        </p:attrNameLst>
                                      </p:cBhvr>
                                      <p:tavLst>
                                        <p:tav tm="0">
                                          <p:val>
                                            <p:fltVal val="0"/>
                                          </p:val>
                                        </p:tav>
                                        <p:tav tm="100000">
                                          <p:val>
                                            <p:strVal val="#ppt_h"/>
                                          </p:val>
                                        </p:tav>
                                      </p:tavLst>
                                    </p:anim>
                                    <p:anim calcmode="lin" valueType="num">
                                      <p:cBhvr>
                                        <p:cTn id="20" dur="1000" fill="hold"/>
                                        <p:tgtEl>
                                          <p:spTgt spid="630"/>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630"/>
                                        </p:tgtEl>
                                        <p:attrNameLst>
                                          <p:attrName>ppt_y</p:attrName>
                                        </p:attrNameLst>
                                      </p:cBhvr>
                                      <p:tavLst>
                                        <p:tav tm="0" fmla="#ppt_y+(sin(-2*pi*(1-$))*-#ppt_x+cos(-2*pi*(1-$))*(1-#ppt_y))*(1-$)">
                                          <p:val>
                                            <p:fltVal val="0"/>
                                          </p:val>
                                        </p:tav>
                                        <p:tav tm="100000">
                                          <p:val>
                                            <p:fltVal val="1"/>
                                          </p:val>
                                        </p:tav>
                                      </p:tavLst>
                                    </p:anim>
                                  </p:childTnLst>
                                </p:cTn>
                              </p:par>
                            </p:childTnLst>
                          </p:cTn>
                        </p:par>
                        <p:par>
                          <p:cTn id="22" fill="hold">
                            <p:stCondLst>
                              <p:cond delay="1000"/>
                            </p:stCondLst>
                            <p:childTnLst>
                              <p:par>
                                <p:cTn id="23" presetClass="entr" nodeType="afterEffect" presetSubtype="9" presetID="15" grpId="4" fill="hold">
                                  <p:stCondLst>
                                    <p:cond delay="0"/>
                                  </p:stCondLst>
                                  <p:iterate type="el" backwards="0">
                                    <p:tmAbs val="0"/>
                                  </p:iterate>
                                  <p:childTnLst>
                                    <p:set>
                                      <p:cBhvr>
                                        <p:cTn id="24" fill="hold"/>
                                        <p:tgtEl>
                                          <p:spTgt spid="617"/>
                                        </p:tgtEl>
                                        <p:attrNameLst>
                                          <p:attrName>style.visibility</p:attrName>
                                        </p:attrNameLst>
                                      </p:cBhvr>
                                      <p:to>
                                        <p:strVal val="visible"/>
                                      </p:to>
                                    </p:set>
                                    <p:anim calcmode="lin" valueType="num">
                                      <p:cBhvr>
                                        <p:cTn id="25" dur="1000" fill="hold"/>
                                        <p:tgtEl>
                                          <p:spTgt spid="617"/>
                                        </p:tgtEl>
                                        <p:attrNameLst>
                                          <p:attrName>ppt_w</p:attrName>
                                        </p:attrNameLst>
                                      </p:cBhvr>
                                      <p:tavLst>
                                        <p:tav tm="0">
                                          <p:val>
                                            <p:fltVal val="0"/>
                                          </p:val>
                                        </p:tav>
                                        <p:tav tm="100000">
                                          <p:val>
                                            <p:strVal val="#ppt_w"/>
                                          </p:val>
                                        </p:tav>
                                      </p:tavLst>
                                    </p:anim>
                                    <p:anim calcmode="lin" valueType="num">
                                      <p:cBhvr>
                                        <p:cTn id="26" dur="1000" fill="hold"/>
                                        <p:tgtEl>
                                          <p:spTgt spid="617"/>
                                        </p:tgtEl>
                                        <p:attrNameLst>
                                          <p:attrName>ppt_h</p:attrName>
                                        </p:attrNameLst>
                                      </p:cBhvr>
                                      <p:tavLst>
                                        <p:tav tm="0">
                                          <p:val>
                                            <p:fltVal val="0"/>
                                          </p:val>
                                        </p:tav>
                                        <p:tav tm="100000">
                                          <p:val>
                                            <p:strVal val="#ppt_h"/>
                                          </p:val>
                                        </p:tav>
                                      </p:tavLst>
                                    </p:anim>
                                    <p:anim calcmode="lin" valueType="num">
                                      <p:cBhvr>
                                        <p:cTn id="27" dur="1000" fill="hold"/>
                                        <p:tgtEl>
                                          <p:spTgt spid="617"/>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61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12" presetID="2" grpId="5" fill="hold">
                                  <p:stCondLst>
                                    <p:cond delay="0"/>
                                  </p:stCondLst>
                                  <p:iterate type="el" backwards="0">
                                    <p:tmAbs val="0"/>
                                  </p:iterate>
                                  <p:childTnLst>
                                    <p:set>
                                      <p:cBhvr>
                                        <p:cTn id="32" fill="hold"/>
                                        <p:tgtEl>
                                          <p:spTgt spid="638"/>
                                        </p:tgtEl>
                                        <p:attrNameLst>
                                          <p:attrName>style.visibility</p:attrName>
                                        </p:attrNameLst>
                                      </p:cBhvr>
                                      <p:to>
                                        <p:strVal val="visible"/>
                                      </p:to>
                                    </p:set>
                                    <p:anim calcmode="lin" valueType="num">
                                      <p:cBhvr>
                                        <p:cTn id="33" dur="500" fill="hold"/>
                                        <p:tgtEl>
                                          <p:spTgt spid="638"/>
                                        </p:tgtEl>
                                        <p:attrNameLst>
                                          <p:attrName>ppt_x</p:attrName>
                                        </p:attrNameLst>
                                      </p:cBhvr>
                                      <p:tavLst>
                                        <p:tav tm="0">
                                          <p:val>
                                            <p:strVal val="0-#ppt_w/2"/>
                                          </p:val>
                                        </p:tav>
                                        <p:tav tm="100000">
                                          <p:val>
                                            <p:strVal val="#ppt_x"/>
                                          </p:val>
                                        </p:tav>
                                      </p:tavLst>
                                    </p:anim>
                                    <p:anim calcmode="lin" valueType="num">
                                      <p:cBhvr>
                                        <p:cTn id="34" dur="500" fill="hold"/>
                                        <p:tgtEl>
                                          <p:spTgt spid="638"/>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Class="entr" nodeType="afterEffect" presetSubtype="12" presetID="2" grpId="6" fill="hold">
                                  <p:stCondLst>
                                    <p:cond delay="0"/>
                                  </p:stCondLst>
                                  <p:iterate type="el" backwards="0">
                                    <p:tmAbs val="0"/>
                                  </p:iterate>
                                  <p:childTnLst>
                                    <p:set>
                                      <p:cBhvr>
                                        <p:cTn id="37" fill="hold"/>
                                        <p:tgtEl>
                                          <p:spTgt spid="620"/>
                                        </p:tgtEl>
                                        <p:attrNameLst>
                                          <p:attrName>style.visibility</p:attrName>
                                        </p:attrNameLst>
                                      </p:cBhvr>
                                      <p:to>
                                        <p:strVal val="visible"/>
                                      </p:to>
                                    </p:set>
                                    <p:anim calcmode="lin" valueType="num">
                                      <p:cBhvr>
                                        <p:cTn id="38" dur="500" fill="hold"/>
                                        <p:tgtEl>
                                          <p:spTgt spid="620"/>
                                        </p:tgtEl>
                                        <p:attrNameLst>
                                          <p:attrName>ppt_x</p:attrName>
                                        </p:attrNameLst>
                                      </p:cBhvr>
                                      <p:tavLst>
                                        <p:tav tm="0">
                                          <p:val>
                                            <p:strVal val="0-#ppt_w/2"/>
                                          </p:val>
                                        </p:tav>
                                        <p:tav tm="100000">
                                          <p:val>
                                            <p:strVal val="#ppt_x"/>
                                          </p:val>
                                        </p:tav>
                                      </p:tavLst>
                                    </p:anim>
                                    <p:anim calcmode="lin" valueType="num">
                                      <p:cBhvr>
                                        <p:cTn id="39" dur="500" fill="hold"/>
                                        <p:tgtEl>
                                          <p:spTgt spid="620"/>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Class="entr" nodeType="clickEffect" presetSubtype="1" presetID="2" grpId="7" fill="hold">
                                  <p:stCondLst>
                                    <p:cond delay="0"/>
                                  </p:stCondLst>
                                  <p:iterate type="el" backwards="0">
                                    <p:tmAbs val="0"/>
                                  </p:iterate>
                                  <p:childTnLst>
                                    <p:set>
                                      <p:cBhvr>
                                        <p:cTn id="43" fill="hold"/>
                                        <p:tgtEl>
                                          <p:spTgt spid="626"/>
                                        </p:tgtEl>
                                        <p:attrNameLst>
                                          <p:attrName>style.visibility</p:attrName>
                                        </p:attrNameLst>
                                      </p:cBhvr>
                                      <p:to>
                                        <p:strVal val="visible"/>
                                      </p:to>
                                    </p:set>
                                    <p:anim calcmode="lin" valueType="num">
                                      <p:cBhvr>
                                        <p:cTn id="44" dur="1822" fill="hold"/>
                                        <p:tgtEl>
                                          <p:spTgt spid="626"/>
                                        </p:tgtEl>
                                        <p:attrNameLst>
                                          <p:attrName>ppt_x</p:attrName>
                                        </p:attrNameLst>
                                      </p:cBhvr>
                                      <p:tavLst>
                                        <p:tav tm="0">
                                          <p:val>
                                            <p:strVal val="#ppt_x"/>
                                          </p:val>
                                        </p:tav>
                                        <p:tav tm="100000">
                                          <p:val>
                                            <p:strVal val="#ppt_x"/>
                                          </p:val>
                                        </p:tav>
                                      </p:tavLst>
                                    </p:anim>
                                    <p:anim calcmode="lin" valueType="num">
                                      <p:cBhvr>
                                        <p:cTn id="45" dur="1822" fill="hold"/>
                                        <p:tgtEl>
                                          <p:spTgt spid="626"/>
                                        </p:tgtEl>
                                        <p:attrNameLst>
                                          <p:attrName>ppt_y</p:attrName>
                                        </p:attrNameLst>
                                      </p:cBhvr>
                                      <p:tavLst>
                                        <p:tav tm="0">
                                          <p:val>
                                            <p:strVal val="0-#ppt_h/2"/>
                                          </p:val>
                                        </p:tav>
                                        <p:tav tm="100000">
                                          <p:val>
                                            <p:strVal val="#ppt_y"/>
                                          </p:val>
                                        </p:tav>
                                      </p:tavLst>
                                    </p:anim>
                                  </p:childTnLst>
                                </p:cTn>
                              </p:par>
                            </p:childTnLst>
                          </p:cTn>
                        </p:par>
                        <p:par>
                          <p:cTn id="46" fill="hold">
                            <p:stCondLst>
                              <p:cond delay="1822"/>
                            </p:stCondLst>
                            <p:childTnLst>
                              <p:par>
                                <p:cTn id="47" presetClass="entr" nodeType="afterEffect" presetSubtype="1" presetID="2" grpId="8" fill="hold">
                                  <p:stCondLst>
                                    <p:cond delay="0"/>
                                  </p:stCondLst>
                                  <p:iterate type="el" backwards="0">
                                    <p:tmAbs val="0"/>
                                  </p:iterate>
                                  <p:childTnLst>
                                    <p:set>
                                      <p:cBhvr>
                                        <p:cTn id="48" fill="hold"/>
                                        <p:tgtEl>
                                          <p:spTgt spid="629"/>
                                        </p:tgtEl>
                                        <p:attrNameLst>
                                          <p:attrName>style.visibility</p:attrName>
                                        </p:attrNameLst>
                                      </p:cBhvr>
                                      <p:to>
                                        <p:strVal val="visible"/>
                                      </p:to>
                                    </p:set>
                                    <p:anim calcmode="lin" valueType="num">
                                      <p:cBhvr>
                                        <p:cTn id="49" dur="1822" fill="hold"/>
                                        <p:tgtEl>
                                          <p:spTgt spid="629"/>
                                        </p:tgtEl>
                                        <p:attrNameLst>
                                          <p:attrName>ppt_x</p:attrName>
                                        </p:attrNameLst>
                                      </p:cBhvr>
                                      <p:tavLst>
                                        <p:tav tm="0">
                                          <p:val>
                                            <p:strVal val="#ppt_x"/>
                                          </p:val>
                                        </p:tav>
                                        <p:tav tm="100000">
                                          <p:val>
                                            <p:strVal val="#ppt_x"/>
                                          </p:val>
                                        </p:tav>
                                      </p:tavLst>
                                    </p:anim>
                                    <p:anim calcmode="lin" valueType="num">
                                      <p:cBhvr>
                                        <p:cTn id="50" dur="1822" fill="hold"/>
                                        <p:tgtEl>
                                          <p:spTgt spid="629"/>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Class="entr" nodeType="clickEffect" presetSubtype="10" presetID="3" grpId="9" fill="hold">
                                  <p:stCondLst>
                                    <p:cond delay="0"/>
                                  </p:stCondLst>
                                  <p:iterate type="el" backwards="0">
                                    <p:tmAbs val="0"/>
                                  </p:iterate>
                                  <p:childTnLst>
                                    <p:set>
                                      <p:cBhvr>
                                        <p:cTn id="54" fill="hold"/>
                                        <p:tgtEl>
                                          <p:spTgt spid="623"/>
                                        </p:tgtEl>
                                        <p:attrNameLst>
                                          <p:attrName>style.visibility</p:attrName>
                                        </p:attrNameLst>
                                      </p:cBhvr>
                                      <p:to>
                                        <p:strVal val="visible"/>
                                      </p:to>
                                    </p:set>
                                    <p:animEffect filter="blinds(horizontal)" transition="in">
                                      <p:cBhvr>
                                        <p:cTn id="55" dur="500"/>
                                        <p:tgtEl>
                                          <p:spTgt spid="623"/>
                                        </p:tgtEl>
                                      </p:cBhvr>
                                    </p:animEffect>
                                  </p:childTnLst>
                                </p:cTn>
                              </p:par>
                            </p:childTnLst>
                          </p:cTn>
                        </p:par>
                        <p:par>
                          <p:cTn id="56" fill="hold">
                            <p:stCondLst>
                              <p:cond delay="500"/>
                            </p:stCondLst>
                            <p:childTnLst>
                              <p:par>
                                <p:cTn id="57" presetClass="entr" nodeType="afterEffect" presetSubtype="10" presetID="3" grpId="10" fill="hold">
                                  <p:stCondLst>
                                    <p:cond delay="0"/>
                                  </p:stCondLst>
                                  <p:iterate type="el" backwards="0">
                                    <p:tmAbs val="0"/>
                                  </p:iterate>
                                  <p:childTnLst>
                                    <p:set>
                                      <p:cBhvr>
                                        <p:cTn id="58" fill="hold"/>
                                        <p:tgtEl>
                                          <p:spTgt spid="639"/>
                                        </p:tgtEl>
                                        <p:attrNameLst>
                                          <p:attrName>style.visibility</p:attrName>
                                        </p:attrNameLst>
                                      </p:cBhvr>
                                      <p:to>
                                        <p:strVal val="visible"/>
                                      </p:to>
                                    </p:set>
                                    <p:animEffect filter="blinds(horizontal)" transition="in">
                                      <p:cBhvr>
                                        <p:cTn id="59" dur="500"/>
                                        <p:tgtEl>
                                          <p:spTgt spid="639"/>
                                        </p:tgtEl>
                                      </p:cBhvr>
                                    </p:animEffect>
                                  </p:childTnLst>
                                </p:cTn>
                              </p:par>
                            </p:childTnLst>
                          </p:cTn>
                        </p:par>
                      </p:childTnLst>
                    </p:cTn>
                  </p:par>
                  <p:par>
                    <p:cTn id="60" fill="hold">
                      <p:stCondLst>
                        <p:cond delay="indefinite"/>
                      </p:stCondLst>
                      <p:childTnLst>
                        <p:par>
                          <p:cTn id="61" fill="hold">
                            <p:stCondLst>
                              <p:cond delay="0"/>
                            </p:stCondLst>
                            <p:childTnLst>
                              <p:par>
                                <p:cTn id="62" presetClass="entr" nodeType="clickEffect" presetID="10" grpId="11" fill="hold">
                                  <p:stCondLst>
                                    <p:cond delay="0"/>
                                  </p:stCondLst>
                                  <p:iterate type="el" backwards="0">
                                    <p:tmAbs val="0"/>
                                  </p:iterate>
                                  <p:childTnLst>
                                    <p:set>
                                      <p:cBhvr>
                                        <p:cTn id="63" fill="hold"/>
                                        <p:tgtEl>
                                          <p:spTgt spid="633"/>
                                        </p:tgtEl>
                                        <p:attrNameLst>
                                          <p:attrName>style.visibility</p:attrName>
                                        </p:attrNameLst>
                                      </p:cBhvr>
                                      <p:to>
                                        <p:strVal val="visible"/>
                                      </p:to>
                                    </p:set>
                                    <p:animEffect filter="fade" transition="in">
                                      <p:cBhvr>
                                        <p:cTn id="64" dur="500"/>
                                        <p:tgtEl>
                                          <p:spTgt spid="633"/>
                                        </p:tgtEl>
                                      </p:cBhvr>
                                    </p:animEffect>
                                  </p:childTnLst>
                                </p:cTn>
                              </p:par>
                            </p:childTnLst>
                          </p:cTn>
                        </p:par>
                        <p:par>
                          <p:cTn id="65" fill="hold">
                            <p:stCondLst>
                              <p:cond delay="500"/>
                            </p:stCondLst>
                            <p:childTnLst>
                              <p:par>
                                <p:cTn id="66" presetClass="entr" nodeType="afterEffect" presetID="10" grpId="12" fill="hold">
                                  <p:stCondLst>
                                    <p:cond delay="0"/>
                                  </p:stCondLst>
                                  <p:iterate type="el" backwards="0">
                                    <p:tmAbs val="0"/>
                                  </p:iterate>
                                  <p:childTnLst>
                                    <p:set>
                                      <p:cBhvr>
                                        <p:cTn id="67" fill="hold"/>
                                        <p:tgtEl>
                                          <p:spTgt spid="634"/>
                                        </p:tgtEl>
                                        <p:attrNameLst>
                                          <p:attrName>style.visibility</p:attrName>
                                        </p:attrNameLst>
                                      </p:cBhvr>
                                      <p:to>
                                        <p:strVal val="visible"/>
                                      </p:to>
                                    </p:set>
                                    <p:animEffect filter="fade" transition="in">
                                      <p:cBhvr>
                                        <p:cTn id="68" dur="500"/>
                                        <p:tgtEl>
                                          <p:spTgt spid="634"/>
                                        </p:tgtEl>
                                      </p:cBhvr>
                                    </p:animEffect>
                                  </p:childTnLst>
                                </p:cTn>
                              </p:par>
                            </p:childTnLst>
                          </p:cTn>
                        </p:par>
                      </p:childTnLst>
                    </p:cTn>
                  </p:par>
                  <p:par>
                    <p:cTn id="69" fill="hold">
                      <p:stCondLst>
                        <p:cond delay="indefinite"/>
                      </p:stCondLst>
                      <p:childTnLst>
                        <p:par>
                          <p:cTn id="70" fill="hold">
                            <p:stCondLst>
                              <p:cond delay="0"/>
                            </p:stCondLst>
                            <p:childTnLst>
                              <p:par>
                                <p:cTn id="71" presetClass="entr" nodeType="clickEffect" presetSubtype="9" presetID="15" grpId="13" fill="hold">
                                  <p:stCondLst>
                                    <p:cond delay="0"/>
                                  </p:stCondLst>
                                  <p:iterate type="el" backwards="0">
                                    <p:tmAbs val="0"/>
                                  </p:iterate>
                                  <p:childTnLst>
                                    <p:set>
                                      <p:cBhvr>
                                        <p:cTn id="72" fill="hold"/>
                                        <p:tgtEl>
                                          <p:spTgt spid="637"/>
                                        </p:tgtEl>
                                        <p:attrNameLst>
                                          <p:attrName>style.visibility</p:attrName>
                                        </p:attrNameLst>
                                      </p:cBhvr>
                                      <p:to>
                                        <p:strVal val="visible"/>
                                      </p:to>
                                    </p:set>
                                    <p:anim calcmode="lin" valueType="num">
                                      <p:cBhvr>
                                        <p:cTn id="73" dur="1000" fill="hold"/>
                                        <p:tgtEl>
                                          <p:spTgt spid="637"/>
                                        </p:tgtEl>
                                        <p:attrNameLst>
                                          <p:attrName>ppt_w</p:attrName>
                                        </p:attrNameLst>
                                      </p:cBhvr>
                                      <p:tavLst>
                                        <p:tav tm="0">
                                          <p:val>
                                            <p:fltVal val="0"/>
                                          </p:val>
                                        </p:tav>
                                        <p:tav tm="100000">
                                          <p:val>
                                            <p:strVal val="#ppt_w"/>
                                          </p:val>
                                        </p:tav>
                                      </p:tavLst>
                                    </p:anim>
                                    <p:anim calcmode="lin" valueType="num">
                                      <p:cBhvr>
                                        <p:cTn id="74" dur="1000" fill="hold"/>
                                        <p:tgtEl>
                                          <p:spTgt spid="637"/>
                                        </p:tgtEl>
                                        <p:attrNameLst>
                                          <p:attrName>ppt_h</p:attrName>
                                        </p:attrNameLst>
                                      </p:cBhvr>
                                      <p:tavLst>
                                        <p:tav tm="0">
                                          <p:val>
                                            <p:fltVal val="0"/>
                                          </p:val>
                                        </p:tav>
                                        <p:tav tm="100000">
                                          <p:val>
                                            <p:strVal val="#ppt_h"/>
                                          </p:val>
                                        </p:tav>
                                      </p:tavLst>
                                    </p:anim>
                                    <p:anim calcmode="lin" valueType="num">
                                      <p:cBhvr>
                                        <p:cTn id="75" dur="1000" fill="hold"/>
                                        <p:tgtEl>
                                          <p:spTgt spid="637"/>
                                        </p:tgtEl>
                                        <p:attrNameLst>
                                          <p:attrName>ppt_x</p:attrName>
                                        </p:attrNameLst>
                                      </p:cBhvr>
                                      <p:tavLst>
                                        <p:tav tm="0" fmla="#ppt_x+(cos(-2*pi*(1-$))*-#ppt_x-sin(-2*pi*(1-$))*(1-#ppt_y))*(1-$)">
                                          <p:val>
                                            <p:fltVal val="0"/>
                                          </p:val>
                                        </p:tav>
                                        <p:tav tm="100000">
                                          <p:val>
                                            <p:fltVal val="1"/>
                                          </p:val>
                                        </p:tav>
                                      </p:tavLst>
                                    </p:anim>
                                    <p:anim calcmode="lin" valueType="num">
                                      <p:cBhvr>
                                        <p:cTn id="76" dur="1000" fill="hold"/>
                                        <p:tgtEl>
                                          <p:spTgt spid="637"/>
                                        </p:tgtEl>
                                        <p:attrNameLst>
                                          <p:attrName>ppt_y</p:attrName>
                                        </p:attrNameLst>
                                      </p:cBhvr>
                                      <p:tavLst>
                                        <p:tav tm="0" fmla="#ppt_y+(sin(-2*pi*(1-$))*-#ppt_x+cos(-2*pi*(1-$))*(1-#ppt_y))*(1-$)">
                                          <p:val>
                                            <p:fltVal val="0"/>
                                          </p:val>
                                        </p:tav>
                                        <p:tav tm="100000">
                                          <p:val>
                                            <p:fltVal val="1"/>
                                          </p:val>
                                        </p:tav>
                                      </p:tavLst>
                                    </p:anim>
                                  </p:childTnLst>
                                </p:cTn>
                              </p:par>
                            </p:childTnLst>
                          </p:cTn>
                        </p:par>
                        <p:par>
                          <p:cTn id="77" fill="hold">
                            <p:stCondLst>
                              <p:cond delay="1000"/>
                            </p:stCondLst>
                            <p:childTnLst>
                              <p:par>
                                <p:cTn id="78" presetClass="entr" nodeType="afterEffect" presetSubtype="9" presetID="15" grpId="14" fill="hold">
                                  <p:stCondLst>
                                    <p:cond delay="0"/>
                                  </p:stCondLst>
                                  <p:iterate type="el" backwards="0">
                                    <p:tmAbs val="0"/>
                                  </p:iterate>
                                  <p:childTnLst>
                                    <p:set>
                                      <p:cBhvr>
                                        <p:cTn id="79" fill="hold"/>
                                        <p:tgtEl>
                                          <p:spTgt spid="628"/>
                                        </p:tgtEl>
                                        <p:attrNameLst>
                                          <p:attrName>style.visibility</p:attrName>
                                        </p:attrNameLst>
                                      </p:cBhvr>
                                      <p:to>
                                        <p:strVal val="visible"/>
                                      </p:to>
                                    </p:set>
                                    <p:anim calcmode="lin" valueType="num">
                                      <p:cBhvr>
                                        <p:cTn id="80" dur="1000" fill="hold"/>
                                        <p:tgtEl>
                                          <p:spTgt spid="628"/>
                                        </p:tgtEl>
                                        <p:attrNameLst>
                                          <p:attrName>ppt_w</p:attrName>
                                        </p:attrNameLst>
                                      </p:cBhvr>
                                      <p:tavLst>
                                        <p:tav tm="0">
                                          <p:val>
                                            <p:fltVal val="0"/>
                                          </p:val>
                                        </p:tav>
                                        <p:tav tm="100000">
                                          <p:val>
                                            <p:strVal val="#ppt_w"/>
                                          </p:val>
                                        </p:tav>
                                      </p:tavLst>
                                    </p:anim>
                                    <p:anim calcmode="lin" valueType="num">
                                      <p:cBhvr>
                                        <p:cTn id="81" dur="1000" fill="hold"/>
                                        <p:tgtEl>
                                          <p:spTgt spid="628"/>
                                        </p:tgtEl>
                                        <p:attrNameLst>
                                          <p:attrName>ppt_h</p:attrName>
                                        </p:attrNameLst>
                                      </p:cBhvr>
                                      <p:tavLst>
                                        <p:tav tm="0">
                                          <p:val>
                                            <p:fltVal val="0"/>
                                          </p:val>
                                        </p:tav>
                                        <p:tav tm="100000">
                                          <p:val>
                                            <p:strVal val="#ppt_h"/>
                                          </p:val>
                                        </p:tav>
                                      </p:tavLst>
                                    </p:anim>
                                    <p:anim calcmode="lin" valueType="num">
                                      <p:cBhvr>
                                        <p:cTn id="82" dur="1000" fill="hold"/>
                                        <p:tgtEl>
                                          <p:spTgt spid="628"/>
                                        </p:tgtEl>
                                        <p:attrNameLst>
                                          <p:attrName>ppt_x</p:attrName>
                                        </p:attrNameLst>
                                      </p:cBhvr>
                                      <p:tavLst>
                                        <p:tav tm="0" fmla="#ppt_x+(cos(-2*pi*(1-$))*-#ppt_x-sin(-2*pi*(1-$))*(1-#ppt_y))*(1-$)">
                                          <p:val>
                                            <p:fltVal val="0"/>
                                          </p:val>
                                        </p:tav>
                                        <p:tav tm="100000">
                                          <p:val>
                                            <p:fltVal val="1"/>
                                          </p:val>
                                        </p:tav>
                                      </p:tavLst>
                                    </p:anim>
                                    <p:anim calcmode="lin" valueType="num">
                                      <p:cBhvr>
                                        <p:cTn id="83" dur="1000" fill="hold"/>
                                        <p:tgtEl>
                                          <p:spTgt spid="62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34" grpId="12"/>
      <p:bldP build="whole" bldLvl="1" animBg="1" rev="0" advAuto="0" spid="639" grpId="10"/>
      <p:bldP build="whole" bldLvl="1" animBg="1" rev="0" advAuto="0" spid="620" grpId="6"/>
      <p:bldP build="whole" bldLvl="1" animBg="1" rev="0" advAuto="0" spid="623" grpId="9"/>
      <p:bldP build="whole" bldLvl="1" animBg="1" rev="0" advAuto="0" spid="617" grpId="4"/>
      <p:bldP build="whole" bldLvl="1" animBg="1" rev="0" advAuto="0" spid="638" grpId="5"/>
      <p:bldP build="whole" bldLvl="1" animBg="1" rev="0" advAuto="0" spid="630" grpId="3"/>
      <p:bldP build="whole" bldLvl="1" animBg="1" rev="0" advAuto="0" spid="627" grpId="1"/>
      <p:bldP build="whole" bldLvl="1" animBg="1" rev="0" advAuto="0" spid="612" grpId="2"/>
      <p:bldP build="whole" bldLvl="1" animBg="1" rev="0" advAuto="0" spid="633" grpId="11"/>
      <p:bldP build="whole" bldLvl="1" animBg="1" rev="0" advAuto="0" spid="626" grpId="7"/>
      <p:bldP build="whole" bldLvl="1" animBg="1" rev="0" advAuto="0" spid="637" grpId="13"/>
      <p:bldP build="whole" bldLvl="1" animBg="1" rev="0" advAuto="0" spid="628" grpId="14"/>
      <p:bldP build="whole" bldLvl="1" animBg="1" rev="0" advAuto="0" spid="629" grpId="8"/>
    </p:bldLst>
  </p:timing>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644" name="Rounded Rectangle"/>
          <p:cNvSpPr/>
          <p:nvPr/>
        </p:nvSpPr>
        <p:spPr>
          <a:xfrm>
            <a:off x="7765512" y="4232469"/>
            <a:ext cx="16230758" cy="9026788"/>
          </a:xfrm>
          <a:prstGeom prst="roundRect">
            <a:avLst>
              <a:gd name="adj" fmla="val 1261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645" name="FAITH IN TRIALS: HOW CAN I HAVE JOY IN TRIALS?"/>
          <p:cNvSpPr txBox="1"/>
          <p:nvPr/>
        </p:nvSpPr>
        <p:spPr>
          <a:xfrm>
            <a:off x="182954" y="228475"/>
            <a:ext cx="24018092" cy="1079501"/>
          </a:xfrm>
          <a:prstGeom prst="rect">
            <a:avLst/>
          </a:prstGeom>
          <a:solidFill>
            <a:schemeClr val="accent6">
              <a:satOff val="1848"/>
              <a:lumOff val="-15262"/>
            </a:schemeClr>
          </a:solid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a:lnSpc>
                <a:spcPct val="100000"/>
              </a:lnSpc>
              <a:spcBef>
                <a:spcPts val="0"/>
              </a:spcBef>
              <a:defRPr b="1" sz="6600">
                <a:ln w="12700" cap="flat">
                  <a:solidFill>
                    <a:srgbClr val="000000"/>
                  </a:solidFill>
                  <a:prstDash val="solid"/>
                  <a:miter lim="400000"/>
                </a:ln>
                <a:solidFill>
                  <a:srgbClr val="FFFFFF"/>
                </a:solidFill>
                <a:effectLst>
                  <a:outerShdw sx="100000" sy="100000" kx="0" ky="0" algn="b" rotWithShape="0" blurRad="76200" dist="63500" dir="1440000">
                    <a:srgbClr val="000000"/>
                  </a:outerShdw>
                </a:effectLst>
                <a:latin typeface="Gill Sans"/>
                <a:ea typeface="Gill Sans"/>
                <a:cs typeface="Gill Sans"/>
                <a:sym typeface="Gill Sans"/>
              </a:defRPr>
            </a:pPr>
            <a:r>
              <a:rPr>
                <a:solidFill>
                  <a:schemeClr val="accent3">
                    <a:hueOff val="198700"/>
                    <a:satOff val="21248"/>
                    <a:lumOff val="19305"/>
                  </a:schemeClr>
                </a:solidFill>
              </a:rPr>
              <a:t>FAITH IN TRIALS</a:t>
            </a:r>
            <a:r>
              <a:t>: HOW CAN I HAVE JOY IN TRIALS?</a:t>
            </a:r>
          </a:p>
        </p:txBody>
      </p:sp>
      <p:grpSp>
        <p:nvGrpSpPr>
          <p:cNvPr id="648" name="Front view of a red Ducati motorcycle against a black background"/>
          <p:cNvGrpSpPr/>
          <p:nvPr/>
        </p:nvGrpSpPr>
        <p:grpSpPr>
          <a:xfrm>
            <a:off x="189507" y="3648773"/>
            <a:ext cx="7157800" cy="9961454"/>
            <a:chOff x="0" y="0"/>
            <a:chExt cx="7157799" cy="9961452"/>
          </a:xfrm>
        </p:grpSpPr>
        <p:pic>
          <p:nvPicPr>
            <p:cNvPr id="647" name="Front view of a red Ducati motorcycle against a black background" descr="Front view of a red Ducati motorcycle against a black background"/>
            <p:cNvPicPr>
              <a:picLocks noChangeAspect="1"/>
            </p:cNvPicPr>
            <p:nvPr/>
          </p:nvPicPr>
          <p:blipFill>
            <a:blip r:embed="rId2">
              <a:extLst/>
            </a:blip>
            <a:srcRect l="27609" t="0" r="24576" b="0"/>
            <a:stretch>
              <a:fillRect/>
            </a:stretch>
          </p:blipFill>
          <p:spPr>
            <a:xfrm>
              <a:off x="152400" y="101599"/>
              <a:ext cx="6853000" cy="9555054"/>
            </a:xfrm>
            <a:prstGeom prst="rect">
              <a:avLst/>
            </a:prstGeom>
            <a:ln>
              <a:noFill/>
            </a:ln>
            <a:effectLst/>
          </p:spPr>
        </p:pic>
        <p:pic>
          <p:nvPicPr>
            <p:cNvPr id="646" name="Front view of a red Ducati motorcycle against a black background" descr="Front view of a red Ducati motorcycle against a black background"/>
            <p:cNvPicPr>
              <a:picLocks noChangeAspect="0"/>
            </p:cNvPicPr>
            <p:nvPr/>
          </p:nvPicPr>
          <p:blipFill>
            <a:blip r:embed="rId3">
              <a:extLst/>
            </a:blip>
            <a:stretch>
              <a:fillRect/>
            </a:stretch>
          </p:blipFill>
          <p:spPr>
            <a:xfrm>
              <a:off x="0" y="-1"/>
              <a:ext cx="7157800" cy="9961454"/>
            </a:xfrm>
            <a:prstGeom prst="rect">
              <a:avLst/>
            </a:prstGeom>
            <a:effectLst/>
          </p:spPr>
        </p:pic>
      </p:grpSp>
      <p:sp>
        <p:nvSpPr>
          <p:cNvPr id="649" name="temporary nature of trials (1:9-11)"/>
          <p:cNvSpPr/>
          <p:nvPr/>
        </p:nvSpPr>
        <p:spPr>
          <a:xfrm>
            <a:off x="1218124" y="1665805"/>
            <a:ext cx="21947752" cy="1976715"/>
          </a:xfrm>
          <a:prstGeom prst="roundRect">
            <a:avLst>
              <a:gd name="adj" fmla="val 44021"/>
            </a:avLst>
          </a:prstGeom>
          <a:gradFill>
            <a:gsLst>
              <a:gs pos="0">
                <a:srgbClr val="941100"/>
              </a:gs>
              <a:gs pos="100000">
                <a:srgbClr val="945200"/>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cap="all" sz="6800">
                <a:solidFill>
                  <a:srgbClr val="FFFFFF"/>
                </a:solidFill>
                <a:latin typeface="Gill Sans"/>
                <a:ea typeface="Gill Sans"/>
                <a:cs typeface="Gill Sans"/>
                <a:sym typeface="Gill Sans"/>
              </a:defRPr>
            </a:lvl1pPr>
          </a:lstStyle>
          <a:p>
            <a:pPr/>
            <a:r>
              <a:t>temporary nature of trials (1:9-11)</a:t>
            </a:r>
          </a:p>
        </p:txBody>
      </p:sp>
      <p:sp>
        <p:nvSpPr>
          <p:cNvPr id="650" name="James 1:12 (NKJV)…"/>
          <p:cNvSpPr txBox="1"/>
          <p:nvPr/>
        </p:nvSpPr>
        <p:spPr>
          <a:xfrm>
            <a:off x="496489" y="4274456"/>
            <a:ext cx="6543837" cy="8832231"/>
          </a:xfrm>
          <a:prstGeom prst="rect">
            <a:avLst/>
          </a:prstGeom>
          <a:ln w="12700">
            <a:miter lim="400000"/>
          </a:ln>
          <a:effectLst>
            <a:outerShdw sx="100000" sy="100000" kx="0" ky="0" algn="b" rotWithShape="0" blurRad="279400" dist="152400" dir="2039992">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6000">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t>James 1:12 (NKJV) </a:t>
            </a:r>
          </a:p>
          <a:p>
            <a:pPr algn="ctr" defTabSz="457200">
              <a:lnSpc>
                <a:spcPct val="100000"/>
              </a:lnSpc>
              <a:spcBef>
                <a:spcPts val="0"/>
              </a:spcBef>
              <a:defRPr sz="6000">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rPr baseline="31999"/>
              <a:t>12</a:t>
            </a:r>
            <a:r>
              <a:t> Blessed </a:t>
            </a:r>
            <a:r>
              <a:rPr i="1"/>
              <a:t>is</a:t>
            </a:r>
            <a:r>
              <a:t> the man who endures temptation; for when he has been approved, he will receive the crown of life which the Lord has promised to those who love Him.</a:t>
            </a:r>
          </a:p>
        </p:txBody>
      </p:sp>
      <p:pic>
        <p:nvPicPr>
          <p:cNvPr id="651" name="droppedImage.pdf" descr="droppedImage.pdf"/>
          <p:cNvPicPr>
            <a:picLocks noChangeAspect="1"/>
          </p:cNvPicPr>
          <p:nvPr/>
        </p:nvPicPr>
        <p:blipFill>
          <a:blip r:embed="rId4">
            <a:extLst/>
          </a:blip>
          <a:stretch>
            <a:fillRect/>
          </a:stretch>
        </p:blipFill>
        <p:spPr>
          <a:xfrm>
            <a:off x="7906680" y="4281885"/>
            <a:ext cx="15948423" cy="88172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circl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653" name="Rounded Rectangle"/>
          <p:cNvSpPr/>
          <p:nvPr/>
        </p:nvSpPr>
        <p:spPr>
          <a:xfrm>
            <a:off x="7765512" y="4232469"/>
            <a:ext cx="16230758" cy="9026788"/>
          </a:xfrm>
          <a:prstGeom prst="roundRect">
            <a:avLst>
              <a:gd name="adj" fmla="val 1261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654" name="FAITH IN TRIALS: HOW CAN I HAVE JOY IN TRIALS?"/>
          <p:cNvSpPr txBox="1"/>
          <p:nvPr/>
        </p:nvSpPr>
        <p:spPr>
          <a:xfrm>
            <a:off x="182954" y="228475"/>
            <a:ext cx="24018092" cy="1079501"/>
          </a:xfrm>
          <a:prstGeom prst="rect">
            <a:avLst/>
          </a:prstGeom>
          <a:solidFill>
            <a:schemeClr val="accent6">
              <a:satOff val="1848"/>
              <a:lumOff val="-15262"/>
            </a:schemeClr>
          </a:solid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a:lnSpc>
                <a:spcPct val="100000"/>
              </a:lnSpc>
              <a:spcBef>
                <a:spcPts val="0"/>
              </a:spcBef>
              <a:defRPr b="1" sz="6600">
                <a:ln w="12700" cap="flat">
                  <a:solidFill>
                    <a:srgbClr val="000000"/>
                  </a:solidFill>
                  <a:prstDash val="solid"/>
                  <a:miter lim="400000"/>
                </a:ln>
                <a:solidFill>
                  <a:srgbClr val="FFFFFF"/>
                </a:solidFill>
                <a:effectLst>
                  <a:outerShdw sx="100000" sy="100000" kx="0" ky="0" algn="b" rotWithShape="0" blurRad="76200" dist="63500" dir="1440000">
                    <a:srgbClr val="000000"/>
                  </a:outerShdw>
                </a:effectLst>
                <a:latin typeface="Gill Sans"/>
                <a:ea typeface="Gill Sans"/>
                <a:cs typeface="Gill Sans"/>
                <a:sym typeface="Gill Sans"/>
              </a:defRPr>
            </a:pPr>
            <a:r>
              <a:rPr>
                <a:solidFill>
                  <a:schemeClr val="accent3">
                    <a:hueOff val="198700"/>
                    <a:satOff val="21248"/>
                    <a:lumOff val="19305"/>
                  </a:schemeClr>
                </a:solidFill>
              </a:rPr>
              <a:t>FAITH IN TRIALS</a:t>
            </a:r>
            <a:r>
              <a:t>: HOW CAN I HAVE JOY IN TRIALS?</a:t>
            </a:r>
          </a:p>
        </p:txBody>
      </p:sp>
      <p:grpSp>
        <p:nvGrpSpPr>
          <p:cNvPr id="657" name="Front view of a red Ducati motorcycle against a black background"/>
          <p:cNvGrpSpPr/>
          <p:nvPr/>
        </p:nvGrpSpPr>
        <p:grpSpPr>
          <a:xfrm>
            <a:off x="189507" y="3648773"/>
            <a:ext cx="7157800" cy="9961454"/>
            <a:chOff x="0" y="0"/>
            <a:chExt cx="7157799" cy="9961452"/>
          </a:xfrm>
        </p:grpSpPr>
        <p:pic>
          <p:nvPicPr>
            <p:cNvPr id="656" name="Front view of a red Ducati motorcycle against a black background" descr="Front view of a red Ducati motorcycle against a black background"/>
            <p:cNvPicPr>
              <a:picLocks noChangeAspect="1"/>
            </p:cNvPicPr>
            <p:nvPr/>
          </p:nvPicPr>
          <p:blipFill>
            <a:blip r:embed="rId2">
              <a:extLst/>
            </a:blip>
            <a:srcRect l="27609" t="0" r="24576" b="0"/>
            <a:stretch>
              <a:fillRect/>
            </a:stretch>
          </p:blipFill>
          <p:spPr>
            <a:xfrm>
              <a:off x="152400" y="101599"/>
              <a:ext cx="6853000" cy="9555054"/>
            </a:xfrm>
            <a:prstGeom prst="rect">
              <a:avLst/>
            </a:prstGeom>
            <a:ln>
              <a:noFill/>
            </a:ln>
            <a:effectLst/>
          </p:spPr>
        </p:pic>
        <p:pic>
          <p:nvPicPr>
            <p:cNvPr id="655" name="Front view of a red Ducati motorcycle against a black background" descr="Front view of a red Ducati motorcycle against a black background"/>
            <p:cNvPicPr>
              <a:picLocks noChangeAspect="0"/>
            </p:cNvPicPr>
            <p:nvPr/>
          </p:nvPicPr>
          <p:blipFill>
            <a:blip r:embed="rId3">
              <a:extLst/>
            </a:blip>
            <a:stretch>
              <a:fillRect/>
            </a:stretch>
          </p:blipFill>
          <p:spPr>
            <a:xfrm>
              <a:off x="0" y="-1"/>
              <a:ext cx="7157800" cy="9961454"/>
            </a:xfrm>
            <a:prstGeom prst="rect">
              <a:avLst/>
            </a:prstGeom>
            <a:effectLst/>
          </p:spPr>
        </p:pic>
      </p:grpSp>
      <p:sp>
        <p:nvSpPr>
          <p:cNvPr id="658" name="temporary nature of trials (1:9-11)"/>
          <p:cNvSpPr/>
          <p:nvPr/>
        </p:nvSpPr>
        <p:spPr>
          <a:xfrm>
            <a:off x="1218124" y="1665805"/>
            <a:ext cx="21947752" cy="1976715"/>
          </a:xfrm>
          <a:prstGeom prst="roundRect">
            <a:avLst>
              <a:gd name="adj" fmla="val 44021"/>
            </a:avLst>
          </a:prstGeom>
          <a:gradFill>
            <a:gsLst>
              <a:gs pos="0">
                <a:srgbClr val="941100"/>
              </a:gs>
              <a:gs pos="100000">
                <a:srgbClr val="945200"/>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cap="all" sz="6800">
                <a:solidFill>
                  <a:srgbClr val="FFFFFF"/>
                </a:solidFill>
                <a:latin typeface="Gill Sans"/>
                <a:ea typeface="Gill Sans"/>
                <a:cs typeface="Gill Sans"/>
                <a:sym typeface="Gill Sans"/>
              </a:defRPr>
            </a:lvl1pPr>
          </a:lstStyle>
          <a:p>
            <a:pPr/>
            <a:r>
              <a:t>temporary nature of trials (1:9-11)</a:t>
            </a:r>
          </a:p>
        </p:txBody>
      </p:sp>
      <p:sp>
        <p:nvSpPr>
          <p:cNvPr id="659" name="James 1:12 (NKJV)…"/>
          <p:cNvSpPr txBox="1"/>
          <p:nvPr/>
        </p:nvSpPr>
        <p:spPr>
          <a:xfrm>
            <a:off x="496489" y="4274456"/>
            <a:ext cx="6543837" cy="8832231"/>
          </a:xfrm>
          <a:prstGeom prst="rect">
            <a:avLst/>
          </a:prstGeom>
          <a:ln w="12700">
            <a:miter lim="400000"/>
          </a:ln>
          <a:effectLst>
            <a:outerShdw sx="100000" sy="100000" kx="0" ky="0" algn="b" rotWithShape="0" blurRad="279400" dist="152400" dir="2039992">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6000">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t>James 1:12 (NKJV) </a:t>
            </a:r>
          </a:p>
          <a:p>
            <a:pPr algn="ctr" defTabSz="457200">
              <a:lnSpc>
                <a:spcPct val="100000"/>
              </a:lnSpc>
              <a:spcBef>
                <a:spcPts val="0"/>
              </a:spcBef>
              <a:defRPr sz="6000">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rPr baseline="31999"/>
              <a:t>12</a:t>
            </a:r>
            <a:r>
              <a:t> Blessed </a:t>
            </a:r>
            <a:r>
              <a:rPr i="1"/>
              <a:t>is</a:t>
            </a:r>
            <a:r>
              <a:t> the man who endures temptation; for when he has been approved, he will receive the crown of life which the Lord has promised to those who love Him.</a:t>
            </a:r>
          </a:p>
        </p:txBody>
      </p:sp>
      <p:pic>
        <p:nvPicPr>
          <p:cNvPr id="660" name="droppedImage.pdf" descr="droppedImage.pdf"/>
          <p:cNvPicPr>
            <a:picLocks noChangeAspect="1"/>
          </p:cNvPicPr>
          <p:nvPr/>
        </p:nvPicPr>
        <p:blipFill>
          <a:blip r:embed="rId4">
            <a:extLst/>
          </a:blip>
          <a:stretch>
            <a:fillRect/>
          </a:stretch>
        </p:blipFill>
        <p:spPr>
          <a:xfrm>
            <a:off x="7477044" y="4707931"/>
            <a:ext cx="16807694" cy="796528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662" name="FAITH IN TRIALS: HOW CAN I HAVE JOY IN TRIALS?"/>
          <p:cNvSpPr txBox="1"/>
          <p:nvPr/>
        </p:nvSpPr>
        <p:spPr>
          <a:xfrm>
            <a:off x="182954" y="228475"/>
            <a:ext cx="24018092" cy="1079501"/>
          </a:xfrm>
          <a:prstGeom prst="rect">
            <a:avLst/>
          </a:prstGeom>
          <a:solidFill>
            <a:schemeClr val="accent6">
              <a:satOff val="1848"/>
              <a:lumOff val="-15262"/>
            </a:schemeClr>
          </a:solid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a:lnSpc>
                <a:spcPct val="100000"/>
              </a:lnSpc>
              <a:spcBef>
                <a:spcPts val="0"/>
              </a:spcBef>
              <a:defRPr b="1" sz="6600">
                <a:ln w="12700" cap="flat">
                  <a:solidFill>
                    <a:srgbClr val="000000"/>
                  </a:solidFill>
                  <a:prstDash val="solid"/>
                  <a:miter lim="400000"/>
                </a:ln>
                <a:solidFill>
                  <a:srgbClr val="FFFFFF"/>
                </a:solidFill>
                <a:effectLst>
                  <a:outerShdw sx="100000" sy="100000" kx="0" ky="0" algn="b" rotWithShape="0" blurRad="76200" dist="63500" dir="1440000">
                    <a:srgbClr val="000000"/>
                  </a:outerShdw>
                </a:effectLst>
                <a:latin typeface="Gill Sans"/>
                <a:ea typeface="Gill Sans"/>
                <a:cs typeface="Gill Sans"/>
                <a:sym typeface="Gill Sans"/>
              </a:defRPr>
            </a:pPr>
            <a:r>
              <a:rPr>
                <a:solidFill>
                  <a:schemeClr val="accent3">
                    <a:hueOff val="198700"/>
                    <a:satOff val="21248"/>
                    <a:lumOff val="19305"/>
                  </a:schemeClr>
                </a:solidFill>
              </a:rPr>
              <a:t>FAITH IN TRIALS</a:t>
            </a:r>
            <a:r>
              <a:t>: HOW CAN I HAVE JOY IN TRIALS?</a:t>
            </a:r>
          </a:p>
        </p:txBody>
      </p:sp>
      <p:grpSp>
        <p:nvGrpSpPr>
          <p:cNvPr id="665" name="Front view of a red Ducati motorcycle against a black background"/>
          <p:cNvGrpSpPr/>
          <p:nvPr/>
        </p:nvGrpSpPr>
        <p:grpSpPr>
          <a:xfrm>
            <a:off x="189507" y="3648773"/>
            <a:ext cx="7157800" cy="9961454"/>
            <a:chOff x="0" y="0"/>
            <a:chExt cx="7157799" cy="9961452"/>
          </a:xfrm>
        </p:grpSpPr>
        <p:pic>
          <p:nvPicPr>
            <p:cNvPr id="664" name="Front view of a red Ducati motorcycle against a black background" descr="Front view of a red Ducati motorcycle against a black background"/>
            <p:cNvPicPr>
              <a:picLocks noChangeAspect="1"/>
            </p:cNvPicPr>
            <p:nvPr/>
          </p:nvPicPr>
          <p:blipFill>
            <a:blip r:embed="rId2">
              <a:extLst/>
            </a:blip>
            <a:srcRect l="27609" t="0" r="24576" b="0"/>
            <a:stretch>
              <a:fillRect/>
            </a:stretch>
          </p:blipFill>
          <p:spPr>
            <a:xfrm>
              <a:off x="152400" y="101599"/>
              <a:ext cx="6853000" cy="9555054"/>
            </a:xfrm>
            <a:prstGeom prst="rect">
              <a:avLst/>
            </a:prstGeom>
            <a:ln>
              <a:noFill/>
            </a:ln>
            <a:effectLst/>
          </p:spPr>
        </p:pic>
        <p:pic>
          <p:nvPicPr>
            <p:cNvPr id="663" name="Front view of a red Ducati motorcycle against a black background" descr="Front view of a red Ducati motorcycle against a black background"/>
            <p:cNvPicPr>
              <a:picLocks noChangeAspect="0"/>
            </p:cNvPicPr>
            <p:nvPr/>
          </p:nvPicPr>
          <p:blipFill>
            <a:blip r:embed="rId3">
              <a:extLst/>
            </a:blip>
            <a:stretch>
              <a:fillRect/>
            </a:stretch>
          </p:blipFill>
          <p:spPr>
            <a:xfrm>
              <a:off x="0" y="-1"/>
              <a:ext cx="7157800" cy="9961454"/>
            </a:xfrm>
            <a:prstGeom prst="rect">
              <a:avLst/>
            </a:prstGeom>
            <a:effectLst/>
          </p:spPr>
        </p:pic>
      </p:grpSp>
      <p:sp>
        <p:nvSpPr>
          <p:cNvPr id="666" name="temporary nature of trials (1:9-11)"/>
          <p:cNvSpPr/>
          <p:nvPr/>
        </p:nvSpPr>
        <p:spPr>
          <a:xfrm>
            <a:off x="1218124" y="1665805"/>
            <a:ext cx="21947752" cy="1976715"/>
          </a:xfrm>
          <a:prstGeom prst="roundRect">
            <a:avLst>
              <a:gd name="adj" fmla="val 44021"/>
            </a:avLst>
          </a:prstGeom>
          <a:gradFill>
            <a:gsLst>
              <a:gs pos="0">
                <a:srgbClr val="941100"/>
              </a:gs>
              <a:gs pos="100000">
                <a:srgbClr val="945200"/>
              </a:gs>
            </a:gsLst>
            <a:lin ang="5400000"/>
          </a:gradFill>
          <a:ln w="50800">
            <a:solidFill>
              <a:srgbClr val="000000"/>
            </a:solidFill>
            <a:miter lim="400000"/>
          </a:ln>
          <a:effectLst>
            <a:outerShdw sx="100000" sy="100000" kx="0" ky="0" algn="b" rotWithShape="0" blurRad="279400" dist="152400" dir="2039992">
              <a:srgbClr val="945200">
                <a:alpha val="7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cap="all" sz="6800">
                <a:solidFill>
                  <a:srgbClr val="FFFFFF"/>
                </a:solidFill>
                <a:latin typeface="Gill Sans"/>
                <a:ea typeface="Gill Sans"/>
                <a:cs typeface="Gill Sans"/>
                <a:sym typeface="Gill Sans"/>
              </a:defRPr>
            </a:lvl1pPr>
          </a:lstStyle>
          <a:p>
            <a:pPr/>
            <a:r>
              <a:t>temporary nature of trials (1:9-11)</a:t>
            </a:r>
          </a:p>
        </p:txBody>
      </p:sp>
      <p:sp>
        <p:nvSpPr>
          <p:cNvPr id="667" name="James 1:12 (NKJV)…"/>
          <p:cNvSpPr txBox="1"/>
          <p:nvPr/>
        </p:nvSpPr>
        <p:spPr>
          <a:xfrm>
            <a:off x="496489" y="4274456"/>
            <a:ext cx="6543837" cy="8832231"/>
          </a:xfrm>
          <a:prstGeom prst="rect">
            <a:avLst/>
          </a:prstGeom>
          <a:ln w="12700">
            <a:miter lim="400000"/>
          </a:ln>
          <a:effectLst>
            <a:outerShdw sx="100000" sy="100000" kx="0" ky="0" algn="b" rotWithShape="0" blurRad="279400" dist="152400" dir="2039992">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6000">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t>James 1:12 (NKJV) </a:t>
            </a:r>
          </a:p>
          <a:p>
            <a:pPr algn="ctr" defTabSz="457200">
              <a:lnSpc>
                <a:spcPct val="100000"/>
              </a:lnSpc>
              <a:spcBef>
                <a:spcPts val="0"/>
              </a:spcBef>
              <a:defRPr sz="6000">
                <a:solidFill>
                  <a:srgbClr val="FFFFFF"/>
                </a:solidFill>
                <a:effectLst>
                  <a:outerShdw sx="100000" sy="100000" kx="0" ky="0" algn="b" rotWithShape="0" blurRad="63500" dist="63500" dir="2460000">
                    <a:srgbClr val="000000"/>
                  </a:outerShdw>
                </a:effectLst>
                <a:latin typeface="Times New Roman"/>
                <a:ea typeface="Times New Roman"/>
                <a:cs typeface="Times New Roman"/>
                <a:sym typeface="Times New Roman"/>
              </a:defRPr>
            </a:pPr>
            <a:r>
              <a:rPr baseline="31999"/>
              <a:t>12</a:t>
            </a:r>
            <a:r>
              <a:t> Blessed </a:t>
            </a:r>
            <a:r>
              <a:rPr i="1"/>
              <a:t>is</a:t>
            </a:r>
            <a:r>
              <a:t> the man who endures temptation; for when he has been approved, he will receive the crown of life which the Lord has promised to those who love Him.</a:t>
            </a:r>
          </a:p>
        </p:txBody>
      </p:sp>
      <p:sp>
        <p:nvSpPr>
          <p:cNvPr id="668" name="Job (Job 1-3)…"/>
          <p:cNvSpPr txBox="1"/>
          <p:nvPr/>
        </p:nvSpPr>
        <p:spPr>
          <a:xfrm>
            <a:off x="7546038" y="3784450"/>
            <a:ext cx="16551947" cy="9690101"/>
          </a:xfrm>
          <a:prstGeom prst="rect">
            <a:avLst/>
          </a:prstGeom>
          <a:solidFill>
            <a:schemeClr val="accent6">
              <a:hueOff val="-133706"/>
              <a:satOff val="8281"/>
              <a:lumOff val="-27269"/>
            </a:schemeClr>
          </a:solid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1371600" indent="-1371600">
              <a:lnSpc>
                <a:spcPct val="100000"/>
              </a:lnSpc>
              <a:spcBef>
                <a:spcPts val="1400"/>
              </a:spcBef>
              <a:buSzPct val="80000"/>
              <a:buBlip>
                <a:blip r:embed="rId4"/>
              </a:buBlip>
              <a:defRPr b="1" sz="6000">
                <a:ln w="12700" cap="flat">
                  <a:solidFill>
                    <a:srgbClr val="000000"/>
                  </a:solidFill>
                  <a:prstDash val="solid"/>
                  <a:miter lim="400000"/>
                </a:ln>
                <a:solidFill>
                  <a:srgbClr val="FFFFFF"/>
                </a:solidFill>
                <a:effectLst>
                  <a:outerShdw sx="100000" sy="100000" kx="0" ky="0" algn="b" rotWithShape="0" blurRad="50800" dist="63500" dir="1800000">
                    <a:srgbClr val="000000"/>
                  </a:outerShdw>
                </a:effectLst>
                <a:latin typeface="Century Gothic"/>
                <a:ea typeface="Century Gothic"/>
                <a:cs typeface="Century Gothic"/>
                <a:sym typeface="Century Gothic"/>
              </a:defRPr>
            </a:pPr>
            <a:r>
              <a:t>Job (Job 1-3)</a:t>
            </a:r>
          </a:p>
          <a:p>
            <a:pPr marL="1371600" indent="-1371600">
              <a:lnSpc>
                <a:spcPct val="100000"/>
              </a:lnSpc>
              <a:spcBef>
                <a:spcPts val="1400"/>
              </a:spcBef>
              <a:buSzPct val="80000"/>
              <a:buBlip>
                <a:blip r:embed="rId4"/>
              </a:buBlip>
              <a:defRPr b="1" sz="6000">
                <a:ln w="12700" cap="flat">
                  <a:solidFill>
                    <a:srgbClr val="000000"/>
                  </a:solidFill>
                  <a:prstDash val="solid"/>
                  <a:miter lim="400000"/>
                </a:ln>
                <a:solidFill>
                  <a:srgbClr val="FFFFFF"/>
                </a:solidFill>
                <a:effectLst>
                  <a:outerShdw sx="100000" sy="100000" kx="0" ky="0" algn="b" rotWithShape="0" blurRad="50800" dist="63500" dir="1800000">
                    <a:srgbClr val="000000"/>
                  </a:outerShdw>
                </a:effectLst>
                <a:latin typeface="Century Gothic"/>
                <a:ea typeface="Century Gothic"/>
                <a:cs typeface="Century Gothic"/>
                <a:sym typeface="Century Gothic"/>
              </a:defRPr>
            </a:pPr>
            <a:r>
              <a:t>Joseph (Gen. 37,39,40)</a:t>
            </a:r>
          </a:p>
          <a:p>
            <a:pPr marL="1371600" indent="-1371600">
              <a:lnSpc>
                <a:spcPct val="100000"/>
              </a:lnSpc>
              <a:spcBef>
                <a:spcPts val="1400"/>
              </a:spcBef>
              <a:buSzPct val="80000"/>
              <a:buBlip>
                <a:blip r:embed="rId4"/>
              </a:buBlip>
              <a:defRPr b="1" sz="6000">
                <a:ln w="12700" cap="flat">
                  <a:solidFill>
                    <a:srgbClr val="000000"/>
                  </a:solidFill>
                  <a:prstDash val="solid"/>
                  <a:miter lim="400000"/>
                </a:ln>
                <a:solidFill>
                  <a:srgbClr val="FFFFFF"/>
                </a:solidFill>
                <a:effectLst>
                  <a:outerShdw sx="100000" sy="100000" kx="0" ky="0" algn="b" rotWithShape="0" blurRad="50800" dist="63500" dir="1800000">
                    <a:srgbClr val="000000"/>
                  </a:outerShdw>
                </a:effectLst>
                <a:latin typeface="Century Gothic"/>
                <a:ea typeface="Century Gothic"/>
                <a:cs typeface="Century Gothic"/>
                <a:sym typeface="Century Gothic"/>
              </a:defRPr>
            </a:pPr>
            <a:r>
              <a:t>Moses (Num. 11:14-15)</a:t>
            </a:r>
          </a:p>
          <a:p>
            <a:pPr marL="1371600" indent="-1371600">
              <a:lnSpc>
                <a:spcPct val="100000"/>
              </a:lnSpc>
              <a:spcBef>
                <a:spcPts val="1400"/>
              </a:spcBef>
              <a:buSzPct val="80000"/>
              <a:buBlip>
                <a:blip r:embed="rId4"/>
              </a:buBlip>
              <a:defRPr b="1" sz="6000">
                <a:ln w="12700" cap="flat">
                  <a:solidFill>
                    <a:srgbClr val="000000"/>
                  </a:solidFill>
                  <a:prstDash val="solid"/>
                  <a:miter lim="400000"/>
                </a:ln>
                <a:solidFill>
                  <a:srgbClr val="FFFFFF"/>
                </a:solidFill>
                <a:effectLst>
                  <a:outerShdw sx="100000" sy="100000" kx="0" ky="0" algn="b" rotWithShape="0" blurRad="50800" dist="63500" dir="1800000">
                    <a:srgbClr val="000000"/>
                  </a:outerShdw>
                </a:effectLst>
                <a:latin typeface="Century Gothic"/>
                <a:ea typeface="Century Gothic"/>
                <a:cs typeface="Century Gothic"/>
                <a:sym typeface="Century Gothic"/>
              </a:defRPr>
            </a:pPr>
            <a:r>
              <a:t>Elijah (1 Kings 19)</a:t>
            </a:r>
          </a:p>
          <a:p>
            <a:pPr marL="1371600" indent="-1371600">
              <a:lnSpc>
                <a:spcPct val="100000"/>
              </a:lnSpc>
              <a:spcBef>
                <a:spcPts val="1400"/>
              </a:spcBef>
              <a:buSzPct val="80000"/>
              <a:buBlip>
                <a:blip r:embed="rId4"/>
              </a:buBlip>
              <a:defRPr b="1" sz="6000">
                <a:ln w="12700" cap="flat">
                  <a:solidFill>
                    <a:srgbClr val="000000"/>
                  </a:solidFill>
                  <a:prstDash val="solid"/>
                  <a:miter lim="400000"/>
                </a:ln>
                <a:solidFill>
                  <a:srgbClr val="FFFFFF"/>
                </a:solidFill>
                <a:effectLst>
                  <a:outerShdw sx="100000" sy="100000" kx="0" ky="0" algn="b" rotWithShape="0" blurRad="50800" dist="63500" dir="1800000">
                    <a:srgbClr val="000000"/>
                  </a:outerShdw>
                </a:effectLst>
                <a:latin typeface="Century Gothic"/>
                <a:ea typeface="Century Gothic"/>
                <a:cs typeface="Century Gothic"/>
                <a:sym typeface="Century Gothic"/>
              </a:defRPr>
            </a:pPr>
            <a:r>
              <a:t>David (1 Sam. 18-30; Ps. 41-43)</a:t>
            </a:r>
          </a:p>
          <a:p>
            <a:pPr marL="1371600" indent="-1371600">
              <a:lnSpc>
                <a:spcPct val="100000"/>
              </a:lnSpc>
              <a:spcBef>
                <a:spcPts val="1400"/>
              </a:spcBef>
              <a:buSzPct val="80000"/>
              <a:buBlip>
                <a:blip r:embed="rId4"/>
              </a:buBlip>
              <a:defRPr b="1" sz="6000">
                <a:ln w="12700" cap="flat">
                  <a:solidFill>
                    <a:srgbClr val="000000"/>
                  </a:solidFill>
                  <a:prstDash val="solid"/>
                  <a:miter lim="400000"/>
                </a:ln>
                <a:solidFill>
                  <a:srgbClr val="FFFFFF"/>
                </a:solidFill>
                <a:effectLst>
                  <a:outerShdw sx="100000" sy="100000" kx="0" ky="0" algn="b" rotWithShape="0" blurRad="50800" dist="63500" dir="1800000">
                    <a:srgbClr val="000000"/>
                  </a:outerShdw>
                </a:effectLst>
                <a:latin typeface="Century Gothic"/>
                <a:ea typeface="Century Gothic"/>
                <a:cs typeface="Century Gothic"/>
                <a:sym typeface="Century Gothic"/>
              </a:defRPr>
            </a:pPr>
            <a:r>
              <a:t>Daniel, Hananiah, Mishael, and Azariah (Daniel 1:3-21; 3:8-30)</a:t>
            </a:r>
          </a:p>
          <a:p>
            <a:pPr marL="1371600" indent="-1371600">
              <a:lnSpc>
                <a:spcPct val="100000"/>
              </a:lnSpc>
              <a:spcBef>
                <a:spcPts val="1400"/>
              </a:spcBef>
              <a:buSzPct val="80000"/>
              <a:buBlip>
                <a:blip r:embed="rId4"/>
              </a:buBlip>
              <a:defRPr b="1" sz="6000">
                <a:ln w="12700" cap="flat">
                  <a:solidFill>
                    <a:srgbClr val="000000"/>
                  </a:solidFill>
                  <a:prstDash val="solid"/>
                  <a:miter lim="400000"/>
                </a:ln>
                <a:solidFill>
                  <a:srgbClr val="FFFFFF"/>
                </a:solidFill>
                <a:effectLst>
                  <a:outerShdw sx="100000" sy="100000" kx="0" ky="0" algn="b" rotWithShape="0" blurRad="50800" dist="63500" dir="1800000">
                    <a:srgbClr val="000000"/>
                  </a:outerShdw>
                </a:effectLst>
                <a:latin typeface="Century Gothic"/>
                <a:ea typeface="Century Gothic"/>
                <a:cs typeface="Century Gothic"/>
                <a:sym typeface="Century Gothic"/>
              </a:defRPr>
            </a:pPr>
            <a:r>
              <a:t>Paul (2 Cor. 12:7-10)</a:t>
            </a:r>
          </a:p>
          <a:p>
            <a:pPr marL="1371600" indent="-1371600">
              <a:lnSpc>
                <a:spcPct val="100000"/>
              </a:lnSpc>
              <a:spcBef>
                <a:spcPts val="1400"/>
              </a:spcBef>
              <a:buSzPct val="80000"/>
              <a:buBlip>
                <a:blip r:embed="rId4"/>
              </a:buBlip>
              <a:defRPr b="1" sz="6000">
                <a:ln w="12700" cap="flat">
                  <a:solidFill>
                    <a:srgbClr val="000000"/>
                  </a:solidFill>
                  <a:prstDash val="solid"/>
                  <a:miter lim="400000"/>
                </a:ln>
                <a:solidFill>
                  <a:srgbClr val="FFFFFF"/>
                </a:solidFill>
                <a:effectLst>
                  <a:outerShdw sx="100000" sy="100000" kx="0" ky="0" algn="b" rotWithShape="0" blurRad="50800" dist="63500" dir="1800000">
                    <a:srgbClr val="000000"/>
                  </a:outerShdw>
                </a:effectLst>
                <a:latin typeface="Century Gothic"/>
                <a:ea typeface="Century Gothic"/>
                <a:cs typeface="Century Gothic"/>
                <a:sym typeface="Century Gothic"/>
              </a:defRPr>
            </a:pPr>
            <a:r>
              <a:t>Jesus (Luke 22:42-44; Heb. 5:7; 12:1,2)</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18" name="Job 2:7–10 (NKJV)…"/>
          <p:cNvSpPr txBox="1"/>
          <p:nvPr/>
        </p:nvSpPr>
        <p:spPr>
          <a:xfrm>
            <a:off x="675115" y="375768"/>
            <a:ext cx="23033769" cy="127889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91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t>Job 2:7–10 (NKJV) </a:t>
            </a:r>
          </a:p>
          <a:p>
            <a:pPr algn="ctr" defTabSz="457200">
              <a:lnSpc>
                <a:spcPct val="100000"/>
              </a:lnSpc>
              <a:spcBef>
                <a:spcPts val="0"/>
              </a:spcBef>
              <a:defRPr sz="74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rPr baseline="31999"/>
              <a:t>7</a:t>
            </a:r>
            <a:r>
              <a:t> So Satan went out from the presence of the Lord, and struck Job with painful boils from the sole of his foot to the crown of his head. </a:t>
            </a:r>
            <a:r>
              <a:rPr baseline="31999"/>
              <a:t>8</a:t>
            </a:r>
            <a:r>
              <a:t> And he took for himself a potsherd with which to scrape himself while he sat in the midst of the ashes. </a:t>
            </a:r>
            <a:r>
              <a:rPr baseline="31999"/>
              <a:t>9</a:t>
            </a:r>
            <a:r>
              <a:t> Then his wife said to him, “Do you still hold fast to your integrity? Curse God and die!” </a:t>
            </a:r>
            <a:r>
              <a:rPr baseline="31999"/>
              <a:t>10</a:t>
            </a:r>
            <a:r>
              <a:t> But he said to her, “You speak as one of the foolish women speaks. Shall we indeed accept good from God, and shall we not accept adversity?” In all this Job did not sin with his lips.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0" name="Front view of a red motorcycle against a black background" descr="Front view of a red motorcycle against a black background"/>
          <p:cNvPicPr>
            <a:picLocks noChangeAspect="1"/>
          </p:cNvPicPr>
          <p:nvPr>
            <p:ph type="pic" idx="21"/>
          </p:nvPr>
        </p:nvPicPr>
        <p:blipFill>
          <a:blip r:embed="rId2">
            <a:extLst/>
          </a:blip>
          <a:srcRect l="0" t="0" r="6778" b="0"/>
          <a:stretch>
            <a:fillRect/>
          </a:stretch>
        </p:blipFill>
        <p:spPr>
          <a:prstGeom prst="rect">
            <a:avLst/>
          </a:prstGeom>
        </p:spPr>
      </p:pic>
      <p:pic>
        <p:nvPicPr>
          <p:cNvPr id="221" name="pasted-movie.png" descr="pasted-movie.png"/>
          <p:cNvPicPr>
            <a:picLocks noChangeAspect="1"/>
          </p:cNvPicPr>
          <p:nvPr/>
        </p:nvPicPr>
        <p:blipFill>
          <a:blip r:embed="rId3">
            <a:extLst/>
          </a:blip>
          <a:stretch>
            <a:fillRect/>
          </a:stretch>
        </p:blipFill>
        <p:spPr>
          <a:xfrm>
            <a:off x="8949387" y="-402104"/>
            <a:ext cx="15191376" cy="3381255"/>
          </a:xfrm>
          <a:prstGeom prst="rect">
            <a:avLst/>
          </a:prstGeom>
          <a:ln w="12700">
            <a:miter lim="400000"/>
          </a:ln>
          <a:effectLst>
            <a:outerShdw sx="100000" sy="100000" kx="0" ky="0" algn="b" rotWithShape="0" blurRad="215900" dist="109623" dir="5400000">
              <a:srgbClr val="000000"/>
            </a:outerShdw>
          </a:effectLst>
        </p:spPr>
      </p:pic>
      <p:pic>
        <p:nvPicPr>
          <p:cNvPr id="222" name="pasted-movie.png" descr="pasted-movie.png"/>
          <p:cNvPicPr>
            <a:picLocks noChangeAspect="1"/>
          </p:cNvPicPr>
          <p:nvPr/>
        </p:nvPicPr>
        <p:blipFill>
          <a:blip r:embed="rId4">
            <a:extLst/>
          </a:blip>
          <a:stretch>
            <a:fillRect/>
          </a:stretch>
        </p:blipFill>
        <p:spPr>
          <a:xfrm>
            <a:off x="8762879" y="1926477"/>
            <a:ext cx="15564392" cy="2620809"/>
          </a:xfrm>
          <a:prstGeom prst="rect">
            <a:avLst/>
          </a:prstGeom>
          <a:ln w="12700">
            <a:miter lim="400000"/>
          </a:ln>
          <a:effectLst>
            <a:outerShdw sx="100000" sy="100000" kx="0" ky="0" algn="b" rotWithShape="0" blurRad="215900" dist="109623" dir="5400000">
              <a:srgbClr val="000000"/>
            </a:outerShdw>
          </a:effectLst>
        </p:spPr>
      </p:pic>
      <p:sp>
        <p:nvSpPr>
          <p:cNvPr id="223" name="Job 14:1–2 (NKJV)…"/>
          <p:cNvSpPr txBox="1"/>
          <p:nvPr/>
        </p:nvSpPr>
        <p:spPr>
          <a:xfrm>
            <a:off x="9339778" y="5792304"/>
            <a:ext cx="14410593" cy="6917520"/>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800">
                <a:solidFill>
                  <a:srgbClr val="FFFFFF"/>
                </a:solidFill>
                <a:effectLst>
                  <a:outerShdw sx="100000" sy="100000" kx="0" ky="0" algn="b" rotWithShape="0" blurRad="50800" dist="63500" dir="2550384">
                    <a:srgbClr val="000000"/>
                  </a:outerShdw>
                </a:effectLst>
                <a:latin typeface="Times New Roman"/>
                <a:ea typeface="Times New Roman"/>
                <a:cs typeface="Times New Roman"/>
                <a:sym typeface="Times New Roman"/>
              </a:defRPr>
            </a:pPr>
            <a:r>
              <a:t>Job 14:1–2 (NKJV)</a:t>
            </a:r>
          </a:p>
          <a:p>
            <a:pPr algn="ctr" defTabSz="457200">
              <a:lnSpc>
                <a:spcPct val="100000"/>
              </a:lnSpc>
              <a:spcBef>
                <a:spcPts val="0"/>
              </a:spcBef>
              <a:defRPr sz="7800">
                <a:solidFill>
                  <a:srgbClr val="FFFFFF"/>
                </a:solidFill>
                <a:effectLst>
                  <a:outerShdw sx="100000" sy="100000" kx="0" ky="0" algn="b" rotWithShape="0" blurRad="50800" dist="63500" dir="2550384">
                    <a:srgbClr val="000000"/>
                  </a:outerShdw>
                </a:effectLst>
                <a:latin typeface="Times New Roman"/>
                <a:ea typeface="Times New Roman"/>
                <a:cs typeface="Times New Roman"/>
                <a:sym typeface="Times New Roman"/>
              </a:defRPr>
            </a:pPr>
            <a:r>
              <a:rPr baseline="31999"/>
              <a:t>1</a:t>
            </a:r>
            <a:r>
              <a:t> “Man </a:t>
            </a:r>
            <a:r>
              <a:rPr i="1"/>
              <a:t>who is</a:t>
            </a:r>
            <a:r>
              <a:t> born of woman Is of few days and full of trouble. </a:t>
            </a:r>
            <a:r>
              <a:rPr baseline="31999"/>
              <a:t>2</a:t>
            </a:r>
            <a:r>
              <a:t> He comes forth like a flower and fades away; He flees like a shadow and does not continue.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5" name="Front view of a red motorcycle against a black background" descr="Front view of a red motorcycle against a black background"/>
          <p:cNvPicPr>
            <a:picLocks noChangeAspect="1"/>
          </p:cNvPicPr>
          <p:nvPr/>
        </p:nvPicPr>
        <p:blipFill>
          <a:blip r:embed="rId2">
            <a:extLst/>
          </a:blip>
          <a:srcRect l="4463" t="0" r="45284" b="0"/>
          <a:stretch>
            <a:fillRect/>
          </a:stretch>
        </p:blipFill>
        <p:spPr>
          <a:xfrm>
            <a:off x="241081" y="1803319"/>
            <a:ext cx="11047201" cy="11527667"/>
          </a:xfrm>
          <a:prstGeom prst="rect">
            <a:avLst/>
          </a:prstGeom>
          <a:ln w="12700">
            <a:miter lim="400000"/>
          </a:ln>
        </p:spPr>
      </p:pic>
      <p:pic>
        <p:nvPicPr>
          <p:cNvPr id="226" name="Rectangle Rectangle" descr="Rectangle Rectangle"/>
          <p:cNvPicPr>
            <a:picLocks noChangeAspect="0"/>
          </p:cNvPicPr>
          <p:nvPr/>
        </p:nvPicPr>
        <p:blipFill>
          <a:blip r:embed="rId3">
            <a:extLst/>
          </a:blip>
          <a:stretch>
            <a:fillRect/>
          </a:stretch>
        </p:blipFill>
        <p:spPr>
          <a:xfrm>
            <a:off x="9800247" y="3016688"/>
            <a:ext cx="14507743" cy="10737976"/>
          </a:xfrm>
          <a:prstGeom prst="rect">
            <a:avLst/>
          </a:prstGeom>
          <a:effectLst>
            <a:outerShdw sx="100000" sy="100000" kx="0" ky="0" algn="b" rotWithShape="0" blurRad="228600" dist="190500" dir="2066934">
              <a:srgbClr val="000000"/>
            </a:outerShdw>
          </a:effectLst>
        </p:spPr>
      </p:pic>
      <p:sp>
        <p:nvSpPr>
          <p:cNvPr id="227" name="Our Lives On Earth Will Be UNSETTLED!! – Ever Changing…"/>
          <p:cNvSpPr txBox="1"/>
          <p:nvPr/>
        </p:nvSpPr>
        <p:spPr>
          <a:xfrm>
            <a:off x="9942945" y="4303264"/>
            <a:ext cx="14222348" cy="874331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938463" indent="-938463" defTabSz="821531">
              <a:lnSpc>
                <a:spcPct val="90000"/>
              </a:lnSpc>
              <a:spcBef>
                <a:spcPts val="4000"/>
              </a:spcBef>
              <a:buSzPct val="80000"/>
              <a:buBlip>
                <a:blip r:embed="rId4"/>
              </a:buBlip>
              <a:defRPr b="1" sz="7400">
                <a:solidFill>
                  <a:srgbClr val="000000"/>
                </a:solidFill>
                <a:latin typeface="Century Gothic"/>
                <a:ea typeface="Century Gothic"/>
                <a:cs typeface="Century Gothic"/>
                <a:sym typeface="Century Gothic"/>
              </a:defRPr>
            </a:pPr>
            <a:r>
              <a:t>Our Lives On Earth Will Be UNSETTLED!! – Ever Changing</a:t>
            </a:r>
          </a:p>
          <a:p>
            <a:pPr lvl="2" marL="1997363" indent="-955963" defTabSz="821531">
              <a:lnSpc>
                <a:spcPct val="90000"/>
              </a:lnSpc>
              <a:spcBef>
                <a:spcPts val="4000"/>
              </a:spcBef>
              <a:buSzPct val="80000"/>
              <a:buBlip>
                <a:blip r:embed="rId5"/>
              </a:buBlip>
              <a:defRPr sz="7900">
                <a:solidFill>
                  <a:srgbClr val="000000"/>
                </a:solidFill>
                <a:latin typeface="Century Gothic"/>
                <a:ea typeface="Century Gothic"/>
                <a:cs typeface="Century Gothic"/>
                <a:sym typeface="Century Gothic"/>
              </a:defRPr>
            </a:pPr>
            <a:r>
              <a:t>Good &amp; Bad Days  </a:t>
            </a:r>
          </a:p>
          <a:p>
            <a:pPr lvl="2" marL="1997363" indent="-955963" defTabSz="821531">
              <a:lnSpc>
                <a:spcPct val="90000"/>
              </a:lnSpc>
              <a:spcBef>
                <a:spcPts val="4000"/>
              </a:spcBef>
              <a:buSzPct val="80000"/>
              <a:buBlip>
                <a:blip r:embed="rId5"/>
              </a:buBlip>
              <a:defRPr sz="7900">
                <a:solidFill>
                  <a:srgbClr val="000000"/>
                </a:solidFill>
                <a:latin typeface="Century Gothic"/>
                <a:ea typeface="Century Gothic"/>
                <a:cs typeface="Century Gothic"/>
                <a:sym typeface="Century Gothic"/>
              </a:defRPr>
            </a:pPr>
            <a:r>
              <a:t>Good &amp; Bad Weeks  </a:t>
            </a:r>
          </a:p>
          <a:p>
            <a:pPr lvl="2" marL="1997363" indent="-955963" defTabSz="821531">
              <a:lnSpc>
                <a:spcPct val="90000"/>
              </a:lnSpc>
              <a:spcBef>
                <a:spcPts val="4000"/>
              </a:spcBef>
              <a:buSzPct val="80000"/>
              <a:buBlip>
                <a:blip r:embed="rId5"/>
              </a:buBlip>
              <a:defRPr sz="7900">
                <a:solidFill>
                  <a:srgbClr val="000000"/>
                </a:solidFill>
                <a:latin typeface="Century Gothic"/>
                <a:ea typeface="Century Gothic"/>
                <a:cs typeface="Century Gothic"/>
                <a:sym typeface="Century Gothic"/>
              </a:defRPr>
            </a:pPr>
            <a:r>
              <a:t>Good &amp; Bad Months</a:t>
            </a:r>
          </a:p>
          <a:p>
            <a:pPr lvl="2" marL="1997363" indent="-955963" defTabSz="821531">
              <a:lnSpc>
                <a:spcPct val="90000"/>
              </a:lnSpc>
              <a:spcBef>
                <a:spcPts val="4000"/>
              </a:spcBef>
              <a:buSzPct val="80000"/>
              <a:buBlip>
                <a:blip r:embed="rId5"/>
              </a:buBlip>
              <a:defRPr sz="7900">
                <a:solidFill>
                  <a:srgbClr val="000000"/>
                </a:solidFill>
                <a:latin typeface="Century Gothic"/>
                <a:ea typeface="Century Gothic"/>
                <a:cs typeface="Century Gothic"/>
                <a:sym typeface="Century Gothic"/>
              </a:defRPr>
            </a:pPr>
            <a:r>
              <a:t>Good &amp; Bad Years </a:t>
            </a:r>
          </a:p>
        </p:txBody>
      </p:sp>
      <p:sp>
        <p:nvSpPr>
          <p:cNvPr id="228" name="THE REALITY OF ADVERSITY"/>
          <p:cNvSpPr/>
          <p:nvPr/>
        </p:nvSpPr>
        <p:spPr>
          <a:xfrm>
            <a:off x="9812947" y="2058882"/>
            <a:ext cx="14482343" cy="1848028"/>
          </a:xfrm>
          <a:prstGeom prst="roundRect">
            <a:avLst>
              <a:gd name="adj" fmla="val 31756"/>
            </a:avLst>
          </a:prstGeom>
          <a:gradFill>
            <a:gsLst>
              <a:gs pos="0">
                <a:srgbClr val="941100"/>
              </a:gs>
              <a:gs pos="100000">
                <a:srgbClr val="212121"/>
              </a:gs>
            </a:gsLst>
            <a:lin ang="5400000"/>
          </a:gradFill>
          <a:ln w="12700">
            <a:miter lim="400000"/>
          </a:ln>
          <a:effectLst>
            <a:outerShdw sx="100000" sy="100000" kx="0" ky="0" algn="b" rotWithShape="0" blurRad="228600" dist="190500" dir="2066934">
              <a:srgbClr val="000000"/>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sz="7700">
                <a:solidFill>
                  <a:srgbClr val="FFFFFF"/>
                </a:solidFill>
                <a:effectLst>
                  <a:outerShdw sx="100000" sy="100000" kx="0" ky="0" algn="b" rotWithShape="0" blurRad="63500" dist="50800" dir="5400000">
                    <a:srgbClr val="000000">
                      <a:alpha val="50000"/>
                    </a:srgbClr>
                  </a:outerShdw>
                </a:effectLst>
                <a:latin typeface="Phosphate Inline"/>
                <a:ea typeface="Phosphate Inline"/>
                <a:cs typeface="Phosphate Inline"/>
                <a:sym typeface="Phosphate Inline"/>
              </a:defRPr>
            </a:lvl1pPr>
          </a:lstStyle>
          <a:p>
            <a:pPr/>
            <a:r>
              <a:t>THE REALITY OF ADVERSITY</a:t>
            </a:r>
          </a:p>
        </p:txBody>
      </p:sp>
      <p:sp>
        <p:nvSpPr>
          <p:cNvPr id="229"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30" name="pasted-movie.png" descr="pasted-movie.png"/>
          <p:cNvPicPr>
            <a:picLocks noChangeAspect="1"/>
          </p:cNvPicPr>
          <p:nvPr/>
        </p:nvPicPr>
        <p:blipFill>
          <a:blip r:embed="rId6">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231" name="pasted-movie.png" descr="pasted-movie.png"/>
          <p:cNvPicPr>
            <a:picLocks noChangeAspect="1"/>
          </p:cNvPicPr>
          <p:nvPr/>
        </p:nvPicPr>
        <p:blipFill>
          <a:blip r:embed="rId7">
            <a:extLst/>
          </a:blip>
          <a:stretch>
            <a:fillRect/>
          </a:stretch>
        </p:blipFill>
        <p:spPr>
          <a:xfrm>
            <a:off x="5739033" y="-762693"/>
            <a:ext cx="3042005" cy="2851879"/>
          </a:xfrm>
          <a:prstGeom prst="rect">
            <a:avLst/>
          </a:prstGeom>
          <a:ln w="12700">
            <a:miter lim="400000"/>
          </a:ln>
        </p:spPr>
      </p:pic>
      <p:pic>
        <p:nvPicPr>
          <p:cNvPr id="232" name="pasted-movie.png" descr="pasted-movie.png"/>
          <p:cNvPicPr>
            <a:picLocks noChangeAspect="0"/>
          </p:cNvPicPr>
          <p:nvPr/>
        </p:nvPicPr>
        <p:blipFill>
          <a:blip r:embed="rId8">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233" name="Job 14:1–2 (NKJV)…"/>
          <p:cNvSpPr txBox="1"/>
          <p:nvPr/>
        </p:nvSpPr>
        <p:spPr>
          <a:xfrm>
            <a:off x="390692" y="6967436"/>
            <a:ext cx="9445499" cy="620333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FFFFFF"/>
                </a:solidFill>
                <a:effectLst>
                  <a:outerShdw sx="100000" sy="100000" kx="0" ky="0" algn="b" rotWithShape="0" blurRad="50800" dist="63500" dir="2550384">
                    <a:srgbClr val="000000"/>
                  </a:outerShdw>
                </a:effectLst>
                <a:latin typeface="Times New Roman"/>
                <a:ea typeface="Times New Roman"/>
                <a:cs typeface="Times New Roman"/>
                <a:sym typeface="Times New Roman"/>
              </a:defRPr>
            </a:pPr>
            <a:r>
              <a:t>Job 14:1–2 (NKJV)</a:t>
            </a:r>
          </a:p>
          <a:p>
            <a:pPr algn="ctr" defTabSz="457200">
              <a:lnSpc>
                <a:spcPct val="100000"/>
              </a:lnSpc>
              <a:spcBef>
                <a:spcPts val="0"/>
              </a:spcBef>
              <a:defRPr sz="6000">
                <a:solidFill>
                  <a:srgbClr val="FFFFFF"/>
                </a:solidFill>
                <a:effectLst>
                  <a:outerShdw sx="100000" sy="100000" kx="0" ky="0" algn="b" rotWithShape="0" blurRad="50800" dist="63500" dir="2550384">
                    <a:srgbClr val="000000"/>
                  </a:outerShdw>
                </a:effectLst>
                <a:latin typeface="Times New Roman"/>
                <a:ea typeface="Times New Roman"/>
                <a:cs typeface="Times New Roman"/>
                <a:sym typeface="Times New Roman"/>
              </a:defRPr>
            </a:pPr>
            <a:r>
              <a:rPr baseline="31999"/>
              <a:t>1</a:t>
            </a:r>
            <a:r>
              <a:t> “Man </a:t>
            </a:r>
            <a:r>
              <a:rPr i="1"/>
              <a:t>who is</a:t>
            </a:r>
            <a:r>
              <a:t> born of woman Is of few days and full of trouble. </a:t>
            </a:r>
            <a:r>
              <a:rPr baseline="31999"/>
              <a:t>2</a:t>
            </a:r>
            <a:r>
              <a:t> He comes forth like a flower and fades away; He flees like a shadow and does not continue. </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27">
                                            <p:txEl>
                                              <p:pRg st="1" end="1"/>
                                            </p:txEl>
                                          </p:spTgt>
                                        </p:tgtEl>
                                        <p:attrNameLst>
                                          <p:attrName>style.visibility</p:attrName>
                                        </p:attrNameLst>
                                      </p:cBhvr>
                                      <p:to>
                                        <p:strVal val="visible"/>
                                      </p:to>
                                    </p:set>
                                    <p:animEffect filter="wipe(left)" transition="in">
                                      <p:cBhvr>
                                        <p:cTn id="7" dur="1500"/>
                                        <p:tgtEl>
                                          <p:spTgt spid="22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27">
                                            <p:txEl>
                                              <p:pRg st="2" end="2"/>
                                            </p:txEl>
                                          </p:spTgt>
                                        </p:tgtEl>
                                        <p:attrNameLst>
                                          <p:attrName>style.visibility</p:attrName>
                                        </p:attrNameLst>
                                      </p:cBhvr>
                                      <p:to>
                                        <p:strVal val="visible"/>
                                      </p:to>
                                    </p:set>
                                    <p:animEffect filter="wipe(left)" transition="in">
                                      <p:cBhvr>
                                        <p:cTn id="12" dur="1500"/>
                                        <p:tgtEl>
                                          <p:spTgt spid="22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27">
                                            <p:txEl>
                                              <p:pRg st="3" end="3"/>
                                            </p:txEl>
                                          </p:spTgt>
                                        </p:tgtEl>
                                        <p:attrNameLst>
                                          <p:attrName>style.visibility</p:attrName>
                                        </p:attrNameLst>
                                      </p:cBhvr>
                                      <p:to>
                                        <p:strVal val="visible"/>
                                      </p:to>
                                    </p:set>
                                    <p:animEffect filter="wipe(left)" transition="in">
                                      <p:cBhvr>
                                        <p:cTn id="17" dur="1500"/>
                                        <p:tgtEl>
                                          <p:spTgt spid="22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227">
                                            <p:txEl>
                                              <p:pRg st="4" end="4"/>
                                            </p:txEl>
                                          </p:spTgt>
                                        </p:tgtEl>
                                        <p:attrNameLst>
                                          <p:attrName>style.visibility</p:attrName>
                                        </p:attrNameLst>
                                      </p:cBhvr>
                                      <p:to>
                                        <p:strVal val="visible"/>
                                      </p:to>
                                    </p:set>
                                    <p:animEffect filter="wipe(left)" transition="in">
                                      <p:cBhvr>
                                        <p:cTn id="22" dur="1500"/>
                                        <p:tgtEl>
                                          <p:spTgt spid="227">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7"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5" name="Front view of a red motorcycle against a black background" descr="Front view of a red motorcycle against a black background"/>
          <p:cNvPicPr>
            <a:picLocks noChangeAspect="1"/>
          </p:cNvPicPr>
          <p:nvPr/>
        </p:nvPicPr>
        <p:blipFill>
          <a:blip r:embed="rId2">
            <a:extLst/>
          </a:blip>
          <a:srcRect l="4463" t="0" r="45284" b="0"/>
          <a:stretch>
            <a:fillRect/>
          </a:stretch>
        </p:blipFill>
        <p:spPr>
          <a:xfrm>
            <a:off x="241081" y="1803319"/>
            <a:ext cx="11047201" cy="11527667"/>
          </a:xfrm>
          <a:prstGeom prst="rect">
            <a:avLst/>
          </a:prstGeom>
          <a:ln w="12700">
            <a:miter lim="400000"/>
          </a:ln>
        </p:spPr>
      </p:pic>
      <p:sp>
        <p:nvSpPr>
          <p:cNvPr id="236" name="Rectangle"/>
          <p:cNvSpPr/>
          <p:nvPr/>
        </p:nvSpPr>
        <p:spPr>
          <a:xfrm>
            <a:off x="10750063" y="1807092"/>
            <a:ext cx="13374525" cy="11520121"/>
          </a:xfrm>
          <a:prstGeom prst="rect">
            <a:avLst/>
          </a:prstGeom>
          <a:solidFill>
            <a:srgbClr val="FFFFFF"/>
          </a:solidFill>
          <a:ln w="12700">
            <a:miter lim="400000"/>
          </a:ln>
          <a:effectLst>
            <a:outerShdw sx="100000" sy="100000" kx="0" ky="0" algn="b" rotWithShape="0" blurRad="228600" dist="190500" dir="2066934">
              <a:srgbClr val="000000"/>
            </a:outerShdw>
          </a:effectLst>
        </p:spPr>
        <p:txBody>
          <a:bodyPr lIns="50800" tIns="50800" rIns="50800" bIns="50800" anchor="ctr"/>
          <a:lstStyle/>
          <a:p>
            <a:pPr algn="ctr">
              <a:lnSpc>
                <a:spcPct val="100000"/>
              </a:lnSpc>
              <a:spcBef>
                <a:spcPts val="0"/>
              </a:spcBef>
              <a:defRPr sz="5000">
                <a:solidFill>
                  <a:srgbClr val="FFFFFF"/>
                </a:solidFill>
              </a:defRPr>
            </a:pPr>
          </a:p>
        </p:txBody>
      </p:sp>
      <p:sp>
        <p:nvSpPr>
          <p:cNvPr id="237" name="Ecclesiastes 7:13 (NKJV)…"/>
          <p:cNvSpPr txBox="1"/>
          <p:nvPr/>
        </p:nvSpPr>
        <p:spPr>
          <a:xfrm>
            <a:off x="420927" y="9271965"/>
            <a:ext cx="10116520" cy="3615705"/>
          </a:xfrm>
          <a:prstGeom prst="rect">
            <a:avLst/>
          </a:prstGeom>
          <a:ln w="12700">
            <a:miter lim="400000"/>
          </a:ln>
          <a:effectLst>
            <a:outerShdw sx="100000" sy="100000" kx="0" ky="0" algn="b" rotWithShape="0" blurRad="88900" dist="88900" dir="2066934">
              <a:srgbClr val="000000"/>
            </a:outerShdw>
          </a:effectLst>
          <a:extLst>
            <a:ext uri="{C572A759-6A51-4108-AA02-DFA0A04FC94B}">
              <ma14:wrappingTextBoxFlag xmlns:ma14="http://schemas.microsoft.com/office/mac/drawingml/2011/main" val="1"/>
            </a:ext>
          </a:extLst>
        </p:spPr>
        <p:txBody>
          <a:bodyPr lIns="71437" tIns="71437" rIns="71437" bIns="71437">
            <a:spAutoFit/>
          </a:bodyPr>
          <a:lstStyle/>
          <a:p>
            <a:pPr algn="ctr" defTabSz="642937">
              <a:lnSpc>
                <a:spcPct val="100000"/>
              </a:lnSpc>
              <a:spcBef>
                <a:spcPts val="0"/>
              </a:spcBef>
              <a:defRPr b="1" sz="6000">
                <a:solidFill>
                  <a:srgbClr val="FFFFFF"/>
                </a:solidFill>
                <a:effectLst>
                  <a:outerShdw sx="100000" sy="100000" kx="0" ky="0" algn="b" rotWithShape="0" blurRad="63500" dist="63500" dir="360000">
                    <a:srgbClr val="000000"/>
                  </a:outerShdw>
                </a:effectLst>
                <a:latin typeface="Times New Roman"/>
                <a:ea typeface="Times New Roman"/>
                <a:cs typeface="Times New Roman"/>
                <a:sym typeface="Times New Roman"/>
              </a:defRPr>
            </a:pPr>
            <a:r>
              <a:t>Ecclesiastes 7:13 (NKJV) </a:t>
            </a:r>
          </a:p>
          <a:p>
            <a:pPr algn="ctr" defTabSz="642937">
              <a:lnSpc>
                <a:spcPct val="100000"/>
              </a:lnSpc>
              <a:spcBef>
                <a:spcPts val="0"/>
              </a:spcBef>
              <a:defRPr sz="6000">
                <a:solidFill>
                  <a:srgbClr val="FFFFFF"/>
                </a:solidFill>
                <a:effectLst>
                  <a:outerShdw sx="100000" sy="100000" kx="0" ky="0" algn="b" rotWithShape="0" blurRad="63500" dist="63500" dir="360000">
                    <a:srgbClr val="000000"/>
                  </a:outerShdw>
                </a:effectLst>
                <a:latin typeface="Times New Roman"/>
                <a:ea typeface="Times New Roman"/>
                <a:cs typeface="Times New Roman"/>
                <a:sym typeface="Times New Roman"/>
              </a:defRPr>
            </a:pPr>
            <a:r>
              <a:rPr baseline="31999"/>
              <a:t>13</a:t>
            </a:r>
            <a:r>
              <a:t>	Consider the work of God; For who can make straight what He has made crooked?   </a:t>
            </a:r>
          </a:p>
        </p:txBody>
      </p:sp>
      <p:sp>
        <p:nvSpPr>
          <p:cNvPr id="238" name="There are many things beyond our control - especially the judgments of God! (1:15; Dan. 4:35.)…"/>
          <p:cNvSpPr txBox="1"/>
          <p:nvPr/>
        </p:nvSpPr>
        <p:spPr>
          <a:xfrm>
            <a:off x="10933315" y="1952998"/>
            <a:ext cx="13008021" cy="1045416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938463" indent="-938463" defTabSz="821531">
              <a:lnSpc>
                <a:spcPct val="90000"/>
              </a:lnSpc>
              <a:spcBef>
                <a:spcPts val="2500"/>
              </a:spcBef>
              <a:buSzPct val="80000"/>
              <a:buBlip>
                <a:blip r:embed="rId3"/>
              </a:buBlip>
              <a:defRPr b="1" sz="6600">
                <a:solidFill>
                  <a:srgbClr val="000000"/>
                </a:solidFill>
                <a:latin typeface="Century Gothic"/>
                <a:ea typeface="Century Gothic"/>
                <a:cs typeface="Century Gothic"/>
                <a:sym typeface="Century Gothic"/>
              </a:defRPr>
            </a:pPr>
            <a:r>
              <a:t>There are many things beyond our control - especially the judgments of God! (1:15; Dan. 4:35.)</a:t>
            </a:r>
          </a:p>
          <a:p>
            <a:pPr lvl="2" marL="1997363" indent="-955963" defTabSz="821531">
              <a:lnSpc>
                <a:spcPct val="90000"/>
              </a:lnSpc>
              <a:spcBef>
                <a:spcPts val="2500"/>
              </a:spcBef>
              <a:buSzPct val="80000"/>
              <a:buBlip>
                <a:blip r:embed="rId4"/>
              </a:buBlip>
              <a:defRPr sz="7400">
                <a:solidFill>
                  <a:srgbClr val="000000"/>
                </a:solidFill>
                <a:latin typeface="Century Gothic"/>
                <a:ea typeface="Century Gothic"/>
                <a:cs typeface="Century Gothic"/>
                <a:sym typeface="Century Gothic"/>
              </a:defRPr>
            </a:pPr>
            <a:r>
              <a:t>There is nothing wrong with changing the things we can –  But we must learn to accept the things we cannot change (Phili 4:11-13)</a:t>
            </a:r>
          </a:p>
        </p:txBody>
      </p:sp>
      <p:sp>
        <p:nvSpPr>
          <p:cNvPr id="239"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40" name="pasted-movie.png" descr="pasted-movie.png"/>
          <p:cNvPicPr>
            <a:picLocks noChangeAspect="1"/>
          </p:cNvPicPr>
          <p:nvPr/>
        </p:nvPicPr>
        <p:blipFill>
          <a:blip r:embed="rId5">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241" name="pasted-movie.png" descr="pasted-movie.png"/>
          <p:cNvPicPr>
            <a:picLocks noChangeAspect="1"/>
          </p:cNvPicPr>
          <p:nvPr/>
        </p:nvPicPr>
        <p:blipFill>
          <a:blip r:embed="rId6">
            <a:extLst/>
          </a:blip>
          <a:stretch>
            <a:fillRect/>
          </a:stretch>
        </p:blipFill>
        <p:spPr>
          <a:xfrm>
            <a:off x="5739033" y="-762693"/>
            <a:ext cx="3042005" cy="2851879"/>
          </a:xfrm>
          <a:prstGeom prst="rect">
            <a:avLst/>
          </a:prstGeom>
          <a:ln w="12700">
            <a:miter lim="400000"/>
          </a:ln>
        </p:spPr>
      </p:pic>
      <p:pic>
        <p:nvPicPr>
          <p:cNvPr id="242" name="pasted-movie.png" descr="pasted-movie.png"/>
          <p:cNvPicPr>
            <a:picLocks noChangeAspect="0"/>
          </p:cNvPicPr>
          <p:nvPr/>
        </p:nvPicPr>
        <p:blipFill>
          <a:blip r:embed="rId7">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38">
                                            <p:txEl>
                                              <p:pRg st="1" end="1"/>
                                            </p:txEl>
                                          </p:spTgt>
                                        </p:tgtEl>
                                        <p:attrNameLst>
                                          <p:attrName>style.visibility</p:attrName>
                                        </p:attrNameLst>
                                      </p:cBhvr>
                                      <p:to>
                                        <p:strVal val="visible"/>
                                      </p:to>
                                    </p:set>
                                    <p:animEffect filter="wipe(left)" transition="in">
                                      <p:cBhvr>
                                        <p:cTn id="7" dur="1500"/>
                                        <p:tgtEl>
                                          <p:spTgt spid="238">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38"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4" name="Front view of a red motorcycle against a black background" descr="Front view of a red motorcycle against a black background"/>
          <p:cNvPicPr>
            <a:picLocks noChangeAspect="1"/>
          </p:cNvPicPr>
          <p:nvPr/>
        </p:nvPicPr>
        <p:blipFill>
          <a:blip r:embed="rId2">
            <a:extLst/>
          </a:blip>
          <a:srcRect l="4463" t="0" r="45284" b="0"/>
          <a:stretch>
            <a:fillRect/>
          </a:stretch>
        </p:blipFill>
        <p:spPr>
          <a:xfrm>
            <a:off x="241081" y="1803319"/>
            <a:ext cx="11047201" cy="11527667"/>
          </a:xfrm>
          <a:prstGeom prst="rect">
            <a:avLst/>
          </a:prstGeom>
          <a:ln w="12700">
            <a:miter lim="400000"/>
          </a:ln>
        </p:spPr>
      </p:pic>
      <p:sp>
        <p:nvSpPr>
          <p:cNvPr id="245" name="Rectangle"/>
          <p:cNvSpPr/>
          <p:nvPr/>
        </p:nvSpPr>
        <p:spPr>
          <a:xfrm>
            <a:off x="10750063" y="1807092"/>
            <a:ext cx="13374525" cy="11520121"/>
          </a:xfrm>
          <a:prstGeom prst="rect">
            <a:avLst/>
          </a:prstGeom>
          <a:solidFill>
            <a:srgbClr val="FFFFFF"/>
          </a:solidFill>
          <a:ln w="12700">
            <a:miter lim="400000"/>
          </a:ln>
          <a:effectLst>
            <a:outerShdw sx="100000" sy="100000" kx="0" ky="0" algn="b" rotWithShape="0" blurRad="228600" dist="190500" dir="2066934">
              <a:srgbClr val="000000"/>
            </a:outerShdw>
          </a:effectLst>
        </p:spPr>
        <p:txBody>
          <a:bodyPr lIns="50800" tIns="50800" rIns="50800" bIns="50800" anchor="ctr"/>
          <a:lstStyle/>
          <a:p>
            <a:pPr algn="ctr">
              <a:lnSpc>
                <a:spcPct val="100000"/>
              </a:lnSpc>
              <a:spcBef>
                <a:spcPts val="0"/>
              </a:spcBef>
              <a:defRPr sz="5000">
                <a:solidFill>
                  <a:srgbClr val="FFFFFF"/>
                </a:solidFill>
              </a:defRPr>
            </a:pPr>
          </a:p>
        </p:txBody>
      </p:sp>
      <p:sp>
        <p:nvSpPr>
          <p:cNvPr id="246" name="There are many things beyond our control - especially the judgments of God! (1:15; Dan. 4:35.)…"/>
          <p:cNvSpPr txBox="1"/>
          <p:nvPr/>
        </p:nvSpPr>
        <p:spPr>
          <a:xfrm>
            <a:off x="10933315" y="1952998"/>
            <a:ext cx="13008021" cy="11206005"/>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938463" indent="-938463" defTabSz="821531">
              <a:lnSpc>
                <a:spcPct val="90000"/>
              </a:lnSpc>
              <a:spcBef>
                <a:spcPts val="2500"/>
              </a:spcBef>
              <a:buSzPct val="80000"/>
              <a:buBlip>
                <a:blip r:embed="rId3"/>
              </a:buBlip>
              <a:defRPr b="1" sz="6600">
                <a:solidFill>
                  <a:srgbClr val="000000"/>
                </a:solidFill>
                <a:latin typeface="Century Gothic"/>
                <a:ea typeface="Century Gothic"/>
                <a:cs typeface="Century Gothic"/>
                <a:sym typeface="Century Gothic"/>
              </a:defRPr>
            </a:pPr>
            <a:r>
              <a:t>There are many things beyond our control - especially the judgments of God! (1:15; Dan. 4:35.)</a:t>
            </a:r>
          </a:p>
          <a:p>
            <a:pPr lvl="2" marL="1997363" indent="-955963" defTabSz="821531">
              <a:lnSpc>
                <a:spcPct val="90000"/>
              </a:lnSpc>
              <a:spcBef>
                <a:spcPts val="1400"/>
              </a:spcBef>
              <a:buSzPct val="80000"/>
              <a:buBlip>
                <a:blip r:embed="rId4"/>
              </a:buBlip>
              <a:defRPr sz="6100">
                <a:solidFill>
                  <a:srgbClr val="000000"/>
                </a:solidFill>
                <a:latin typeface="Century Gothic"/>
                <a:ea typeface="Century Gothic"/>
                <a:cs typeface="Century Gothic"/>
                <a:sym typeface="Century Gothic"/>
              </a:defRPr>
            </a:pPr>
            <a:r>
              <a:t>When things go well, be cheerful; accept the situation and enjoy it - make the best of the present. </a:t>
            </a:r>
          </a:p>
          <a:p>
            <a:pPr lvl="2" marL="1997363" indent="-955963" defTabSz="821531">
              <a:lnSpc>
                <a:spcPct val="90000"/>
              </a:lnSpc>
              <a:spcBef>
                <a:spcPts val="1400"/>
              </a:spcBef>
              <a:buSzPct val="80000"/>
              <a:buBlip>
                <a:blip r:embed="rId4"/>
              </a:buBlip>
              <a:defRPr sz="6100">
                <a:solidFill>
                  <a:srgbClr val="000000"/>
                </a:solidFill>
                <a:latin typeface="Century Gothic"/>
                <a:ea typeface="Century Gothic"/>
                <a:cs typeface="Century Gothic"/>
                <a:sym typeface="Century Gothic"/>
              </a:defRPr>
            </a:pPr>
            <a:r>
              <a:t>“in the evil day, consider,” i.e., use the times of adversity for solemn reflection.</a:t>
            </a:r>
          </a:p>
        </p:txBody>
      </p:sp>
      <p:sp>
        <p:nvSpPr>
          <p:cNvPr id="247"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48" name="pasted-movie.png" descr="pasted-movie.png"/>
          <p:cNvPicPr>
            <a:picLocks noChangeAspect="1"/>
          </p:cNvPicPr>
          <p:nvPr/>
        </p:nvPicPr>
        <p:blipFill>
          <a:blip r:embed="rId5">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249" name="pasted-movie.png" descr="pasted-movie.png"/>
          <p:cNvPicPr>
            <a:picLocks noChangeAspect="1"/>
          </p:cNvPicPr>
          <p:nvPr/>
        </p:nvPicPr>
        <p:blipFill>
          <a:blip r:embed="rId6">
            <a:extLst/>
          </a:blip>
          <a:stretch>
            <a:fillRect/>
          </a:stretch>
        </p:blipFill>
        <p:spPr>
          <a:xfrm>
            <a:off x="5739033" y="-762693"/>
            <a:ext cx="3042005" cy="2851879"/>
          </a:xfrm>
          <a:prstGeom prst="rect">
            <a:avLst/>
          </a:prstGeom>
          <a:ln w="12700">
            <a:miter lim="400000"/>
          </a:ln>
        </p:spPr>
      </p:pic>
      <p:pic>
        <p:nvPicPr>
          <p:cNvPr id="250" name="pasted-movie.png" descr="pasted-movie.png"/>
          <p:cNvPicPr>
            <a:picLocks noChangeAspect="0"/>
          </p:cNvPicPr>
          <p:nvPr/>
        </p:nvPicPr>
        <p:blipFill>
          <a:blip r:embed="rId7">
            <a:extLst/>
          </a:blip>
          <a:stretch>
            <a:fillRect/>
          </a:stretch>
        </p:blipFill>
        <p:spPr>
          <a:xfrm>
            <a:off x="7407707" y="-90108"/>
            <a:ext cx="16671641" cy="1849308"/>
          </a:xfrm>
          <a:prstGeom prst="rect">
            <a:avLst/>
          </a:prstGeom>
          <a:ln w="12700">
            <a:miter lim="400000"/>
          </a:ln>
          <a:effectLst>
            <a:outerShdw sx="100000" sy="100000" kx="0" ky="0" algn="b" rotWithShape="0" blurRad="215900" dist="109623" dir="5400000">
              <a:srgbClr val="000000"/>
            </a:outerShdw>
          </a:effectLst>
        </p:spPr>
      </p:pic>
      <p:sp>
        <p:nvSpPr>
          <p:cNvPr id="251" name="Ecclesiastes 7:14 (NKJV)…"/>
          <p:cNvSpPr txBox="1"/>
          <p:nvPr/>
        </p:nvSpPr>
        <p:spPr>
          <a:xfrm>
            <a:off x="420927" y="6154185"/>
            <a:ext cx="10353807" cy="7120906"/>
          </a:xfrm>
          <a:prstGeom prst="rect">
            <a:avLst/>
          </a:prstGeom>
          <a:ln w="12700">
            <a:miter lim="400000"/>
          </a:ln>
          <a:effectLst>
            <a:outerShdw sx="100000" sy="100000" kx="0" ky="0" algn="b" rotWithShape="0" blurRad="88900" dist="88900" dir="2066934">
              <a:srgbClr val="000000"/>
            </a:outerShdw>
          </a:effectLst>
          <a:extLst>
            <a:ext uri="{C572A759-6A51-4108-AA02-DFA0A04FC94B}">
              <ma14:wrappingTextBoxFlag xmlns:ma14="http://schemas.microsoft.com/office/mac/drawingml/2011/main" val="1"/>
            </a:ext>
          </a:extLst>
        </p:spPr>
        <p:txBody>
          <a:bodyPr lIns="71437" tIns="71437" rIns="71437" bIns="71437">
            <a:spAutoFit/>
          </a:bodyPr>
          <a:lstStyle/>
          <a:p>
            <a:pPr algn="ctr" defTabSz="642937">
              <a:lnSpc>
                <a:spcPct val="100000"/>
              </a:lnSpc>
              <a:spcBef>
                <a:spcPts val="0"/>
              </a:spcBef>
              <a:defRPr b="1" sz="6000">
                <a:solidFill>
                  <a:srgbClr val="FFFFFF"/>
                </a:solidFill>
                <a:effectLst>
                  <a:outerShdw sx="100000" sy="100000" kx="0" ky="0" algn="b" rotWithShape="0" blurRad="63500" dist="63500" dir="360000">
                    <a:srgbClr val="000000"/>
                  </a:outerShdw>
                </a:effectLst>
                <a:latin typeface="Times New Roman"/>
                <a:ea typeface="Times New Roman"/>
                <a:cs typeface="Times New Roman"/>
                <a:sym typeface="Times New Roman"/>
              </a:defRPr>
            </a:pPr>
            <a:r>
              <a:t>Ecclesiastes 7:14 (NKJV) </a:t>
            </a:r>
          </a:p>
          <a:p>
            <a:pPr algn="ctr" defTabSz="642937">
              <a:lnSpc>
                <a:spcPct val="100000"/>
              </a:lnSpc>
              <a:spcBef>
                <a:spcPts val="0"/>
              </a:spcBef>
              <a:defRPr sz="6000">
                <a:solidFill>
                  <a:srgbClr val="FFFFFF"/>
                </a:solidFill>
                <a:effectLst>
                  <a:outerShdw sx="100000" sy="100000" kx="0" ky="0" algn="b" rotWithShape="0" blurRad="63500" dist="63500" dir="360000">
                    <a:srgbClr val="000000"/>
                  </a:outerShdw>
                </a:effectLst>
                <a:latin typeface="Times New Roman"/>
                <a:ea typeface="Times New Roman"/>
                <a:cs typeface="Times New Roman"/>
                <a:sym typeface="Times New Roman"/>
              </a:defRPr>
            </a:pPr>
            <a:r>
              <a:rPr baseline="31999"/>
              <a:t>14</a:t>
            </a:r>
            <a:r>
              <a:t>	In the day of prosperity be joyful, But in the day of adversity consider: Surely God has appointed the one as well as the other, So that man can find out nothing </a:t>
            </a:r>
            <a:r>
              <a:rPr i="1"/>
              <a:t>that will come</a:t>
            </a:r>
            <a:r>
              <a:t> after him.</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46">
                                            <p:txEl>
                                              <p:pRg st="1" end="1"/>
                                            </p:txEl>
                                          </p:spTgt>
                                        </p:tgtEl>
                                        <p:attrNameLst>
                                          <p:attrName>style.visibility</p:attrName>
                                        </p:attrNameLst>
                                      </p:cBhvr>
                                      <p:to>
                                        <p:strVal val="visible"/>
                                      </p:to>
                                    </p:set>
                                    <p:animEffect filter="wipe(left)" transition="in">
                                      <p:cBhvr>
                                        <p:cTn id="7" dur="1500"/>
                                        <p:tgtEl>
                                          <p:spTgt spid="24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46">
                                            <p:txEl>
                                              <p:pRg st="2" end="2"/>
                                            </p:txEl>
                                          </p:spTgt>
                                        </p:tgtEl>
                                        <p:attrNameLst>
                                          <p:attrName>style.visibility</p:attrName>
                                        </p:attrNameLst>
                                      </p:cBhvr>
                                      <p:to>
                                        <p:strVal val="visible"/>
                                      </p:to>
                                    </p:set>
                                    <p:animEffect filter="wipe(left)" transition="in">
                                      <p:cBhvr>
                                        <p:cTn id="12" dur="1500"/>
                                        <p:tgtEl>
                                          <p:spTgt spid="24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46" grpId="1"/>
    </p:bldLst>
  </p:timing>
</p:sld>
</file>

<file path=ppt/theme/theme1.xml><?xml version="1.0" encoding="utf-8"?>
<a:theme xmlns:a="http://schemas.openxmlformats.org/drawingml/2006/main" xmlns:r="http://schemas.openxmlformats.org/officeDocument/2006/relationships"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