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media/image2.jpeg" ContentType="image/jpeg"/>
  <Override PartName="/ppt/media/image3.jpeg" ContentType="image/jpeg"/>
  <Override PartName="/ppt/theme/theme2.xml" ContentType="application/vnd.openxmlformats-officedocument.theme+xml"/>
  <Override PartName="/ppt/media/image4.jpeg" ContentType="image/jpe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1pPr>
    <a:lvl2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2pPr>
    <a:lvl3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3pPr>
    <a:lvl4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4pPr>
    <a:lvl5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5pPr>
    <a:lvl6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6pPr>
    <a:lvl7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7pPr>
    <a:lvl8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8pPr>
    <a:lvl9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Col>
    <a:lastRow>
      <a:tcTxStyle b="off" i="off">
        <a:fontRef idx="minor">
          <a:srgbClr val="000000"/>
        </a:fontRef>
        <a:srgbClr val="000000"/>
      </a:tcTxStyle>
      <a:tcStyle>
        <a:tcBdr>
          <a:left>
            <a:ln w="12700" cap="flat">
              <a:solidFill>
                <a:srgbClr val="B4B4B4"/>
              </a:solidFill>
              <a:prstDash val="solid"/>
              <a:miter lim="400000"/>
            </a:ln>
          </a:left>
          <a:right>
            <a:ln w="12700" cap="flat">
              <a:solidFill>
                <a:srgbClr val="B4B4B4"/>
              </a:solidFill>
              <a:prstDash val="solid"/>
              <a:miter lim="400000"/>
            </a:ln>
          </a:right>
          <a:top>
            <a:ln w="25400" cap="flat">
              <a:solidFill>
                <a:srgbClr val="000000"/>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Row>
  </a:tblStyle>
  <a:tblStyle styleId="{C7B018BB-80A7-4F77-B60F-C8B233D01FF8}"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808785"/>
          </a:solidFill>
        </a:fill>
      </a:tcStyle>
    </a:firstCol>
    <a:la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lastRow>
    <a:firstRow>
      <a:tcTxStyle b="off" i="off">
        <a:fontRef idx="minor">
          <a:srgbClr val="FFFFFF"/>
        </a:fontRef>
        <a:srgbClr val="FFFFFF"/>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AB1802"/>
          </a:solidFill>
        </a:fill>
      </a:tcStyle>
    </a:firstRow>
  </a:tblStyle>
  <a:tblStyle styleId="{EEE7283C-3CF3-47DC-8721-378D4A62B228}"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6">
              <a:satOff val="1848"/>
              <a:lumOff val="-15262"/>
            </a:schemeClr>
          </a:solidFill>
        </a:fill>
      </a:tcStyle>
    </a:firstCol>
    <a:lastRow>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solidFill>
                <a:srgbClr val="B4B4B4"/>
              </a:solidFill>
              <a:prstDash val="solid"/>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solidFill>
                <a:schemeClr val="accent6">
                  <a:satOff val="1848"/>
                  <a:lumOff val="-15262"/>
                </a:schemeClr>
              </a:solidFill>
              <a:prstDash val="solid"/>
              <a:miter lim="400000"/>
            </a:ln>
          </a:insideH>
          <a:insideV>
            <a:ln w="12700" cap="flat">
              <a:noFill/>
              <a:miter lim="400000"/>
            </a:ln>
          </a:insideV>
        </a:tcBdr>
        <a:fill>
          <a:solidFill>
            <a:schemeClr val="accent6"/>
          </a:solidFill>
        </a:fill>
      </a:tcStyle>
    </a:firstRow>
  </a:tblStyle>
  <a:tblStyle styleId="{CF821DB8-F4EB-4A41-A1BA-3FCAFE7338EE}" styleName="">
    <a:tblBg/>
    <a:wholeTbl>
      <a:tcTxStyle b="off" i="off">
        <a:fontRef idx="minor">
          <a:srgbClr val="5A5F5E"/>
        </a:fontRef>
        <a:srgbClr val="5A5F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noFill/>
        </a:fill>
      </a:tcStyle>
    </a:wholeTbl>
    <a:band2H>
      <a:tcTxStyle b="def" i="def"/>
      <a:tcStyle>
        <a:tcBdr/>
        <a:fill>
          <a:solidFill>
            <a:srgbClr val="000000">
              <a:alpha val="5000"/>
            </a:srgbClr>
          </a:solidFill>
        </a:fill>
      </a:tcStyle>
    </a:band2H>
    <a:firstCol>
      <a:tcTxStyle b="off" i="off">
        <a:fontRef idx="minor">
          <a:srgbClr val="FFFFFF"/>
        </a:fontRef>
        <a:srgbClr val="FFFFFF"/>
      </a:tcTxStyle>
      <a:tcStyle>
        <a:tcBdr>
          <a:left>
            <a:ln w="12700" cap="flat">
              <a:solidFill>
                <a:srgbClr val="B4B4B4"/>
              </a:solidFill>
              <a:prstDash val="solid"/>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808785"/>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noFill/>
              <a:miter lim="400000"/>
            </a:ln>
          </a:insideH>
          <a:insideV>
            <a:ln w="12700" cap="flat">
              <a:noFill/>
              <a:miter lim="400000"/>
            </a:ln>
          </a:insideV>
        </a:tcBdr>
        <a:fill>
          <a:solidFill>
            <a:srgbClr val="E5E6E5"/>
          </a:solidFill>
        </a:fill>
      </a:tcStyle>
    </a:lastRow>
    <a:firstRow>
      <a:tcTxStyle b="off" i="off">
        <a:fontRef idx="minor">
          <a:srgbClr val="FFFFFF"/>
        </a:fontRef>
        <a:srgbClr val="FFFFFF"/>
      </a:tcTxStyle>
      <a:tcStyle>
        <a:tcBdr>
          <a:left>
            <a:ln w="12700" cap="flat">
              <a:noFill/>
              <a:miter lim="400000"/>
            </a:ln>
          </a:left>
          <a:right>
            <a:ln w="12700" cap="flat">
              <a:noFill/>
              <a:miter lim="400000"/>
            </a:ln>
          </a:right>
          <a:top>
            <a:ln w="12700" cap="flat">
              <a:solidFill>
                <a:srgbClr val="B4B4B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5A5F5E"/>
          </a:solidFill>
        </a:fill>
      </a:tcStyle>
    </a:firstRow>
  </a:tblStyle>
  <a:tblStyle styleId="{33BA23B1-9221-436E-865A-0063620EA4FD}" styleName="">
    <a:tblBg/>
    <a:wholeTb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noFill/>
        </a:fill>
      </a:tcStyle>
    </a:wholeTbl>
    <a:band2H>
      <a:tcTxStyle b="def" i="def"/>
      <a:tcStyle>
        <a:tcBdr/>
        <a:fill>
          <a:solidFill>
            <a:srgbClr val="EBEBEB"/>
          </a:solidFill>
        </a:fill>
      </a:tcStyle>
    </a:band2H>
    <a:firstCol>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E5E6E5"/>
          </a:solidFill>
        </a:fill>
      </a:tcStyle>
    </a:firstCol>
    <a:la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lastRow>
    <a:firstRow>
      <a:tcTxStyle b="off" i="off">
        <a:fontRef idx="minor">
          <a:srgbClr val="5A5F5E"/>
        </a:fontRef>
        <a:srgbClr val="5A5F5E"/>
      </a:tcTxStyle>
      <a:tcStyle>
        <a:tcBdr>
          <a:left>
            <a:ln w="12700" cap="flat">
              <a:solidFill>
                <a:srgbClr val="B4B4B4"/>
              </a:solidFill>
              <a:prstDash val="solid"/>
              <a:miter lim="400000"/>
            </a:ln>
          </a:left>
          <a:right>
            <a:ln w="12700" cap="flat">
              <a:solidFill>
                <a:srgbClr val="B4B4B4"/>
              </a:solidFill>
              <a:prstDash val="solid"/>
              <a:miter lim="400000"/>
            </a:ln>
          </a:right>
          <a:top>
            <a:ln w="12700" cap="flat">
              <a:solidFill>
                <a:srgbClr val="B4B4B4"/>
              </a:solidFill>
              <a:prstDash val="solid"/>
              <a:miter lim="400000"/>
            </a:ln>
          </a:top>
          <a:bottom>
            <a:ln w="12700" cap="flat">
              <a:solidFill>
                <a:srgbClr val="B4B4B4"/>
              </a:solidFill>
              <a:prstDash val="solid"/>
              <a:miter lim="400000"/>
            </a:ln>
          </a:bottom>
          <a:insideH>
            <a:ln w="12700" cap="flat">
              <a:solidFill>
                <a:srgbClr val="B4B4B4"/>
              </a:solidFill>
              <a:prstDash val="solid"/>
              <a:miter lim="400000"/>
            </a:ln>
          </a:insideH>
          <a:insideV>
            <a:ln w="12700" cap="flat">
              <a:solidFill>
                <a:srgbClr val="B4B4B4"/>
              </a:solidFill>
              <a:prstDash val="solid"/>
              <a:miter lim="400000"/>
            </a:ln>
          </a:insideV>
        </a:tcBdr>
        <a:fill>
          <a:solidFill>
            <a:srgbClr val="CCCCCC"/>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custDash>
                <a:ds d="200000" sp="200000"/>
              </a:custDash>
              <a:miter lim="400000"/>
            </a:ln>
          </a:top>
          <a:bottom>
            <a:ln w="12700" cap="flat">
              <a:solidFill>
                <a:srgbClr val="5A5F5E"/>
              </a:solidFill>
              <a:custDash>
                <a:ds d="200000" sp="200000"/>
              </a:custDash>
              <a:miter lim="400000"/>
            </a:ln>
          </a:bottom>
          <a:insideH>
            <a:ln w="12700" cap="flat">
              <a:solidFill>
                <a:srgbClr val="5A5F5E"/>
              </a:solidFill>
              <a:custDash>
                <a:ds d="200000" sp="200000"/>
              </a:custDash>
              <a:miter lim="400000"/>
            </a:ln>
          </a:insideH>
          <a:insideV>
            <a:ln w="12700" cap="flat">
              <a:solidFill>
                <a:srgbClr val="C8C8C8"/>
              </a:solidFill>
              <a:prstDash val="solid"/>
              <a:miter lim="400000"/>
            </a:ln>
          </a:insideV>
        </a:tcBdr>
        <a:fill>
          <a:noFill/>
        </a:fill>
      </a:tcStyle>
    </a:wholeTbl>
    <a:band2H>
      <a:tcTxStyle b="def" i="def"/>
      <a:tcStyle>
        <a:tcBdr/>
        <a:fill>
          <a:solidFill>
            <a:srgbClr val="000000">
              <a:alpha val="5000"/>
            </a:srgbClr>
          </a:solidFill>
        </a:fill>
      </a:tcStyle>
    </a:band2H>
    <a:firstCol>
      <a:tcTxStyle b="off" i="off">
        <a:fontRef idx="minor">
          <a:srgbClr val="000000"/>
        </a:fontRef>
        <a:srgbClr val="000000"/>
      </a:tcTxStyle>
      <a:tcStyle>
        <a:tcBdr>
          <a:left>
            <a:ln w="12700" cap="flat">
              <a:noFill/>
              <a:miter lim="400000"/>
            </a:ln>
          </a:left>
          <a:right>
            <a:ln w="12700" cap="flat">
              <a:solidFill>
                <a:srgbClr val="5A5F5E"/>
              </a:solidFill>
              <a:prstDash val="solid"/>
              <a:miter lim="400000"/>
            </a:ln>
          </a:right>
          <a:top>
            <a:ln w="12700" cap="flat">
              <a:solidFill>
                <a:srgbClr val="C8C8C8"/>
              </a:solidFill>
              <a:prstDash val="solid"/>
              <a:miter lim="400000"/>
            </a:ln>
          </a:top>
          <a:bottom>
            <a:ln w="12700" cap="flat">
              <a:solidFill>
                <a:srgbClr val="C8C8C8"/>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Col>
    <a:la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solidFill>
                <a:srgbClr val="5A5F5E"/>
              </a:solidFill>
              <a:prstDash val="solid"/>
              <a:miter lim="400000"/>
            </a:ln>
          </a:top>
          <a:bottom>
            <a:ln w="12700" cap="flat">
              <a:noFill/>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lastRow>
    <a:firstRow>
      <a:tcTxStyle b="off" i="off">
        <a:fontRef idx="minor">
          <a:srgbClr val="000000"/>
        </a:fontRef>
        <a:srgbClr val="000000"/>
      </a:tcTxStyle>
      <a:tcStyle>
        <a:tcBdr>
          <a:left>
            <a:ln w="12700" cap="flat">
              <a:solidFill>
                <a:srgbClr val="C8C8C8"/>
              </a:solidFill>
              <a:prstDash val="solid"/>
              <a:miter lim="400000"/>
            </a:ln>
          </a:left>
          <a:right>
            <a:ln w="12700" cap="flat">
              <a:solidFill>
                <a:srgbClr val="C8C8C8"/>
              </a:solidFill>
              <a:prstDash val="solid"/>
              <a:miter lim="400000"/>
            </a:ln>
          </a:right>
          <a:top>
            <a:ln w="12700" cap="flat">
              <a:noFill/>
              <a:miter lim="400000"/>
            </a:ln>
          </a:top>
          <a:bottom>
            <a:ln w="12700" cap="flat">
              <a:solidFill>
                <a:srgbClr val="5A5F5E"/>
              </a:solidFill>
              <a:prstDash val="solid"/>
              <a:miter lim="400000"/>
            </a:ln>
          </a:bottom>
          <a:insideH>
            <a:ln w="12700" cap="flat">
              <a:solidFill>
                <a:srgbClr val="C8C8C8"/>
              </a:solidFill>
              <a:prstDash val="solid"/>
              <a:miter lim="400000"/>
            </a:ln>
          </a:insideH>
          <a:insideV>
            <a:ln w="12700" cap="flat">
              <a:solidFill>
                <a:srgbClr val="C8C8C8"/>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72" name="Shape 172"/>
          <p:cNvSpPr/>
          <p:nvPr>
            <p:ph type="sldImg"/>
          </p:nvPr>
        </p:nvSpPr>
        <p:spPr>
          <a:xfrm>
            <a:off x="1143000" y="685800"/>
            <a:ext cx="4572000" cy="3429000"/>
          </a:xfrm>
          <a:prstGeom prst="rect">
            <a:avLst/>
          </a:prstGeom>
        </p:spPr>
        <p:txBody>
          <a:bodyPr/>
          <a:lstStyle/>
          <a:p>
            <a:pPr/>
          </a:p>
        </p:txBody>
      </p:sp>
      <p:sp>
        <p:nvSpPr>
          <p:cNvPr id="173" name="Shape 17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673100" y="2870200"/>
            <a:ext cx="23050500" cy="4559300"/>
          </a:xfrm>
          <a:prstGeom prst="rect">
            <a:avLst/>
          </a:prstGeom>
        </p:spPr>
        <p:txBody>
          <a:bodyPr anchor="b"/>
          <a:lstStyle/>
          <a:p>
            <a:pPr/>
            <a:r>
              <a:t>Title Text</a:t>
            </a:r>
          </a:p>
        </p:txBody>
      </p:sp>
      <p:sp>
        <p:nvSpPr>
          <p:cNvPr id="12" name="Body Level One…"/>
          <p:cNvSpPr txBox="1"/>
          <p:nvPr>
            <p:ph type="body" sz="quarter" idx="1"/>
          </p:nvPr>
        </p:nvSpPr>
        <p:spPr>
          <a:xfrm>
            <a:off x="673100" y="7416800"/>
            <a:ext cx="23050500" cy="18161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Horizontal">
    <p:spTree>
      <p:nvGrpSpPr>
        <p:cNvPr id="1" name=""/>
        <p:cNvGrpSpPr/>
        <p:nvPr/>
      </p:nvGrpSpPr>
      <p:grpSpPr>
        <a:xfrm>
          <a:off x="0" y="0"/>
          <a:ext cx="0" cy="0"/>
          <a:chOff x="0" y="0"/>
          <a:chExt cx="0" cy="0"/>
        </a:xfrm>
      </p:grpSpPr>
      <p:sp>
        <p:nvSpPr>
          <p:cNvPr id="20" name="Profile view of a red motorcycle"/>
          <p:cNvSpPr/>
          <p:nvPr>
            <p:ph type="pic" idx="21"/>
          </p:nvPr>
        </p:nvSpPr>
        <p:spPr>
          <a:xfrm>
            <a:off x="4280774" y="-1688429"/>
            <a:ext cx="15829857" cy="11849101"/>
          </a:xfrm>
          <a:prstGeom prst="rect">
            <a:avLst/>
          </a:prstGeom>
        </p:spPr>
        <p:txBody>
          <a:bodyPr lIns="91439" tIns="45719" rIns="91439" bIns="45719" anchor="t">
            <a:noAutofit/>
          </a:bodyPr>
          <a:lstStyle/>
          <a:p>
            <a:pPr/>
          </a:p>
        </p:txBody>
      </p:sp>
      <p:sp>
        <p:nvSpPr>
          <p:cNvPr id="21" name="Title Text"/>
          <p:cNvSpPr txBox="1"/>
          <p:nvPr>
            <p:ph type="title"/>
          </p:nvPr>
        </p:nvSpPr>
        <p:spPr>
          <a:xfrm>
            <a:off x="2387600" y="9728200"/>
            <a:ext cx="19621500" cy="1803400"/>
          </a:xfrm>
          <a:prstGeom prst="rect">
            <a:avLst/>
          </a:prstGeom>
        </p:spPr>
        <p:txBody>
          <a:bodyPr/>
          <a:lstStyle/>
          <a:p>
            <a:pPr/>
            <a:r>
              <a:t>Title Text</a:t>
            </a:r>
          </a:p>
        </p:txBody>
      </p:sp>
      <p:sp>
        <p:nvSpPr>
          <p:cNvPr id="22" name="Body Level One…"/>
          <p:cNvSpPr txBox="1"/>
          <p:nvPr>
            <p:ph type="body" sz="quarter" idx="1"/>
          </p:nvPr>
        </p:nvSpPr>
        <p:spPr>
          <a:xfrm>
            <a:off x="2387600" y="11518900"/>
            <a:ext cx="19621500" cy="16002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Center">
    <p:spTree>
      <p:nvGrpSpPr>
        <p:cNvPr id="1" name=""/>
        <p:cNvGrpSpPr/>
        <p:nvPr/>
      </p:nvGrpSpPr>
      <p:grpSpPr>
        <a:xfrm>
          <a:off x="0" y="0"/>
          <a:ext cx="0" cy="0"/>
          <a:chOff x="0" y="0"/>
          <a:chExt cx="0" cy="0"/>
        </a:xfrm>
      </p:grpSpPr>
      <p:sp>
        <p:nvSpPr>
          <p:cNvPr id="30" name="Title Text"/>
          <p:cNvSpPr txBox="1"/>
          <p:nvPr>
            <p:ph type="title"/>
          </p:nvPr>
        </p:nvSpPr>
        <p:spPr>
          <a:xfrm>
            <a:off x="673100" y="4572000"/>
            <a:ext cx="23050500" cy="4559300"/>
          </a:xfrm>
          <a:prstGeom prst="rect">
            <a:avLst/>
          </a:prstGeom>
        </p:spPr>
        <p:txBody>
          <a:bodyPr/>
          <a:lstStyle/>
          <a:p>
            <a:pPr/>
            <a:r>
              <a:t>Title Text</a:t>
            </a:r>
          </a:p>
        </p:txBody>
      </p:sp>
      <p:sp>
        <p:nvSpPr>
          <p:cNvPr id="3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Vertical">
    <p:spTree>
      <p:nvGrpSpPr>
        <p:cNvPr id="1" name=""/>
        <p:cNvGrpSpPr/>
        <p:nvPr/>
      </p:nvGrpSpPr>
      <p:grpSpPr>
        <a:xfrm>
          <a:off x="0" y="0"/>
          <a:ext cx="0" cy="0"/>
          <a:chOff x="0" y="0"/>
          <a:chExt cx="0" cy="0"/>
        </a:xfrm>
      </p:grpSpPr>
      <p:sp>
        <p:nvSpPr>
          <p:cNvPr id="38" name="Front view of a red motorcycle"/>
          <p:cNvSpPr/>
          <p:nvPr>
            <p:ph type="pic" idx="21"/>
          </p:nvPr>
        </p:nvSpPr>
        <p:spPr>
          <a:xfrm>
            <a:off x="10590462" y="1511300"/>
            <a:ext cx="13644824" cy="12128732"/>
          </a:xfrm>
          <a:prstGeom prst="rect">
            <a:avLst/>
          </a:prstGeom>
        </p:spPr>
        <p:txBody>
          <a:bodyPr lIns="91439" tIns="45719" rIns="91439" bIns="45719" anchor="t">
            <a:noAutofit/>
          </a:bodyPr>
          <a:lstStyle/>
          <a:p>
            <a:pPr/>
          </a:p>
        </p:txBody>
      </p:sp>
      <p:sp>
        <p:nvSpPr>
          <p:cNvPr id="39" name="Title Text"/>
          <p:cNvSpPr txBox="1"/>
          <p:nvPr>
            <p:ph type="title"/>
          </p:nvPr>
        </p:nvSpPr>
        <p:spPr>
          <a:xfrm>
            <a:off x="673100" y="1435100"/>
            <a:ext cx="11049000" cy="5461000"/>
          </a:xfrm>
          <a:prstGeom prst="rect">
            <a:avLst/>
          </a:prstGeom>
        </p:spPr>
        <p:txBody>
          <a:bodyPr anchor="b"/>
          <a:lstStyle/>
          <a:p>
            <a:pPr/>
            <a:r>
              <a:t>Title Text</a:t>
            </a:r>
          </a:p>
        </p:txBody>
      </p:sp>
      <p:sp>
        <p:nvSpPr>
          <p:cNvPr id="40" name="Body Level One…"/>
          <p:cNvSpPr txBox="1"/>
          <p:nvPr>
            <p:ph type="body" sz="quarter" idx="1"/>
          </p:nvPr>
        </p:nvSpPr>
        <p:spPr>
          <a:xfrm>
            <a:off x="673100" y="6870700"/>
            <a:ext cx="11049000" cy="5461000"/>
          </a:xfrm>
          <a:prstGeom prst="rect">
            <a:avLst/>
          </a:prstGeom>
        </p:spPr>
        <p:txBody>
          <a:bodyPr anchor="t"/>
          <a:lstStyle>
            <a:lvl1pPr marL="0" indent="0" algn="ctr">
              <a:spcBef>
                <a:spcPts val="0"/>
              </a:spcBef>
              <a:buSzTx/>
              <a:buNone/>
            </a:lvl1pPr>
            <a:lvl2pPr marL="0" indent="0" algn="ctr">
              <a:spcBef>
                <a:spcPts val="0"/>
              </a:spcBef>
              <a:buSzTx/>
              <a:buNone/>
            </a:lvl2pPr>
            <a:lvl3pPr marL="0" indent="0" algn="ctr">
              <a:spcBef>
                <a:spcPts val="0"/>
              </a:spcBef>
              <a:buSzTx/>
              <a:buNone/>
            </a:lvl3pPr>
            <a:lvl4pPr marL="0" indent="0" algn="ctr">
              <a:spcBef>
                <a:spcPts val="0"/>
              </a:spcBef>
              <a:buSzTx/>
              <a:buNone/>
            </a:lvl4pPr>
            <a:lvl5pPr marL="0" indent="0" algn="ctr">
              <a:spcBef>
                <a:spcPts val="0"/>
              </a:spcBef>
              <a:buSzTx/>
              <a:buNone/>
            </a:lvl5pPr>
          </a:lstStyle>
          <a:p>
            <a:pPr/>
            <a:r>
              <a:t>Body Level One</a:t>
            </a:r>
          </a:p>
          <a:p>
            <a:pPr lvl="1"/>
            <a:r>
              <a:t>Body Level Two</a:t>
            </a:r>
          </a:p>
          <a:p>
            <a:pPr lvl="2"/>
            <a:r>
              <a:t>Body Level Three</a:t>
            </a:r>
          </a:p>
          <a:p>
            <a:pPr lvl="3"/>
            <a:r>
              <a:t>Body Level Four</a:t>
            </a:r>
          </a:p>
          <a:p>
            <a:pPr lvl="4"/>
            <a:r>
              <a:t>Body Level Five</a:t>
            </a:r>
          </a:p>
        </p:txBody>
      </p:sp>
      <p:sp>
        <p:nvSpPr>
          <p:cNvPr id="4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 Top">
    <p:spTree>
      <p:nvGrpSpPr>
        <p:cNvPr id="1" name=""/>
        <p:cNvGrpSpPr/>
        <p:nvPr/>
      </p:nvGrpSpPr>
      <p:grpSpPr>
        <a:xfrm>
          <a:off x="0" y="0"/>
          <a:ext cx="0" cy="0"/>
          <a:chOff x="0" y="0"/>
          <a:chExt cx="0" cy="0"/>
        </a:xfrm>
      </p:grpSpPr>
      <p:sp>
        <p:nvSpPr>
          <p:cNvPr id="48" name="Title Text"/>
          <p:cNvSpPr txBox="1"/>
          <p:nvPr>
            <p:ph type="title"/>
          </p:nvPr>
        </p:nvSpPr>
        <p:spPr>
          <a:prstGeom prst="rect">
            <a:avLst/>
          </a:prstGeom>
        </p:spPr>
        <p:txBody>
          <a:bodyPr/>
          <a:lstStyle/>
          <a:p>
            <a:pPr/>
            <a:r>
              <a:t>Title Text</a:t>
            </a:r>
          </a:p>
        </p:txBody>
      </p:sp>
      <p:sp>
        <p:nvSpPr>
          <p:cNvPr id="49"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56" name="Title Text"/>
          <p:cNvSpPr txBox="1"/>
          <p:nvPr>
            <p:ph type="title"/>
          </p:nvPr>
        </p:nvSpPr>
        <p:spPr>
          <a:prstGeom prst="rect">
            <a:avLst/>
          </a:prstGeom>
        </p:spPr>
        <p:txBody>
          <a:bodyPr/>
          <a:lstStyle/>
          <a:p>
            <a:pPr/>
            <a:r>
              <a:t>Title Text</a:t>
            </a:r>
          </a:p>
        </p:txBody>
      </p:sp>
      <p:sp>
        <p:nvSpPr>
          <p:cNvPr id="57" name="Body Level One…"/>
          <p:cNvSpPr txBox="1"/>
          <p:nvPr>
            <p:ph type="body" idx="1"/>
          </p:nvPr>
        </p:nvSpPr>
        <p:spPr>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5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Photo">
    <p:spTree>
      <p:nvGrpSpPr>
        <p:cNvPr id="1" name=""/>
        <p:cNvGrpSpPr/>
        <p:nvPr/>
      </p:nvGrpSpPr>
      <p:grpSpPr>
        <a:xfrm>
          <a:off x="0" y="0"/>
          <a:ext cx="0" cy="0"/>
          <a:chOff x="0" y="0"/>
          <a:chExt cx="0" cy="0"/>
        </a:xfrm>
      </p:grpSpPr>
      <p:sp>
        <p:nvSpPr>
          <p:cNvPr id="65" name="Front view of a red motorcycle"/>
          <p:cNvSpPr/>
          <p:nvPr>
            <p:ph type="pic" sz="half" idx="21"/>
          </p:nvPr>
        </p:nvSpPr>
        <p:spPr>
          <a:xfrm>
            <a:off x="11814854" y="3233783"/>
            <a:ext cx="11753235" cy="10447317"/>
          </a:xfrm>
          <a:prstGeom prst="rect">
            <a:avLst/>
          </a:prstGeom>
        </p:spPr>
        <p:txBody>
          <a:bodyPr lIns="91439" tIns="45719" rIns="91439" bIns="45719" anchor="t">
            <a:noAutofit/>
          </a:bodyPr>
          <a:lstStyle/>
          <a:p>
            <a:pPr/>
          </a:p>
        </p:txBody>
      </p:sp>
      <p:sp>
        <p:nvSpPr>
          <p:cNvPr id="66" name="Title Text"/>
          <p:cNvSpPr txBox="1"/>
          <p:nvPr>
            <p:ph type="title"/>
          </p:nvPr>
        </p:nvSpPr>
        <p:spPr>
          <a:prstGeom prst="rect">
            <a:avLst/>
          </a:prstGeom>
        </p:spPr>
        <p:txBody>
          <a:bodyPr/>
          <a:lstStyle/>
          <a:p>
            <a:pPr/>
            <a:r>
              <a:t>Title Text</a:t>
            </a:r>
          </a:p>
        </p:txBody>
      </p:sp>
      <p:sp>
        <p:nvSpPr>
          <p:cNvPr id="67"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6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Small">
    <p:spTree>
      <p:nvGrpSpPr>
        <p:cNvPr id="1" name=""/>
        <p:cNvGrpSpPr/>
        <p:nvPr/>
      </p:nvGrpSpPr>
      <p:grpSpPr>
        <a:xfrm>
          <a:off x="0" y="0"/>
          <a:ext cx="0" cy="0"/>
          <a:chOff x="0" y="0"/>
          <a:chExt cx="0" cy="0"/>
        </a:xfrm>
      </p:grpSpPr>
      <p:sp>
        <p:nvSpPr>
          <p:cNvPr id="75" name="Title Text"/>
          <p:cNvSpPr txBox="1"/>
          <p:nvPr>
            <p:ph type="title"/>
          </p:nvPr>
        </p:nvSpPr>
        <p:spPr>
          <a:prstGeom prst="rect">
            <a:avLst/>
          </a:prstGeom>
        </p:spPr>
        <p:txBody>
          <a:bodyPr/>
          <a:lstStyle/>
          <a:p>
            <a:pPr/>
            <a:r>
              <a:t>Title Text</a:t>
            </a:r>
          </a:p>
        </p:txBody>
      </p:sp>
      <p:sp>
        <p:nvSpPr>
          <p:cNvPr id="76"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7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Bullets &amp; Live Video Large">
    <p:spTree>
      <p:nvGrpSpPr>
        <p:cNvPr id="1" name=""/>
        <p:cNvGrpSpPr/>
        <p:nvPr/>
      </p:nvGrpSpPr>
      <p:grpSpPr>
        <a:xfrm>
          <a:off x="0" y="0"/>
          <a:ext cx="0" cy="0"/>
          <a:chOff x="0" y="0"/>
          <a:chExt cx="0" cy="0"/>
        </a:xfrm>
      </p:grpSpPr>
      <p:sp>
        <p:nvSpPr>
          <p:cNvPr id="84" name="Title Text"/>
          <p:cNvSpPr txBox="1"/>
          <p:nvPr>
            <p:ph type="title"/>
          </p:nvPr>
        </p:nvSpPr>
        <p:spPr>
          <a:prstGeom prst="rect">
            <a:avLst/>
          </a:prstGeom>
        </p:spPr>
        <p:txBody>
          <a:bodyPr/>
          <a:lstStyle/>
          <a:p>
            <a:pPr/>
            <a:r>
              <a:t>Title Text</a:t>
            </a:r>
          </a:p>
        </p:txBody>
      </p:sp>
      <p:sp>
        <p:nvSpPr>
          <p:cNvPr id="85" name="Body Level One…"/>
          <p:cNvSpPr txBox="1"/>
          <p:nvPr>
            <p:ph type="body" sz="half" idx="1"/>
          </p:nvPr>
        </p:nvSpPr>
        <p:spPr>
          <a:xfrm>
            <a:off x="673100" y="3835400"/>
            <a:ext cx="11049000" cy="8864600"/>
          </a:xfrm>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8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93" name="Body Level One…"/>
          <p:cNvSpPr txBox="1"/>
          <p:nvPr>
            <p:ph type="body" idx="1"/>
          </p:nvPr>
        </p:nvSpPr>
        <p:spPr>
          <a:xfrm>
            <a:off x="1435100" y="1066800"/>
            <a:ext cx="21501100" cy="11557000"/>
          </a:xfrm>
          <a:prstGeom prst="rect">
            <a:avLst/>
          </a:prstGeom>
        </p:spPr>
        <p:txBody>
          <a:bodyPr/>
          <a:lstStyle>
            <a:lvl1pPr marL="736600" indent="-736600">
              <a:lnSpc>
                <a:spcPct val="120000"/>
              </a:lnSpc>
              <a:spcBef>
                <a:spcPts val="6500"/>
              </a:spcBef>
              <a:defRPr sz="6400"/>
            </a:lvl1pPr>
            <a:lvl2pPr marL="1473200" indent="-736600">
              <a:lnSpc>
                <a:spcPct val="120000"/>
              </a:lnSpc>
              <a:spcBef>
                <a:spcPts val="6500"/>
              </a:spcBef>
              <a:defRPr sz="6400"/>
            </a:lvl2pPr>
            <a:lvl3pPr marL="2209800" indent="-736600">
              <a:lnSpc>
                <a:spcPct val="120000"/>
              </a:lnSpc>
              <a:spcBef>
                <a:spcPts val="6500"/>
              </a:spcBef>
              <a:defRPr sz="6400"/>
            </a:lvl3pPr>
            <a:lvl4pPr marL="2946400" indent="-736600">
              <a:lnSpc>
                <a:spcPct val="120000"/>
              </a:lnSpc>
              <a:spcBef>
                <a:spcPts val="6500"/>
              </a:spcBef>
              <a:defRPr sz="6400"/>
            </a:lvl4pPr>
            <a:lvl5pPr marL="3683000" indent="-736600">
              <a:lnSpc>
                <a:spcPct val="120000"/>
              </a:lnSpc>
              <a:spcBef>
                <a:spcPts val="6500"/>
              </a:spcBef>
              <a:defRPr sz="6400"/>
            </a:lvl5pPr>
          </a:lstStyle>
          <a:p>
            <a:pPr/>
            <a:r>
              <a:t>Body Level One</a:t>
            </a:r>
          </a:p>
          <a:p>
            <a:pPr lvl="1"/>
            <a:r>
              <a:t>Body Level Two</a:t>
            </a:r>
          </a:p>
          <a:p>
            <a:pPr lvl="2"/>
            <a:r>
              <a:t>Body Level Three</a:t>
            </a:r>
          </a:p>
          <a:p>
            <a:pPr lvl="3"/>
            <a:r>
              <a:t>Body Level Four</a:t>
            </a:r>
          </a:p>
          <a:p>
            <a:pPr lvl="4"/>
            <a:r>
              <a:t>Body Level Five</a:t>
            </a:r>
          </a:p>
        </p:txBody>
      </p:sp>
      <p:sp>
        <p:nvSpPr>
          <p:cNvPr id="9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 3 Up">
    <p:spTree>
      <p:nvGrpSpPr>
        <p:cNvPr id="1" name=""/>
        <p:cNvGrpSpPr/>
        <p:nvPr/>
      </p:nvGrpSpPr>
      <p:grpSpPr>
        <a:xfrm>
          <a:off x="0" y="0"/>
          <a:ext cx="0" cy="0"/>
          <a:chOff x="0" y="0"/>
          <a:chExt cx="0" cy="0"/>
        </a:xfrm>
      </p:grpSpPr>
      <p:sp>
        <p:nvSpPr>
          <p:cNvPr id="101" name="Close-up of motorcycle engine components"/>
          <p:cNvSpPr/>
          <p:nvPr>
            <p:ph type="pic" sz="half" idx="21"/>
          </p:nvPr>
        </p:nvSpPr>
        <p:spPr>
          <a:xfrm>
            <a:off x="12420509" y="5714207"/>
            <a:ext cx="11023601" cy="8255001"/>
          </a:xfrm>
          <a:prstGeom prst="rect">
            <a:avLst/>
          </a:prstGeom>
        </p:spPr>
        <p:txBody>
          <a:bodyPr lIns="91439" tIns="45719" rIns="91439" bIns="45719" anchor="t">
            <a:noAutofit/>
          </a:bodyPr>
          <a:lstStyle/>
          <a:p>
            <a:pPr/>
          </a:p>
        </p:txBody>
      </p:sp>
      <p:sp>
        <p:nvSpPr>
          <p:cNvPr id="102" name="Close-up of motorcycle gas cap"/>
          <p:cNvSpPr/>
          <p:nvPr>
            <p:ph type="pic" sz="half" idx="22"/>
          </p:nvPr>
        </p:nvSpPr>
        <p:spPr>
          <a:xfrm>
            <a:off x="12420600" y="-673100"/>
            <a:ext cx="11023600" cy="8255000"/>
          </a:xfrm>
          <a:prstGeom prst="rect">
            <a:avLst/>
          </a:prstGeom>
        </p:spPr>
        <p:txBody>
          <a:bodyPr lIns="91439" tIns="45719" rIns="91439" bIns="45719" anchor="t">
            <a:noAutofit/>
          </a:bodyPr>
          <a:lstStyle/>
          <a:p>
            <a:pPr/>
          </a:p>
        </p:txBody>
      </p:sp>
      <p:sp>
        <p:nvSpPr>
          <p:cNvPr id="103" name="Black and white photo of motorcycle engine components"/>
          <p:cNvSpPr/>
          <p:nvPr>
            <p:ph type="pic" idx="23"/>
          </p:nvPr>
        </p:nvSpPr>
        <p:spPr>
          <a:xfrm>
            <a:off x="-825499" y="-2108200"/>
            <a:ext cx="13804901" cy="18443211"/>
          </a:xfrm>
          <a:prstGeom prst="rect">
            <a:avLst/>
          </a:prstGeom>
        </p:spPr>
        <p:txBody>
          <a:bodyPr lIns="91439" tIns="45719" rIns="91439" bIns="45719" anchor="t">
            <a:noAutofit/>
          </a:bodyPr>
          <a:lstStyle/>
          <a:p>
            <a:pPr/>
          </a:p>
        </p:txBody>
      </p:sp>
      <p:sp>
        <p:nvSpPr>
          <p:cNvPr id="10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111" name="–Johnny Appleseed"/>
          <p:cNvSpPr txBox="1"/>
          <p:nvPr>
            <p:ph type="body" sz="quarter" idx="21"/>
          </p:nvPr>
        </p:nvSpPr>
        <p:spPr>
          <a:xfrm>
            <a:off x="2387600" y="8001000"/>
            <a:ext cx="19621500" cy="647700"/>
          </a:xfrm>
          <a:prstGeom prst="rect">
            <a:avLst/>
          </a:prstGeom>
        </p:spPr>
        <p:txBody>
          <a:bodyPr anchor="t">
            <a:spAutoFit/>
          </a:bodyPr>
          <a:lstStyle>
            <a:lvl1pPr marL="0" indent="0" algn="ctr">
              <a:spcBef>
                <a:spcPts val="0"/>
              </a:spcBef>
              <a:buSzTx/>
              <a:buNone/>
              <a:defRPr sz="3800"/>
            </a:lvl1pPr>
          </a:lstStyle>
          <a:p>
            <a:pPr/>
            <a:r>
              <a:t>–Johnny Appleseed</a:t>
            </a:r>
          </a:p>
        </p:txBody>
      </p:sp>
      <p:sp>
        <p:nvSpPr>
          <p:cNvPr id="112" name="“Type a quote here.”"/>
          <p:cNvSpPr txBox="1"/>
          <p:nvPr>
            <p:ph type="body" sz="quarter" idx="22"/>
          </p:nvPr>
        </p:nvSpPr>
        <p:spPr>
          <a:xfrm>
            <a:off x="2374900" y="5892800"/>
            <a:ext cx="19621500" cy="850900"/>
          </a:xfrm>
          <a:prstGeom prst="rect">
            <a:avLst/>
          </a:prstGeom>
        </p:spPr>
        <p:txBody>
          <a:bodyPr>
            <a:spAutoFit/>
          </a:bodyPr>
          <a:lstStyle>
            <a:lvl1pPr marL="0" indent="0" algn="ctr">
              <a:spcBef>
                <a:spcPts val="0"/>
              </a:spcBef>
              <a:buSzTx/>
              <a:buNone/>
            </a:lvl1pPr>
          </a:lstStyle>
          <a:p>
            <a:pPr/>
            <a:r>
              <a:t>“Type a quote here.”</a:t>
            </a:r>
          </a:p>
        </p:txBody>
      </p:sp>
      <p:sp>
        <p:nvSpPr>
          <p:cNvPr id="1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spTree>
      <p:nvGrpSpPr>
        <p:cNvPr id="1" name=""/>
        <p:cNvGrpSpPr/>
        <p:nvPr/>
      </p:nvGrpSpPr>
      <p:grpSpPr>
        <a:xfrm>
          <a:off x="0" y="0"/>
          <a:ext cx="0" cy="0"/>
          <a:chOff x="0" y="0"/>
          <a:chExt cx="0" cy="0"/>
        </a:xfrm>
      </p:grpSpPr>
      <p:sp>
        <p:nvSpPr>
          <p:cNvPr id="120" name="Front view of a red motorcycle against a black background"/>
          <p:cNvSpPr/>
          <p:nvPr>
            <p:ph type="pic" idx="21"/>
          </p:nvPr>
        </p:nvSpPr>
        <p:spPr>
          <a:xfrm>
            <a:off x="0" y="0"/>
            <a:ext cx="24384000" cy="13716000"/>
          </a:xfrm>
          <a:prstGeom prst="rect">
            <a:avLst/>
          </a:prstGeom>
        </p:spPr>
        <p:txBody>
          <a:bodyPr lIns="91439" tIns="45719" rIns="91439" bIns="45719" anchor="t">
            <a:noAutofit/>
          </a:bodyPr>
          <a:lstStyle/>
          <a:p>
            <a:pPr/>
          </a:p>
        </p:txBody>
      </p:sp>
      <p:sp>
        <p:nvSpPr>
          <p:cNvPr id="1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2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solidFill>
      </p:bgPr>
    </p:bg>
    <p:spTree>
      <p:nvGrpSpPr>
        <p:cNvPr id="1" name=""/>
        <p:cNvGrpSpPr/>
        <p:nvPr/>
      </p:nvGrpSpPr>
      <p:grpSpPr>
        <a:xfrm>
          <a:off x="0" y="0"/>
          <a:ext cx="0" cy="0"/>
          <a:chOff x="0" y="0"/>
          <a:chExt cx="0" cy="0"/>
        </a:xfrm>
      </p:grpSpPr>
      <p:pic>
        <p:nvPicPr>
          <p:cNvPr id="135" name="Picture 2" descr="Picture 2"/>
          <p:cNvPicPr>
            <a:picLocks noChangeAspect="1"/>
          </p:cNvPicPr>
          <p:nvPr/>
        </p:nvPicPr>
        <p:blipFill>
          <a:blip r:embed="rId2">
            <a:extLst/>
          </a:blip>
          <a:stretch>
            <a:fillRect/>
          </a:stretch>
        </p:blipFill>
        <p:spPr>
          <a:xfrm>
            <a:off x="3047999" y="-1"/>
            <a:ext cx="18288001" cy="13716001"/>
          </a:xfrm>
          <a:prstGeom prst="rect">
            <a:avLst/>
          </a:prstGeom>
          <a:ln w="12700">
            <a:miter lim="400000"/>
          </a:ln>
        </p:spPr>
      </p:pic>
      <p:sp>
        <p:nvSpPr>
          <p:cNvPr id="136" name="Slide Number"/>
          <p:cNvSpPr txBox="1"/>
          <p:nvPr>
            <p:ph type="sldNum" sz="quarter" idx="2"/>
          </p:nvPr>
        </p:nvSpPr>
        <p:spPr>
          <a:xfrm>
            <a:off x="19942800" y="12839417"/>
            <a:ext cx="478800" cy="476816"/>
          </a:xfrm>
          <a:prstGeom prst="rect">
            <a:avLst/>
          </a:prstGeom>
        </p:spPr>
        <p:txBody>
          <a:bodyPr lIns="91439" tIns="91439" rIns="91439" bIns="91439" anchor="ctr"/>
          <a:lstStyle>
            <a:lvl1pPr algn="r" defTabSz="1828800">
              <a:defRPr sz="22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43" name="Slide Number"/>
          <p:cNvSpPr txBox="1"/>
          <p:nvPr>
            <p:ph type="sldNum" sz="quarter" idx="2"/>
          </p:nvPr>
        </p:nvSpPr>
        <p:spPr>
          <a:xfrm>
            <a:off x="11952882" y="12662296"/>
            <a:ext cx="460376" cy="498476"/>
          </a:xfrm>
          <a:prstGeom prst="rect">
            <a:avLst/>
          </a:prstGeom>
        </p:spPr>
        <p:txBody>
          <a:bodyPr lIns="71437" tIns="71437" rIns="71437" bIns="71437" anchor="t"/>
          <a:lstStyle>
            <a:lvl1pPr defTabSz="821531">
              <a:defRPr>
                <a:solidFill>
                  <a:srgbClr val="6F6A5A"/>
                </a:solidFill>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0" name="Image"/>
          <p:cNvSpPr/>
          <p:nvPr>
            <p:ph type="pic" idx="21"/>
          </p:nvPr>
        </p:nvSpPr>
        <p:spPr>
          <a:xfrm>
            <a:off x="3048000" y="-17860"/>
            <a:ext cx="18288000" cy="13758673"/>
          </a:xfrm>
          <a:prstGeom prst="rect">
            <a:avLst/>
          </a:prstGeom>
        </p:spPr>
        <p:txBody>
          <a:bodyPr lIns="91439" tIns="45719" rIns="91439" bIns="45719" anchor="t">
            <a:noAutofit/>
          </a:bodyPr>
          <a:lstStyle/>
          <a:p>
            <a:pPr/>
          </a:p>
        </p:txBody>
      </p:sp>
      <p:sp>
        <p:nvSpPr>
          <p:cNvPr id="151" name="Slide Number"/>
          <p:cNvSpPr txBox="1"/>
          <p:nvPr>
            <p:ph type="sldNum" sz="quarter" idx="2"/>
          </p:nvPr>
        </p:nvSpPr>
        <p:spPr>
          <a:xfrm>
            <a:off x="11952882" y="12662296"/>
            <a:ext cx="460376" cy="498476"/>
          </a:xfrm>
          <a:prstGeom prst="rect">
            <a:avLst/>
          </a:prstGeom>
        </p:spPr>
        <p:txBody>
          <a:bodyPr lIns="71437" tIns="71437" rIns="71437" bIns="71437" anchor="t"/>
          <a:lstStyle>
            <a:lvl1pPr defTabSz="821531">
              <a:defRPr>
                <a:solidFill>
                  <a:srgbClr val="6F6A5A"/>
                </a:solidFill>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Photo">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58" name="Close-up of a monarch caterpillar on a partially-eaten leaf"/>
          <p:cNvSpPr/>
          <p:nvPr>
            <p:ph type="pic" idx="21"/>
          </p:nvPr>
        </p:nvSpPr>
        <p:spPr>
          <a:xfrm>
            <a:off x="2247" y="-939800"/>
            <a:ext cx="24384005" cy="16827500"/>
          </a:xfrm>
          <a:prstGeom prst="rect">
            <a:avLst/>
          </a:prstGeom>
        </p:spPr>
        <p:txBody>
          <a:bodyPr lIns="91439" tIns="45719" rIns="91439" bIns="45719" anchor="t">
            <a:noAutofit/>
          </a:bodyPr>
          <a:lstStyle/>
          <a:p>
            <a:pPr/>
          </a:p>
        </p:txBody>
      </p:sp>
      <p:sp>
        <p:nvSpPr>
          <p:cNvPr id="159" name="Slide Number"/>
          <p:cNvSpPr txBox="1"/>
          <p:nvPr>
            <p:ph type="sldNum" sz="quarter" idx="2"/>
          </p:nvPr>
        </p:nvSpPr>
        <p:spPr>
          <a:xfrm>
            <a:off x="11936944" y="13008841"/>
            <a:ext cx="508351" cy="567459"/>
          </a:xfrm>
          <a:prstGeom prst="rect">
            <a:avLst/>
          </a:prstGeom>
        </p:spPr>
        <p:txBody>
          <a:bodyPr/>
          <a:lstStyle>
            <a:lvl1pPr defTabSz="647700">
              <a:defRPr>
                <a:solidFill>
                  <a:srgbClr val="FFFFFF"/>
                </a:solidFill>
                <a:latin typeface="Chalkduster"/>
                <a:ea typeface="Chalkduster"/>
                <a:cs typeface="Chalkduster"/>
                <a:sym typeface="Chalkdus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bg>
      <p:bgPr>
        <a:solidFill>
          <a:srgbClr val="FFFFFF"/>
        </a:solidFill>
      </p:bgPr>
    </p:bg>
    <p:spTree>
      <p:nvGrpSpPr>
        <p:cNvPr id="1" name=""/>
        <p:cNvGrpSpPr/>
        <p:nvPr/>
      </p:nvGrpSpPr>
      <p:grpSpPr>
        <a:xfrm>
          <a:off x="0" y="0"/>
          <a:ext cx="0" cy="0"/>
          <a:chOff x="0" y="0"/>
          <a:chExt cx="0" cy="0"/>
        </a:xfrm>
      </p:grpSpPr>
      <p:sp>
        <p:nvSpPr>
          <p:cNvPr id="166" name="Slide Number"/>
          <p:cNvSpPr txBox="1"/>
          <p:nvPr>
            <p:ph type="sldNum" sz="quarter" idx="2"/>
          </p:nvPr>
        </p:nvSpPr>
        <p:spPr>
          <a:xfrm>
            <a:off x="22496303" y="12753103"/>
            <a:ext cx="668497" cy="649447"/>
          </a:xfrm>
          <a:prstGeom prst="rect">
            <a:avLst/>
          </a:prstGeom>
        </p:spPr>
        <p:txBody>
          <a:bodyPr lIns="121919" tIns="121919" rIns="121919" bIns="121919" anchor="ctr"/>
          <a:lstStyle>
            <a:lvl1pPr algn="r" defTabSz="2438400">
              <a:defRPr sz="3200">
                <a:solidFill>
                  <a:srgbClr val="888888"/>
                </a:solidFill>
                <a:latin typeface="Calibri"/>
                <a:ea typeface="Calibri"/>
                <a:cs typeface="Calibri"/>
                <a:sym typeface="Calibri"/>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Relationship Id="rId15" Type="http://schemas.openxmlformats.org/officeDocument/2006/relationships/slideLayout" Target="../slideLayouts/slideLayout13.xml"/><Relationship Id="rId16" Type="http://schemas.openxmlformats.org/officeDocument/2006/relationships/slideLayout" Target="../slideLayouts/slideLayout14.xml"/><Relationship Id="rId17" Type="http://schemas.openxmlformats.org/officeDocument/2006/relationships/slideLayout" Target="../slideLayouts/slideLayout15.xml"/><Relationship Id="rId18" Type="http://schemas.openxmlformats.org/officeDocument/2006/relationships/slideLayout" Target="../slideLayouts/slideLayout16.xml"/><Relationship Id="rId19" Type="http://schemas.openxmlformats.org/officeDocument/2006/relationships/slideLayout" Target="../slideLayouts/slideLayout17.xml"/><Relationship Id="rId20" Type="http://schemas.openxmlformats.org/officeDocument/2006/relationships/slideLayout" Target="../slideLayouts/slideLayout18.xml"/><Relationship Id="rId21"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itle Text"/>
          <p:cNvSpPr txBox="1"/>
          <p:nvPr>
            <p:ph type="title"/>
          </p:nvPr>
        </p:nvSpPr>
        <p:spPr>
          <a:xfrm>
            <a:off x="673100" y="355600"/>
            <a:ext cx="23050500" cy="3429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Body Level One…"/>
          <p:cNvSpPr txBox="1"/>
          <p:nvPr>
            <p:ph type="body" idx="1"/>
          </p:nvPr>
        </p:nvSpPr>
        <p:spPr>
          <a:xfrm>
            <a:off x="673100" y="3835400"/>
            <a:ext cx="23050500" cy="88646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11976100" y="13081000"/>
            <a:ext cx="419100" cy="457200"/>
          </a:xfrm>
          <a:prstGeom prst="rect">
            <a:avLst/>
          </a:prstGeom>
          <a:ln w="12700">
            <a:miter lim="400000"/>
          </a:ln>
        </p:spPr>
        <p:txBody>
          <a:bodyPr wrap="none" lIns="50800" tIns="50800" rIns="50800" bIns="50800" anchor="b">
            <a:spAutoFit/>
          </a:bodyPr>
          <a:lstStyle>
            <a:lvl1pPr algn="ctr">
              <a:lnSpc>
                <a:spcPct val="100000"/>
              </a:lnSpc>
              <a:spcBef>
                <a:spcPts val="0"/>
              </a:spcBef>
              <a:defRPr sz="2400"/>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Lst>
  <p:transition xmlns:p14="http://schemas.microsoft.com/office/powerpoint/2010/main" spd="med" advClick="1"/>
  <p:txStyles>
    <p:titleStyle>
      <a:lvl1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1pPr>
      <a:lvl2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2pPr>
      <a:lvl3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3pPr>
      <a:lvl4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4pPr>
      <a:lvl5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5pPr>
      <a:lvl6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6pPr>
      <a:lvl7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7pPr>
      <a:lvl8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8pPr>
      <a:lvl9pPr marL="0" marR="0" indent="0" algn="ctr" defTabSz="825500" rtl="0" latinLnBrk="0">
        <a:lnSpc>
          <a:spcPct val="100000"/>
        </a:lnSpc>
        <a:spcBef>
          <a:spcPts val="0"/>
        </a:spcBef>
        <a:spcAft>
          <a:spcPts val="0"/>
        </a:spcAft>
        <a:buClrTx/>
        <a:buSzTx/>
        <a:buFontTx/>
        <a:buNone/>
        <a:tabLst/>
        <a:defRPr b="0" baseline="0" cap="all" i="0" spc="0" strike="noStrike" sz="10000" u="none">
          <a:solidFill>
            <a:srgbClr val="535353"/>
          </a:solidFill>
          <a:uFillTx/>
          <a:latin typeface="+mn-lt"/>
          <a:ea typeface="+mn-ea"/>
          <a:cs typeface="+mn-cs"/>
          <a:sym typeface="Gill Sans Light"/>
        </a:defRPr>
      </a:lvl9pPr>
    </p:titleStyle>
    <p:bodyStyle>
      <a:lvl1pPr marL="584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1pPr>
      <a:lvl2pPr marL="1168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2pPr>
      <a:lvl3pPr marL="1752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3pPr>
      <a:lvl4pPr marL="2336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4pPr>
      <a:lvl5pPr marL="29210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5pPr>
      <a:lvl6pPr marL="35052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6pPr>
      <a:lvl7pPr marL="40894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7pPr>
      <a:lvl8pPr marL="46736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8pPr>
      <a:lvl9pPr marL="5257800" marR="0" indent="-584200" algn="l" defTabSz="825500" rtl="0" latinLnBrk="0">
        <a:lnSpc>
          <a:spcPct val="100000"/>
        </a:lnSpc>
        <a:spcBef>
          <a:spcPts val="5300"/>
        </a:spcBef>
        <a:spcAft>
          <a:spcPts val="0"/>
        </a:spcAft>
        <a:buClrTx/>
        <a:buSzPct val="82000"/>
        <a:buFontTx/>
        <a:buChar char="•"/>
        <a:tabLst/>
        <a:defRPr b="0" baseline="0" cap="none" i="0" spc="0" strike="noStrike" sz="5200" u="none">
          <a:solidFill>
            <a:srgbClr val="535353"/>
          </a:solidFill>
          <a:uFillTx/>
          <a:latin typeface="+mn-lt"/>
          <a:ea typeface="+mn-ea"/>
          <a:cs typeface="+mn-cs"/>
          <a:sym typeface="Gill Sans Light"/>
        </a:defRPr>
      </a:lvl9pPr>
    </p:bodyStyle>
    <p:otherStyle>
      <a:lvl1pPr marL="0" marR="0" indent="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1pPr>
      <a:lvl2pPr marL="0" marR="0" indent="228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2pPr>
      <a:lvl3pPr marL="0" marR="0" indent="457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3pPr>
      <a:lvl4pPr marL="0" marR="0" indent="685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4pPr>
      <a:lvl5pPr marL="0" marR="0" indent="9144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5pPr>
      <a:lvl6pPr marL="0" marR="0" indent="11430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6pPr>
      <a:lvl7pPr marL="0" marR="0" indent="13716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7pPr>
      <a:lvl8pPr marL="0" marR="0" indent="16002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8pPr>
      <a:lvl9pPr marL="0" marR="0" indent="1828800" algn="ctr" defTabSz="82550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Light"/>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jpeg"/><Relationship Id="rId3" Type="http://schemas.openxmlformats.org/officeDocument/2006/relationships/image" Target="../media/image2.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6.png"/></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4.png"/><Relationship Id="rId5" Type="http://schemas.openxmlformats.org/officeDocument/2006/relationships/image" Target="../media/image5.png"/><Relationship Id="rId6" Type="http://schemas.openxmlformats.org/officeDocument/2006/relationships/image" Target="../media/image3.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3.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3.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3.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3.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3.png"/></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3.png"/></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3.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0.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0.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0.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3.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3.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3.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3.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9.png"/><Relationship Id="rId7" Type="http://schemas.openxmlformats.org/officeDocument/2006/relationships/image" Target="../media/image3.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8.png"/><Relationship Id="rId6" Type="http://schemas.openxmlformats.org/officeDocument/2006/relationships/image" Target="../media/image3.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tif"/><Relationship Id="rId3" Type="http://schemas.openxmlformats.org/officeDocument/2006/relationships/image" Target="../media/image2.png"/><Relationship Id="rId4" Type="http://schemas.openxmlformats.org/officeDocument/2006/relationships/image" Target="../media/image7.png"/><Relationship Id="rId5" Type="http://schemas.openxmlformats.org/officeDocument/2006/relationships/image" Target="../media/image3.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2.tif"/><Relationship Id="rId4" Type="http://schemas.openxmlformats.org/officeDocument/2006/relationships/image" Target="../media/image11.png"/><Relationship Id="rId5" Type="http://schemas.openxmlformats.org/officeDocument/2006/relationships/image" Target="../media/image8.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2.tif"/><Relationship Id="rId4" Type="http://schemas.openxmlformats.org/officeDocument/2006/relationships/image" Target="../media/image11.png"/><Relationship Id="rId5" Type="http://schemas.openxmlformats.org/officeDocument/2006/relationships/image" Target="../media/image8.png"/></Relationships>

</file>

<file path=ppt/slides/_rels/slide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2.tif"/><Relationship Id="rId4" Type="http://schemas.openxmlformats.org/officeDocument/2006/relationships/image" Target="../media/image11.png"/><Relationship Id="rId5" Type="http://schemas.openxmlformats.org/officeDocument/2006/relationships/image" Target="../media/image8.png"/></Relationships>

</file>

<file path=ppt/slides/_rels/slide2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 Id="rId3" Type="http://schemas.openxmlformats.org/officeDocument/2006/relationships/image" Target="../media/image2.png"/><Relationship Id="rId4" Type="http://schemas.openxmlformats.org/officeDocument/2006/relationships/image" Target="../media/image13.png"/></Relationships>

</file>

<file path=ppt/slides/_rels/slide2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 Id="rId3" Type="http://schemas.openxmlformats.org/officeDocument/2006/relationships/image" Target="../media/image2.png"/><Relationship Id="rId4" Type="http://schemas.openxmlformats.org/officeDocument/2006/relationships/image" Target="../media/image14.png"/></Relationships>

</file>

<file path=ppt/slides/_rels/slide2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png"/><Relationship Id="rId3" Type="http://schemas.openxmlformats.org/officeDocument/2006/relationships/image" Target="../media/image2.tif"/><Relationship Id="rId4" Type="http://schemas.openxmlformats.org/officeDocument/2006/relationships/image" Target="../media/image11.png"/><Relationship Id="rId5" Type="http://schemas.openxmlformats.org/officeDocument/2006/relationships/image" Target="../media/image8.png"/></Relationships>

</file>

<file path=ppt/slides/_rels/slide30.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tif"/><Relationship Id="rId3" Type="http://schemas.openxmlformats.org/officeDocument/2006/relationships/image" Target="../media/image2.png"/><Relationship Id="rId4" Type="http://schemas.openxmlformats.org/officeDocument/2006/relationships/image" Target="../media/image8.png"/></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tif"/><Relationship Id="rId3" Type="http://schemas.openxmlformats.org/officeDocument/2006/relationships/image" Target="../media/image2.png"/><Relationship Id="rId4" Type="http://schemas.openxmlformats.org/officeDocument/2006/relationships/image" Target="../media/image8.png"/></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tif"/><Relationship Id="rId3" Type="http://schemas.openxmlformats.org/officeDocument/2006/relationships/image" Target="../media/image2.png"/><Relationship Id="rId4" Type="http://schemas.openxmlformats.org/officeDocument/2006/relationships/image" Target="../media/image8.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14.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4.tif"/><Relationship Id="rId3" Type="http://schemas.openxmlformats.org/officeDocument/2006/relationships/image" Target="../media/image2.png"/><Relationship Id="rId4" Type="http://schemas.openxmlformats.org/officeDocument/2006/relationships/hyperlink" Target="http://alexanderchurchofchrist.com" TargetMode="Externa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3.tif"/><Relationship Id="rId3" Type="http://schemas.openxmlformats.org/officeDocument/2006/relationships/image" Target="../media/image2.png"/></Relationships>

</file>

<file path=ppt/slides/_rels/slide36.xml.rels><?xml version="1.0" encoding="UTF-8"?>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5.tif"/></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5" name="Front view of a red motorcycle against a black background" descr="Front view of a red motorcycle against a black background"/>
          <p:cNvPicPr>
            <a:picLocks noChangeAspect="1"/>
          </p:cNvPicPr>
          <p:nvPr>
            <p:ph type="pic" idx="21"/>
          </p:nvPr>
        </p:nvPicPr>
        <p:blipFill>
          <a:blip r:embed="rId2">
            <a:extLst/>
          </a:blip>
          <a:srcRect l="0" t="0" r="0" b="16198"/>
          <a:stretch>
            <a:fillRect/>
          </a:stretch>
        </p:blipFill>
        <p:spPr>
          <a:prstGeom prst="rect">
            <a:avLst/>
          </a:prstGeom>
        </p:spPr>
      </p:pic>
      <p:pic>
        <p:nvPicPr>
          <p:cNvPr id="176" name="pasted-movie.png" descr="pasted-movie.png"/>
          <p:cNvPicPr>
            <a:picLocks noChangeAspect="1"/>
          </p:cNvPicPr>
          <p:nvPr/>
        </p:nvPicPr>
        <p:blipFill>
          <a:blip r:embed="rId3">
            <a:extLst/>
          </a:blip>
          <a:stretch>
            <a:fillRect/>
          </a:stretch>
        </p:blipFill>
        <p:spPr>
          <a:xfrm>
            <a:off x="1393179" y="9430517"/>
            <a:ext cx="21597642" cy="2505805"/>
          </a:xfrm>
          <a:prstGeom prst="rect">
            <a:avLst/>
          </a:prstGeom>
          <a:ln w="12700">
            <a:miter lim="400000"/>
          </a:ln>
          <a:effectLst>
            <a:outerShdw sx="100000" sy="100000" kx="0" ky="0" algn="b" rotWithShape="0" blurRad="63500" dist="80643" dir="5400000">
              <a:srgbClr val="000000"/>
            </a:outerShdw>
          </a:effectLst>
        </p:spPr>
      </p:pic>
      <p:sp>
        <p:nvSpPr>
          <p:cNvPr id="177" name="Don’t Try To Rationalize Your Disobedience"/>
          <p:cNvSpPr txBox="1"/>
          <p:nvPr/>
        </p:nvSpPr>
        <p:spPr>
          <a:xfrm>
            <a:off x="1504630" y="11599567"/>
            <a:ext cx="21374740" cy="1447348"/>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9500">
                <a:solidFill>
                  <a:srgbClr val="F7E79F"/>
                </a:solidFill>
                <a:latin typeface="Times New Roman"/>
                <a:ea typeface="Times New Roman"/>
                <a:cs typeface="Times New Roman"/>
                <a:sym typeface="Times New Roman"/>
              </a:defRPr>
            </a:lvl1pPr>
          </a:lstStyle>
          <a:p>
            <a:pPr/>
            <a:r>
              <a:t>Don’t Try To Rationalize Your Disobedience</a:t>
            </a:r>
          </a:p>
        </p:txBody>
      </p:sp>
      <p:sp>
        <p:nvSpPr>
          <p:cNvPr id="178" name="1 Samuel 15"/>
          <p:cNvSpPr txBox="1"/>
          <p:nvPr/>
        </p:nvSpPr>
        <p:spPr>
          <a:xfrm>
            <a:off x="9312371" y="212518"/>
            <a:ext cx="5759258" cy="151130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821531">
              <a:lnSpc>
                <a:spcPct val="100000"/>
              </a:lnSpc>
              <a:spcBef>
                <a:spcPts val="0"/>
              </a:spcBef>
              <a:defRPr i="1" sz="9900">
                <a:solidFill>
                  <a:srgbClr val="FFD479"/>
                </a:solidFill>
                <a:latin typeface="Baskerville"/>
                <a:ea typeface="Baskerville"/>
                <a:cs typeface="Baskerville"/>
                <a:sym typeface="Baskerville"/>
              </a:defRPr>
            </a:lvl1pPr>
          </a:lstStyle>
          <a:p>
            <a:pPr/>
            <a:r>
              <a:t>1 Samuel 15</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0"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181"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182"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sp>
        <p:nvSpPr>
          <p:cNvPr id="183"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pic>
        <p:nvPicPr>
          <p:cNvPr id="184" name="pasted-movie.png" descr="pasted-movie.png"/>
          <p:cNvPicPr>
            <a:picLocks noChangeAspect="1"/>
          </p:cNvPicPr>
          <p:nvPr/>
        </p:nvPicPr>
        <p:blipFill>
          <a:blip r:embed="rId4">
            <a:extLst/>
          </a:blip>
          <a:stretch>
            <a:fillRect/>
          </a:stretch>
        </p:blipFill>
        <p:spPr>
          <a:xfrm>
            <a:off x="-41887" y="-929951"/>
            <a:ext cx="25889276" cy="14552142"/>
          </a:xfrm>
          <a:prstGeom prst="rect">
            <a:avLst/>
          </a:prstGeom>
          <a:ln w="12700">
            <a:miter lim="400000"/>
          </a:ln>
        </p:spPr>
      </p:pic>
      <p:pic>
        <p:nvPicPr>
          <p:cNvPr id="185" name="Rounded Rectangle Rounded rectangle" descr="Rounded Rectangle Rounded rectangle"/>
          <p:cNvPicPr>
            <a:picLocks noChangeAspect="0"/>
          </p:cNvPicPr>
          <p:nvPr/>
        </p:nvPicPr>
        <p:blipFill>
          <a:blip r:embed="rId5">
            <a:extLst/>
          </a:blip>
          <a:stretch>
            <a:fillRect/>
          </a:stretch>
        </p:blipFill>
        <p:spPr>
          <a:xfrm>
            <a:off x="11724369" y="2483393"/>
            <a:ext cx="12091206" cy="10960440"/>
          </a:xfrm>
          <a:prstGeom prst="rect">
            <a:avLst/>
          </a:prstGeom>
          <a:effectLst>
            <a:outerShdw sx="100000" sy="100000" kx="0" ky="0" algn="b" rotWithShape="0" blurRad="241300" dist="215900" dir="2058820">
              <a:srgbClr val="000000">
                <a:alpha val="66551"/>
              </a:srgbClr>
            </a:outerShdw>
          </a:effectLst>
        </p:spPr>
      </p:pic>
      <p:sp>
        <p:nvSpPr>
          <p:cNvPr id="186" name="Saul is chosen &amp; anointed to be king over Israel     (1 Sam. 9; cf. 8:3-21)…"/>
          <p:cNvSpPr txBox="1"/>
          <p:nvPr/>
        </p:nvSpPr>
        <p:spPr>
          <a:xfrm>
            <a:off x="12010772" y="3521412"/>
            <a:ext cx="11518401" cy="8884401"/>
          </a:xfrm>
          <a:prstGeom prst="rect">
            <a:avLst/>
          </a:prstGeom>
          <a:ln w="12700">
            <a:miter lim="400000"/>
          </a:ln>
          <a:effectLst>
            <a:outerShdw sx="100000" sy="100000" kx="0" ky="0" algn="b" rotWithShape="0" blurRad="241300" dist="215900" dir="205882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marL="576262" indent="-576262" defTabSz="821531">
              <a:lnSpc>
                <a:spcPct val="100000"/>
              </a:lnSpc>
              <a:spcBef>
                <a:spcPts val="4400"/>
              </a:spcBef>
              <a:buClr>
                <a:srgbClr val="A29A85"/>
              </a:buClr>
              <a:buSzPct val="44000"/>
              <a:buBlip>
                <a:blip r:embed="rId6"/>
              </a:buBlip>
              <a:defRPr sz="81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Saul is chosen &amp; anointed to be king over Israel     (1 Sam. 9; cf. 8:3-21)</a:t>
            </a:r>
          </a:p>
          <a:p>
            <a:pPr marL="576262" indent="-576262" defTabSz="821531">
              <a:lnSpc>
                <a:spcPct val="100000"/>
              </a:lnSpc>
              <a:spcBef>
                <a:spcPts val="4400"/>
              </a:spcBef>
              <a:buClr>
                <a:srgbClr val="A29A85"/>
              </a:buClr>
              <a:buSzPct val="44000"/>
              <a:buBlip>
                <a:blip r:embed="rId6"/>
              </a:buBlip>
              <a:defRPr sz="81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Two chapters in First Samuel stand out as turning points in the life of king Saul. (13 &amp; 15)</a:t>
            </a:r>
          </a:p>
        </p:txBody>
      </p:sp>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8"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189"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190"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191" name="Rounded Rectangle Rounded rectangle" descr="Rounded Rectangle Rounded rectangle"/>
          <p:cNvPicPr>
            <a:picLocks noChangeAspect="0"/>
          </p:cNvPicPr>
          <p:nvPr/>
        </p:nvPicPr>
        <p:blipFill>
          <a:blip r:embed="rId4">
            <a:extLst/>
          </a:blip>
          <a:stretch>
            <a:fillRect/>
          </a:stretch>
        </p:blipFill>
        <p:spPr>
          <a:xfrm>
            <a:off x="11724369" y="2483393"/>
            <a:ext cx="12091206" cy="10960440"/>
          </a:xfrm>
          <a:prstGeom prst="rect">
            <a:avLst/>
          </a:prstGeom>
          <a:effectLst>
            <a:outerShdw sx="100000" sy="100000" kx="0" ky="0" algn="b" rotWithShape="0" blurRad="241300" dist="215900" dir="2058820">
              <a:srgbClr val="000000">
                <a:alpha val="66551"/>
              </a:srgbClr>
            </a:outerShdw>
          </a:effectLst>
        </p:spPr>
      </p:pic>
      <p:sp>
        <p:nvSpPr>
          <p:cNvPr id="192" name="Amalekites had previously attacked Israel in Rephidim (Ex. 17:8-14)…"/>
          <p:cNvSpPr txBox="1"/>
          <p:nvPr/>
        </p:nvSpPr>
        <p:spPr>
          <a:xfrm>
            <a:off x="12010772" y="2940595"/>
            <a:ext cx="11518401" cy="10046036"/>
          </a:xfrm>
          <a:prstGeom prst="rect">
            <a:avLst/>
          </a:prstGeom>
          <a:ln w="12700">
            <a:miter lim="400000"/>
          </a:ln>
          <a:effectLst>
            <a:outerShdw sx="100000" sy="100000" kx="0" ky="0" algn="b" rotWithShape="0" blurRad="241300" dist="215900" dir="205882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marL="576262" indent="-576262" defTabSz="821531">
              <a:lnSpc>
                <a:spcPct val="100000"/>
              </a:lnSpc>
              <a:spcBef>
                <a:spcPts val="3300"/>
              </a:spcBef>
              <a:buClr>
                <a:srgbClr val="A29A85"/>
              </a:buClr>
              <a:buSzPct val="44000"/>
              <a:buBlip>
                <a:blip r:embed="rId5"/>
              </a:buBlip>
              <a:defRPr sz="70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Amalekites had previously attacked Israel in Rephidim (Ex. 17:8-14)</a:t>
            </a:r>
          </a:p>
          <a:p>
            <a:pPr marL="576262" indent="-576262" defTabSz="821531">
              <a:lnSpc>
                <a:spcPct val="100000"/>
              </a:lnSpc>
              <a:spcBef>
                <a:spcPts val="3300"/>
              </a:spcBef>
              <a:buClr>
                <a:srgbClr val="A29A85"/>
              </a:buClr>
              <a:buSzPct val="44000"/>
              <a:buBlip>
                <a:blip r:embed="rId5"/>
              </a:buBlip>
              <a:defRPr sz="70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God promised to destroy the Amalekites when Israel had rest in Canaan (Dt. 25:17-19) </a:t>
            </a:r>
          </a:p>
          <a:p>
            <a:pPr marL="576262" indent="-576262" defTabSz="821531">
              <a:lnSpc>
                <a:spcPct val="100000"/>
              </a:lnSpc>
              <a:spcBef>
                <a:spcPts val="3300"/>
              </a:spcBef>
              <a:buClr>
                <a:srgbClr val="A29A85"/>
              </a:buClr>
              <a:buSzPct val="44000"/>
              <a:buBlip>
                <a:blip r:embed="rId5"/>
              </a:buBlip>
              <a:defRPr sz="70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Saul was to carry out God’s vengeance against them </a:t>
            </a:r>
            <a:br/>
            <a:r>
              <a:t>(1 Sam 15:1-3).</a:t>
            </a:r>
          </a:p>
        </p:txBody>
      </p:sp>
      <p:pic>
        <p:nvPicPr>
          <p:cNvPr id="193" name="pasted-movie.png" descr="pasted-movie.png"/>
          <p:cNvPicPr>
            <a:picLocks noChangeAspect="1"/>
          </p:cNvPicPr>
          <p:nvPr/>
        </p:nvPicPr>
        <p:blipFill>
          <a:blip r:embed="rId6">
            <a:extLst/>
          </a:blip>
          <a:stretch>
            <a:fillRect/>
          </a:stretch>
        </p:blipFill>
        <p:spPr>
          <a:xfrm>
            <a:off x="96996" y="2141432"/>
            <a:ext cx="10621611" cy="11485248"/>
          </a:xfrm>
          <a:prstGeom prst="rect">
            <a:avLst/>
          </a:prstGeom>
          <a:ln w="12700">
            <a:miter lim="400000"/>
          </a:ln>
        </p:spPr>
      </p:pic>
      <p:sp>
        <p:nvSpPr>
          <p:cNvPr id="194"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192">
                                            <p:txEl>
                                              <p:pRg st="1" end="1"/>
                                            </p:txEl>
                                          </p:spTgt>
                                        </p:tgtEl>
                                        <p:attrNameLst>
                                          <p:attrName>style.visibility</p:attrName>
                                        </p:attrNameLst>
                                      </p:cBhvr>
                                      <p:to>
                                        <p:strVal val="visible"/>
                                      </p:to>
                                    </p:set>
                                    <p:animEffect filter="wipe(left)" transition="in">
                                      <p:cBhvr>
                                        <p:cTn id="7" dur="1500"/>
                                        <p:tgtEl>
                                          <p:spTgt spid="19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192">
                                            <p:txEl>
                                              <p:pRg st="2" end="2"/>
                                            </p:txEl>
                                          </p:spTgt>
                                        </p:tgtEl>
                                        <p:attrNameLst>
                                          <p:attrName>style.visibility</p:attrName>
                                        </p:attrNameLst>
                                      </p:cBhvr>
                                      <p:to>
                                        <p:strVal val="visible"/>
                                      </p:to>
                                    </p:set>
                                    <p:animEffect filter="wipe(left)" transition="in">
                                      <p:cBhvr>
                                        <p:cTn id="12" dur="1500"/>
                                        <p:tgtEl>
                                          <p:spTgt spid="192">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192"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196"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197"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198"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199" name="Rounded Rectangle Rounded rectangle" descr="Rounded Rectangle Rounded rectangle"/>
          <p:cNvPicPr>
            <a:picLocks noChangeAspect="0"/>
          </p:cNvPicPr>
          <p:nvPr/>
        </p:nvPicPr>
        <p:blipFill>
          <a:blip r:embed="rId4">
            <a:extLst/>
          </a:blip>
          <a:stretch>
            <a:fillRect/>
          </a:stretch>
        </p:blipFill>
        <p:spPr>
          <a:xfrm>
            <a:off x="11724369" y="2483393"/>
            <a:ext cx="12091206" cy="10960440"/>
          </a:xfrm>
          <a:prstGeom prst="rect">
            <a:avLst/>
          </a:prstGeom>
          <a:effectLst>
            <a:outerShdw sx="100000" sy="100000" kx="0" ky="0" algn="b" rotWithShape="0" blurRad="241300" dist="215900" dir="2058820">
              <a:srgbClr val="000000">
                <a:alpha val="66551"/>
              </a:srgbClr>
            </a:outerShdw>
          </a:effectLst>
        </p:spPr>
      </p:pic>
      <p:sp>
        <p:nvSpPr>
          <p:cNvPr id="200" name="Saul defeats Amelek (15:4-7)…"/>
          <p:cNvSpPr txBox="1"/>
          <p:nvPr/>
        </p:nvSpPr>
        <p:spPr>
          <a:xfrm>
            <a:off x="12010772" y="4019884"/>
            <a:ext cx="11518401" cy="9160812"/>
          </a:xfrm>
          <a:prstGeom prst="rect">
            <a:avLst/>
          </a:prstGeom>
          <a:ln w="12700">
            <a:miter lim="400000"/>
          </a:ln>
          <a:effectLst>
            <a:outerShdw sx="100000" sy="100000" kx="0" ky="0" algn="b" rotWithShape="0" blurRad="241300" dist="215900" dir="205882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marL="576262" indent="-576262" defTabSz="821531">
              <a:lnSpc>
                <a:spcPct val="100000"/>
              </a:lnSpc>
              <a:spcBef>
                <a:spcPts val="3300"/>
              </a:spcBef>
              <a:buClr>
                <a:srgbClr val="A29A85"/>
              </a:buClr>
              <a:buSzPct val="44000"/>
              <a:buBlip>
                <a:blip r:embed="rId5"/>
              </a:buBlip>
              <a:defRPr sz="63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Saul defeats Amelek (15:4-7)</a:t>
            </a:r>
          </a:p>
          <a:p>
            <a:pPr marL="576262" indent="-576262" defTabSz="821531">
              <a:lnSpc>
                <a:spcPct val="100000"/>
              </a:lnSpc>
              <a:spcBef>
                <a:spcPts val="3300"/>
              </a:spcBef>
              <a:buClr>
                <a:srgbClr val="A29A85"/>
              </a:buClr>
              <a:buSzPct val="44000"/>
              <a:buBlip>
                <a:blip r:embed="rId5"/>
              </a:buBlip>
              <a:defRPr sz="63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Saul proved disobedient (15:8-9). </a:t>
            </a:r>
          </a:p>
          <a:p>
            <a:pPr marL="576262" indent="-576262" defTabSz="821531">
              <a:lnSpc>
                <a:spcPct val="100000"/>
              </a:lnSpc>
              <a:spcBef>
                <a:spcPts val="3300"/>
              </a:spcBef>
              <a:buClr>
                <a:srgbClr val="A29A85"/>
              </a:buClr>
              <a:buSzPct val="44000"/>
              <a:buBlip>
                <a:blip r:embed="rId5"/>
              </a:buBlip>
              <a:defRPr sz="63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Saul deposed by God (15:10,11,23)</a:t>
            </a:r>
          </a:p>
          <a:p>
            <a:pPr marL="576262" indent="-576262" defTabSz="821531">
              <a:lnSpc>
                <a:spcPct val="100000"/>
              </a:lnSpc>
              <a:spcBef>
                <a:spcPts val="3300"/>
              </a:spcBef>
              <a:buClr>
                <a:srgbClr val="A29A85"/>
              </a:buClr>
              <a:buSzPct val="44000"/>
              <a:buBlip>
                <a:blip r:embed="rId5"/>
              </a:buBlip>
              <a:defRPr sz="63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Samuel confronts Saul for his rebellion against God (15:12-31).</a:t>
            </a:r>
          </a:p>
          <a:p>
            <a:pPr marL="576262" indent="-576262" defTabSz="821531">
              <a:lnSpc>
                <a:spcPct val="100000"/>
              </a:lnSpc>
              <a:spcBef>
                <a:spcPts val="3300"/>
              </a:spcBef>
              <a:buClr>
                <a:srgbClr val="A29A85"/>
              </a:buClr>
              <a:buSzPct val="44000"/>
              <a:buBlip>
                <a:blip r:embed="rId5"/>
              </a:buBlip>
              <a:defRPr sz="63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Samuel kills Agag by hacking him to pieces (15:32-33).</a:t>
            </a:r>
          </a:p>
        </p:txBody>
      </p:sp>
      <p:sp>
        <p:nvSpPr>
          <p:cNvPr id="201" name="1 Samuel 15"/>
          <p:cNvSpPr txBox="1"/>
          <p:nvPr/>
        </p:nvSpPr>
        <p:spPr>
          <a:xfrm>
            <a:off x="14554665" y="2440500"/>
            <a:ext cx="6430616" cy="1489076"/>
          </a:xfrm>
          <a:prstGeom prst="rect">
            <a:avLst/>
          </a:prstGeom>
          <a:ln w="12700">
            <a:miter lim="400000"/>
          </a:ln>
          <a:effectLst>
            <a:outerShdw sx="100000" sy="100000" kx="0" ky="0" algn="b" rotWithShape="0" blurRad="88900" dist="101600" dir="5400000">
              <a:srgbClr val="000000"/>
            </a:outerShdw>
          </a:effectLst>
          <a:extLst>
            <a:ext uri="{C572A759-6A51-4108-AA02-DFA0A04FC94B}">
              <ma14:wrappingTextBoxFlag xmlns:ma14="http://schemas.microsoft.com/office/mac/drawingml/2011/main" val="1"/>
            </a:ext>
          </a:extLst>
        </p:spPr>
        <p:txBody>
          <a:bodyPr wrap="none" lIns="71437" tIns="71437" rIns="71437" bIns="71437">
            <a:spAutoFit/>
          </a:bodyPr>
          <a:lstStyle>
            <a:lvl1pPr algn="ctr" defTabSz="821531">
              <a:lnSpc>
                <a:spcPct val="100000"/>
              </a:lnSpc>
              <a:spcBef>
                <a:spcPts val="0"/>
              </a:spcBef>
              <a:defRPr sz="8800">
                <a:solidFill>
                  <a:srgbClr val="DCDDE0"/>
                </a:solidFill>
                <a:effectLst>
                  <a:outerShdw sx="100000" sy="100000" kx="0" ky="0" algn="b" rotWithShape="0" blurRad="12700" dist="63500" dir="2567338">
                    <a:srgbClr val="000000"/>
                  </a:outerShdw>
                </a:effectLst>
                <a:latin typeface="Helvetica"/>
                <a:ea typeface="Helvetica"/>
                <a:cs typeface="Helvetica"/>
                <a:sym typeface="Helvetica"/>
              </a:defRPr>
            </a:lvl1pPr>
          </a:lstStyle>
          <a:p>
            <a:pPr/>
            <a:r>
              <a:t>1 Samuel 15</a:t>
            </a:r>
          </a:p>
        </p:txBody>
      </p:sp>
      <p:sp>
        <p:nvSpPr>
          <p:cNvPr id="202" name="And Try To Rationalize Your Disobedience"/>
          <p:cNvSpPr txBox="1"/>
          <p:nvPr/>
        </p:nvSpPr>
        <p:spPr>
          <a:xfrm>
            <a:off x="5653943" y="1241852"/>
            <a:ext cx="13076114"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And Try To Rationalize Your Disobedience</a:t>
            </a:r>
          </a:p>
        </p:txBody>
      </p:sp>
      <p:pic>
        <p:nvPicPr>
          <p:cNvPr id="203" name="pasted-movie.png" descr="pasted-movie.png"/>
          <p:cNvPicPr>
            <a:picLocks noChangeAspect="1"/>
          </p:cNvPicPr>
          <p:nvPr/>
        </p:nvPicPr>
        <p:blipFill>
          <a:blip r:embed="rId6">
            <a:extLst/>
          </a:blip>
          <a:stretch>
            <a:fillRect/>
          </a:stretch>
        </p:blipFill>
        <p:spPr>
          <a:xfrm>
            <a:off x="-41887" y="-929951"/>
            <a:ext cx="25889276" cy="1455214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00">
                                            <p:txEl>
                                              <p:pRg st="1" end="1"/>
                                            </p:txEl>
                                          </p:spTgt>
                                        </p:tgtEl>
                                        <p:attrNameLst>
                                          <p:attrName>style.visibility</p:attrName>
                                        </p:attrNameLst>
                                      </p:cBhvr>
                                      <p:to>
                                        <p:strVal val="visible"/>
                                      </p:to>
                                    </p:set>
                                    <p:animEffect filter="wipe(left)" transition="in">
                                      <p:cBhvr>
                                        <p:cTn id="7" dur="1500"/>
                                        <p:tgtEl>
                                          <p:spTgt spid="200">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200">
                                            <p:txEl>
                                              <p:pRg st="2" end="2"/>
                                            </p:txEl>
                                          </p:spTgt>
                                        </p:tgtEl>
                                        <p:attrNameLst>
                                          <p:attrName>style.visibility</p:attrName>
                                        </p:attrNameLst>
                                      </p:cBhvr>
                                      <p:to>
                                        <p:strVal val="visible"/>
                                      </p:to>
                                    </p:set>
                                    <p:animEffect filter="wipe(left)" transition="in">
                                      <p:cBhvr>
                                        <p:cTn id="12" dur="1500"/>
                                        <p:tgtEl>
                                          <p:spTgt spid="20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200">
                                            <p:txEl>
                                              <p:pRg st="3" end="3"/>
                                            </p:txEl>
                                          </p:spTgt>
                                        </p:tgtEl>
                                        <p:attrNameLst>
                                          <p:attrName>style.visibility</p:attrName>
                                        </p:attrNameLst>
                                      </p:cBhvr>
                                      <p:to>
                                        <p:strVal val="visible"/>
                                      </p:to>
                                    </p:set>
                                    <p:animEffect filter="wipe(left)" transition="in">
                                      <p:cBhvr>
                                        <p:cTn id="17" dur="1500"/>
                                        <p:tgtEl>
                                          <p:spTgt spid="20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8" presetID="22" grpId="1" fill="hold">
                                  <p:stCondLst>
                                    <p:cond delay="0"/>
                                  </p:stCondLst>
                                  <p:iterate type="el" backwards="0">
                                    <p:tmAbs val="0"/>
                                  </p:iterate>
                                  <p:childTnLst>
                                    <p:set>
                                      <p:cBhvr>
                                        <p:cTn id="21" fill="hold"/>
                                        <p:tgtEl>
                                          <p:spTgt spid="200">
                                            <p:txEl>
                                              <p:pRg st="4" end="4"/>
                                            </p:txEl>
                                          </p:spTgt>
                                        </p:tgtEl>
                                        <p:attrNameLst>
                                          <p:attrName>style.visibility</p:attrName>
                                        </p:attrNameLst>
                                      </p:cBhvr>
                                      <p:to>
                                        <p:strVal val="visible"/>
                                      </p:to>
                                    </p:set>
                                    <p:animEffect filter="wipe(left)" transition="in">
                                      <p:cBhvr>
                                        <p:cTn id="22" dur="1500"/>
                                        <p:tgtEl>
                                          <p:spTgt spid="200">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00"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pic>
        <p:nvPicPr>
          <p:cNvPr id="205"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206"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207"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208" name="Rounded Rectangle Rounded rectangle" descr="Rounded Rectangle Rounded rectangle"/>
          <p:cNvPicPr>
            <a:picLocks noChangeAspect="0"/>
          </p:cNvPicPr>
          <p:nvPr/>
        </p:nvPicPr>
        <p:blipFill>
          <a:blip r:embed="rId4">
            <a:extLst/>
          </a:blip>
          <a:stretch>
            <a:fillRect/>
          </a:stretch>
        </p:blipFill>
        <p:spPr>
          <a:xfrm>
            <a:off x="11724369" y="2483393"/>
            <a:ext cx="12091206" cy="10960440"/>
          </a:xfrm>
          <a:prstGeom prst="rect">
            <a:avLst/>
          </a:prstGeom>
          <a:effectLst>
            <a:outerShdw sx="100000" sy="100000" kx="0" ky="0" algn="b" rotWithShape="0" blurRad="241300" dist="215900" dir="2058820">
              <a:srgbClr val="000000">
                <a:alpha val="66551"/>
              </a:srgbClr>
            </a:outerShdw>
          </a:effectLst>
        </p:spPr>
      </p:pic>
      <p:sp>
        <p:nvSpPr>
          <p:cNvPr id="209" name="Because of Saul’s rebellion, the Amalekites continued to be a thorn in Israel’s side.…"/>
          <p:cNvSpPr txBox="1"/>
          <p:nvPr/>
        </p:nvSpPr>
        <p:spPr>
          <a:xfrm>
            <a:off x="12010772" y="4019884"/>
            <a:ext cx="11518401" cy="8322612"/>
          </a:xfrm>
          <a:prstGeom prst="rect">
            <a:avLst/>
          </a:prstGeom>
          <a:ln w="12700">
            <a:miter lim="400000"/>
          </a:ln>
          <a:effectLst>
            <a:outerShdw sx="100000" sy="100000" kx="0" ky="0" algn="b" rotWithShape="0" blurRad="241300" dist="215900" dir="205882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marL="576262" indent="-576262" defTabSz="821531">
              <a:lnSpc>
                <a:spcPct val="100000"/>
              </a:lnSpc>
              <a:spcBef>
                <a:spcPts val="3300"/>
              </a:spcBef>
              <a:buClr>
                <a:srgbClr val="A29A85"/>
              </a:buClr>
              <a:buSzPct val="44000"/>
              <a:buBlip>
                <a:blip r:embed="rId5"/>
              </a:buBlip>
              <a:defRPr sz="63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Because of Saul’s rebellion, the Amalekites continued to be a thorn in Israel’s side.</a:t>
            </a:r>
          </a:p>
          <a:p>
            <a:pPr marL="576262" indent="-576262" defTabSz="821531">
              <a:lnSpc>
                <a:spcPct val="100000"/>
              </a:lnSpc>
              <a:spcBef>
                <a:spcPts val="3300"/>
              </a:spcBef>
              <a:buClr>
                <a:srgbClr val="A29A85"/>
              </a:buClr>
              <a:buSzPct val="44000"/>
              <a:buBlip>
                <a:blip r:embed="rId5"/>
              </a:buBlip>
              <a:defRPr sz="63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Killed Saul (2 Sam. 1:13)</a:t>
            </a:r>
          </a:p>
          <a:p>
            <a:pPr marL="576262" indent="-576262" defTabSz="821531">
              <a:lnSpc>
                <a:spcPct val="100000"/>
              </a:lnSpc>
              <a:spcBef>
                <a:spcPts val="3300"/>
              </a:spcBef>
              <a:buClr>
                <a:srgbClr val="A29A85"/>
              </a:buClr>
              <a:buSzPct val="44000"/>
              <a:buBlip>
                <a:blip r:embed="rId5"/>
              </a:buBlip>
              <a:defRPr sz="6300">
                <a:solidFill>
                  <a:srgbClr val="FFFFFF"/>
                </a:solidFill>
                <a:effectLst>
                  <a:outerShdw sx="100000" sy="100000" kx="0" ky="0" algn="b" rotWithShape="0" blurRad="63500" dist="63500" dir="2494291">
                    <a:srgbClr val="000000"/>
                  </a:outerShdw>
                </a:effectLst>
                <a:latin typeface="Times New Roman"/>
                <a:ea typeface="Times New Roman"/>
                <a:cs typeface="Times New Roman"/>
                <a:sym typeface="Times New Roman"/>
              </a:defRPr>
            </a:pPr>
            <a:r>
              <a:t>Raided Ziklag, burned it with fire and took captive the wives &amp; children of David &amp; his men (1 Sam. 30:1-19)</a:t>
            </a:r>
          </a:p>
        </p:txBody>
      </p:sp>
      <p:sp>
        <p:nvSpPr>
          <p:cNvPr id="210" name="1 Samuel 15"/>
          <p:cNvSpPr txBox="1"/>
          <p:nvPr/>
        </p:nvSpPr>
        <p:spPr>
          <a:xfrm>
            <a:off x="14554665" y="2440500"/>
            <a:ext cx="6430616" cy="1489076"/>
          </a:xfrm>
          <a:prstGeom prst="rect">
            <a:avLst/>
          </a:prstGeom>
          <a:ln w="12700">
            <a:miter lim="400000"/>
          </a:ln>
          <a:effectLst>
            <a:outerShdw sx="100000" sy="100000" kx="0" ky="0" algn="b" rotWithShape="0" blurRad="88900" dist="101600" dir="5400000">
              <a:srgbClr val="000000"/>
            </a:outerShdw>
          </a:effectLst>
          <a:extLst>
            <a:ext uri="{C572A759-6A51-4108-AA02-DFA0A04FC94B}">
              <ma14:wrappingTextBoxFlag xmlns:ma14="http://schemas.microsoft.com/office/mac/drawingml/2011/main" val="1"/>
            </a:ext>
          </a:extLst>
        </p:spPr>
        <p:txBody>
          <a:bodyPr wrap="none" lIns="71437" tIns="71437" rIns="71437" bIns="71437">
            <a:spAutoFit/>
          </a:bodyPr>
          <a:lstStyle>
            <a:lvl1pPr algn="ctr" defTabSz="821531">
              <a:lnSpc>
                <a:spcPct val="100000"/>
              </a:lnSpc>
              <a:spcBef>
                <a:spcPts val="0"/>
              </a:spcBef>
              <a:defRPr sz="8800">
                <a:solidFill>
                  <a:srgbClr val="DCDDE0"/>
                </a:solidFill>
                <a:effectLst>
                  <a:outerShdw sx="100000" sy="100000" kx="0" ky="0" algn="b" rotWithShape="0" blurRad="12700" dist="63500" dir="2567338">
                    <a:srgbClr val="000000"/>
                  </a:outerShdw>
                </a:effectLst>
                <a:latin typeface="Helvetica"/>
                <a:ea typeface="Helvetica"/>
                <a:cs typeface="Helvetica"/>
                <a:sym typeface="Helvetica"/>
              </a:defRPr>
            </a:lvl1pPr>
          </a:lstStyle>
          <a:p>
            <a:pPr/>
            <a:r>
              <a:t>1 Samuel 15</a:t>
            </a:r>
          </a:p>
        </p:txBody>
      </p:sp>
      <p:sp>
        <p:nvSpPr>
          <p:cNvPr id="211" name="And Try To Rationalize Your Disobedience"/>
          <p:cNvSpPr txBox="1"/>
          <p:nvPr/>
        </p:nvSpPr>
        <p:spPr>
          <a:xfrm>
            <a:off x="5653943" y="1241852"/>
            <a:ext cx="13076114"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And Try To Rationalize Your Disobedience</a:t>
            </a:r>
          </a:p>
        </p:txBody>
      </p:sp>
      <p:pic>
        <p:nvPicPr>
          <p:cNvPr id="212" name="pasted-movie.png" descr="pasted-movie.png"/>
          <p:cNvPicPr>
            <a:picLocks noChangeAspect="1"/>
          </p:cNvPicPr>
          <p:nvPr/>
        </p:nvPicPr>
        <p:blipFill>
          <a:blip r:embed="rId6">
            <a:extLst/>
          </a:blip>
          <a:stretch>
            <a:fillRect/>
          </a:stretch>
        </p:blipFill>
        <p:spPr>
          <a:xfrm>
            <a:off x="-41887" y="-929951"/>
            <a:ext cx="25889276" cy="14552142"/>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209">
                                            <p:txEl>
                                              <p:pRg st="1" end="1"/>
                                            </p:txEl>
                                          </p:spTgt>
                                        </p:tgtEl>
                                        <p:attrNameLst>
                                          <p:attrName>style.visibility</p:attrName>
                                        </p:attrNameLst>
                                      </p:cBhvr>
                                      <p:to>
                                        <p:strVal val="visible"/>
                                      </p:to>
                                    </p:set>
                                    <p:animEffect filter="wipe(left)" transition="in">
                                      <p:cBhvr>
                                        <p:cTn id="7" dur="1500"/>
                                        <p:tgtEl>
                                          <p:spTgt spid="20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209">
                                            <p:txEl>
                                              <p:pRg st="2" end="2"/>
                                            </p:txEl>
                                          </p:spTgt>
                                        </p:tgtEl>
                                        <p:attrNameLst>
                                          <p:attrName>style.visibility</p:attrName>
                                        </p:attrNameLst>
                                      </p:cBhvr>
                                      <p:to>
                                        <p:strVal val="visible"/>
                                      </p:to>
                                    </p:set>
                                    <p:animEffect filter="wipe(left)" transition="in">
                                      <p:cBhvr>
                                        <p:cTn id="12" dur="1500"/>
                                        <p:tgtEl>
                                          <p:spTgt spid="209">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09" grpId="1"/>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4"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215"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216"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217" name="pasted-movie.png" descr="pasted-movie.png"/>
          <p:cNvPicPr>
            <a:picLocks noChangeAspect="1"/>
          </p:cNvPicPr>
          <p:nvPr/>
        </p:nvPicPr>
        <p:blipFill>
          <a:blip r:embed="rId4">
            <a:extLst/>
          </a:blip>
          <a:stretch>
            <a:fillRect/>
          </a:stretch>
        </p:blipFill>
        <p:spPr>
          <a:xfrm>
            <a:off x="-41887" y="-929951"/>
            <a:ext cx="25889276" cy="14552142"/>
          </a:xfrm>
          <a:prstGeom prst="rect">
            <a:avLst/>
          </a:prstGeom>
          <a:ln w="12700">
            <a:miter lim="400000"/>
          </a:ln>
        </p:spPr>
      </p:pic>
      <p:sp>
        <p:nvSpPr>
          <p:cNvPr id="218" name="1 Samuel 15:2–9 (NKJV)…"/>
          <p:cNvSpPr txBox="1"/>
          <p:nvPr/>
        </p:nvSpPr>
        <p:spPr>
          <a:xfrm>
            <a:off x="63383" y="5621004"/>
            <a:ext cx="24257234" cy="7875954"/>
          </a:xfrm>
          <a:prstGeom prst="rect">
            <a:avLst/>
          </a:prstGeom>
          <a:gradFill>
            <a:gsLst>
              <a:gs pos="0">
                <a:srgbClr val="553F27">
                  <a:alpha val="30111"/>
                </a:srgbClr>
              </a:gs>
              <a:gs pos="100000">
                <a:srgbClr val="624924">
                  <a:alpha val="17055"/>
                </a:srgbClr>
              </a:gs>
            </a:gsLst>
            <a:lin ang="5400000"/>
          </a:gradFill>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sz="6600">
                <a:solidFill>
                  <a:srgbClr val="FFFFFF"/>
                </a:solidFill>
                <a:effectLst>
                  <a:outerShdw sx="100000" sy="100000" kx="0" ky="0" algn="b" rotWithShape="0" blurRad="50800" dist="63500" dir="1895490">
                    <a:srgbClr val="000000"/>
                  </a:outerShdw>
                </a:effectLst>
                <a:latin typeface="Times New Roman"/>
                <a:ea typeface="Times New Roman"/>
                <a:cs typeface="Times New Roman"/>
                <a:sym typeface="Times New Roman"/>
              </a:defRPr>
            </a:pPr>
            <a:r>
              <a:t>1 Samuel 15:2–9 (NKJV) </a:t>
            </a:r>
          </a:p>
          <a:p>
            <a:pPr algn="ctr" defTabSz="457200">
              <a:lnSpc>
                <a:spcPct val="100000"/>
              </a:lnSpc>
              <a:spcBef>
                <a:spcPts val="0"/>
              </a:spcBef>
              <a:defRPr sz="6700">
                <a:solidFill>
                  <a:srgbClr val="FFFFFF"/>
                </a:solidFill>
                <a:effectLst>
                  <a:outerShdw sx="100000" sy="100000" kx="0" ky="0" algn="b" rotWithShape="0" blurRad="50800" dist="63500" dir="1895490">
                    <a:srgbClr val="000000"/>
                  </a:outerShdw>
                </a:effectLst>
                <a:latin typeface="Times New Roman"/>
                <a:ea typeface="Times New Roman"/>
                <a:cs typeface="Times New Roman"/>
                <a:sym typeface="Times New Roman"/>
              </a:defRPr>
            </a:pPr>
            <a:r>
              <a:rPr baseline="31999"/>
              <a:t>2</a:t>
            </a:r>
            <a:r>
              <a:t> Thus says the Lord of hosts: ‘I will punish Amalek </a:t>
            </a:r>
            <a:r>
              <a:rPr i="1"/>
              <a:t>for</a:t>
            </a:r>
            <a:r>
              <a:t> what he did to Israel, how he ambushed him on the way when he came up from Egypt. </a:t>
            </a:r>
            <a:r>
              <a:rPr baseline="31999"/>
              <a:t>3</a:t>
            </a:r>
            <a:r>
              <a:t> Now go and attack Amalek, and utterly destroy all that they have, and do not spare them. But kill both man and woman, infant and nursing child, ox and sheep, camel and donkey.’ ” …. </a:t>
            </a:r>
            <a:r>
              <a:rPr baseline="31999"/>
              <a:t>7</a:t>
            </a:r>
            <a:r>
              <a:t> And Saul attacked the Amalekites, from Havilah all the way to Shur, which is east of Egypt.</a:t>
            </a:r>
          </a:p>
        </p:txBody>
      </p:sp>
      <p:sp>
        <p:nvSpPr>
          <p:cNvPr id="219"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1"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222"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223"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224" name="pasted-movie.png" descr="pasted-movie.png"/>
          <p:cNvPicPr>
            <a:picLocks noChangeAspect="1"/>
          </p:cNvPicPr>
          <p:nvPr/>
        </p:nvPicPr>
        <p:blipFill>
          <a:blip r:embed="rId4">
            <a:extLst/>
          </a:blip>
          <a:stretch>
            <a:fillRect/>
          </a:stretch>
        </p:blipFill>
        <p:spPr>
          <a:xfrm>
            <a:off x="-41887" y="-929951"/>
            <a:ext cx="25889276" cy="14552142"/>
          </a:xfrm>
          <a:prstGeom prst="rect">
            <a:avLst/>
          </a:prstGeom>
          <a:ln w="12700">
            <a:miter lim="400000"/>
          </a:ln>
        </p:spPr>
      </p:pic>
      <p:sp>
        <p:nvSpPr>
          <p:cNvPr id="225" name="1 Samuel 15:2–9 (NKJV)…"/>
          <p:cNvSpPr txBox="1"/>
          <p:nvPr/>
        </p:nvSpPr>
        <p:spPr>
          <a:xfrm>
            <a:off x="63383" y="5621004"/>
            <a:ext cx="24257234" cy="7352557"/>
          </a:xfrm>
          <a:prstGeom prst="rect">
            <a:avLst/>
          </a:prstGeom>
          <a:gradFill>
            <a:gsLst>
              <a:gs pos="0">
                <a:srgbClr val="553F27">
                  <a:alpha val="30111"/>
                </a:srgbClr>
              </a:gs>
              <a:gs pos="100000">
                <a:srgbClr val="624924">
                  <a:alpha val="17055"/>
                </a:srgbClr>
              </a:gs>
            </a:gsLst>
            <a:lin ang="5400000"/>
          </a:gradFill>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sz="6600">
                <a:solidFill>
                  <a:srgbClr val="FFFFFF"/>
                </a:solidFill>
                <a:effectLst>
                  <a:outerShdw sx="100000" sy="100000" kx="0" ky="0" algn="b" rotWithShape="0" blurRad="50800" dist="63500" dir="1895490">
                    <a:srgbClr val="000000"/>
                  </a:outerShdw>
                </a:effectLst>
                <a:latin typeface="Times New Roman"/>
                <a:ea typeface="Times New Roman"/>
                <a:cs typeface="Times New Roman"/>
                <a:sym typeface="Times New Roman"/>
              </a:defRPr>
            </a:pPr>
            <a:r>
              <a:t>1 Samuel 15:2–9 (NKJV) </a:t>
            </a:r>
          </a:p>
          <a:p>
            <a:pPr algn="ctr" defTabSz="457200">
              <a:lnSpc>
                <a:spcPct val="100000"/>
              </a:lnSpc>
              <a:spcBef>
                <a:spcPts val="0"/>
              </a:spcBef>
              <a:defRPr sz="7200">
                <a:solidFill>
                  <a:srgbClr val="FFFFFF"/>
                </a:solidFill>
                <a:effectLst>
                  <a:outerShdw sx="100000" sy="100000" kx="0" ky="0" algn="b" rotWithShape="0" blurRad="50800" dist="63500" dir="1895490">
                    <a:srgbClr val="000000"/>
                  </a:outerShdw>
                </a:effectLst>
                <a:latin typeface="Times New Roman"/>
                <a:ea typeface="Times New Roman"/>
                <a:cs typeface="Times New Roman"/>
                <a:sym typeface="Times New Roman"/>
              </a:defRPr>
            </a:pPr>
            <a:r>
              <a:rPr baseline="31999"/>
              <a:t>8</a:t>
            </a:r>
            <a:r>
              <a:t> He also took Agag king of the Amalekites alive, and utterly destroyed all the people with the edge of the sword. </a:t>
            </a:r>
            <a:r>
              <a:rPr baseline="31999"/>
              <a:t>9</a:t>
            </a:r>
            <a:r>
              <a:t> But Saul and the people spared Agag and the best of the sheep, the oxen, the fatlings, the lambs, and all </a:t>
            </a:r>
            <a:r>
              <a:rPr i="1"/>
              <a:t>that was</a:t>
            </a:r>
            <a:r>
              <a:t> good, and were unwilling to utterly destroy them. But everything despised and worthless, that they utterly destroyed.</a:t>
            </a:r>
          </a:p>
        </p:txBody>
      </p:sp>
      <p:sp>
        <p:nvSpPr>
          <p:cNvPr id="226"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28"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229"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230"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231" name="pasted-movie.png" descr="pasted-movie.png"/>
          <p:cNvPicPr>
            <a:picLocks noChangeAspect="1"/>
          </p:cNvPicPr>
          <p:nvPr/>
        </p:nvPicPr>
        <p:blipFill>
          <a:blip r:embed="rId4">
            <a:extLst/>
          </a:blip>
          <a:stretch>
            <a:fillRect/>
          </a:stretch>
        </p:blipFill>
        <p:spPr>
          <a:xfrm>
            <a:off x="-41887" y="-929951"/>
            <a:ext cx="25889276" cy="14552142"/>
          </a:xfrm>
          <a:prstGeom prst="rect">
            <a:avLst/>
          </a:prstGeom>
          <a:ln w="12700">
            <a:miter lim="400000"/>
          </a:ln>
        </p:spPr>
      </p:pic>
      <p:sp>
        <p:nvSpPr>
          <p:cNvPr id="232" name="1 Samuel 15:12–14 (NKJV)…"/>
          <p:cNvSpPr txBox="1"/>
          <p:nvPr/>
        </p:nvSpPr>
        <p:spPr>
          <a:xfrm>
            <a:off x="63383" y="5621004"/>
            <a:ext cx="24257234" cy="7787594"/>
          </a:xfrm>
          <a:prstGeom prst="rect">
            <a:avLst/>
          </a:prstGeom>
          <a:gradFill>
            <a:gsLst>
              <a:gs pos="0">
                <a:srgbClr val="553F27">
                  <a:alpha val="30111"/>
                </a:srgbClr>
              </a:gs>
              <a:gs pos="100000">
                <a:srgbClr val="624924">
                  <a:alpha val="17055"/>
                </a:srgbClr>
              </a:gs>
            </a:gsLst>
            <a:lin ang="5400000"/>
          </a:gradFill>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sz="6600">
                <a:solidFill>
                  <a:srgbClr val="FFFFFF"/>
                </a:solidFill>
                <a:effectLst>
                  <a:outerShdw sx="100000" sy="100000" kx="0" ky="0" algn="b" rotWithShape="0" blurRad="50800" dist="63500" dir="1895490">
                    <a:srgbClr val="000000"/>
                  </a:outerShdw>
                </a:effectLst>
                <a:latin typeface="Times New Roman"/>
                <a:ea typeface="Times New Roman"/>
                <a:cs typeface="Times New Roman"/>
                <a:sym typeface="Times New Roman"/>
              </a:defRPr>
            </a:pPr>
            <a:r>
              <a:t>1 Samuel 15:12–14 (NKJV)</a:t>
            </a:r>
          </a:p>
          <a:p>
            <a:pPr algn="ctr" defTabSz="457200">
              <a:lnSpc>
                <a:spcPct val="100000"/>
              </a:lnSpc>
              <a:spcBef>
                <a:spcPts val="0"/>
              </a:spcBef>
              <a:defRPr sz="6600">
                <a:solidFill>
                  <a:srgbClr val="FFFFFF"/>
                </a:solidFill>
                <a:effectLst>
                  <a:outerShdw sx="100000" sy="100000" kx="0" ky="0" algn="b" rotWithShape="0" blurRad="50800" dist="63500" dir="1895490">
                    <a:srgbClr val="000000"/>
                  </a:outerShdw>
                </a:effectLst>
                <a:latin typeface="Times New Roman"/>
                <a:ea typeface="Times New Roman"/>
                <a:cs typeface="Times New Roman"/>
                <a:sym typeface="Times New Roman"/>
              </a:defRPr>
            </a:pPr>
            <a:r>
              <a:rPr baseline="31999"/>
              <a:t>12</a:t>
            </a:r>
            <a:r>
              <a:t> So when Samuel rose early in the morning to meet Saul, it was told Samuel, saying, “Saul went to Carmel, and indeed, he set up a monument for himself; and he has gone on around, passed by, and gone down to Gilgal.” </a:t>
            </a:r>
            <a:r>
              <a:rPr baseline="31999"/>
              <a:t>13</a:t>
            </a:r>
            <a:r>
              <a:t> Then Samuel went to Saul, and Saul said to him, “Blessed </a:t>
            </a:r>
            <a:r>
              <a:rPr i="1"/>
              <a:t>are</a:t>
            </a:r>
            <a:r>
              <a:t> you of the Lord! I have performed the commandment of the Lord.” </a:t>
            </a:r>
            <a:r>
              <a:rPr baseline="31999"/>
              <a:t>14</a:t>
            </a:r>
            <a:r>
              <a:t> But Samuel said, “What then </a:t>
            </a:r>
            <a:r>
              <a:rPr i="1"/>
              <a:t>is</a:t>
            </a:r>
            <a:r>
              <a:t> this bleating of the sheep in my ears, and the lowing of the oxen which I hear?” </a:t>
            </a:r>
          </a:p>
        </p:txBody>
      </p:sp>
      <p:sp>
        <p:nvSpPr>
          <p:cNvPr id="233"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35"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236"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237"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238" name="Rounded Rectangle Rounded rectangle" descr="Rounded Rectangle Rounded rectangle"/>
          <p:cNvPicPr>
            <a:picLocks noChangeAspect="0"/>
          </p:cNvPicPr>
          <p:nvPr/>
        </p:nvPicPr>
        <p:blipFill>
          <a:blip r:embed="rId4">
            <a:extLst/>
          </a:blip>
          <a:stretch>
            <a:fillRect/>
          </a:stretch>
        </p:blipFill>
        <p:spPr>
          <a:xfrm>
            <a:off x="7754387" y="3890190"/>
            <a:ext cx="16061188" cy="9553643"/>
          </a:xfrm>
          <a:prstGeom prst="rect">
            <a:avLst/>
          </a:prstGeom>
          <a:effectLst>
            <a:outerShdw sx="100000" sy="100000" kx="0" ky="0" algn="b" rotWithShape="0" blurRad="241300" dist="215900" dir="2058820">
              <a:srgbClr val="000000">
                <a:alpha val="66551"/>
              </a:srgbClr>
            </a:outerShdw>
          </a:effectLst>
        </p:spPr>
      </p:pic>
      <p:sp>
        <p:nvSpPr>
          <p:cNvPr id="239" name="Wrong Ways To Deal With Sin"/>
          <p:cNvSpPr txBox="1"/>
          <p:nvPr/>
        </p:nvSpPr>
        <p:spPr>
          <a:xfrm>
            <a:off x="7604247" y="2529400"/>
            <a:ext cx="16822221" cy="1311276"/>
          </a:xfrm>
          <a:prstGeom prst="rect">
            <a:avLst/>
          </a:prstGeom>
          <a:solidFill>
            <a:srgbClr val="ECECEC">
              <a:alpha val="45673"/>
            </a:srgb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sz="7700">
                <a:solidFill>
                  <a:srgbClr val="000000"/>
                </a:solidFill>
                <a:latin typeface="Helvetica"/>
                <a:ea typeface="Helvetica"/>
                <a:cs typeface="Helvetica"/>
                <a:sym typeface="Helvetica"/>
              </a:defRPr>
            </a:lvl1pPr>
          </a:lstStyle>
          <a:p>
            <a:pPr/>
            <a:r>
              <a:t>Wrong Ways To Deal With Sin</a:t>
            </a:r>
          </a:p>
        </p:txBody>
      </p:sp>
      <p:sp>
        <p:nvSpPr>
          <p:cNvPr id="240" name="DENIAL (I have Obeyed The Lord …)…"/>
          <p:cNvSpPr txBox="1"/>
          <p:nvPr/>
        </p:nvSpPr>
        <p:spPr>
          <a:xfrm>
            <a:off x="10642104" y="4698841"/>
            <a:ext cx="13076115" cy="7936341"/>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2200"/>
              </a:spcBef>
              <a:buSzPct val="63000"/>
              <a:buBlip>
                <a:blip r:embed="rId5"/>
              </a:buBlip>
              <a:defRPr sz="6100">
                <a:solidFill>
                  <a:srgbClr val="FFFFFF"/>
                </a:solidFill>
                <a:effectLst>
                  <a:outerShdw sx="100000" sy="100000" kx="0" ky="0" algn="b" rotWithShape="0" blurRad="50800" dist="63500" dir="1597391">
                    <a:srgbClr val="000000"/>
                  </a:outerShdw>
                </a:effectLst>
                <a:latin typeface="Times New Roman"/>
                <a:ea typeface="Times New Roman"/>
                <a:cs typeface="Times New Roman"/>
                <a:sym typeface="Times New Roman"/>
              </a:defRPr>
            </a:pPr>
            <a:r>
              <a:rPr b="1"/>
              <a:t>DENIAL</a:t>
            </a:r>
            <a:r>
              <a:t> </a:t>
            </a:r>
            <a:r>
              <a:rPr i="1"/>
              <a:t>(I have Obeyed The Lord …)</a:t>
            </a:r>
            <a:r>
              <a:t> </a:t>
            </a:r>
          </a:p>
          <a:p>
            <a:pPr lvl="1" marL="1018506" indent="-675606" defTabSz="642937">
              <a:lnSpc>
                <a:spcPct val="100000"/>
              </a:lnSpc>
              <a:spcBef>
                <a:spcPts val="2200"/>
              </a:spcBef>
              <a:buSzPct val="63000"/>
              <a:buBlip>
                <a:blip r:embed="rId6"/>
              </a:buBlip>
              <a:defRPr i="1" sz="6100">
                <a:solidFill>
                  <a:srgbClr val="FFFFFF"/>
                </a:solidFill>
                <a:effectLst>
                  <a:outerShdw sx="100000" sy="100000" kx="0" ky="0" algn="b" rotWithShape="0" blurRad="50800" dist="63500" dir="1597391">
                    <a:srgbClr val="000000"/>
                  </a:outerShdw>
                </a:effectLst>
                <a:latin typeface="Times New Roman"/>
                <a:ea typeface="Times New Roman"/>
                <a:cs typeface="Times New Roman"/>
                <a:sym typeface="Times New Roman"/>
              </a:defRPr>
            </a:pPr>
            <a:r>
              <a:t>“Blessed are you of the Lord” {15:13}</a:t>
            </a:r>
          </a:p>
          <a:p>
            <a:pPr lvl="1" marL="1018506" indent="-675606" defTabSz="642937">
              <a:lnSpc>
                <a:spcPct val="100000"/>
              </a:lnSpc>
              <a:spcBef>
                <a:spcPts val="2200"/>
              </a:spcBef>
              <a:buSzPct val="63000"/>
              <a:buBlip>
                <a:blip r:embed="rId6"/>
              </a:buBlip>
              <a:defRPr i="1" sz="6100">
                <a:solidFill>
                  <a:srgbClr val="FFFFFF"/>
                </a:solidFill>
                <a:effectLst>
                  <a:outerShdw sx="100000" sy="100000" kx="0" ky="0" algn="b" rotWithShape="0" blurRad="50800" dist="63500" dir="1597391">
                    <a:srgbClr val="000000"/>
                  </a:outerShdw>
                </a:effectLst>
                <a:latin typeface="Times New Roman"/>
                <a:ea typeface="Times New Roman"/>
                <a:cs typeface="Times New Roman"/>
                <a:sym typeface="Times New Roman"/>
              </a:defRPr>
            </a:pPr>
            <a:r>
              <a:t>"I have performed the commandment of the Lord” {15:13}</a:t>
            </a:r>
          </a:p>
          <a:p>
            <a:pPr lvl="1" marL="1018506" indent="-675606" defTabSz="642937">
              <a:lnSpc>
                <a:spcPct val="100000"/>
              </a:lnSpc>
              <a:spcBef>
                <a:spcPts val="2200"/>
              </a:spcBef>
              <a:buSzPct val="63000"/>
              <a:buBlip>
                <a:blip r:embed="rId6"/>
              </a:buBlip>
              <a:defRPr i="1" sz="6100">
                <a:solidFill>
                  <a:srgbClr val="FFFFFF"/>
                </a:solidFill>
                <a:effectLst>
                  <a:outerShdw sx="100000" sy="100000" kx="0" ky="0" algn="b" rotWithShape="0" blurRad="50800" dist="63500" dir="1597391">
                    <a:srgbClr val="000000"/>
                  </a:outerShdw>
                </a:effectLst>
                <a:latin typeface="Times New Roman"/>
                <a:ea typeface="Times New Roman"/>
                <a:cs typeface="Times New Roman"/>
                <a:sym typeface="Times New Roman"/>
              </a:defRPr>
            </a:pPr>
            <a:r>
              <a:t>“I have obeyed the voice of the Lord, and gone on the mission on which the Lord sent me, … I have utterly destroyed the Amalekites. {15:20}</a:t>
            </a:r>
          </a:p>
        </p:txBody>
      </p:sp>
      <p:pic>
        <p:nvPicPr>
          <p:cNvPr id="241" name="pasted-movie.png" descr="pasted-movie.png"/>
          <p:cNvPicPr>
            <a:picLocks noChangeAspect="1"/>
          </p:cNvPicPr>
          <p:nvPr/>
        </p:nvPicPr>
        <p:blipFill>
          <a:blip r:embed="rId7">
            <a:extLst/>
          </a:blip>
          <a:stretch>
            <a:fillRect/>
          </a:stretch>
        </p:blipFill>
        <p:spPr>
          <a:xfrm>
            <a:off x="-41887" y="-929951"/>
            <a:ext cx="25889276" cy="14552142"/>
          </a:xfrm>
          <a:prstGeom prst="rect">
            <a:avLst/>
          </a:prstGeom>
          <a:ln w="12700">
            <a:miter lim="400000"/>
          </a:ln>
        </p:spPr>
      </p:pic>
      <p:sp>
        <p:nvSpPr>
          <p:cNvPr id="242"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240">
                                            <p:bg/>
                                          </p:spTgt>
                                        </p:tgtEl>
                                        <p:attrNameLst>
                                          <p:attrName>style.visibility</p:attrName>
                                        </p:attrNameLst>
                                      </p:cBhvr>
                                      <p:to>
                                        <p:strVal val="visible"/>
                                      </p:to>
                                    </p:set>
                                    <p:anim calcmode="lin" valueType="num">
                                      <p:cBhvr>
                                        <p:cTn id="7" dur="2000" fill="hold"/>
                                        <p:tgtEl>
                                          <p:spTgt spid="240">
                                            <p:bg/>
                                          </p:spTgt>
                                        </p:tgtEl>
                                        <p:attrNameLst>
                                          <p:attrName>ppt_x</p:attrName>
                                        </p:attrNameLst>
                                      </p:cBhvr>
                                      <p:tavLst>
                                        <p:tav tm="0">
                                          <p:val>
                                            <p:strVal val="0-#ppt_w/2"/>
                                          </p:val>
                                        </p:tav>
                                        <p:tav tm="100000">
                                          <p:val>
                                            <p:strVal val="#ppt_x"/>
                                          </p:val>
                                        </p:tav>
                                      </p:tavLst>
                                    </p:anim>
                                    <p:anim calcmode="lin" valueType="num">
                                      <p:cBhvr>
                                        <p:cTn id="8" dur="2000" fill="hold"/>
                                        <p:tgtEl>
                                          <p:spTgt spid="240">
                                            <p:bg/>
                                          </p:spTgt>
                                        </p:tgtEl>
                                        <p:attrNameLst>
                                          <p:attrName>ppt_y</p:attrName>
                                        </p:attrNameLst>
                                      </p:cBhvr>
                                      <p:tavLst>
                                        <p:tav tm="0">
                                          <p:val>
                                            <p:strVal val="#ppt_y"/>
                                          </p:val>
                                        </p:tav>
                                        <p:tav tm="100000">
                                          <p:val>
                                            <p:strVal val="#ppt_y"/>
                                          </p:val>
                                        </p:tav>
                                      </p:tavLst>
                                    </p:anim>
                                  </p:childTnLst>
                                </p:cTn>
                              </p:par>
                              <p:par>
                                <p:cTn id="9" presetClass="entr" nodeType="withEffect" presetSubtype="8" presetID="2" grpId="1" fill="hold">
                                  <p:stCondLst>
                                    <p:cond delay="0"/>
                                  </p:stCondLst>
                                  <p:iterate type="el" backwards="0">
                                    <p:tmAbs val="0"/>
                                  </p:iterate>
                                  <p:childTnLst>
                                    <p:set>
                                      <p:cBhvr>
                                        <p:cTn id="10" fill="hold"/>
                                        <p:tgtEl>
                                          <p:spTgt spid="240">
                                            <p:txEl>
                                              <p:pRg st="0" end="0"/>
                                            </p:txEl>
                                          </p:spTgt>
                                        </p:tgtEl>
                                        <p:attrNameLst>
                                          <p:attrName>style.visibility</p:attrName>
                                        </p:attrNameLst>
                                      </p:cBhvr>
                                      <p:to>
                                        <p:strVal val="visible"/>
                                      </p:to>
                                    </p:set>
                                    <p:anim calcmode="lin" valueType="num">
                                      <p:cBhvr>
                                        <p:cTn id="11" dur="2000" fill="hold"/>
                                        <p:tgtEl>
                                          <p:spTgt spid="240">
                                            <p:txEl>
                                              <p:pRg st="0" end="0"/>
                                            </p:txEl>
                                          </p:spTgt>
                                        </p:tgtEl>
                                        <p:attrNameLst>
                                          <p:attrName>ppt_x</p:attrName>
                                        </p:attrNameLst>
                                      </p:cBhvr>
                                      <p:tavLst>
                                        <p:tav tm="0">
                                          <p:val>
                                            <p:strVal val="0-#ppt_w/2"/>
                                          </p:val>
                                        </p:tav>
                                        <p:tav tm="100000">
                                          <p:val>
                                            <p:strVal val="#ppt_x"/>
                                          </p:val>
                                        </p:tav>
                                      </p:tavLst>
                                    </p:anim>
                                    <p:anim calcmode="lin" valueType="num">
                                      <p:cBhvr>
                                        <p:cTn id="12" dur="2000" fill="hold"/>
                                        <p:tgtEl>
                                          <p:spTgt spid="240">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 grpId="1" fill="hold">
                                  <p:stCondLst>
                                    <p:cond delay="0"/>
                                  </p:stCondLst>
                                  <p:iterate type="el" backwards="0">
                                    <p:tmAbs val="0"/>
                                  </p:iterate>
                                  <p:childTnLst>
                                    <p:set>
                                      <p:cBhvr>
                                        <p:cTn id="16" fill="hold"/>
                                        <p:tgtEl>
                                          <p:spTgt spid="240">
                                            <p:txEl>
                                              <p:pRg st="1" end="1"/>
                                            </p:txEl>
                                          </p:spTgt>
                                        </p:tgtEl>
                                        <p:attrNameLst>
                                          <p:attrName>style.visibility</p:attrName>
                                        </p:attrNameLst>
                                      </p:cBhvr>
                                      <p:to>
                                        <p:strVal val="visible"/>
                                      </p:to>
                                    </p:set>
                                    <p:anim calcmode="lin" valueType="num">
                                      <p:cBhvr>
                                        <p:cTn id="17" dur="2000" fill="hold"/>
                                        <p:tgtEl>
                                          <p:spTgt spid="240">
                                            <p:txEl>
                                              <p:pRg st="1" end="1"/>
                                            </p:txEl>
                                          </p:spTgt>
                                        </p:tgtEl>
                                        <p:attrNameLst>
                                          <p:attrName>ppt_x</p:attrName>
                                        </p:attrNameLst>
                                      </p:cBhvr>
                                      <p:tavLst>
                                        <p:tav tm="0">
                                          <p:val>
                                            <p:strVal val="0-#ppt_w/2"/>
                                          </p:val>
                                        </p:tav>
                                        <p:tav tm="100000">
                                          <p:val>
                                            <p:strVal val="#ppt_x"/>
                                          </p:val>
                                        </p:tav>
                                      </p:tavLst>
                                    </p:anim>
                                    <p:anim calcmode="lin" valueType="num">
                                      <p:cBhvr>
                                        <p:cTn id="18" dur="2000" fill="hold"/>
                                        <p:tgtEl>
                                          <p:spTgt spid="240">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8" presetID="2" grpId="1" fill="hold">
                                  <p:stCondLst>
                                    <p:cond delay="0"/>
                                  </p:stCondLst>
                                  <p:iterate type="el" backwards="0">
                                    <p:tmAbs val="0"/>
                                  </p:iterate>
                                  <p:childTnLst>
                                    <p:set>
                                      <p:cBhvr>
                                        <p:cTn id="22" fill="hold"/>
                                        <p:tgtEl>
                                          <p:spTgt spid="240">
                                            <p:txEl>
                                              <p:pRg st="2" end="2"/>
                                            </p:txEl>
                                          </p:spTgt>
                                        </p:tgtEl>
                                        <p:attrNameLst>
                                          <p:attrName>style.visibility</p:attrName>
                                        </p:attrNameLst>
                                      </p:cBhvr>
                                      <p:to>
                                        <p:strVal val="visible"/>
                                      </p:to>
                                    </p:set>
                                    <p:anim calcmode="lin" valueType="num">
                                      <p:cBhvr>
                                        <p:cTn id="23" dur="2000" fill="hold"/>
                                        <p:tgtEl>
                                          <p:spTgt spid="240">
                                            <p:txEl>
                                              <p:pRg st="2" end="2"/>
                                            </p:txEl>
                                          </p:spTgt>
                                        </p:tgtEl>
                                        <p:attrNameLst>
                                          <p:attrName>ppt_x</p:attrName>
                                        </p:attrNameLst>
                                      </p:cBhvr>
                                      <p:tavLst>
                                        <p:tav tm="0">
                                          <p:val>
                                            <p:strVal val="0-#ppt_w/2"/>
                                          </p:val>
                                        </p:tav>
                                        <p:tav tm="100000">
                                          <p:val>
                                            <p:strVal val="#ppt_x"/>
                                          </p:val>
                                        </p:tav>
                                      </p:tavLst>
                                    </p:anim>
                                    <p:anim calcmode="lin" valueType="num">
                                      <p:cBhvr>
                                        <p:cTn id="24" dur="2000" fill="hold"/>
                                        <p:tgtEl>
                                          <p:spTgt spid="24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Class="entr" nodeType="clickEffect" presetSubtype="8" presetID="2" grpId="1" fill="hold">
                                  <p:stCondLst>
                                    <p:cond delay="0"/>
                                  </p:stCondLst>
                                  <p:iterate type="el" backwards="0">
                                    <p:tmAbs val="0"/>
                                  </p:iterate>
                                  <p:childTnLst>
                                    <p:set>
                                      <p:cBhvr>
                                        <p:cTn id="28" fill="hold"/>
                                        <p:tgtEl>
                                          <p:spTgt spid="240">
                                            <p:txEl>
                                              <p:pRg st="3" end="3"/>
                                            </p:txEl>
                                          </p:spTgt>
                                        </p:tgtEl>
                                        <p:attrNameLst>
                                          <p:attrName>style.visibility</p:attrName>
                                        </p:attrNameLst>
                                      </p:cBhvr>
                                      <p:to>
                                        <p:strVal val="visible"/>
                                      </p:to>
                                    </p:set>
                                    <p:anim calcmode="lin" valueType="num">
                                      <p:cBhvr>
                                        <p:cTn id="29" dur="2000" fill="hold"/>
                                        <p:tgtEl>
                                          <p:spTgt spid="240">
                                            <p:txEl>
                                              <p:pRg st="3" end="3"/>
                                            </p:txEl>
                                          </p:spTgt>
                                        </p:tgtEl>
                                        <p:attrNameLst>
                                          <p:attrName>ppt_x</p:attrName>
                                        </p:attrNameLst>
                                      </p:cBhvr>
                                      <p:tavLst>
                                        <p:tav tm="0">
                                          <p:val>
                                            <p:strVal val="0-#ppt_w/2"/>
                                          </p:val>
                                        </p:tav>
                                        <p:tav tm="100000">
                                          <p:val>
                                            <p:strVal val="#ppt_x"/>
                                          </p:val>
                                        </p:tav>
                                      </p:tavLst>
                                    </p:anim>
                                    <p:anim calcmode="lin" valueType="num">
                                      <p:cBhvr>
                                        <p:cTn id="30" dur="2000" fill="hold"/>
                                        <p:tgtEl>
                                          <p:spTgt spid="240">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40"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44"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245"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246"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247" name="Rounded Rectangle Rounded rectangle" descr="Rounded Rectangle Rounded rectangle"/>
          <p:cNvPicPr>
            <a:picLocks noChangeAspect="0"/>
          </p:cNvPicPr>
          <p:nvPr/>
        </p:nvPicPr>
        <p:blipFill>
          <a:blip r:embed="rId4">
            <a:extLst/>
          </a:blip>
          <a:stretch>
            <a:fillRect/>
          </a:stretch>
        </p:blipFill>
        <p:spPr>
          <a:xfrm>
            <a:off x="7754387" y="3890190"/>
            <a:ext cx="16061188" cy="9553643"/>
          </a:xfrm>
          <a:prstGeom prst="rect">
            <a:avLst/>
          </a:prstGeom>
          <a:effectLst>
            <a:outerShdw sx="100000" sy="100000" kx="0" ky="0" algn="b" rotWithShape="0" blurRad="241300" dist="215900" dir="2058820">
              <a:srgbClr val="000000">
                <a:alpha val="66551"/>
              </a:srgbClr>
            </a:outerShdw>
          </a:effectLst>
        </p:spPr>
      </p:pic>
      <p:sp>
        <p:nvSpPr>
          <p:cNvPr id="248" name="DENIAL (I have Obeyed The Lord …)…"/>
          <p:cNvSpPr txBox="1"/>
          <p:nvPr/>
        </p:nvSpPr>
        <p:spPr>
          <a:xfrm>
            <a:off x="10642104" y="4698841"/>
            <a:ext cx="13076115" cy="8539591"/>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2200"/>
              </a:spcBef>
              <a:buSzPct val="63000"/>
              <a:buBlip>
                <a:blip r:embed="rId5"/>
              </a:buBlip>
              <a:defRPr sz="6100">
                <a:solidFill>
                  <a:srgbClr val="FFFFFF"/>
                </a:solidFill>
                <a:effectLst>
                  <a:outerShdw sx="100000" sy="100000" kx="0" ky="0" algn="b" rotWithShape="0" blurRad="50800" dist="63500" dir="1597391">
                    <a:srgbClr val="000000"/>
                  </a:outerShdw>
                </a:effectLst>
                <a:latin typeface="Times New Roman"/>
                <a:ea typeface="Times New Roman"/>
                <a:cs typeface="Times New Roman"/>
                <a:sym typeface="Times New Roman"/>
              </a:defRPr>
            </a:pPr>
            <a:r>
              <a:rPr b="1"/>
              <a:t>DENIAL</a:t>
            </a:r>
            <a:r>
              <a:t> </a:t>
            </a:r>
            <a:r>
              <a:rPr i="1"/>
              <a:t>(I have Obeyed The Lord …)</a:t>
            </a:r>
            <a:r>
              <a:t> </a:t>
            </a:r>
          </a:p>
          <a:p>
            <a:pPr lvl="1" marL="1018506" indent="-675606" defTabSz="642937">
              <a:lnSpc>
                <a:spcPct val="100000"/>
              </a:lnSpc>
              <a:spcBef>
                <a:spcPts val="2200"/>
              </a:spcBef>
              <a:buSzPct val="63000"/>
              <a:buBlip>
                <a:blip r:embed="rId6"/>
              </a:buBlip>
              <a:defRPr i="1" sz="6100">
                <a:solidFill>
                  <a:srgbClr val="FFFFFF"/>
                </a:solidFill>
                <a:effectLst>
                  <a:outerShdw sx="100000" sy="100000" kx="0" ky="0" algn="b" rotWithShape="0" blurRad="50800" dist="63500" dir="1597391">
                    <a:srgbClr val="000000"/>
                  </a:outerShdw>
                </a:effectLst>
                <a:latin typeface="Times New Roman"/>
                <a:ea typeface="Times New Roman"/>
                <a:cs typeface="Times New Roman"/>
                <a:sym typeface="Times New Roman"/>
              </a:defRPr>
            </a:pPr>
            <a:r>
              <a:t>Saul defined partial obedience as full compliance that should be rewarded.</a:t>
            </a:r>
          </a:p>
          <a:p>
            <a:pPr lvl="1" marL="1018506" indent="-675606" defTabSz="642937">
              <a:lnSpc>
                <a:spcPct val="100000"/>
              </a:lnSpc>
              <a:spcBef>
                <a:spcPts val="2200"/>
              </a:spcBef>
              <a:buSzPct val="63000"/>
              <a:buBlip>
                <a:blip r:embed="rId6"/>
              </a:buBlip>
              <a:defRPr i="1" sz="6100">
                <a:solidFill>
                  <a:srgbClr val="FFFFFF"/>
                </a:solidFill>
                <a:effectLst>
                  <a:outerShdw sx="100000" sy="100000" kx="0" ky="0" algn="b" rotWithShape="0" blurRad="50800" dist="63500" dir="1597391">
                    <a:srgbClr val="000000"/>
                  </a:outerShdw>
                </a:effectLst>
                <a:latin typeface="Times New Roman"/>
                <a:ea typeface="Times New Roman"/>
                <a:cs typeface="Times New Roman"/>
                <a:sym typeface="Times New Roman"/>
              </a:defRPr>
            </a:pPr>
            <a:r>
              <a:t>Any “almost” or “mostly” compliance that edits God’s word is still disobedience. (the rich young ruler Mark 10, or the Pharisees’ precise tithing while neglecting weightier matters in Matthew 23:23).</a:t>
            </a:r>
          </a:p>
        </p:txBody>
      </p:sp>
      <p:sp>
        <p:nvSpPr>
          <p:cNvPr id="249" name="Wrong Ways To Deal With Sin"/>
          <p:cNvSpPr txBox="1"/>
          <p:nvPr/>
        </p:nvSpPr>
        <p:spPr>
          <a:xfrm>
            <a:off x="7604247" y="2529400"/>
            <a:ext cx="16822221" cy="1311276"/>
          </a:xfrm>
          <a:prstGeom prst="rect">
            <a:avLst/>
          </a:prstGeom>
          <a:solidFill>
            <a:srgbClr val="ECECEC">
              <a:alpha val="45673"/>
            </a:srgb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sz="7700">
                <a:solidFill>
                  <a:srgbClr val="000000"/>
                </a:solidFill>
                <a:latin typeface="Helvetica"/>
                <a:ea typeface="Helvetica"/>
                <a:cs typeface="Helvetica"/>
                <a:sym typeface="Helvetica"/>
              </a:defRPr>
            </a:lvl1pPr>
          </a:lstStyle>
          <a:p>
            <a:pPr/>
            <a:r>
              <a:t>Wrong Ways To Deal With Sin</a:t>
            </a:r>
          </a:p>
        </p:txBody>
      </p:sp>
      <p:pic>
        <p:nvPicPr>
          <p:cNvPr id="250" name="pasted-movie.png" descr="pasted-movie.png"/>
          <p:cNvPicPr>
            <a:picLocks noChangeAspect="1"/>
          </p:cNvPicPr>
          <p:nvPr/>
        </p:nvPicPr>
        <p:blipFill>
          <a:blip r:embed="rId7">
            <a:extLst/>
          </a:blip>
          <a:stretch>
            <a:fillRect/>
          </a:stretch>
        </p:blipFill>
        <p:spPr>
          <a:xfrm>
            <a:off x="-41887" y="-929951"/>
            <a:ext cx="25889276" cy="14552142"/>
          </a:xfrm>
          <a:prstGeom prst="rect">
            <a:avLst/>
          </a:prstGeom>
          <a:ln w="12700">
            <a:miter lim="400000"/>
          </a:ln>
        </p:spPr>
      </p:pic>
      <p:sp>
        <p:nvSpPr>
          <p:cNvPr id="251"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248">
                                            <p:txEl>
                                              <p:pRg st="2" end="2"/>
                                            </p:txEl>
                                          </p:spTgt>
                                        </p:tgtEl>
                                        <p:attrNameLst>
                                          <p:attrName>style.visibility</p:attrName>
                                        </p:attrNameLst>
                                      </p:cBhvr>
                                      <p:to>
                                        <p:strVal val="visible"/>
                                      </p:to>
                                    </p:set>
                                    <p:anim calcmode="lin" valueType="num">
                                      <p:cBhvr>
                                        <p:cTn id="7" dur="2000" fill="hold"/>
                                        <p:tgtEl>
                                          <p:spTgt spid="248">
                                            <p:txEl>
                                              <p:pRg st="2" end="2"/>
                                            </p:txEl>
                                          </p:spTgt>
                                        </p:tgtEl>
                                        <p:attrNameLst>
                                          <p:attrName>ppt_x</p:attrName>
                                        </p:attrNameLst>
                                      </p:cBhvr>
                                      <p:tavLst>
                                        <p:tav tm="0">
                                          <p:val>
                                            <p:strVal val="0-#ppt_w/2"/>
                                          </p:val>
                                        </p:tav>
                                        <p:tav tm="100000">
                                          <p:val>
                                            <p:strVal val="#ppt_x"/>
                                          </p:val>
                                        </p:tav>
                                      </p:tavLst>
                                    </p:anim>
                                    <p:anim calcmode="lin" valueType="num">
                                      <p:cBhvr>
                                        <p:cTn id="8" dur="2000" fill="hold"/>
                                        <p:tgtEl>
                                          <p:spTgt spid="248">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48"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53"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254"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255"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256" name="Rounded Rectangle Rounded rectangle" descr="Rounded Rectangle Rounded rectangle"/>
          <p:cNvPicPr>
            <a:picLocks noChangeAspect="0"/>
          </p:cNvPicPr>
          <p:nvPr/>
        </p:nvPicPr>
        <p:blipFill>
          <a:blip r:embed="rId4">
            <a:extLst/>
          </a:blip>
          <a:stretch>
            <a:fillRect/>
          </a:stretch>
        </p:blipFill>
        <p:spPr>
          <a:xfrm>
            <a:off x="7754387" y="3890190"/>
            <a:ext cx="16061188" cy="9553643"/>
          </a:xfrm>
          <a:prstGeom prst="rect">
            <a:avLst/>
          </a:prstGeom>
          <a:effectLst>
            <a:outerShdw sx="100000" sy="100000" kx="0" ky="0" algn="b" rotWithShape="0" blurRad="241300" dist="215900" dir="2058820">
              <a:srgbClr val="000000">
                <a:alpha val="66551"/>
              </a:srgbClr>
            </a:outerShdw>
          </a:effectLst>
        </p:spPr>
      </p:pic>
      <p:sp>
        <p:nvSpPr>
          <p:cNvPr id="257" name="DENIAL (I have Obeyed The Lord …)"/>
          <p:cNvSpPr txBox="1"/>
          <p:nvPr/>
        </p:nvSpPr>
        <p:spPr>
          <a:xfrm>
            <a:off x="10642104" y="4698841"/>
            <a:ext cx="13076115" cy="856091"/>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2200"/>
              </a:spcBef>
              <a:buSzPct val="63000"/>
              <a:buBlip>
                <a:blip r:embed="rId5"/>
              </a:buBlip>
              <a:defRPr sz="6100">
                <a:solidFill>
                  <a:srgbClr val="FFFFFF"/>
                </a:solidFill>
                <a:effectLst>
                  <a:outerShdw sx="100000" sy="100000" kx="0" ky="0" algn="b" rotWithShape="0" blurRad="50800" dist="63500" dir="1597391">
                    <a:srgbClr val="000000"/>
                  </a:outerShdw>
                </a:effectLst>
                <a:latin typeface="Times New Roman"/>
                <a:ea typeface="Times New Roman"/>
                <a:cs typeface="Times New Roman"/>
                <a:sym typeface="Times New Roman"/>
              </a:defRPr>
            </a:pPr>
            <a:r>
              <a:rPr b="1"/>
              <a:t>DENIAL</a:t>
            </a:r>
            <a:r>
              <a:t> </a:t>
            </a:r>
            <a:r>
              <a:rPr i="1"/>
              <a:t>(I have Obeyed The Lord …)</a:t>
            </a:r>
            <a:r>
              <a:t> </a:t>
            </a:r>
          </a:p>
        </p:txBody>
      </p:sp>
      <p:sp>
        <p:nvSpPr>
          <p:cNvPr id="258" name="Proverbs 28:13 (NKJV)…"/>
          <p:cNvSpPr txBox="1"/>
          <p:nvPr/>
        </p:nvSpPr>
        <p:spPr>
          <a:xfrm>
            <a:off x="10304677" y="6413097"/>
            <a:ext cx="13600442" cy="5724260"/>
          </a:xfrm>
          <a:prstGeom prst="rect">
            <a:avLst/>
          </a:prstGeom>
          <a:ln w="12700">
            <a:miter lim="400000"/>
          </a:ln>
          <a:effectLst>
            <a:outerShdw sx="100000" sy="100000" kx="0" ky="0" algn="b" rotWithShape="0" blurRad="63500" dist="97633"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marL="642937" marR="642937" indent="-642937" algn="ctr" defTabSz="821531">
              <a:lnSpc>
                <a:spcPct val="100000"/>
              </a:lnSpc>
              <a:spcBef>
                <a:spcPts val="0"/>
              </a:spcBef>
              <a:defRPr b="1" sz="7900">
                <a:solidFill>
                  <a:srgbClr val="FFFFFF"/>
                </a:solidFill>
                <a:effectLst>
                  <a:outerShdw sx="100000" sy="100000" kx="0" ky="0" algn="b" rotWithShape="0" blurRad="76200" dist="76200" dir="1674477">
                    <a:srgbClr val="000000"/>
                  </a:outerShdw>
                </a:effectLst>
                <a:latin typeface="Times New Roman"/>
                <a:ea typeface="Times New Roman"/>
                <a:cs typeface="Times New Roman"/>
                <a:sym typeface="Times New Roman"/>
              </a:defRPr>
            </a:pPr>
            <a:r>
              <a:t>Proverbs 28:13 (NKJV) </a:t>
            </a:r>
          </a:p>
          <a:p>
            <a:pPr marL="642937" marR="642937" indent="-642937" algn="ctr" defTabSz="821531">
              <a:lnSpc>
                <a:spcPct val="100000"/>
              </a:lnSpc>
              <a:spcBef>
                <a:spcPts val="0"/>
              </a:spcBef>
              <a:defRPr sz="7700">
                <a:solidFill>
                  <a:srgbClr val="FFFFFF"/>
                </a:solidFill>
                <a:effectLst>
                  <a:outerShdw sx="100000" sy="100000" kx="0" ky="0" algn="b" rotWithShape="0" blurRad="76200" dist="76200" dir="1674477">
                    <a:srgbClr val="000000"/>
                  </a:outerShdw>
                </a:effectLst>
                <a:latin typeface="Times New Roman"/>
                <a:ea typeface="Times New Roman"/>
                <a:cs typeface="Times New Roman"/>
                <a:sym typeface="Times New Roman"/>
              </a:defRPr>
            </a:pPr>
            <a:r>
              <a:rPr baseline="31999"/>
              <a:t>13</a:t>
            </a:r>
            <a:r>
              <a:t> He who covers his sins will not prosper, But whoever confesses and forsakes </a:t>
            </a:r>
            <a:r>
              <a:rPr i="1"/>
              <a:t>them</a:t>
            </a:r>
            <a:r>
              <a:t> will have mercy.  </a:t>
            </a:r>
          </a:p>
        </p:txBody>
      </p:sp>
      <p:sp>
        <p:nvSpPr>
          <p:cNvPr id="259" name="Wrong Ways To Deal With Sin"/>
          <p:cNvSpPr txBox="1"/>
          <p:nvPr/>
        </p:nvSpPr>
        <p:spPr>
          <a:xfrm>
            <a:off x="7604247" y="2529400"/>
            <a:ext cx="16822221" cy="1311276"/>
          </a:xfrm>
          <a:prstGeom prst="rect">
            <a:avLst/>
          </a:prstGeom>
          <a:solidFill>
            <a:srgbClr val="ECECEC">
              <a:alpha val="45673"/>
            </a:srgb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sz="7700">
                <a:solidFill>
                  <a:srgbClr val="000000"/>
                </a:solidFill>
                <a:latin typeface="Helvetica"/>
                <a:ea typeface="Helvetica"/>
                <a:cs typeface="Helvetica"/>
                <a:sym typeface="Helvetica"/>
              </a:defRPr>
            </a:lvl1pPr>
          </a:lstStyle>
          <a:p>
            <a:pPr/>
            <a:r>
              <a:t>Wrong Ways To Deal With Sin</a:t>
            </a:r>
          </a:p>
        </p:txBody>
      </p:sp>
      <p:pic>
        <p:nvPicPr>
          <p:cNvPr id="260" name="pasted-movie.png" descr="pasted-movie.png"/>
          <p:cNvPicPr>
            <a:picLocks noChangeAspect="1"/>
          </p:cNvPicPr>
          <p:nvPr/>
        </p:nvPicPr>
        <p:blipFill>
          <a:blip r:embed="rId6">
            <a:extLst/>
          </a:blip>
          <a:stretch>
            <a:fillRect/>
          </a:stretch>
        </p:blipFill>
        <p:spPr>
          <a:xfrm>
            <a:off x="-41887" y="-929951"/>
            <a:ext cx="25889276" cy="14552142"/>
          </a:xfrm>
          <a:prstGeom prst="rect">
            <a:avLst/>
          </a:prstGeom>
          <a:ln w="12700">
            <a:miter lim="400000"/>
          </a:ln>
        </p:spPr>
      </p:pic>
      <p:sp>
        <p:nvSpPr>
          <p:cNvPr id="261"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63"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264"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265"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266" name="Rounded Rectangle Rounded rectangle" descr="Rounded Rectangle Rounded rectangle"/>
          <p:cNvPicPr>
            <a:picLocks noChangeAspect="0"/>
          </p:cNvPicPr>
          <p:nvPr/>
        </p:nvPicPr>
        <p:blipFill>
          <a:blip r:embed="rId4">
            <a:extLst/>
          </a:blip>
          <a:stretch>
            <a:fillRect/>
          </a:stretch>
        </p:blipFill>
        <p:spPr>
          <a:xfrm>
            <a:off x="7754387" y="3890190"/>
            <a:ext cx="16061188" cy="9553643"/>
          </a:xfrm>
          <a:prstGeom prst="rect">
            <a:avLst/>
          </a:prstGeom>
          <a:effectLst>
            <a:outerShdw sx="100000" sy="100000" kx="0" ky="0" algn="b" rotWithShape="0" blurRad="241300" dist="215900" dir="2058820">
              <a:srgbClr val="000000">
                <a:alpha val="66551"/>
              </a:srgbClr>
            </a:outerShdw>
          </a:effectLst>
        </p:spPr>
      </p:pic>
      <p:sp>
        <p:nvSpPr>
          <p:cNvPr id="267" name="DENIAL (I have Obeyed The Lord …)"/>
          <p:cNvSpPr txBox="1"/>
          <p:nvPr/>
        </p:nvSpPr>
        <p:spPr>
          <a:xfrm>
            <a:off x="10642104" y="4698841"/>
            <a:ext cx="13076115" cy="856091"/>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2200"/>
              </a:spcBef>
              <a:buSzPct val="63000"/>
              <a:buBlip>
                <a:blip r:embed="rId5"/>
              </a:buBlip>
              <a:defRPr sz="6100">
                <a:solidFill>
                  <a:srgbClr val="FFFFFF"/>
                </a:solidFill>
                <a:effectLst>
                  <a:outerShdw sx="100000" sy="100000" kx="0" ky="0" algn="b" rotWithShape="0" blurRad="50800" dist="63500" dir="1597391">
                    <a:srgbClr val="000000"/>
                  </a:outerShdw>
                </a:effectLst>
                <a:latin typeface="Times New Roman"/>
                <a:ea typeface="Times New Roman"/>
                <a:cs typeface="Times New Roman"/>
                <a:sym typeface="Times New Roman"/>
              </a:defRPr>
            </a:pPr>
            <a:r>
              <a:rPr b="1"/>
              <a:t>DENIAL</a:t>
            </a:r>
            <a:r>
              <a:t> </a:t>
            </a:r>
            <a:r>
              <a:rPr i="1"/>
              <a:t>(I have Obeyed The Lord …)</a:t>
            </a:r>
            <a:r>
              <a:t> </a:t>
            </a:r>
          </a:p>
        </p:txBody>
      </p:sp>
      <p:sp>
        <p:nvSpPr>
          <p:cNvPr id="268" name="Wrong Ways To Deal With Sin"/>
          <p:cNvSpPr txBox="1"/>
          <p:nvPr/>
        </p:nvSpPr>
        <p:spPr>
          <a:xfrm>
            <a:off x="7604247" y="2529400"/>
            <a:ext cx="16822221" cy="1311276"/>
          </a:xfrm>
          <a:prstGeom prst="rect">
            <a:avLst/>
          </a:prstGeom>
          <a:solidFill>
            <a:srgbClr val="ECECEC">
              <a:alpha val="45673"/>
            </a:srgb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sz="7700">
                <a:solidFill>
                  <a:srgbClr val="000000"/>
                </a:solidFill>
                <a:latin typeface="Helvetica"/>
                <a:ea typeface="Helvetica"/>
                <a:cs typeface="Helvetica"/>
                <a:sym typeface="Helvetica"/>
              </a:defRPr>
            </a:lvl1pPr>
          </a:lstStyle>
          <a:p>
            <a:pPr/>
            <a:r>
              <a:t>Wrong Ways To Deal With Sin</a:t>
            </a:r>
          </a:p>
        </p:txBody>
      </p:sp>
      <p:pic>
        <p:nvPicPr>
          <p:cNvPr id="269" name="pasted-movie.png" descr="pasted-movie.png"/>
          <p:cNvPicPr>
            <a:picLocks noChangeAspect="1"/>
          </p:cNvPicPr>
          <p:nvPr/>
        </p:nvPicPr>
        <p:blipFill>
          <a:blip r:embed="rId6">
            <a:extLst/>
          </a:blip>
          <a:stretch>
            <a:fillRect/>
          </a:stretch>
        </p:blipFill>
        <p:spPr>
          <a:xfrm>
            <a:off x="-41887" y="-929951"/>
            <a:ext cx="25889276" cy="14552142"/>
          </a:xfrm>
          <a:prstGeom prst="rect">
            <a:avLst/>
          </a:prstGeom>
          <a:ln w="12700">
            <a:miter lim="400000"/>
          </a:ln>
        </p:spPr>
      </p:pic>
      <p:sp>
        <p:nvSpPr>
          <p:cNvPr id="270" name="1 John 1:8–10 (NKJV)…"/>
          <p:cNvSpPr txBox="1"/>
          <p:nvPr/>
        </p:nvSpPr>
        <p:spPr>
          <a:xfrm>
            <a:off x="10358493" y="5874607"/>
            <a:ext cx="13076113" cy="7232031"/>
          </a:xfrm>
          <a:prstGeom prst="rect">
            <a:avLst/>
          </a:prstGeom>
          <a:ln w="12700">
            <a:miter lim="400000"/>
          </a:ln>
          <a:effectLst>
            <a:outerShdw sx="100000" sy="100000" kx="0" ky="0" algn="b" rotWithShape="0" blurRad="63500" dist="97633"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b="1" sz="7100">
                <a:solidFill>
                  <a:srgbClr val="FFFFFF"/>
                </a:solidFill>
                <a:effectLst>
                  <a:outerShdw sx="100000" sy="100000" kx="0" ky="0" algn="b" rotWithShape="0" blurRad="38100" dist="63500" dir="2886464">
                    <a:srgbClr val="000000"/>
                  </a:outerShdw>
                </a:effectLst>
                <a:latin typeface="Times New Roman"/>
                <a:ea typeface="Times New Roman"/>
                <a:cs typeface="Times New Roman"/>
                <a:sym typeface="Times New Roman"/>
              </a:defRPr>
            </a:pPr>
            <a:r>
              <a:t>1 John 1:8–10 (NKJV)</a:t>
            </a:r>
          </a:p>
          <a:p>
            <a:pPr algn="ctr" defTabSz="457200">
              <a:lnSpc>
                <a:spcPct val="100000"/>
              </a:lnSpc>
              <a:spcBef>
                <a:spcPts val="0"/>
              </a:spcBef>
              <a:defRPr sz="6000">
                <a:solidFill>
                  <a:srgbClr val="FFFFFF"/>
                </a:solidFill>
                <a:effectLst>
                  <a:outerShdw sx="100000" sy="100000" kx="0" ky="0" algn="b" rotWithShape="0" blurRad="38100" dist="63500" dir="2886464">
                    <a:srgbClr val="000000"/>
                  </a:outerShdw>
                </a:effectLst>
                <a:latin typeface="Times New Roman"/>
                <a:ea typeface="Times New Roman"/>
                <a:cs typeface="Times New Roman"/>
                <a:sym typeface="Times New Roman"/>
              </a:defRPr>
            </a:pPr>
            <a:r>
              <a:rPr baseline="31999"/>
              <a:t>8</a:t>
            </a:r>
            <a:r>
              <a:t> If we say that we have no sin, we deceive ourselves, and the truth is not in us. </a:t>
            </a:r>
            <a:r>
              <a:rPr baseline="31999"/>
              <a:t>9</a:t>
            </a:r>
            <a:r>
              <a:t> If we confess our sins, He is faithful and just to forgive us </a:t>
            </a:r>
            <a:r>
              <a:rPr i="1"/>
              <a:t>our</a:t>
            </a:r>
            <a:r>
              <a:t> sins and to cleanse us from all unrighteousness. </a:t>
            </a:r>
            <a:r>
              <a:rPr baseline="31999"/>
              <a:t>10</a:t>
            </a:r>
            <a:r>
              <a:t> If we say that we have not sinned, we make Him a liar, and His word is not in us. </a:t>
            </a:r>
          </a:p>
        </p:txBody>
      </p:sp>
      <p:sp>
        <p:nvSpPr>
          <p:cNvPr id="271"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73"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274"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275"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276" name="Rounded Rectangle Rounded rectangle" descr="Rounded Rectangle Rounded rectangle"/>
          <p:cNvPicPr>
            <a:picLocks noChangeAspect="0"/>
          </p:cNvPicPr>
          <p:nvPr/>
        </p:nvPicPr>
        <p:blipFill>
          <a:blip r:embed="rId4">
            <a:extLst/>
          </a:blip>
          <a:stretch>
            <a:fillRect/>
          </a:stretch>
        </p:blipFill>
        <p:spPr>
          <a:xfrm>
            <a:off x="7754387" y="3890190"/>
            <a:ext cx="16061188" cy="9553643"/>
          </a:xfrm>
          <a:prstGeom prst="rect">
            <a:avLst/>
          </a:prstGeom>
          <a:effectLst>
            <a:outerShdw sx="100000" sy="100000" kx="0" ky="0" algn="b" rotWithShape="0" blurRad="241300" dist="215900" dir="2058820">
              <a:srgbClr val="000000">
                <a:alpha val="66551"/>
              </a:srgbClr>
            </a:outerShdw>
          </a:effectLst>
        </p:spPr>
      </p:pic>
      <p:sp>
        <p:nvSpPr>
          <p:cNvPr id="277" name="EXCUSES Saul tried to shift blame:…"/>
          <p:cNvSpPr txBox="1"/>
          <p:nvPr/>
        </p:nvSpPr>
        <p:spPr>
          <a:xfrm>
            <a:off x="10378863" y="4182693"/>
            <a:ext cx="13076114" cy="8894112"/>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2200"/>
              </a:spcBef>
              <a:buSzPct val="63000"/>
              <a:buBlip>
                <a:blip r:embed="rId5"/>
              </a:buBlip>
              <a:defRPr>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rPr b="1"/>
              <a:t>EXCUSES</a:t>
            </a:r>
            <a:r>
              <a:t> </a:t>
            </a:r>
            <a:r>
              <a:rPr i="1"/>
              <a:t>Saul tried to shift blame:</a:t>
            </a:r>
            <a:r>
              <a:t> </a:t>
            </a:r>
          </a:p>
          <a:p>
            <a:pPr lvl="1" marL="1010863" indent="-667963" defTabSz="642937">
              <a:lnSpc>
                <a:spcPct val="100000"/>
              </a:lnSpc>
              <a:spcBef>
                <a:spcPts val="2200"/>
              </a:spcBef>
              <a:buSzPct val="63000"/>
              <a:buBlip>
                <a:blip r:embed="rId6"/>
              </a:buBlip>
              <a:defRPr i="1" sz="6300">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“They have brought them from the Amalekites; for the people spared the best of the sheep and the oxen,” [15:15]</a:t>
            </a:r>
          </a:p>
          <a:p>
            <a:pPr lvl="1" marL="1010863" indent="-667963" defTabSz="642937">
              <a:lnSpc>
                <a:spcPct val="100000"/>
              </a:lnSpc>
              <a:spcBef>
                <a:spcPts val="2200"/>
              </a:spcBef>
              <a:buSzPct val="63000"/>
              <a:buBlip>
                <a:blip r:embed="rId6"/>
              </a:buBlip>
              <a:defRPr i="1" sz="6300">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“But the people took of the plunder, sheep and oxen, the best of the things which should have been utterly destroyed” [15:21]</a:t>
            </a:r>
          </a:p>
        </p:txBody>
      </p:sp>
      <p:sp>
        <p:nvSpPr>
          <p:cNvPr id="278" name="Wrong Ways To Deal With Sin"/>
          <p:cNvSpPr txBox="1"/>
          <p:nvPr/>
        </p:nvSpPr>
        <p:spPr>
          <a:xfrm>
            <a:off x="7604247" y="2529400"/>
            <a:ext cx="16822221" cy="1311276"/>
          </a:xfrm>
          <a:prstGeom prst="rect">
            <a:avLst/>
          </a:prstGeom>
          <a:solidFill>
            <a:srgbClr val="ECECEC">
              <a:alpha val="45673"/>
            </a:srgb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sz="7700">
                <a:solidFill>
                  <a:srgbClr val="000000"/>
                </a:solidFill>
                <a:latin typeface="Helvetica"/>
                <a:ea typeface="Helvetica"/>
                <a:cs typeface="Helvetica"/>
                <a:sym typeface="Helvetica"/>
              </a:defRPr>
            </a:lvl1pPr>
          </a:lstStyle>
          <a:p>
            <a:pPr/>
            <a:r>
              <a:t>Wrong Ways To Deal With Sin</a:t>
            </a:r>
          </a:p>
        </p:txBody>
      </p:sp>
      <p:pic>
        <p:nvPicPr>
          <p:cNvPr id="279" name="pasted-movie.png" descr="pasted-movie.png"/>
          <p:cNvPicPr>
            <a:picLocks noChangeAspect="1"/>
          </p:cNvPicPr>
          <p:nvPr/>
        </p:nvPicPr>
        <p:blipFill>
          <a:blip r:embed="rId7">
            <a:extLst/>
          </a:blip>
          <a:stretch>
            <a:fillRect/>
          </a:stretch>
        </p:blipFill>
        <p:spPr>
          <a:xfrm>
            <a:off x="-41887" y="-929951"/>
            <a:ext cx="25889276" cy="14552142"/>
          </a:xfrm>
          <a:prstGeom prst="rect">
            <a:avLst/>
          </a:prstGeom>
          <a:ln w="12700">
            <a:miter lim="400000"/>
          </a:ln>
        </p:spPr>
      </p:pic>
      <p:sp>
        <p:nvSpPr>
          <p:cNvPr id="280"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277">
                                            <p:txEl>
                                              <p:pRg st="2" end="2"/>
                                            </p:txEl>
                                          </p:spTgt>
                                        </p:tgtEl>
                                        <p:attrNameLst>
                                          <p:attrName>style.visibility</p:attrName>
                                        </p:attrNameLst>
                                      </p:cBhvr>
                                      <p:to>
                                        <p:strVal val="visible"/>
                                      </p:to>
                                    </p:set>
                                    <p:anim calcmode="lin" valueType="num">
                                      <p:cBhvr>
                                        <p:cTn id="7" dur="2000" fill="hold"/>
                                        <p:tgtEl>
                                          <p:spTgt spid="277">
                                            <p:txEl>
                                              <p:pRg st="2" end="2"/>
                                            </p:txEl>
                                          </p:spTgt>
                                        </p:tgtEl>
                                        <p:attrNameLst>
                                          <p:attrName>ppt_x</p:attrName>
                                        </p:attrNameLst>
                                      </p:cBhvr>
                                      <p:tavLst>
                                        <p:tav tm="0">
                                          <p:val>
                                            <p:strVal val="0-#ppt_w/2"/>
                                          </p:val>
                                        </p:tav>
                                        <p:tav tm="100000">
                                          <p:val>
                                            <p:strVal val="#ppt_x"/>
                                          </p:val>
                                        </p:tav>
                                      </p:tavLst>
                                    </p:anim>
                                    <p:anim calcmode="lin" valueType="num">
                                      <p:cBhvr>
                                        <p:cTn id="8" dur="2000" fill="hold"/>
                                        <p:tgtEl>
                                          <p:spTgt spid="277">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77" grpId="1"/>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82"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283"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284"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285" name="pasted-movie.png" descr="pasted-movie.png"/>
          <p:cNvPicPr>
            <a:picLocks noChangeAspect="1"/>
          </p:cNvPicPr>
          <p:nvPr/>
        </p:nvPicPr>
        <p:blipFill>
          <a:blip r:embed="rId4">
            <a:extLst/>
          </a:blip>
          <a:stretch>
            <a:fillRect/>
          </a:stretch>
        </p:blipFill>
        <p:spPr>
          <a:xfrm>
            <a:off x="-41887" y="-929951"/>
            <a:ext cx="25889276" cy="14552142"/>
          </a:xfrm>
          <a:prstGeom prst="rect">
            <a:avLst/>
          </a:prstGeom>
          <a:ln w="12700">
            <a:miter lim="400000"/>
          </a:ln>
        </p:spPr>
      </p:pic>
      <p:pic>
        <p:nvPicPr>
          <p:cNvPr id="286" name="I WILL BE HELD ACCOUNTABLE FOR MY OWN ACTIONS (cf Gen 3:12,13) I WILL BE HELD ACCOUNTABLE FOR MY OWN ACTIONS (cf Gen 3:12,13)" descr="I WILL BE HELD ACCOUNTABLE FOR MY OWN ACTIONS (cf Gen 3:12,13) I WILL BE HELD ACCOUNTABLE FOR MY OWN ACTIONS (cf Gen 3:12,13)"/>
          <p:cNvPicPr>
            <a:picLocks noChangeAspect="0"/>
          </p:cNvPicPr>
          <p:nvPr/>
        </p:nvPicPr>
        <p:blipFill>
          <a:blip r:embed="rId5">
            <a:extLst/>
          </a:blip>
          <a:stretch>
            <a:fillRect/>
          </a:stretch>
        </p:blipFill>
        <p:spPr>
          <a:xfrm>
            <a:off x="8929054" y="2217144"/>
            <a:ext cx="15622399" cy="2657476"/>
          </a:xfrm>
          <a:prstGeom prst="rect">
            <a:avLst/>
          </a:prstGeom>
          <a:effectLst>
            <a:outerShdw sx="100000" sy="100000" kx="0" ky="0" algn="b" rotWithShape="0" blurRad="241300" dist="152400" dir="2338980">
              <a:srgbClr val="808080"/>
            </a:outerShdw>
          </a:effectLst>
        </p:spPr>
      </p:pic>
      <p:sp>
        <p:nvSpPr>
          <p:cNvPr id="287" name="Ezekiel 18:20 (NKJV)…"/>
          <p:cNvSpPr txBox="1"/>
          <p:nvPr/>
        </p:nvSpPr>
        <p:spPr>
          <a:xfrm>
            <a:off x="9358809" y="4904381"/>
            <a:ext cx="14762887" cy="8495557"/>
          </a:xfrm>
          <a:prstGeom prst="rect">
            <a:avLst/>
          </a:prstGeom>
          <a:solidFill>
            <a:srgbClr val="000000">
              <a:alpha val="24075"/>
            </a:srgbClr>
          </a:solidFill>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sz="7200">
                <a:solidFill>
                  <a:srgbClr val="FFFFFF"/>
                </a:solidFill>
                <a:effectLst>
                  <a:outerShdw sx="100000" sy="100000" kx="0" ky="0" algn="b" rotWithShape="0" blurRad="63500" dist="63500" dir="3442430">
                    <a:srgbClr val="000000"/>
                  </a:outerShdw>
                </a:effectLst>
                <a:latin typeface="Times New Roman"/>
                <a:ea typeface="Times New Roman"/>
                <a:cs typeface="Times New Roman"/>
                <a:sym typeface="Times New Roman"/>
              </a:defRPr>
            </a:pPr>
            <a:r>
              <a:t>Ezekiel 18:20 (NKJV)</a:t>
            </a:r>
          </a:p>
          <a:p>
            <a:pPr algn="ctr" defTabSz="457200">
              <a:lnSpc>
                <a:spcPct val="100000"/>
              </a:lnSpc>
              <a:spcBef>
                <a:spcPts val="0"/>
              </a:spcBef>
              <a:defRPr sz="7200">
                <a:solidFill>
                  <a:srgbClr val="FFFFFF"/>
                </a:solidFill>
                <a:effectLst>
                  <a:outerShdw sx="100000" sy="100000" kx="0" ky="0" algn="b" rotWithShape="0" blurRad="63500" dist="63500" dir="3442430">
                    <a:srgbClr val="000000"/>
                  </a:outerShdw>
                </a:effectLst>
                <a:latin typeface="Times New Roman"/>
                <a:ea typeface="Times New Roman"/>
                <a:cs typeface="Times New Roman"/>
                <a:sym typeface="Times New Roman"/>
              </a:defRPr>
            </a:pPr>
            <a:r>
              <a:rPr baseline="31999"/>
              <a:t>20</a:t>
            </a:r>
            <a:r>
              <a:t> The soul who sins shall die. The son shall not bear the guilt of the father, nor the father bear the guilt of the son. The righteousness of the righteous shall be upon himself, and the wickedness of the wicked shall be upon himself.</a:t>
            </a:r>
          </a:p>
        </p:txBody>
      </p:sp>
      <p:sp>
        <p:nvSpPr>
          <p:cNvPr id="288"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0"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291"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292"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293" name="pasted-movie.png" descr="pasted-movie.png"/>
          <p:cNvPicPr>
            <a:picLocks noChangeAspect="1"/>
          </p:cNvPicPr>
          <p:nvPr/>
        </p:nvPicPr>
        <p:blipFill>
          <a:blip r:embed="rId4">
            <a:extLst/>
          </a:blip>
          <a:stretch>
            <a:fillRect/>
          </a:stretch>
        </p:blipFill>
        <p:spPr>
          <a:xfrm>
            <a:off x="-41887" y="-929951"/>
            <a:ext cx="25889276" cy="14552142"/>
          </a:xfrm>
          <a:prstGeom prst="rect">
            <a:avLst/>
          </a:prstGeom>
          <a:ln w="12700">
            <a:miter lim="400000"/>
          </a:ln>
        </p:spPr>
      </p:pic>
      <p:pic>
        <p:nvPicPr>
          <p:cNvPr id="294" name="I WILL BE HELD ACCOUNTABLE FOR MY OWN ACTIONS (cf Gen 3:12,13) I WILL BE HELD ACCOUNTABLE FOR MY OWN ACTIONS (cf Gen 3:12,13)" descr="I WILL BE HELD ACCOUNTABLE FOR MY OWN ACTIONS (cf Gen 3:12,13) I WILL BE HELD ACCOUNTABLE FOR MY OWN ACTIONS (cf Gen 3:12,13)"/>
          <p:cNvPicPr>
            <a:picLocks noChangeAspect="0"/>
          </p:cNvPicPr>
          <p:nvPr/>
        </p:nvPicPr>
        <p:blipFill>
          <a:blip r:embed="rId5">
            <a:extLst/>
          </a:blip>
          <a:stretch>
            <a:fillRect/>
          </a:stretch>
        </p:blipFill>
        <p:spPr>
          <a:xfrm>
            <a:off x="8929054" y="2217144"/>
            <a:ext cx="15622399" cy="2657476"/>
          </a:xfrm>
          <a:prstGeom prst="rect">
            <a:avLst/>
          </a:prstGeom>
          <a:effectLst>
            <a:outerShdw sx="100000" sy="100000" kx="0" ky="0" algn="b" rotWithShape="0" blurRad="241300" dist="152400" dir="2338980">
              <a:srgbClr val="808080"/>
            </a:outerShdw>
          </a:effectLst>
        </p:spPr>
      </p:pic>
      <p:sp>
        <p:nvSpPr>
          <p:cNvPr id="295" name="Romans 2:6–8 (NKJV)…"/>
          <p:cNvSpPr txBox="1"/>
          <p:nvPr/>
        </p:nvSpPr>
        <p:spPr>
          <a:xfrm>
            <a:off x="9358809" y="4904381"/>
            <a:ext cx="14762887" cy="8141576"/>
          </a:xfrm>
          <a:prstGeom prst="rect">
            <a:avLst/>
          </a:prstGeom>
          <a:solidFill>
            <a:srgbClr val="000000">
              <a:alpha val="24075"/>
            </a:srgbClr>
          </a:solidFill>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sz="7200">
                <a:solidFill>
                  <a:srgbClr val="FFFFFF"/>
                </a:solidFill>
                <a:effectLst>
                  <a:outerShdw sx="100000" sy="100000" kx="0" ky="0" algn="b" rotWithShape="0" blurRad="63500" dist="63500" dir="3442430">
                    <a:srgbClr val="000000"/>
                  </a:outerShdw>
                </a:effectLst>
                <a:latin typeface="Times New Roman"/>
                <a:ea typeface="Times New Roman"/>
                <a:cs typeface="Times New Roman"/>
                <a:sym typeface="Times New Roman"/>
              </a:defRPr>
            </a:pPr>
            <a:r>
              <a:t>Romans 2:6–8 (NKJV) </a:t>
            </a:r>
          </a:p>
          <a:p>
            <a:pPr algn="ctr" defTabSz="457200">
              <a:lnSpc>
                <a:spcPct val="100000"/>
              </a:lnSpc>
              <a:spcBef>
                <a:spcPts val="0"/>
              </a:spcBef>
              <a:defRPr sz="6900">
                <a:solidFill>
                  <a:srgbClr val="FFFFFF"/>
                </a:solidFill>
                <a:effectLst>
                  <a:outerShdw sx="100000" sy="100000" kx="0" ky="0" algn="b" rotWithShape="0" blurRad="63500" dist="63500" dir="3442430">
                    <a:srgbClr val="000000"/>
                  </a:outerShdw>
                </a:effectLst>
                <a:latin typeface="Times New Roman"/>
                <a:ea typeface="Times New Roman"/>
                <a:cs typeface="Times New Roman"/>
                <a:sym typeface="Times New Roman"/>
              </a:defRPr>
            </a:pPr>
            <a:r>
              <a:rPr baseline="31999"/>
              <a:t>6</a:t>
            </a:r>
            <a:r>
              <a:t> who </a:t>
            </a:r>
            <a:r>
              <a:rPr i="1"/>
              <a:t>“will render to each one according to his deeds”</a:t>
            </a:r>
            <a:r>
              <a:t>: </a:t>
            </a:r>
            <a:r>
              <a:rPr baseline="31999"/>
              <a:t>7</a:t>
            </a:r>
            <a:r>
              <a:t> eternal life to those who by patient continuance in doing good seek for glory, honor, and immortality; </a:t>
            </a:r>
            <a:r>
              <a:rPr baseline="31999"/>
              <a:t>8</a:t>
            </a:r>
            <a:r>
              <a:t> but to those who are self-seeking and do not obey the truth, but obey unrighteousness—indignation and wrath,</a:t>
            </a:r>
          </a:p>
        </p:txBody>
      </p:sp>
      <p:sp>
        <p:nvSpPr>
          <p:cNvPr id="296"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98"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299"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300"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301" name="pasted-movie.png" descr="pasted-movie.png"/>
          <p:cNvPicPr>
            <a:picLocks noChangeAspect="1"/>
          </p:cNvPicPr>
          <p:nvPr/>
        </p:nvPicPr>
        <p:blipFill>
          <a:blip r:embed="rId4">
            <a:extLst/>
          </a:blip>
          <a:stretch>
            <a:fillRect/>
          </a:stretch>
        </p:blipFill>
        <p:spPr>
          <a:xfrm>
            <a:off x="-41887" y="-929951"/>
            <a:ext cx="25889276" cy="14552142"/>
          </a:xfrm>
          <a:prstGeom prst="rect">
            <a:avLst/>
          </a:prstGeom>
          <a:ln w="12700">
            <a:miter lim="400000"/>
          </a:ln>
        </p:spPr>
      </p:pic>
      <p:pic>
        <p:nvPicPr>
          <p:cNvPr id="302" name="I WILL BE HELD ACCOUNTABLE FOR MY OWN ACTIONS (cf Gen 3:12,13) I WILL BE HELD ACCOUNTABLE FOR MY OWN ACTIONS (cf Gen 3:12,13)" descr="I WILL BE HELD ACCOUNTABLE FOR MY OWN ACTIONS (cf Gen 3:12,13) I WILL BE HELD ACCOUNTABLE FOR MY OWN ACTIONS (cf Gen 3:12,13)"/>
          <p:cNvPicPr>
            <a:picLocks noChangeAspect="0"/>
          </p:cNvPicPr>
          <p:nvPr/>
        </p:nvPicPr>
        <p:blipFill>
          <a:blip r:embed="rId5">
            <a:extLst/>
          </a:blip>
          <a:stretch>
            <a:fillRect/>
          </a:stretch>
        </p:blipFill>
        <p:spPr>
          <a:xfrm>
            <a:off x="8929054" y="2217144"/>
            <a:ext cx="15622399" cy="2657476"/>
          </a:xfrm>
          <a:prstGeom prst="rect">
            <a:avLst/>
          </a:prstGeom>
          <a:effectLst>
            <a:outerShdw sx="100000" sy="100000" kx="0" ky="0" algn="b" rotWithShape="0" blurRad="241300" dist="152400" dir="2338980">
              <a:srgbClr val="808080"/>
            </a:outerShdw>
          </a:effectLst>
        </p:spPr>
      </p:pic>
      <p:sp>
        <p:nvSpPr>
          <p:cNvPr id="303" name="Galatians 6:7–8 (NKJV)…"/>
          <p:cNvSpPr txBox="1"/>
          <p:nvPr/>
        </p:nvSpPr>
        <p:spPr>
          <a:xfrm>
            <a:off x="9358809" y="4904381"/>
            <a:ext cx="14762887" cy="7175836"/>
          </a:xfrm>
          <a:prstGeom prst="rect">
            <a:avLst/>
          </a:prstGeom>
          <a:solidFill>
            <a:srgbClr val="000000">
              <a:alpha val="24075"/>
            </a:srgbClr>
          </a:solidFill>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sz="7000">
                <a:solidFill>
                  <a:srgbClr val="FFFFFF"/>
                </a:solidFill>
                <a:effectLst>
                  <a:outerShdw sx="100000" sy="100000" kx="0" ky="0" algn="b" rotWithShape="0" blurRad="63500" dist="63500" dir="3442430">
                    <a:srgbClr val="000000"/>
                  </a:outerShdw>
                </a:effectLst>
                <a:latin typeface="Times New Roman"/>
                <a:ea typeface="Times New Roman"/>
                <a:cs typeface="Times New Roman"/>
                <a:sym typeface="Times New Roman"/>
              </a:defRPr>
            </a:pPr>
            <a:r>
              <a:t>Galatians 6:7–8 (NKJV) </a:t>
            </a:r>
          </a:p>
          <a:p>
            <a:pPr algn="ctr" defTabSz="457200">
              <a:lnSpc>
                <a:spcPct val="100000"/>
              </a:lnSpc>
              <a:spcBef>
                <a:spcPts val="0"/>
              </a:spcBef>
              <a:defRPr sz="7000">
                <a:solidFill>
                  <a:srgbClr val="FFFFFF"/>
                </a:solidFill>
                <a:effectLst>
                  <a:outerShdw sx="100000" sy="100000" kx="0" ky="0" algn="b" rotWithShape="0" blurRad="63500" dist="63500" dir="3442430">
                    <a:srgbClr val="000000"/>
                  </a:outerShdw>
                </a:effectLst>
                <a:latin typeface="Times New Roman"/>
                <a:ea typeface="Times New Roman"/>
                <a:cs typeface="Times New Roman"/>
                <a:sym typeface="Times New Roman"/>
              </a:defRPr>
            </a:pPr>
            <a:r>
              <a:rPr baseline="31999"/>
              <a:t>7</a:t>
            </a:r>
            <a:r>
              <a:t> Do not be deceived, God is not mocked; for whatever a man sows, that he will also reap. </a:t>
            </a:r>
            <a:r>
              <a:rPr baseline="31999"/>
              <a:t>8</a:t>
            </a:r>
            <a:r>
              <a:t> For he who sows to his flesh will of the flesh reap corruption, but he who sows to the Spirit will of the Spirit reap everlasting life.</a:t>
            </a:r>
          </a:p>
        </p:txBody>
      </p:sp>
      <p:sp>
        <p:nvSpPr>
          <p:cNvPr id="304"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06"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307"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308"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309" name="Rounded Rectangle Rounded rectangle" descr="Rounded Rectangle Rounded rectangle"/>
          <p:cNvPicPr>
            <a:picLocks noChangeAspect="0"/>
          </p:cNvPicPr>
          <p:nvPr/>
        </p:nvPicPr>
        <p:blipFill>
          <a:blip r:embed="rId4">
            <a:extLst/>
          </a:blip>
          <a:stretch>
            <a:fillRect/>
          </a:stretch>
        </p:blipFill>
        <p:spPr>
          <a:xfrm>
            <a:off x="7754387" y="3890190"/>
            <a:ext cx="16061188" cy="9553643"/>
          </a:xfrm>
          <a:prstGeom prst="rect">
            <a:avLst/>
          </a:prstGeom>
          <a:effectLst>
            <a:outerShdw sx="100000" sy="100000" kx="0" ky="0" algn="b" rotWithShape="0" blurRad="241300" dist="215900" dir="2058820">
              <a:srgbClr val="000000">
                <a:alpha val="66551"/>
              </a:srgbClr>
            </a:outerShdw>
          </a:effectLst>
        </p:spPr>
      </p:pic>
      <p:sp>
        <p:nvSpPr>
          <p:cNvPr id="310" name="Pragmatism - Saul claimed his purposes were good:…"/>
          <p:cNvSpPr txBox="1"/>
          <p:nvPr/>
        </p:nvSpPr>
        <p:spPr>
          <a:xfrm>
            <a:off x="10642104" y="4496450"/>
            <a:ext cx="13076115" cy="8341123"/>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686904" indent="-686904" defTabSz="642937">
              <a:lnSpc>
                <a:spcPct val="100000"/>
              </a:lnSpc>
              <a:spcBef>
                <a:spcPts val="2200"/>
              </a:spcBef>
              <a:buSzPct val="63000"/>
              <a:buBlip>
                <a:blip r:embed="rId5"/>
              </a:buBlip>
              <a:defRPr>
                <a:solidFill>
                  <a:srgbClr val="FFFFFF"/>
                </a:solidFill>
                <a:effectLst>
                  <a:outerShdw sx="100000" sy="100000" kx="0" ky="0" algn="b" rotWithShape="0" blurRad="63500" dist="63500" dir="3017648">
                    <a:srgbClr val="000000"/>
                  </a:outerShdw>
                </a:effectLst>
                <a:latin typeface="Times New Roman"/>
                <a:ea typeface="Times New Roman"/>
                <a:cs typeface="Times New Roman"/>
                <a:sym typeface="Times New Roman"/>
              </a:defRPr>
            </a:pPr>
            <a:r>
              <a:rPr cap="all"/>
              <a:t>Pragmatism</a:t>
            </a:r>
            <a:r>
              <a:t> - </a:t>
            </a:r>
            <a:r>
              <a:rPr i="1"/>
              <a:t>Saul claimed his purposes were good:</a:t>
            </a:r>
            <a:r>
              <a:t> </a:t>
            </a:r>
          </a:p>
          <a:p>
            <a:pPr lvl="1" marL="1010863" indent="-667963" defTabSz="642937">
              <a:lnSpc>
                <a:spcPct val="100000"/>
              </a:lnSpc>
              <a:spcBef>
                <a:spcPts val="2200"/>
              </a:spcBef>
              <a:buSzPct val="63000"/>
              <a:buBlip>
                <a:blip r:embed="rId6"/>
              </a:buBlip>
              <a:defRPr i="1">
                <a:solidFill>
                  <a:srgbClr val="FFFFFF"/>
                </a:solidFill>
                <a:effectLst>
                  <a:outerShdw sx="100000" sy="100000" kx="0" ky="0" algn="b" rotWithShape="0" blurRad="63500" dist="63500" dir="3017648">
                    <a:srgbClr val="000000"/>
                  </a:outerShdw>
                </a:effectLst>
                <a:latin typeface="Times New Roman"/>
                <a:ea typeface="Times New Roman"/>
                <a:cs typeface="Times New Roman"/>
                <a:sym typeface="Times New Roman"/>
              </a:defRPr>
            </a:pPr>
            <a:r>
              <a:t>“and brought back Agag king of Amalek;” [15:20]</a:t>
            </a:r>
          </a:p>
          <a:p>
            <a:pPr lvl="1" marL="1010863" indent="-667963" defTabSz="642937">
              <a:lnSpc>
                <a:spcPct val="100000"/>
              </a:lnSpc>
              <a:spcBef>
                <a:spcPts val="2200"/>
              </a:spcBef>
              <a:buSzPct val="63000"/>
              <a:buBlip>
                <a:blip r:embed="rId6"/>
              </a:buBlip>
              <a:defRPr i="1">
                <a:solidFill>
                  <a:srgbClr val="FFFFFF"/>
                </a:solidFill>
                <a:effectLst>
                  <a:outerShdw sx="100000" sy="100000" kx="0" ky="0" algn="b" rotWithShape="0" blurRad="63500" dist="63500" dir="3017648">
                    <a:srgbClr val="000000"/>
                  </a:outerShdw>
                </a:effectLst>
                <a:latin typeface="Times New Roman"/>
                <a:ea typeface="Times New Roman"/>
                <a:cs typeface="Times New Roman"/>
                <a:sym typeface="Times New Roman"/>
              </a:defRPr>
            </a:pPr>
            <a:r>
              <a:t>“in order to sacrifice them to the LORD your God at Gilgal.” [15:21]</a:t>
            </a:r>
          </a:p>
          <a:p>
            <a:pPr marL="688901" indent="-688901" defTabSz="642937">
              <a:lnSpc>
                <a:spcPct val="100000"/>
              </a:lnSpc>
              <a:spcBef>
                <a:spcPts val="2200"/>
              </a:spcBef>
              <a:buSzPct val="69000"/>
              <a:buBlip>
                <a:blip r:embed="rId5"/>
              </a:buBlip>
              <a:defRPr>
                <a:solidFill>
                  <a:srgbClr val="FFFFFF"/>
                </a:solidFill>
                <a:effectLst>
                  <a:outerShdw sx="100000" sy="100000" kx="0" ky="0" algn="b" rotWithShape="0" blurRad="63500" dist="63500" dir="3017648">
                    <a:srgbClr val="000000"/>
                  </a:outerShdw>
                </a:effectLst>
                <a:latin typeface="Times New Roman"/>
                <a:ea typeface="Times New Roman"/>
                <a:cs typeface="Times New Roman"/>
                <a:sym typeface="Times New Roman"/>
              </a:defRPr>
            </a:pPr>
            <a:r>
              <a:t>The end does NOT justify the means (cf Rom 3:8; 15:21-23)</a:t>
            </a:r>
          </a:p>
        </p:txBody>
      </p:sp>
      <p:sp>
        <p:nvSpPr>
          <p:cNvPr id="311" name="Wrong Ways To Deal With Sin"/>
          <p:cNvSpPr txBox="1"/>
          <p:nvPr/>
        </p:nvSpPr>
        <p:spPr>
          <a:xfrm>
            <a:off x="7604247" y="2529400"/>
            <a:ext cx="16822221" cy="1311276"/>
          </a:xfrm>
          <a:prstGeom prst="rect">
            <a:avLst/>
          </a:prstGeom>
          <a:solidFill>
            <a:srgbClr val="ECECEC">
              <a:alpha val="45673"/>
            </a:srgb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sz="7700">
                <a:solidFill>
                  <a:srgbClr val="000000"/>
                </a:solidFill>
                <a:latin typeface="Helvetica"/>
                <a:ea typeface="Helvetica"/>
                <a:cs typeface="Helvetica"/>
                <a:sym typeface="Helvetica"/>
              </a:defRPr>
            </a:lvl1pPr>
          </a:lstStyle>
          <a:p>
            <a:pPr/>
            <a:r>
              <a:t>Wrong Ways To Deal With Sin</a:t>
            </a:r>
          </a:p>
        </p:txBody>
      </p:sp>
      <p:pic>
        <p:nvPicPr>
          <p:cNvPr id="312" name="pasted-movie.png" descr="pasted-movie.png"/>
          <p:cNvPicPr>
            <a:picLocks noChangeAspect="1"/>
          </p:cNvPicPr>
          <p:nvPr/>
        </p:nvPicPr>
        <p:blipFill>
          <a:blip r:embed="rId7">
            <a:extLst/>
          </a:blip>
          <a:stretch>
            <a:fillRect/>
          </a:stretch>
        </p:blipFill>
        <p:spPr>
          <a:xfrm>
            <a:off x="-41887" y="-929951"/>
            <a:ext cx="25889276" cy="14552142"/>
          </a:xfrm>
          <a:prstGeom prst="rect">
            <a:avLst/>
          </a:prstGeom>
          <a:ln w="12700">
            <a:miter lim="400000"/>
          </a:ln>
        </p:spPr>
      </p:pic>
      <p:sp>
        <p:nvSpPr>
          <p:cNvPr id="313"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310">
                                            <p:txEl>
                                              <p:pRg st="2" end="2"/>
                                            </p:txEl>
                                          </p:spTgt>
                                        </p:tgtEl>
                                        <p:attrNameLst>
                                          <p:attrName>style.visibility</p:attrName>
                                        </p:attrNameLst>
                                      </p:cBhvr>
                                      <p:to>
                                        <p:strVal val="visible"/>
                                      </p:to>
                                    </p:set>
                                    <p:anim calcmode="lin" valueType="num">
                                      <p:cBhvr>
                                        <p:cTn id="7" dur="2000" fill="hold"/>
                                        <p:tgtEl>
                                          <p:spTgt spid="310">
                                            <p:txEl>
                                              <p:pRg st="2" end="2"/>
                                            </p:txEl>
                                          </p:spTgt>
                                        </p:tgtEl>
                                        <p:attrNameLst>
                                          <p:attrName>ppt_x</p:attrName>
                                        </p:attrNameLst>
                                      </p:cBhvr>
                                      <p:tavLst>
                                        <p:tav tm="0">
                                          <p:val>
                                            <p:strVal val="0-#ppt_w/2"/>
                                          </p:val>
                                        </p:tav>
                                        <p:tav tm="100000">
                                          <p:val>
                                            <p:strVal val="#ppt_x"/>
                                          </p:val>
                                        </p:tav>
                                      </p:tavLst>
                                    </p:anim>
                                    <p:anim calcmode="lin" valueType="num">
                                      <p:cBhvr>
                                        <p:cTn id="8" dur="2000" fill="hold"/>
                                        <p:tgtEl>
                                          <p:spTgt spid="310">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8" presetID="2" grpId="1" fill="hold">
                                  <p:stCondLst>
                                    <p:cond delay="0"/>
                                  </p:stCondLst>
                                  <p:iterate type="el" backwards="0">
                                    <p:tmAbs val="0"/>
                                  </p:iterate>
                                  <p:childTnLst>
                                    <p:set>
                                      <p:cBhvr>
                                        <p:cTn id="12" fill="hold"/>
                                        <p:tgtEl>
                                          <p:spTgt spid="310">
                                            <p:txEl>
                                              <p:pRg st="3" end="3"/>
                                            </p:txEl>
                                          </p:spTgt>
                                        </p:tgtEl>
                                        <p:attrNameLst>
                                          <p:attrName>style.visibility</p:attrName>
                                        </p:attrNameLst>
                                      </p:cBhvr>
                                      <p:to>
                                        <p:strVal val="visible"/>
                                      </p:to>
                                    </p:set>
                                    <p:anim calcmode="lin" valueType="num">
                                      <p:cBhvr>
                                        <p:cTn id="13" dur="2000" fill="hold"/>
                                        <p:tgtEl>
                                          <p:spTgt spid="310">
                                            <p:txEl>
                                              <p:pRg st="3" end="3"/>
                                            </p:txEl>
                                          </p:spTgt>
                                        </p:tgtEl>
                                        <p:attrNameLst>
                                          <p:attrName>ppt_x</p:attrName>
                                        </p:attrNameLst>
                                      </p:cBhvr>
                                      <p:tavLst>
                                        <p:tav tm="0">
                                          <p:val>
                                            <p:strVal val="0-#ppt_w/2"/>
                                          </p:val>
                                        </p:tav>
                                        <p:tav tm="100000">
                                          <p:val>
                                            <p:strVal val="#ppt_x"/>
                                          </p:val>
                                        </p:tav>
                                      </p:tavLst>
                                    </p:anim>
                                    <p:anim calcmode="lin" valueType="num">
                                      <p:cBhvr>
                                        <p:cTn id="14" dur="2000" fill="hold"/>
                                        <p:tgtEl>
                                          <p:spTgt spid="310">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10" grpId="1"/>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15"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316"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317"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318" name="Rounded Rectangle Rounded rectangle" descr="Rounded Rectangle Rounded rectangle"/>
          <p:cNvPicPr>
            <a:picLocks noChangeAspect="0"/>
          </p:cNvPicPr>
          <p:nvPr/>
        </p:nvPicPr>
        <p:blipFill>
          <a:blip r:embed="rId4">
            <a:extLst/>
          </a:blip>
          <a:stretch>
            <a:fillRect/>
          </a:stretch>
        </p:blipFill>
        <p:spPr>
          <a:xfrm>
            <a:off x="7754387" y="3890190"/>
            <a:ext cx="16061188" cy="9553643"/>
          </a:xfrm>
          <a:prstGeom prst="rect">
            <a:avLst/>
          </a:prstGeom>
          <a:effectLst>
            <a:outerShdw sx="100000" sy="100000" kx="0" ky="0" algn="b" rotWithShape="0" blurRad="241300" dist="215900" dir="2058820">
              <a:srgbClr val="000000">
                <a:alpha val="66551"/>
              </a:srgbClr>
            </a:outerShdw>
          </a:effectLst>
        </p:spPr>
      </p:pic>
      <p:sp>
        <p:nvSpPr>
          <p:cNvPr id="319" name="Fear of people / concern for reputation over God…"/>
          <p:cNvSpPr txBox="1"/>
          <p:nvPr/>
        </p:nvSpPr>
        <p:spPr>
          <a:xfrm>
            <a:off x="10351367" y="4671947"/>
            <a:ext cx="13076114" cy="7990130"/>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2200"/>
              </a:spcBef>
              <a:buSzPct val="63000"/>
              <a:buBlip>
                <a:blip r:embed="rId5"/>
              </a:buBlip>
              <a:defRPr sz="7000">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rPr cap="all"/>
              <a:t>Fear of people</a:t>
            </a:r>
            <a:r>
              <a:t> / concern for reputation over God  </a:t>
            </a:r>
          </a:p>
          <a:p>
            <a:pPr lvl="1" marL="1010864" indent="-667964" defTabSz="642937">
              <a:lnSpc>
                <a:spcPct val="100000"/>
              </a:lnSpc>
              <a:spcBef>
                <a:spcPts val="2200"/>
              </a:spcBef>
              <a:buSzPct val="63000"/>
              <a:buBlip>
                <a:blip r:embed="rId6"/>
              </a:buBlip>
              <a:defRPr i="1" sz="7900">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“I have transgressed the commandment of the Lord and your words, because I feared the people and obeyed their voice” [15:24]</a:t>
            </a:r>
          </a:p>
        </p:txBody>
      </p:sp>
      <p:sp>
        <p:nvSpPr>
          <p:cNvPr id="320" name="Wrong Ways To Deal With Sin"/>
          <p:cNvSpPr txBox="1"/>
          <p:nvPr/>
        </p:nvSpPr>
        <p:spPr>
          <a:xfrm>
            <a:off x="7604247" y="2529400"/>
            <a:ext cx="16822221" cy="1311276"/>
          </a:xfrm>
          <a:prstGeom prst="rect">
            <a:avLst/>
          </a:prstGeom>
          <a:solidFill>
            <a:srgbClr val="ECECEC">
              <a:alpha val="45673"/>
            </a:srgb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sz="7700">
                <a:solidFill>
                  <a:srgbClr val="000000"/>
                </a:solidFill>
                <a:latin typeface="Helvetica"/>
                <a:ea typeface="Helvetica"/>
                <a:cs typeface="Helvetica"/>
                <a:sym typeface="Helvetica"/>
              </a:defRPr>
            </a:lvl1pPr>
          </a:lstStyle>
          <a:p>
            <a:pPr/>
            <a:r>
              <a:t>Wrong Ways To Deal With Sin</a:t>
            </a:r>
          </a:p>
        </p:txBody>
      </p:sp>
      <p:pic>
        <p:nvPicPr>
          <p:cNvPr id="321" name="pasted-movie.png" descr="pasted-movie.png"/>
          <p:cNvPicPr>
            <a:picLocks noChangeAspect="1"/>
          </p:cNvPicPr>
          <p:nvPr/>
        </p:nvPicPr>
        <p:blipFill>
          <a:blip r:embed="rId7">
            <a:extLst/>
          </a:blip>
          <a:stretch>
            <a:fillRect/>
          </a:stretch>
        </p:blipFill>
        <p:spPr>
          <a:xfrm>
            <a:off x="-41887" y="-929951"/>
            <a:ext cx="25889276" cy="14552142"/>
          </a:xfrm>
          <a:prstGeom prst="rect">
            <a:avLst/>
          </a:prstGeom>
          <a:ln w="12700">
            <a:miter lim="400000"/>
          </a:ln>
        </p:spPr>
      </p:pic>
      <p:sp>
        <p:nvSpPr>
          <p:cNvPr id="322"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319">
                                            <p:txEl>
                                              <p:pRg st="1" end="1"/>
                                            </p:txEl>
                                          </p:spTgt>
                                        </p:tgtEl>
                                        <p:attrNameLst>
                                          <p:attrName>style.visibility</p:attrName>
                                        </p:attrNameLst>
                                      </p:cBhvr>
                                      <p:to>
                                        <p:strVal val="visible"/>
                                      </p:to>
                                    </p:set>
                                    <p:anim calcmode="lin" valueType="num">
                                      <p:cBhvr>
                                        <p:cTn id="7" dur="2000" fill="hold"/>
                                        <p:tgtEl>
                                          <p:spTgt spid="319">
                                            <p:txEl>
                                              <p:pRg st="1" end="1"/>
                                            </p:txEl>
                                          </p:spTgt>
                                        </p:tgtEl>
                                        <p:attrNameLst>
                                          <p:attrName>ppt_x</p:attrName>
                                        </p:attrNameLst>
                                      </p:cBhvr>
                                      <p:tavLst>
                                        <p:tav tm="0">
                                          <p:val>
                                            <p:strVal val="0-#ppt_w/2"/>
                                          </p:val>
                                        </p:tav>
                                        <p:tav tm="100000">
                                          <p:val>
                                            <p:strVal val="#ppt_x"/>
                                          </p:val>
                                        </p:tav>
                                      </p:tavLst>
                                    </p:anim>
                                    <p:anim calcmode="lin" valueType="num">
                                      <p:cBhvr>
                                        <p:cTn id="8" dur="2000" fill="hold"/>
                                        <p:tgtEl>
                                          <p:spTgt spid="319">
                                            <p:txEl>
                                              <p:pRg st="1" end="1"/>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19" grpId="1"/>
    </p:bldLst>
  </p:timing>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24"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325"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326"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327" name="Rounded Rectangle Rounded rectangle" descr="Rounded Rectangle Rounded rectangle"/>
          <p:cNvPicPr>
            <a:picLocks noChangeAspect="0"/>
          </p:cNvPicPr>
          <p:nvPr/>
        </p:nvPicPr>
        <p:blipFill>
          <a:blip r:embed="rId4">
            <a:extLst/>
          </a:blip>
          <a:stretch>
            <a:fillRect/>
          </a:stretch>
        </p:blipFill>
        <p:spPr>
          <a:xfrm>
            <a:off x="7754387" y="3890190"/>
            <a:ext cx="16061188" cy="9553643"/>
          </a:xfrm>
          <a:prstGeom prst="rect">
            <a:avLst/>
          </a:prstGeom>
          <a:effectLst>
            <a:outerShdw sx="100000" sy="100000" kx="0" ky="0" algn="b" rotWithShape="0" blurRad="241300" dist="215900" dir="2058820">
              <a:srgbClr val="000000">
                <a:alpha val="66551"/>
              </a:srgbClr>
            </a:outerShdw>
          </a:effectLst>
        </p:spPr>
      </p:pic>
      <p:sp>
        <p:nvSpPr>
          <p:cNvPr id="328" name="Half-hearted or delayed confession without corresponding action:"/>
          <p:cNvSpPr txBox="1"/>
          <p:nvPr/>
        </p:nvSpPr>
        <p:spPr>
          <a:xfrm>
            <a:off x="10378863" y="4182693"/>
            <a:ext cx="13076114" cy="1955801"/>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lvl1pPr marL="678854" indent="-678854" defTabSz="642937">
              <a:lnSpc>
                <a:spcPct val="100000"/>
              </a:lnSpc>
              <a:spcBef>
                <a:spcPts val="2200"/>
              </a:spcBef>
              <a:buSzPct val="63000"/>
              <a:buBlip>
                <a:blip r:embed="rId5"/>
              </a:buBlip>
              <a:defRPr>
                <a:solidFill>
                  <a:srgbClr val="FFFFFF"/>
                </a:solidFill>
                <a:effectLst>
                  <a:outerShdw sx="100000" sy="100000" kx="0" ky="0" algn="b" rotWithShape="0" blurRad="50800" dist="63500" dir="2154417">
                    <a:srgbClr val="000000"/>
                  </a:outerShdw>
                </a:effectLst>
                <a:latin typeface="Hoefler Text"/>
                <a:ea typeface="Hoefler Text"/>
                <a:cs typeface="Hoefler Text"/>
                <a:sym typeface="Hoefler Text"/>
              </a:defRPr>
            </a:lvl1pPr>
          </a:lstStyle>
          <a:p>
            <a:pPr/>
            <a:r>
              <a:t>Half-hearted or delayed confession without corresponding action: </a:t>
            </a:r>
          </a:p>
        </p:txBody>
      </p:sp>
      <p:sp>
        <p:nvSpPr>
          <p:cNvPr id="329" name="1 Samuel 15:24 (NKJV)…"/>
          <p:cNvSpPr txBox="1"/>
          <p:nvPr/>
        </p:nvSpPr>
        <p:spPr>
          <a:xfrm>
            <a:off x="11139424" y="6480511"/>
            <a:ext cx="12050009" cy="5781533"/>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sz="6500">
                <a:solidFill>
                  <a:srgbClr val="FFFFFF"/>
                </a:solidFill>
                <a:latin typeface="Times New Roman"/>
                <a:ea typeface="Times New Roman"/>
                <a:cs typeface="Times New Roman"/>
                <a:sym typeface="Times New Roman"/>
              </a:defRPr>
            </a:pPr>
            <a:r>
              <a:t>1 Samuel 15:24 (NKJV)</a:t>
            </a:r>
          </a:p>
          <a:p>
            <a:pPr algn="ctr" defTabSz="457200">
              <a:lnSpc>
                <a:spcPct val="100000"/>
              </a:lnSpc>
              <a:spcBef>
                <a:spcPts val="0"/>
              </a:spcBef>
              <a:defRPr sz="6500">
                <a:solidFill>
                  <a:srgbClr val="FFFFFF"/>
                </a:solidFill>
                <a:latin typeface="Times New Roman"/>
                <a:ea typeface="Times New Roman"/>
                <a:cs typeface="Times New Roman"/>
                <a:sym typeface="Times New Roman"/>
              </a:defRPr>
            </a:pPr>
            <a:r>
              <a:rPr baseline="31999"/>
              <a:t>24</a:t>
            </a:r>
            <a:r>
              <a:t> Then Saul said to Samuel, “I have sinned, for I have transgressed the commandment of the Lord and your words, because I feared the people and obeyed their voice. </a:t>
            </a:r>
          </a:p>
        </p:txBody>
      </p:sp>
      <p:sp>
        <p:nvSpPr>
          <p:cNvPr id="330" name="Wrong Ways To Deal With Sin"/>
          <p:cNvSpPr txBox="1"/>
          <p:nvPr/>
        </p:nvSpPr>
        <p:spPr>
          <a:xfrm>
            <a:off x="7604247" y="2529400"/>
            <a:ext cx="16822221" cy="1311276"/>
          </a:xfrm>
          <a:prstGeom prst="rect">
            <a:avLst/>
          </a:prstGeom>
          <a:solidFill>
            <a:srgbClr val="ECECEC">
              <a:alpha val="45673"/>
            </a:srgb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sz="7700">
                <a:solidFill>
                  <a:srgbClr val="000000"/>
                </a:solidFill>
                <a:latin typeface="Helvetica"/>
                <a:ea typeface="Helvetica"/>
                <a:cs typeface="Helvetica"/>
                <a:sym typeface="Helvetica"/>
              </a:defRPr>
            </a:lvl1pPr>
          </a:lstStyle>
          <a:p>
            <a:pPr/>
            <a:r>
              <a:t>Wrong Ways To Deal With Sin</a:t>
            </a:r>
          </a:p>
        </p:txBody>
      </p:sp>
      <p:pic>
        <p:nvPicPr>
          <p:cNvPr id="331" name="pasted-movie.png" descr="pasted-movie.png"/>
          <p:cNvPicPr>
            <a:picLocks noChangeAspect="1"/>
          </p:cNvPicPr>
          <p:nvPr/>
        </p:nvPicPr>
        <p:blipFill>
          <a:blip r:embed="rId6">
            <a:extLst/>
          </a:blip>
          <a:stretch>
            <a:fillRect/>
          </a:stretch>
        </p:blipFill>
        <p:spPr>
          <a:xfrm>
            <a:off x="-41887" y="-929951"/>
            <a:ext cx="25889276" cy="14552142"/>
          </a:xfrm>
          <a:prstGeom prst="rect">
            <a:avLst/>
          </a:prstGeom>
          <a:ln w="12700">
            <a:miter lim="400000"/>
          </a:ln>
        </p:spPr>
      </p:pic>
      <p:sp>
        <p:nvSpPr>
          <p:cNvPr id="332"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34"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335"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336"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337" name="Rounded Rectangle Rounded rectangle" descr="Rounded Rectangle Rounded rectangle"/>
          <p:cNvPicPr>
            <a:picLocks noChangeAspect="0"/>
          </p:cNvPicPr>
          <p:nvPr/>
        </p:nvPicPr>
        <p:blipFill>
          <a:blip r:embed="rId4">
            <a:extLst/>
          </a:blip>
          <a:stretch>
            <a:fillRect/>
          </a:stretch>
        </p:blipFill>
        <p:spPr>
          <a:xfrm>
            <a:off x="7754387" y="3890190"/>
            <a:ext cx="16061188" cy="9553643"/>
          </a:xfrm>
          <a:prstGeom prst="rect">
            <a:avLst/>
          </a:prstGeom>
          <a:effectLst>
            <a:outerShdw sx="100000" sy="100000" kx="0" ky="0" algn="b" rotWithShape="0" blurRad="241300" dist="215900" dir="2058820">
              <a:srgbClr val="000000">
                <a:alpha val="66551"/>
              </a:srgbClr>
            </a:outerShdw>
          </a:effectLst>
        </p:spPr>
      </p:pic>
      <p:sp>
        <p:nvSpPr>
          <p:cNvPr id="338" name="Half-hearted or delayed confession without corresponding action:"/>
          <p:cNvSpPr txBox="1"/>
          <p:nvPr/>
        </p:nvSpPr>
        <p:spPr>
          <a:xfrm>
            <a:off x="10378863" y="4182693"/>
            <a:ext cx="13076114" cy="1955801"/>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lvl1pPr marL="678854" indent="-678854" defTabSz="642937">
              <a:lnSpc>
                <a:spcPct val="100000"/>
              </a:lnSpc>
              <a:spcBef>
                <a:spcPts val="2200"/>
              </a:spcBef>
              <a:buSzPct val="63000"/>
              <a:buBlip>
                <a:blip r:embed="rId5"/>
              </a:buBlip>
              <a:defRPr>
                <a:solidFill>
                  <a:srgbClr val="FFFFFF"/>
                </a:solidFill>
                <a:effectLst>
                  <a:outerShdw sx="100000" sy="100000" kx="0" ky="0" algn="b" rotWithShape="0" blurRad="50800" dist="63500" dir="2154417">
                    <a:srgbClr val="000000"/>
                  </a:outerShdw>
                </a:effectLst>
                <a:latin typeface="Hoefler Text"/>
                <a:ea typeface="Hoefler Text"/>
                <a:cs typeface="Hoefler Text"/>
                <a:sym typeface="Hoefler Text"/>
              </a:defRPr>
            </a:lvl1pPr>
          </a:lstStyle>
          <a:p>
            <a:pPr/>
            <a:r>
              <a:t>Half-hearted or delayed confession without corresponding action: </a:t>
            </a:r>
          </a:p>
        </p:txBody>
      </p:sp>
      <p:sp>
        <p:nvSpPr>
          <p:cNvPr id="339" name="1 Samuel 15:30 (NKJV)…"/>
          <p:cNvSpPr txBox="1"/>
          <p:nvPr/>
        </p:nvSpPr>
        <p:spPr>
          <a:xfrm>
            <a:off x="11139424" y="6480511"/>
            <a:ext cx="12050009" cy="5781533"/>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sz="6500">
                <a:solidFill>
                  <a:srgbClr val="FFFFFF"/>
                </a:solidFill>
                <a:latin typeface="Times New Roman"/>
                <a:ea typeface="Times New Roman"/>
                <a:cs typeface="Times New Roman"/>
                <a:sym typeface="Times New Roman"/>
              </a:defRPr>
            </a:pPr>
            <a:r>
              <a:t>1 Samuel 15:30 (NKJV) </a:t>
            </a:r>
          </a:p>
          <a:p>
            <a:pPr algn="ctr" defTabSz="457200">
              <a:lnSpc>
                <a:spcPct val="100000"/>
              </a:lnSpc>
              <a:spcBef>
                <a:spcPts val="0"/>
              </a:spcBef>
              <a:defRPr sz="6500">
                <a:solidFill>
                  <a:srgbClr val="FFFFFF"/>
                </a:solidFill>
                <a:latin typeface="Times New Roman"/>
                <a:ea typeface="Times New Roman"/>
                <a:cs typeface="Times New Roman"/>
                <a:sym typeface="Times New Roman"/>
              </a:defRPr>
            </a:pPr>
            <a:r>
              <a:rPr baseline="31999"/>
              <a:t>30</a:t>
            </a:r>
            <a:r>
              <a:t> Then he said, “I have sinned; </a:t>
            </a:r>
            <a:r>
              <a:rPr i="1"/>
              <a:t>yet</a:t>
            </a:r>
            <a:r>
              <a:t> honor me now, please, before the elders of my people and before Israel, and return with me, that I may worship the Lord your God.”</a:t>
            </a:r>
          </a:p>
        </p:txBody>
      </p:sp>
      <p:sp>
        <p:nvSpPr>
          <p:cNvPr id="340" name="Wrong Ways To Deal With Sin"/>
          <p:cNvSpPr txBox="1"/>
          <p:nvPr/>
        </p:nvSpPr>
        <p:spPr>
          <a:xfrm>
            <a:off x="7604247" y="2529400"/>
            <a:ext cx="16822221" cy="1311276"/>
          </a:xfrm>
          <a:prstGeom prst="rect">
            <a:avLst/>
          </a:prstGeom>
          <a:solidFill>
            <a:srgbClr val="ECECEC">
              <a:alpha val="45673"/>
            </a:srgb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sz="7700">
                <a:solidFill>
                  <a:srgbClr val="000000"/>
                </a:solidFill>
                <a:latin typeface="Helvetica"/>
                <a:ea typeface="Helvetica"/>
                <a:cs typeface="Helvetica"/>
                <a:sym typeface="Helvetica"/>
              </a:defRPr>
            </a:lvl1pPr>
          </a:lstStyle>
          <a:p>
            <a:pPr/>
            <a:r>
              <a:t>Wrong Ways To Deal With Sin</a:t>
            </a:r>
          </a:p>
        </p:txBody>
      </p:sp>
      <p:pic>
        <p:nvPicPr>
          <p:cNvPr id="341" name="pasted-movie.png" descr="pasted-movie.png"/>
          <p:cNvPicPr>
            <a:picLocks noChangeAspect="1"/>
          </p:cNvPicPr>
          <p:nvPr/>
        </p:nvPicPr>
        <p:blipFill>
          <a:blip r:embed="rId6">
            <a:extLst/>
          </a:blip>
          <a:stretch>
            <a:fillRect/>
          </a:stretch>
        </p:blipFill>
        <p:spPr>
          <a:xfrm>
            <a:off x="-41887" y="-929951"/>
            <a:ext cx="25889276" cy="14552142"/>
          </a:xfrm>
          <a:prstGeom prst="rect">
            <a:avLst/>
          </a:prstGeom>
          <a:ln w="12700">
            <a:miter lim="400000"/>
          </a:ln>
        </p:spPr>
      </p:pic>
      <p:sp>
        <p:nvSpPr>
          <p:cNvPr id="342"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44"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345"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346"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347" name="Rounded Rectangle Rounded rectangle" descr="Rounded Rectangle Rounded rectangle"/>
          <p:cNvPicPr>
            <a:picLocks noChangeAspect="0"/>
          </p:cNvPicPr>
          <p:nvPr/>
        </p:nvPicPr>
        <p:blipFill>
          <a:blip r:embed="rId4">
            <a:extLst/>
          </a:blip>
          <a:stretch>
            <a:fillRect/>
          </a:stretch>
        </p:blipFill>
        <p:spPr>
          <a:xfrm>
            <a:off x="7754387" y="3890190"/>
            <a:ext cx="16061188" cy="9553643"/>
          </a:xfrm>
          <a:prstGeom prst="rect">
            <a:avLst/>
          </a:prstGeom>
          <a:effectLst>
            <a:outerShdw sx="100000" sy="100000" kx="0" ky="0" algn="b" rotWithShape="0" blurRad="241300" dist="215900" dir="2058820">
              <a:srgbClr val="000000">
                <a:alpha val="66551"/>
              </a:srgbClr>
            </a:outerShdw>
          </a:effectLst>
        </p:spPr>
      </p:pic>
      <p:sp>
        <p:nvSpPr>
          <p:cNvPr id="348" name="Half-hearted or delayed confession without corresponding action:…"/>
          <p:cNvSpPr txBox="1"/>
          <p:nvPr/>
        </p:nvSpPr>
        <p:spPr>
          <a:xfrm>
            <a:off x="10378863" y="4182693"/>
            <a:ext cx="13076114" cy="8893573"/>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3500"/>
              </a:spcBef>
              <a:buSzPct val="63000"/>
              <a:buBlip>
                <a:blip r:embed="rId5"/>
              </a:buBlip>
              <a:defRPr>
                <a:solidFill>
                  <a:srgbClr val="FFFFFF"/>
                </a:solidFill>
                <a:effectLst>
                  <a:outerShdw sx="100000" sy="100000" kx="0" ky="0" algn="b" rotWithShape="0" blurRad="50800" dist="63500" dir="2154417">
                    <a:srgbClr val="000000"/>
                  </a:outerShdw>
                </a:effectLst>
                <a:latin typeface="Hoefler Text"/>
                <a:ea typeface="Hoefler Text"/>
                <a:cs typeface="Hoefler Text"/>
                <a:sym typeface="Hoefler Text"/>
              </a:defRPr>
            </a:pPr>
            <a:r>
              <a:t>Half-hearted or delayed confession without corresponding action: </a:t>
            </a:r>
          </a:p>
          <a:p>
            <a:pPr lvl="1" marL="1010864" indent="-667964" defTabSz="642937">
              <a:lnSpc>
                <a:spcPct val="100000"/>
              </a:lnSpc>
              <a:spcBef>
                <a:spcPts val="3500"/>
              </a:spcBef>
              <a:buSzPct val="63000"/>
              <a:buBlip>
                <a:blip r:embed="rId6"/>
              </a:buBlip>
              <a:defRPr i="1">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He eventually says “I have sinned,” yet again blames others {15:24}</a:t>
            </a:r>
          </a:p>
          <a:p>
            <a:pPr lvl="1" marL="1010864" indent="-667964" defTabSz="642937">
              <a:lnSpc>
                <a:spcPct val="100000"/>
              </a:lnSpc>
              <a:spcBef>
                <a:spcPts val="3500"/>
              </a:spcBef>
              <a:buSzPct val="63000"/>
              <a:buBlip>
                <a:blip r:embed="rId6"/>
              </a:buBlip>
              <a:defRPr i="1">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Again he proclaims “I have sinned,” but seeks public honor {15:30}. </a:t>
            </a:r>
          </a:p>
          <a:p>
            <a:pPr lvl="1" marL="1010864" indent="-667964" defTabSz="642937">
              <a:lnSpc>
                <a:spcPct val="100000"/>
              </a:lnSpc>
              <a:spcBef>
                <a:spcPts val="3500"/>
              </a:spcBef>
              <a:buSzPct val="63000"/>
              <a:buBlip>
                <a:blip r:embed="rId6"/>
              </a:buBlip>
              <a:defRPr i="1">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True dealing with sin is remorseful and only concerned with God’s will.</a:t>
            </a:r>
          </a:p>
        </p:txBody>
      </p:sp>
      <p:sp>
        <p:nvSpPr>
          <p:cNvPr id="349" name="Wrong Ways To Deal With Sin"/>
          <p:cNvSpPr txBox="1"/>
          <p:nvPr/>
        </p:nvSpPr>
        <p:spPr>
          <a:xfrm>
            <a:off x="7604247" y="2529400"/>
            <a:ext cx="16822221" cy="1311276"/>
          </a:xfrm>
          <a:prstGeom prst="rect">
            <a:avLst/>
          </a:prstGeom>
          <a:solidFill>
            <a:srgbClr val="ECECEC">
              <a:alpha val="45673"/>
            </a:srgb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sz="7700">
                <a:solidFill>
                  <a:srgbClr val="000000"/>
                </a:solidFill>
                <a:latin typeface="Helvetica"/>
                <a:ea typeface="Helvetica"/>
                <a:cs typeface="Helvetica"/>
                <a:sym typeface="Helvetica"/>
              </a:defRPr>
            </a:lvl1pPr>
          </a:lstStyle>
          <a:p>
            <a:pPr/>
            <a:r>
              <a:t>Wrong Ways To Deal With Sin</a:t>
            </a:r>
          </a:p>
        </p:txBody>
      </p:sp>
      <p:pic>
        <p:nvPicPr>
          <p:cNvPr id="350" name="pasted-movie.png" descr="pasted-movie.png"/>
          <p:cNvPicPr>
            <a:picLocks noChangeAspect="1"/>
          </p:cNvPicPr>
          <p:nvPr/>
        </p:nvPicPr>
        <p:blipFill>
          <a:blip r:embed="rId7">
            <a:extLst/>
          </a:blip>
          <a:stretch>
            <a:fillRect/>
          </a:stretch>
        </p:blipFill>
        <p:spPr>
          <a:xfrm>
            <a:off x="-41887" y="-929951"/>
            <a:ext cx="25889276" cy="14552142"/>
          </a:xfrm>
          <a:prstGeom prst="rect">
            <a:avLst/>
          </a:prstGeom>
          <a:ln w="12700">
            <a:miter lim="400000"/>
          </a:ln>
        </p:spPr>
      </p:pic>
      <p:sp>
        <p:nvSpPr>
          <p:cNvPr id="351"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348">
                                            <p:txEl>
                                              <p:pRg st="2" end="2"/>
                                            </p:txEl>
                                          </p:spTgt>
                                        </p:tgtEl>
                                        <p:attrNameLst>
                                          <p:attrName>style.visibility</p:attrName>
                                        </p:attrNameLst>
                                      </p:cBhvr>
                                      <p:to>
                                        <p:strVal val="visible"/>
                                      </p:to>
                                    </p:set>
                                    <p:anim calcmode="lin" valueType="num">
                                      <p:cBhvr>
                                        <p:cTn id="7" dur="2000" fill="hold"/>
                                        <p:tgtEl>
                                          <p:spTgt spid="348">
                                            <p:txEl>
                                              <p:pRg st="2" end="2"/>
                                            </p:txEl>
                                          </p:spTgt>
                                        </p:tgtEl>
                                        <p:attrNameLst>
                                          <p:attrName>ppt_x</p:attrName>
                                        </p:attrNameLst>
                                      </p:cBhvr>
                                      <p:tavLst>
                                        <p:tav tm="0">
                                          <p:val>
                                            <p:strVal val="0-#ppt_w/2"/>
                                          </p:val>
                                        </p:tav>
                                        <p:tav tm="100000">
                                          <p:val>
                                            <p:strVal val="#ppt_x"/>
                                          </p:val>
                                        </p:tav>
                                      </p:tavLst>
                                    </p:anim>
                                    <p:anim calcmode="lin" valueType="num">
                                      <p:cBhvr>
                                        <p:cTn id="8" dur="2000" fill="hold"/>
                                        <p:tgtEl>
                                          <p:spTgt spid="348">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8" presetID="2" grpId="1" fill="hold">
                                  <p:stCondLst>
                                    <p:cond delay="0"/>
                                  </p:stCondLst>
                                  <p:iterate type="el" backwards="0">
                                    <p:tmAbs val="0"/>
                                  </p:iterate>
                                  <p:childTnLst>
                                    <p:set>
                                      <p:cBhvr>
                                        <p:cTn id="12" fill="hold"/>
                                        <p:tgtEl>
                                          <p:spTgt spid="348">
                                            <p:txEl>
                                              <p:pRg st="3" end="3"/>
                                            </p:txEl>
                                          </p:spTgt>
                                        </p:tgtEl>
                                        <p:attrNameLst>
                                          <p:attrName>style.visibility</p:attrName>
                                        </p:attrNameLst>
                                      </p:cBhvr>
                                      <p:to>
                                        <p:strVal val="visible"/>
                                      </p:to>
                                    </p:set>
                                    <p:anim calcmode="lin" valueType="num">
                                      <p:cBhvr>
                                        <p:cTn id="13" dur="2000" fill="hold"/>
                                        <p:tgtEl>
                                          <p:spTgt spid="348">
                                            <p:txEl>
                                              <p:pRg st="3" end="3"/>
                                            </p:txEl>
                                          </p:spTgt>
                                        </p:tgtEl>
                                        <p:attrNameLst>
                                          <p:attrName>ppt_x</p:attrName>
                                        </p:attrNameLst>
                                      </p:cBhvr>
                                      <p:tavLst>
                                        <p:tav tm="0">
                                          <p:val>
                                            <p:strVal val="0-#ppt_w/2"/>
                                          </p:val>
                                        </p:tav>
                                        <p:tav tm="100000">
                                          <p:val>
                                            <p:strVal val="#ppt_x"/>
                                          </p:val>
                                        </p:tav>
                                      </p:tavLst>
                                    </p:anim>
                                    <p:anim calcmode="lin" valueType="num">
                                      <p:cBhvr>
                                        <p:cTn id="14" dur="2000" fill="hold"/>
                                        <p:tgtEl>
                                          <p:spTgt spid="348">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48" grpId="1"/>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53"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354"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355"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356" name="Rounded Rectangle Rounded rectangle" descr="Rounded Rectangle Rounded rectangle"/>
          <p:cNvPicPr>
            <a:picLocks noChangeAspect="0"/>
          </p:cNvPicPr>
          <p:nvPr/>
        </p:nvPicPr>
        <p:blipFill>
          <a:blip r:embed="rId4">
            <a:extLst/>
          </a:blip>
          <a:stretch>
            <a:fillRect/>
          </a:stretch>
        </p:blipFill>
        <p:spPr>
          <a:xfrm>
            <a:off x="7754387" y="3890190"/>
            <a:ext cx="16061188" cy="9553643"/>
          </a:xfrm>
          <a:prstGeom prst="rect">
            <a:avLst/>
          </a:prstGeom>
          <a:effectLst>
            <a:outerShdw sx="100000" sy="100000" kx="0" ky="0" algn="b" rotWithShape="0" blurRad="241300" dist="215900" dir="2058820">
              <a:srgbClr val="000000">
                <a:alpha val="66551"/>
              </a:srgbClr>
            </a:outerShdw>
          </a:effectLst>
        </p:spPr>
      </p:pic>
      <p:sp>
        <p:nvSpPr>
          <p:cNvPr id="357" name="Selective Comparison {2 Cor 10:12}…"/>
          <p:cNvSpPr txBox="1"/>
          <p:nvPr/>
        </p:nvSpPr>
        <p:spPr>
          <a:xfrm>
            <a:off x="10835525" y="4366962"/>
            <a:ext cx="12619452" cy="8572501"/>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3400"/>
              </a:spcBef>
              <a:buSzPct val="63000"/>
              <a:buBlip>
                <a:blip r:embed="rId5"/>
              </a:buBlip>
              <a:defRPr>
                <a:solidFill>
                  <a:srgbClr val="FFFFFF"/>
                </a:solidFill>
                <a:effectLst>
                  <a:outerShdw sx="100000" sy="100000" kx="0" ky="0" algn="b" rotWithShape="0" blurRad="50800" dist="63500" dir="2154417">
                    <a:srgbClr val="000000"/>
                  </a:outerShdw>
                </a:effectLst>
                <a:latin typeface="Hoefler Text"/>
                <a:ea typeface="Hoefler Text"/>
                <a:cs typeface="Hoefler Text"/>
                <a:sym typeface="Hoefler Text"/>
              </a:defRPr>
            </a:pPr>
            <a:r>
              <a:t>Selective Comparison {2 Cor 10:12}</a:t>
            </a:r>
          </a:p>
          <a:p>
            <a:pPr marL="678854" indent="-678854" defTabSz="642937">
              <a:lnSpc>
                <a:spcPct val="100000"/>
              </a:lnSpc>
              <a:spcBef>
                <a:spcPts val="3400"/>
              </a:spcBef>
              <a:buSzPct val="63000"/>
              <a:buBlip>
                <a:blip r:embed="rId5"/>
              </a:buBlip>
              <a:defRPr>
                <a:solidFill>
                  <a:srgbClr val="FFFFFF"/>
                </a:solidFill>
                <a:effectLst>
                  <a:outerShdw sx="100000" sy="100000" kx="0" ky="0" algn="b" rotWithShape="0" blurRad="50800" dist="63500" dir="2154417">
                    <a:srgbClr val="000000"/>
                  </a:outerShdw>
                </a:effectLst>
                <a:latin typeface="Hoefler Text"/>
                <a:ea typeface="Hoefler Text"/>
                <a:cs typeface="Hoefler Text"/>
                <a:sym typeface="Hoefler Text"/>
              </a:defRPr>
            </a:pPr>
            <a:r>
              <a:t>Claim ignorance {Acts 17:11; 2 Tim 2:15; Acts 17:30}</a:t>
            </a:r>
          </a:p>
          <a:p>
            <a:pPr marL="678854" indent="-678854" defTabSz="642937">
              <a:lnSpc>
                <a:spcPct val="100000"/>
              </a:lnSpc>
              <a:spcBef>
                <a:spcPts val="3400"/>
              </a:spcBef>
              <a:buSzPct val="63000"/>
              <a:buBlip>
                <a:blip r:embed="rId5"/>
              </a:buBlip>
              <a:defRPr>
                <a:solidFill>
                  <a:srgbClr val="FFFFFF"/>
                </a:solidFill>
                <a:effectLst>
                  <a:outerShdw sx="100000" sy="100000" kx="0" ky="0" algn="b" rotWithShape="0" blurRad="50800" dist="63500" dir="2154417">
                    <a:srgbClr val="000000"/>
                  </a:outerShdw>
                </a:effectLst>
                <a:latin typeface="Hoefler Text"/>
                <a:ea typeface="Hoefler Text"/>
                <a:cs typeface="Hoefler Text"/>
                <a:sym typeface="Hoefler Text"/>
              </a:defRPr>
            </a:pPr>
            <a:r>
              <a:t>Claim moderation {Eph 5:3-7; </a:t>
            </a:r>
            <a:br/>
            <a:r>
              <a:t>1 Thes 5:22; Heb 2:1-3}</a:t>
            </a:r>
          </a:p>
          <a:p>
            <a:pPr marL="678854" indent="-678854" defTabSz="642937">
              <a:lnSpc>
                <a:spcPct val="100000"/>
              </a:lnSpc>
              <a:spcBef>
                <a:spcPts val="3400"/>
              </a:spcBef>
              <a:buSzPct val="63000"/>
              <a:buBlip>
                <a:blip r:embed="rId5"/>
              </a:buBlip>
              <a:defRPr>
                <a:solidFill>
                  <a:srgbClr val="FFFFFF"/>
                </a:solidFill>
                <a:effectLst>
                  <a:outerShdw sx="100000" sy="100000" kx="0" ky="0" algn="b" rotWithShape="0" blurRad="50800" dist="63500" dir="2154417">
                    <a:srgbClr val="000000"/>
                  </a:outerShdw>
                </a:effectLst>
                <a:latin typeface="Hoefler Text"/>
                <a:ea typeface="Hoefler Text"/>
                <a:cs typeface="Hoefler Text"/>
                <a:sym typeface="Hoefler Text"/>
              </a:defRPr>
            </a:pPr>
            <a:r>
              <a:t>I’m the victim {1 Pet 2:18-23}</a:t>
            </a:r>
          </a:p>
          <a:p>
            <a:pPr marL="678854" indent="-678854" defTabSz="642937">
              <a:lnSpc>
                <a:spcPct val="100000"/>
              </a:lnSpc>
              <a:spcBef>
                <a:spcPts val="3400"/>
              </a:spcBef>
              <a:buSzPct val="63000"/>
              <a:buBlip>
                <a:blip r:embed="rId5"/>
              </a:buBlip>
              <a:defRPr>
                <a:solidFill>
                  <a:srgbClr val="FFFFFF"/>
                </a:solidFill>
                <a:effectLst>
                  <a:outerShdw sx="100000" sy="100000" kx="0" ky="0" algn="b" rotWithShape="0" blurRad="50800" dist="63500" dir="2154417">
                    <a:srgbClr val="000000"/>
                  </a:outerShdw>
                </a:effectLst>
                <a:latin typeface="Hoefler Text"/>
                <a:ea typeface="Hoefler Text"/>
                <a:cs typeface="Hoefler Text"/>
                <a:sym typeface="Hoefler Text"/>
              </a:defRPr>
            </a:pPr>
            <a:r>
              <a:t>Procrastination {Acts 24:25}</a:t>
            </a:r>
          </a:p>
        </p:txBody>
      </p:sp>
      <p:sp>
        <p:nvSpPr>
          <p:cNvPr id="358" name="Wrong Ways To Deal With Sin"/>
          <p:cNvSpPr txBox="1"/>
          <p:nvPr/>
        </p:nvSpPr>
        <p:spPr>
          <a:xfrm>
            <a:off x="7604247" y="2529400"/>
            <a:ext cx="16822221" cy="1311276"/>
          </a:xfrm>
          <a:prstGeom prst="rect">
            <a:avLst/>
          </a:prstGeom>
          <a:solidFill>
            <a:srgbClr val="ECECEC">
              <a:alpha val="45673"/>
            </a:srgb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sz="7700">
                <a:solidFill>
                  <a:srgbClr val="000000"/>
                </a:solidFill>
                <a:latin typeface="Helvetica"/>
                <a:ea typeface="Helvetica"/>
                <a:cs typeface="Helvetica"/>
                <a:sym typeface="Helvetica"/>
              </a:defRPr>
            </a:lvl1pPr>
          </a:lstStyle>
          <a:p>
            <a:pPr/>
            <a:r>
              <a:t>Wrong Ways To Deal With Sin</a:t>
            </a:r>
          </a:p>
        </p:txBody>
      </p:sp>
      <p:pic>
        <p:nvPicPr>
          <p:cNvPr id="359" name="pasted-movie.png" descr="pasted-movie.png"/>
          <p:cNvPicPr>
            <a:picLocks noChangeAspect="1"/>
          </p:cNvPicPr>
          <p:nvPr/>
        </p:nvPicPr>
        <p:blipFill>
          <a:blip r:embed="rId6">
            <a:extLst/>
          </a:blip>
          <a:stretch>
            <a:fillRect/>
          </a:stretch>
        </p:blipFill>
        <p:spPr>
          <a:xfrm>
            <a:off x="-41887" y="-929951"/>
            <a:ext cx="25889276" cy="14552142"/>
          </a:xfrm>
          <a:prstGeom prst="rect">
            <a:avLst/>
          </a:prstGeom>
          <a:ln w="12700">
            <a:miter lim="400000"/>
          </a:ln>
        </p:spPr>
      </p:pic>
      <p:sp>
        <p:nvSpPr>
          <p:cNvPr id="360"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57">
                                            <p:txEl>
                                              <p:pRg st="1" end="1"/>
                                            </p:txEl>
                                          </p:spTgt>
                                        </p:tgtEl>
                                        <p:attrNameLst>
                                          <p:attrName>style.visibility</p:attrName>
                                        </p:attrNameLst>
                                      </p:cBhvr>
                                      <p:to>
                                        <p:strVal val="visible"/>
                                      </p:to>
                                    </p:set>
                                    <p:animEffect filter="wipe(left)" transition="in">
                                      <p:cBhvr>
                                        <p:cTn id="7" dur="2000"/>
                                        <p:tgtEl>
                                          <p:spTgt spid="35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57">
                                            <p:txEl>
                                              <p:pRg st="2" end="2"/>
                                            </p:txEl>
                                          </p:spTgt>
                                        </p:tgtEl>
                                        <p:attrNameLst>
                                          <p:attrName>style.visibility</p:attrName>
                                        </p:attrNameLst>
                                      </p:cBhvr>
                                      <p:to>
                                        <p:strVal val="visible"/>
                                      </p:to>
                                    </p:set>
                                    <p:animEffect filter="wipe(left)" transition="in">
                                      <p:cBhvr>
                                        <p:cTn id="12" dur="2000"/>
                                        <p:tgtEl>
                                          <p:spTgt spid="35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57">
                                            <p:txEl>
                                              <p:pRg st="3" end="3"/>
                                            </p:txEl>
                                          </p:spTgt>
                                        </p:tgtEl>
                                        <p:attrNameLst>
                                          <p:attrName>style.visibility</p:attrName>
                                        </p:attrNameLst>
                                      </p:cBhvr>
                                      <p:to>
                                        <p:strVal val="visible"/>
                                      </p:to>
                                    </p:set>
                                    <p:animEffect filter="wipe(left)" transition="in">
                                      <p:cBhvr>
                                        <p:cTn id="17" dur="2000"/>
                                        <p:tgtEl>
                                          <p:spTgt spid="35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Class="entr" nodeType="clickEffect" presetSubtype="8" presetID="22" grpId="1" fill="hold">
                                  <p:stCondLst>
                                    <p:cond delay="0"/>
                                  </p:stCondLst>
                                  <p:iterate type="el" backwards="0">
                                    <p:tmAbs val="0"/>
                                  </p:iterate>
                                  <p:childTnLst>
                                    <p:set>
                                      <p:cBhvr>
                                        <p:cTn id="21" fill="hold"/>
                                        <p:tgtEl>
                                          <p:spTgt spid="357">
                                            <p:txEl>
                                              <p:pRg st="4" end="4"/>
                                            </p:txEl>
                                          </p:spTgt>
                                        </p:tgtEl>
                                        <p:attrNameLst>
                                          <p:attrName>style.visibility</p:attrName>
                                        </p:attrNameLst>
                                      </p:cBhvr>
                                      <p:to>
                                        <p:strVal val="visible"/>
                                      </p:to>
                                    </p:set>
                                    <p:animEffect filter="wipe(left)" transition="in">
                                      <p:cBhvr>
                                        <p:cTn id="22" dur="2000"/>
                                        <p:tgtEl>
                                          <p:spTgt spid="357">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57" grpId="1"/>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362" name="Front view of a red motorcycle against a black background" descr="Front view of a red motorcycle against a black background"/>
          <p:cNvPicPr>
            <a:picLocks noChangeAspect="1"/>
          </p:cNvPicPr>
          <p:nvPr>
            <p:ph type="pic" idx="21"/>
          </p:nvPr>
        </p:nvPicPr>
        <p:blipFill>
          <a:blip r:embed="rId2">
            <a:extLst/>
          </a:blip>
          <a:srcRect l="0" t="5278" r="5278" b="15343"/>
          <a:stretch>
            <a:fillRect/>
          </a:stretch>
        </p:blipFill>
        <p:spPr>
          <a:prstGeom prst="rect">
            <a:avLst/>
          </a:prstGeom>
        </p:spPr>
      </p:pic>
      <p:sp>
        <p:nvSpPr>
          <p:cNvPr id="363"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364"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pic>
        <p:nvPicPr>
          <p:cNvPr id="365" name="Rounded Rectangle Rounded rectangle" descr="Rounded Rectangle Rounded rectangle"/>
          <p:cNvPicPr>
            <a:picLocks noChangeAspect="0"/>
          </p:cNvPicPr>
          <p:nvPr/>
        </p:nvPicPr>
        <p:blipFill>
          <a:blip r:embed="rId4">
            <a:extLst/>
          </a:blip>
          <a:stretch>
            <a:fillRect/>
          </a:stretch>
        </p:blipFill>
        <p:spPr>
          <a:xfrm>
            <a:off x="7754387" y="3890190"/>
            <a:ext cx="16061188" cy="9553643"/>
          </a:xfrm>
          <a:prstGeom prst="rect">
            <a:avLst/>
          </a:prstGeom>
          <a:effectLst>
            <a:outerShdw sx="100000" sy="100000" kx="0" ky="0" algn="b" rotWithShape="0" blurRad="241300" dist="215900" dir="2058820">
              <a:srgbClr val="000000">
                <a:alpha val="66551"/>
              </a:srgbClr>
            </a:outerShdw>
          </a:effectLst>
        </p:spPr>
      </p:pic>
      <p:sp>
        <p:nvSpPr>
          <p:cNvPr id="366" name="Wrong Ways To Deal With Sin"/>
          <p:cNvSpPr txBox="1"/>
          <p:nvPr/>
        </p:nvSpPr>
        <p:spPr>
          <a:xfrm>
            <a:off x="7604247" y="2529400"/>
            <a:ext cx="16822221" cy="1311276"/>
          </a:xfrm>
          <a:prstGeom prst="rect">
            <a:avLst/>
          </a:prstGeom>
          <a:solidFill>
            <a:srgbClr val="ECECEC">
              <a:alpha val="45673"/>
            </a:srgb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sz="7700">
                <a:solidFill>
                  <a:srgbClr val="000000"/>
                </a:solidFill>
                <a:latin typeface="Helvetica"/>
                <a:ea typeface="Helvetica"/>
                <a:cs typeface="Helvetica"/>
                <a:sym typeface="Helvetica"/>
              </a:defRPr>
            </a:lvl1pPr>
          </a:lstStyle>
          <a:p>
            <a:pPr/>
            <a:r>
              <a:t>Wrong Ways To Deal With Sin</a:t>
            </a:r>
          </a:p>
        </p:txBody>
      </p:sp>
      <p:pic>
        <p:nvPicPr>
          <p:cNvPr id="367" name="pasted-movie.png" descr="pasted-movie.png"/>
          <p:cNvPicPr>
            <a:picLocks noChangeAspect="1"/>
          </p:cNvPicPr>
          <p:nvPr/>
        </p:nvPicPr>
        <p:blipFill>
          <a:blip r:embed="rId5">
            <a:extLst/>
          </a:blip>
          <a:stretch>
            <a:fillRect/>
          </a:stretch>
        </p:blipFill>
        <p:spPr>
          <a:xfrm>
            <a:off x="-41887" y="-929951"/>
            <a:ext cx="25889276" cy="14552142"/>
          </a:xfrm>
          <a:prstGeom prst="rect">
            <a:avLst/>
          </a:prstGeom>
          <a:ln w="12700">
            <a:miter lim="400000"/>
          </a:ln>
        </p:spPr>
      </p:pic>
      <p:sp>
        <p:nvSpPr>
          <p:cNvPr id="368" name="1 Samuel 15:22–23 (NKJV)…"/>
          <p:cNvSpPr txBox="1"/>
          <p:nvPr/>
        </p:nvSpPr>
        <p:spPr>
          <a:xfrm>
            <a:off x="6496345" y="4136088"/>
            <a:ext cx="16846631" cy="9026240"/>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71437" tIns="71437" rIns="71437" bIns="71437">
            <a:spAutoFit/>
          </a:bodyPr>
          <a:lstStyle/>
          <a:p>
            <a:pPr algn="ctr" defTabSz="642937">
              <a:lnSpc>
                <a:spcPct val="100000"/>
              </a:lnSpc>
              <a:spcBef>
                <a:spcPts val="1800"/>
              </a:spcBef>
              <a:defRPr b="1" sz="6600">
                <a:solidFill>
                  <a:srgbClr val="FFFFFF"/>
                </a:solidFill>
                <a:effectLst>
                  <a:outerShdw sx="100000" sy="100000" kx="0" ky="0" algn="b" rotWithShape="0" blurRad="50800" dist="63500" dir="2014808">
                    <a:srgbClr val="000000"/>
                  </a:outerShdw>
                </a:effectLst>
                <a:latin typeface="Times New Roman"/>
                <a:ea typeface="Times New Roman"/>
                <a:cs typeface="Times New Roman"/>
                <a:sym typeface="Times New Roman"/>
              </a:defRPr>
            </a:pPr>
            <a:r>
              <a:t>1 Samuel 15:22–23 (NKJV)</a:t>
            </a:r>
          </a:p>
          <a:p>
            <a:pPr algn="ctr" defTabSz="642937">
              <a:lnSpc>
                <a:spcPct val="100000"/>
              </a:lnSpc>
              <a:spcBef>
                <a:spcPts val="1800"/>
              </a:spcBef>
              <a:defRPr sz="6600">
                <a:solidFill>
                  <a:srgbClr val="FFFFFF"/>
                </a:solidFill>
                <a:effectLst>
                  <a:outerShdw sx="100000" sy="100000" kx="0" ky="0" algn="b" rotWithShape="0" blurRad="50800" dist="63500" dir="2014808">
                    <a:srgbClr val="000000"/>
                  </a:outerShdw>
                </a:effectLst>
                <a:latin typeface="Times New Roman"/>
                <a:ea typeface="Times New Roman"/>
                <a:cs typeface="Times New Roman"/>
                <a:sym typeface="Times New Roman"/>
              </a:defRPr>
            </a:pPr>
            <a:r>
              <a:rPr baseline="31999"/>
              <a:t>22</a:t>
            </a:r>
            <a:r>
              <a:t> So Samuel said: “Has the Lord </a:t>
            </a:r>
            <a:r>
              <a:rPr i="1"/>
              <a:t>as great</a:t>
            </a:r>
            <a:r>
              <a:t> delight in burnt offerings and sacrifices, As in obeying the voice of the Lord? Behold, to obey is better than sacrifice, </a:t>
            </a:r>
            <a:r>
              <a:rPr i="1"/>
              <a:t>And</a:t>
            </a:r>
            <a:r>
              <a:t> to heed than the fat of rams. </a:t>
            </a:r>
            <a:r>
              <a:rPr baseline="31999"/>
              <a:t>23</a:t>
            </a:r>
            <a:r>
              <a:t> For rebellion </a:t>
            </a:r>
            <a:r>
              <a:rPr i="1"/>
              <a:t>is as</a:t>
            </a:r>
            <a:r>
              <a:t> the sin of witchcraft, And stubbornness </a:t>
            </a:r>
            <a:r>
              <a:rPr i="1"/>
              <a:t>is as</a:t>
            </a:r>
            <a:r>
              <a:t> iniquity and idolatry. Because you have rejected the word of the Lord, He also has rejected you from </a:t>
            </a:r>
            <a:r>
              <a:rPr i="1"/>
              <a:t>being</a:t>
            </a:r>
            <a:r>
              <a:t> king.”</a:t>
            </a:r>
          </a:p>
        </p:txBody>
      </p:sp>
      <p:sp>
        <p:nvSpPr>
          <p:cNvPr id="369"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71" name="Sin MUST be dealt with"/>
          <p:cNvSpPr txBox="1"/>
          <p:nvPr/>
        </p:nvSpPr>
        <p:spPr>
          <a:xfrm>
            <a:off x="9615060" y="2659875"/>
            <a:ext cx="14479768" cy="13112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b="1" cap="all" sz="7700">
                <a:ln w="12700" cap="flat">
                  <a:solidFill>
                    <a:srgbClr val="000000"/>
                  </a:solidFill>
                  <a:prstDash val="solid"/>
                  <a:miter lim="400000"/>
                </a:ln>
                <a:solidFill>
                  <a:srgbClr val="FFFFFF"/>
                </a:solidFill>
                <a:effectLst>
                  <a:outerShdw sx="100000" sy="100000" kx="0" ky="0" algn="b" rotWithShape="0" blurRad="76200" dist="63500" dir="2205573">
                    <a:srgbClr val="000000"/>
                  </a:outerShdw>
                </a:effectLst>
                <a:latin typeface="Helvetica"/>
                <a:ea typeface="Helvetica"/>
                <a:cs typeface="Helvetica"/>
                <a:sym typeface="Helvetica"/>
              </a:defRPr>
            </a:lvl1pPr>
          </a:lstStyle>
          <a:p>
            <a:pPr/>
            <a:r>
              <a:t>Sin MUST be dealt with</a:t>
            </a:r>
          </a:p>
        </p:txBody>
      </p:sp>
      <p:sp>
        <p:nvSpPr>
          <p:cNvPr id="372"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373" name="pasted-movie.png" descr="pasted-movie.png"/>
          <p:cNvPicPr>
            <a:picLocks noChangeAspect="1"/>
          </p:cNvPicPr>
          <p:nvPr/>
        </p:nvPicPr>
        <p:blipFill>
          <a:blip r:embed="rId2">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grpSp>
        <p:nvGrpSpPr>
          <p:cNvPr id="376" name="Image"/>
          <p:cNvGrpSpPr/>
          <p:nvPr/>
        </p:nvGrpSpPr>
        <p:grpSpPr>
          <a:xfrm>
            <a:off x="459741" y="2449049"/>
            <a:ext cx="8912249" cy="10874393"/>
            <a:chOff x="0" y="0"/>
            <a:chExt cx="8912248" cy="10874392"/>
          </a:xfrm>
        </p:grpSpPr>
        <p:pic>
          <p:nvPicPr>
            <p:cNvPr id="375" name="Image" descr="Image"/>
            <p:cNvPicPr>
              <a:picLocks noChangeAspect="1"/>
            </p:cNvPicPr>
            <p:nvPr/>
          </p:nvPicPr>
          <p:blipFill>
            <a:blip r:embed="rId3">
              <a:extLst/>
            </a:blip>
            <a:srcRect l="13252" t="0" r="24040" b="0"/>
            <a:stretch>
              <a:fillRect/>
            </a:stretch>
          </p:blipFill>
          <p:spPr>
            <a:xfrm>
              <a:off x="203200" y="215900"/>
              <a:ext cx="8505849" cy="10442593"/>
            </a:xfrm>
            <a:prstGeom prst="rect">
              <a:avLst/>
            </a:prstGeom>
            <a:ln>
              <a:noFill/>
            </a:ln>
            <a:effectLst/>
          </p:spPr>
        </p:pic>
        <p:pic>
          <p:nvPicPr>
            <p:cNvPr id="374" name="Image" descr="Image"/>
            <p:cNvPicPr>
              <a:picLocks noChangeAspect="0"/>
            </p:cNvPicPr>
            <p:nvPr/>
          </p:nvPicPr>
          <p:blipFill>
            <a:blip r:embed="rId4">
              <a:extLst/>
            </a:blip>
            <a:stretch>
              <a:fillRect/>
            </a:stretch>
          </p:blipFill>
          <p:spPr>
            <a:xfrm>
              <a:off x="-1" y="0"/>
              <a:ext cx="8912250" cy="10874393"/>
            </a:xfrm>
            <a:prstGeom prst="rect">
              <a:avLst/>
            </a:prstGeom>
            <a:effectLst/>
          </p:spPr>
        </p:pic>
      </p:grpSp>
      <p:sp>
        <p:nvSpPr>
          <p:cNvPr id="377" name="Obey God’s Word without editing (15:3, 18, 33)…"/>
          <p:cNvSpPr txBox="1"/>
          <p:nvPr/>
        </p:nvSpPr>
        <p:spPr>
          <a:xfrm>
            <a:off x="9839690" y="4443643"/>
            <a:ext cx="14479769" cy="8686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2000"/>
              </a:spcBef>
              <a:buSzPct val="63000"/>
              <a:buBlip>
                <a:blip r:embed="rId5"/>
              </a:buBlip>
              <a:defRPr sz="6500">
                <a:solidFill>
                  <a:srgbClr val="000000"/>
                </a:solidFill>
                <a:latin typeface="Helvetica"/>
                <a:ea typeface="Helvetica"/>
                <a:cs typeface="Helvetica"/>
                <a:sym typeface="Helvetica"/>
              </a:defRPr>
            </a:pPr>
            <a:r>
              <a:t> Obey God’s Word without editing (15:3, 18, 33) </a:t>
            </a:r>
          </a:p>
          <a:p>
            <a:pPr marL="678854" indent="-678854" defTabSz="642937">
              <a:lnSpc>
                <a:spcPct val="100000"/>
              </a:lnSpc>
              <a:spcBef>
                <a:spcPts val="2000"/>
              </a:spcBef>
              <a:buSzPct val="63000"/>
              <a:buBlip>
                <a:blip r:embed="rId5"/>
              </a:buBlip>
              <a:defRPr sz="6500">
                <a:solidFill>
                  <a:srgbClr val="000000"/>
                </a:solidFill>
                <a:latin typeface="Helvetica"/>
                <a:ea typeface="Helvetica"/>
                <a:cs typeface="Helvetica"/>
                <a:sym typeface="Helvetica"/>
              </a:defRPr>
            </a:pPr>
            <a:r>
              <a:t>Confess without making excuses (Psalm 51:4; Luke 18:13; 1 John 1:9). </a:t>
            </a:r>
          </a:p>
          <a:p>
            <a:pPr marL="678854" indent="-678854" defTabSz="642937">
              <a:lnSpc>
                <a:spcPct val="100000"/>
              </a:lnSpc>
              <a:spcBef>
                <a:spcPts val="2000"/>
              </a:spcBef>
              <a:buSzPct val="63000"/>
              <a:buBlip>
                <a:blip r:embed="rId5"/>
              </a:buBlip>
              <a:defRPr sz="6500">
                <a:solidFill>
                  <a:srgbClr val="000000"/>
                </a:solidFill>
                <a:latin typeface="Helvetica"/>
                <a:ea typeface="Helvetica"/>
                <a:cs typeface="Helvetica"/>
                <a:sym typeface="Helvetica"/>
              </a:defRPr>
            </a:pPr>
            <a:r>
              <a:t>Execute judgment on the sin itself by executing it (Romans 6; Col. 3:5) </a:t>
            </a:r>
          </a:p>
          <a:p>
            <a:pPr marL="678854" indent="-678854" defTabSz="642937">
              <a:lnSpc>
                <a:spcPct val="100000"/>
              </a:lnSpc>
              <a:spcBef>
                <a:spcPts val="2000"/>
              </a:spcBef>
              <a:buSzPct val="63000"/>
              <a:buBlip>
                <a:blip r:embed="rId5"/>
              </a:buBlip>
              <a:defRPr sz="6500">
                <a:solidFill>
                  <a:srgbClr val="000000"/>
                </a:solidFill>
                <a:latin typeface="Helvetica"/>
                <a:ea typeface="Helvetica"/>
                <a:cs typeface="Helvetica"/>
                <a:sym typeface="Helvetica"/>
              </a:defRPr>
            </a:pPr>
            <a:r>
              <a:t>Value obedience above “religious” substitutes (15:22–23; )</a:t>
            </a:r>
          </a:p>
        </p:txBody>
      </p:sp>
      <p:sp>
        <p:nvSpPr>
          <p:cNvPr id="378"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77">
                                            <p:txEl>
                                              <p:pRg st="1" end="1"/>
                                            </p:txEl>
                                          </p:spTgt>
                                        </p:tgtEl>
                                        <p:attrNameLst>
                                          <p:attrName>style.visibility</p:attrName>
                                        </p:attrNameLst>
                                      </p:cBhvr>
                                      <p:to>
                                        <p:strVal val="visible"/>
                                      </p:to>
                                    </p:set>
                                    <p:animEffect filter="wipe(left)" transition="in">
                                      <p:cBhvr>
                                        <p:cTn id="7" dur="2000"/>
                                        <p:tgtEl>
                                          <p:spTgt spid="37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77">
                                            <p:txEl>
                                              <p:pRg st="2" end="2"/>
                                            </p:txEl>
                                          </p:spTgt>
                                        </p:tgtEl>
                                        <p:attrNameLst>
                                          <p:attrName>style.visibility</p:attrName>
                                        </p:attrNameLst>
                                      </p:cBhvr>
                                      <p:to>
                                        <p:strVal val="visible"/>
                                      </p:to>
                                    </p:set>
                                    <p:animEffect filter="wipe(left)" transition="in">
                                      <p:cBhvr>
                                        <p:cTn id="12" dur="2000"/>
                                        <p:tgtEl>
                                          <p:spTgt spid="37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77">
                                            <p:txEl>
                                              <p:pRg st="3" end="3"/>
                                            </p:txEl>
                                          </p:spTgt>
                                        </p:tgtEl>
                                        <p:attrNameLst>
                                          <p:attrName>style.visibility</p:attrName>
                                        </p:attrNameLst>
                                      </p:cBhvr>
                                      <p:to>
                                        <p:strVal val="visible"/>
                                      </p:to>
                                    </p:set>
                                    <p:animEffect filter="wipe(left)" transition="in">
                                      <p:cBhvr>
                                        <p:cTn id="17" dur="2000"/>
                                        <p:tgtEl>
                                          <p:spTgt spid="377">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77" grpId="1"/>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0" name="Sin MUST be dealt with"/>
          <p:cNvSpPr txBox="1"/>
          <p:nvPr/>
        </p:nvSpPr>
        <p:spPr>
          <a:xfrm>
            <a:off x="9615060" y="2659875"/>
            <a:ext cx="14479768" cy="13112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b="1" cap="all" sz="7700">
                <a:ln w="12700" cap="flat">
                  <a:solidFill>
                    <a:srgbClr val="000000"/>
                  </a:solidFill>
                  <a:prstDash val="solid"/>
                  <a:miter lim="400000"/>
                </a:ln>
                <a:solidFill>
                  <a:srgbClr val="FFFFFF"/>
                </a:solidFill>
                <a:effectLst>
                  <a:outerShdw sx="100000" sy="100000" kx="0" ky="0" algn="b" rotWithShape="0" blurRad="76200" dist="63500" dir="2205573">
                    <a:srgbClr val="000000"/>
                  </a:outerShdw>
                </a:effectLst>
                <a:latin typeface="Helvetica"/>
                <a:ea typeface="Helvetica"/>
                <a:cs typeface="Helvetica"/>
                <a:sym typeface="Helvetica"/>
              </a:defRPr>
            </a:lvl1pPr>
          </a:lstStyle>
          <a:p>
            <a:pPr/>
            <a:r>
              <a:t>Sin MUST be dealt with</a:t>
            </a:r>
          </a:p>
        </p:txBody>
      </p:sp>
      <p:sp>
        <p:nvSpPr>
          <p:cNvPr id="381"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382" name="pasted-movie.png" descr="pasted-movie.png"/>
          <p:cNvPicPr>
            <a:picLocks noChangeAspect="1"/>
          </p:cNvPicPr>
          <p:nvPr/>
        </p:nvPicPr>
        <p:blipFill>
          <a:blip r:embed="rId2">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grpSp>
        <p:nvGrpSpPr>
          <p:cNvPr id="385" name="Image"/>
          <p:cNvGrpSpPr/>
          <p:nvPr/>
        </p:nvGrpSpPr>
        <p:grpSpPr>
          <a:xfrm>
            <a:off x="459741" y="2449049"/>
            <a:ext cx="8912249" cy="10874393"/>
            <a:chOff x="0" y="0"/>
            <a:chExt cx="8912248" cy="10874392"/>
          </a:xfrm>
        </p:grpSpPr>
        <p:pic>
          <p:nvPicPr>
            <p:cNvPr id="384" name="Image" descr="Image"/>
            <p:cNvPicPr>
              <a:picLocks noChangeAspect="1"/>
            </p:cNvPicPr>
            <p:nvPr/>
          </p:nvPicPr>
          <p:blipFill>
            <a:blip r:embed="rId3">
              <a:extLst/>
            </a:blip>
            <a:srcRect l="13252" t="0" r="24040" b="0"/>
            <a:stretch>
              <a:fillRect/>
            </a:stretch>
          </p:blipFill>
          <p:spPr>
            <a:xfrm>
              <a:off x="203200" y="215900"/>
              <a:ext cx="8505849" cy="10442593"/>
            </a:xfrm>
            <a:prstGeom prst="rect">
              <a:avLst/>
            </a:prstGeom>
            <a:ln>
              <a:noFill/>
            </a:ln>
            <a:effectLst/>
          </p:spPr>
        </p:pic>
        <p:pic>
          <p:nvPicPr>
            <p:cNvPr id="383" name="Image" descr="Image"/>
            <p:cNvPicPr>
              <a:picLocks noChangeAspect="0"/>
            </p:cNvPicPr>
            <p:nvPr/>
          </p:nvPicPr>
          <p:blipFill>
            <a:blip r:embed="rId4">
              <a:extLst/>
            </a:blip>
            <a:stretch>
              <a:fillRect/>
            </a:stretch>
          </p:blipFill>
          <p:spPr>
            <a:xfrm>
              <a:off x="-1" y="0"/>
              <a:ext cx="8912250" cy="10874393"/>
            </a:xfrm>
            <a:prstGeom prst="rect">
              <a:avLst/>
            </a:prstGeom>
            <a:effectLst/>
          </p:spPr>
        </p:pic>
      </p:grpSp>
      <p:sp>
        <p:nvSpPr>
          <p:cNvPr id="386" name="With God’s help &amp; provisions [Eph. 6:10-18; Jam 4:6-10; 2 Pet. 1:5-10]…"/>
          <p:cNvSpPr txBox="1"/>
          <p:nvPr/>
        </p:nvSpPr>
        <p:spPr>
          <a:xfrm>
            <a:off x="9839690" y="4443643"/>
            <a:ext cx="14479769" cy="8686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2000"/>
              </a:spcBef>
              <a:buSzPct val="63000"/>
              <a:buBlip>
                <a:blip r:embed="rId5"/>
              </a:buBlip>
              <a:defRPr sz="6500">
                <a:solidFill>
                  <a:srgbClr val="000000"/>
                </a:solidFill>
                <a:latin typeface="Helvetica"/>
                <a:ea typeface="Helvetica"/>
                <a:cs typeface="Helvetica"/>
                <a:sym typeface="Helvetica"/>
              </a:defRPr>
            </a:pPr>
            <a:r>
              <a:t>With God’s help &amp; provisions [Eph. 6:10-18; Jam 4:6-10; 2 Pet. 1:5-10] </a:t>
            </a:r>
          </a:p>
          <a:p>
            <a:pPr marL="678854" indent="-678854" defTabSz="642937">
              <a:lnSpc>
                <a:spcPct val="100000"/>
              </a:lnSpc>
              <a:spcBef>
                <a:spcPts val="2000"/>
              </a:spcBef>
              <a:buSzPct val="63000"/>
              <a:buBlip>
                <a:blip r:embed="rId5"/>
              </a:buBlip>
              <a:defRPr sz="6500">
                <a:solidFill>
                  <a:srgbClr val="000000"/>
                </a:solidFill>
                <a:latin typeface="Helvetica"/>
                <a:ea typeface="Helvetica"/>
                <a:cs typeface="Helvetica"/>
                <a:sym typeface="Helvetica"/>
              </a:defRPr>
            </a:pPr>
            <a:r>
              <a:t>Ruthlessly [Mat. 5:29,30; 18:8,9; Rom 13:13,14] </a:t>
            </a:r>
          </a:p>
          <a:p>
            <a:pPr marL="678854" indent="-678854" defTabSz="642937">
              <a:lnSpc>
                <a:spcPct val="100000"/>
              </a:lnSpc>
              <a:spcBef>
                <a:spcPts val="2000"/>
              </a:spcBef>
              <a:buSzPct val="63000"/>
              <a:buBlip>
                <a:blip r:embed="rId5"/>
              </a:buBlip>
              <a:defRPr sz="6500">
                <a:solidFill>
                  <a:srgbClr val="000000"/>
                </a:solidFill>
                <a:latin typeface="Helvetica"/>
                <a:ea typeface="Helvetica"/>
                <a:cs typeface="Helvetica"/>
                <a:sym typeface="Helvetica"/>
              </a:defRPr>
            </a:pPr>
            <a:r>
              <a:t>Completely / fully [2 Cor. 10:5; Eph. 6:16; Heb 12:1] </a:t>
            </a:r>
          </a:p>
          <a:p>
            <a:pPr marL="678854" indent="-678854" defTabSz="642937">
              <a:lnSpc>
                <a:spcPct val="100000"/>
              </a:lnSpc>
              <a:spcBef>
                <a:spcPts val="2000"/>
              </a:spcBef>
              <a:buSzPct val="63000"/>
              <a:buBlip>
                <a:blip r:embed="rId5"/>
              </a:buBlip>
              <a:defRPr sz="6500">
                <a:solidFill>
                  <a:srgbClr val="000000"/>
                </a:solidFill>
                <a:latin typeface="Helvetica"/>
                <a:ea typeface="Helvetica"/>
                <a:cs typeface="Helvetica"/>
                <a:sym typeface="Helvetica"/>
              </a:defRPr>
            </a:pPr>
            <a:r>
              <a:t>Quickly [1 Cor. 6:18; 1 Thes. 5:22; 2 Cor. 6:2; Rom. 13:11,12]</a:t>
            </a:r>
          </a:p>
        </p:txBody>
      </p:sp>
      <p:sp>
        <p:nvSpPr>
          <p:cNvPr id="387"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86">
                                            <p:txEl>
                                              <p:pRg st="1" end="1"/>
                                            </p:txEl>
                                          </p:spTgt>
                                        </p:tgtEl>
                                        <p:attrNameLst>
                                          <p:attrName>style.visibility</p:attrName>
                                        </p:attrNameLst>
                                      </p:cBhvr>
                                      <p:to>
                                        <p:strVal val="visible"/>
                                      </p:to>
                                    </p:set>
                                    <p:animEffect filter="wipe(left)" transition="in">
                                      <p:cBhvr>
                                        <p:cTn id="7" dur="2000"/>
                                        <p:tgtEl>
                                          <p:spTgt spid="38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86">
                                            <p:txEl>
                                              <p:pRg st="2" end="2"/>
                                            </p:txEl>
                                          </p:spTgt>
                                        </p:tgtEl>
                                        <p:attrNameLst>
                                          <p:attrName>style.visibility</p:attrName>
                                        </p:attrNameLst>
                                      </p:cBhvr>
                                      <p:to>
                                        <p:strVal val="visible"/>
                                      </p:to>
                                    </p:set>
                                    <p:animEffect filter="wipe(left)" transition="in">
                                      <p:cBhvr>
                                        <p:cTn id="12" dur="2000"/>
                                        <p:tgtEl>
                                          <p:spTgt spid="38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86">
                                            <p:txEl>
                                              <p:pRg st="3" end="3"/>
                                            </p:txEl>
                                          </p:spTgt>
                                        </p:tgtEl>
                                        <p:attrNameLst>
                                          <p:attrName>style.visibility</p:attrName>
                                        </p:attrNameLst>
                                      </p:cBhvr>
                                      <p:to>
                                        <p:strVal val="visible"/>
                                      </p:to>
                                    </p:set>
                                    <p:animEffect filter="wipe(left)" transition="in">
                                      <p:cBhvr>
                                        <p:cTn id="17" dur="2000"/>
                                        <p:tgtEl>
                                          <p:spTgt spid="386">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86"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9" name="Sin MUST be dealt with"/>
          <p:cNvSpPr txBox="1"/>
          <p:nvPr/>
        </p:nvSpPr>
        <p:spPr>
          <a:xfrm>
            <a:off x="9615060" y="2659875"/>
            <a:ext cx="14479768" cy="13112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b="1" cap="all" sz="7700">
                <a:ln w="12700" cap="flat">
                  <a:solidFill>
                    <a:srgbClr val="000000"/>
                  </a:solidFill>
                  <a:prstDash val="solid"/>
                  <a:miter lim="400000"/>
                </a:ln>
                <a:solidFill>
                  <a:srgbClr val="FFFFFF"/>
                </a:solidFill>
                <a:effectLst>
                  <a:outerShdw sx="100000" sy="100000" kx="0" ky="0" algn="b" rotWithShape="0" blurRad="76200" dist="63500" dir="2205573">
                    <a:srgbClr val="000000"/>
                  </a:outerShdw>
                </a:effectLst>
                <a:latin typeface="Helvetica"/>
                <a:ea typeface="Helvetica"/>
                <a:cs typeface="Helvetica"/>
                <a:sym typeface="Helvetica"/>
              </a:defRPr>
            </a:lvl1pPr>
          </a:lstStyle>
          <a:p>
            <a:pPr/>
            <a:r>
              <a:t>Sin MUST be dealt with</a:t>
            </a:r>
          </a:p>
        </p:txBody>
      </p:sp>
      <p:sp>
        <p:nvSpPr>
          <p:cNvPr id="390"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391" name="pasted-movie.png" descr="pasted-movie.png"/>
          <p:cNvPicPr>
            <a:picLocks noChangeAspect="1"/>
          </p:cNvPicPr>
          <p:nvPr/>
        </p:nvPicPr>
        <p:blipFill>
          <a:blip r:embed="rId2">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grpSp>
        <p:nvGrpSpPr>
          <p:cNvPr id="394" name="Image"/>
          <p:cNvGrpSpPr/>
          <p:nvPr/>
        </p:nvGrpSpPr>
        <p:grpSpPr>
          <a:xfrm>
            <a:off x="459741" y="2449049"/>
            <a:ext cx="8912249" cy="10874393"/>
            <a:chOff x="0" y="0"/>
            <a:chExt cx="8912248" cy="10874392"/>
          </a:xfrm>
        </p:grpSpPr>
        <p:pic>
          <p:nvPicPr>
            <p:cNvPr id="393" name="Image" descr="Image"/>
            <p:cNvPicPr>
              <a:picLocks noChangeAspect="1"/>
            </p:cNvPicPr>
            <p:nvPr/>
          </p:nvPicPr>
          <p:blipFill>
            <a:blip r:embed="rId3">
              <a:extLst/>
            </a:blip>
            <a:srcRect l="13252" t="0" r="24040" b="0"/>
            <a:stretch>
              <a:fillRect/>
            </a:stretch>
          </p:blipFill>
          <p:spPr>
            <a:xfrm>
              <a:off x="203200" y="215900"/>
              <a:ext cx="8505849" cy="10442593"/>
            </a:xfrm>
            <a:prstGeom prst="rect">
              <a:avLst/>
            </a:prstGeom>
            <a:ln>
              <a:noFill/>
            </a:ln>
            <a:effectLst/>
          </p:spPr>
        </p:pic>
        <p:pic>
          <p:nvPicPr>
            <p:cNvPr id="392" name="Image" descr="Image"/>
            <p:cNvPicPr>
              <a:picLocks noChangeAspect="0"/>
            </p:cNvPicPr>
            <p:nvPr/>
          </p:nvPicPr>
          <p:blipFill>
            <a:blip r:embed="rId4">
              <a:extLst/>
            </a:blip>
            <a:stretch>
              <a:fillRect/>
            </a:stretch>
          </p:blipFill>
          <p:spPr>
            <a:xfrm>
              <a:off x="-1" y="0"/>
              <a:ext cx="8912250" cy="10874393"/>
            </a:xfrm>
            <a:prstGeom prst="rect">
              <a:avLst/>
            </a:prstGeom>
            <a:effectLst/>
          </p:spPr>
        </p:pic>
      </p:grpSp>
      <p:sp>
        <p:nvSpPr>
          <p:cNvPr id="395" name="Recognize how horrible sin is to a &quot;holy&quot; God (Hab. 1:13; 1 Pet. 1:15,16)…"/>
          <p:cNvSpPr txBox="1"/>
          <p:nvPr/>
        </p:nvSpPr>
        <p:spPr>
          <a:xfrm>
            <a:off x="9839690" y="4443643"/>
            <a:ext cx="14479769" cy="89916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2000"/>
              </a:spcBef>
              <a:buSzPct val="63000"/>
              <a:buBlip>
                <a:blip r:embed="rId5"/>
              </a:buBlip>
              <a:defRPr sz="6000">
                <a:solidFill>
                  <a:srgbClr val="000000"/>
                </a:solidFill>
                <a:latin typeface="Helvetica"/>
                <a:ea typeface="Helvetica"/>
                <a:cs typeface="Helvetica"/>
                <a:sym typeface="Helvetica"/>
              </a:defRPr>
            </a:pPr>
            <a:r>
              <a:t>Recognize how horrible sin is to a "holy" God (Hab. 1:13; 1 Pet. 1:15,16)</a:t>
            </a:r>
          </a:p>
          <a:p>
            <a:pPr marL="678854" indent="-678854" defTabSz="642937">
              <a:lnSpc>
                <a:spcPct val="100000"/>
              </a:lnSpc>
              <a:spcBef>
                <a:spcPts val="2000"/>
              </a:spcBef>
              <a:buSzPct val="63000"/>
              <a:buBlip>
                <a:blip r:embed="rId5"/>
              </a:buBlip>
              <a:defRPr sz="6000">
                <a:solidFill>
                  <a:srgbClr val="000000"/>
                </a:solidFill>
                <a:latin typeface="Helvetica"/>
                <a:ea typeface="Helvetica"/>
                <a:cs typeface="Helvetica"/>
                <a:sym typeface="Helvetica"/>
              </a:defRPr>
            </a:pPr>
            <a:r>
              <a:t>Be led by the Spirit (Rom. 8:12-14; [vss. 1-8]; Gal 5:16).</a:t>
            </a:r>
          </a:p>
          <a:p>
            <a:pPr marL="678854" indent="-678854" defTabSz="642937">
              <a:lnSpc>
                <a:spcPct val="100000"/>
              </a:lnSpc>
              <a:spcBef>
                <a:spcPts val="2000"/>
              </a:spcBef>
              <a:buSzPct val="63000"/>
              <a:buBlip>
                <a:blip r:embed="rId5"/>
              </a:buBlip>
              <a:defRPr sz="6000">
                <a:solidFill>
                  <a:srgbClr val="000000"/>
                </a:solidFill>
                <a:latin typeface="Helvetica"/>
                <a:ea typeface="Helvetica"/>
                <a:cs typeface="Helvetica"/>
                <a:sym typeface="Helvetica"/>
              </a:defRPr>
            </a:pPr>
            <a:r>
              <a:t>Draw closer to the Lord (Rom 13:14; Col. 3:10-12; Tit. 2:14; 3:14).</a:t>
            </a:r>
          </a:p>
          <a:p>
            <a:pPr marL="678854" indent="-678854" defTabSz="642937">
              <a:lnSpc>
                <a:spcPct val="100000"/>
              </a:lnSpc>
              <a:spcBef>
                <a:spcPts val="2000"/>
              </a:spcBef>
              <a:buSzPct val="63000"/>
              <a:buBlip>
                <a:blip r:embed="rId5"/>
              </a:buBlip>
              <a:defRPr sz="6000">
                <a:solidFill>
                  <a:srgbClr val="000000"/>
                </a:solidFill>
                <a:latin typeface="Helvetica"/>
                <a:ea typeface="Helvetica"/>
                <a:cs typeface="Helvetica"/>
                <a:sym typeface="Helvetica"/>
              </a:defRPr>
            </a:pPr>
            <a:r>
              <a:t>Do whatever it takes to avoid sin (Rom. 13:14; Matt. 5:27-30; 1 Pet. 2:11; 1 Cor. 10:13) </a:t>
            </a:r>
          </a:p>
        </p:txBody>
      </p:sp>
      <p:sp>
        <p:nvSpPr>
          <p:cNvPr id="396"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395">
                                            <p:txEl>
                                              <p:pRg st="1" end="1"/>
                                            </p:txEl>
                                          </p:spTgt>
                                        </p:tgtEl>
                                        <p:attrNameLst>
                                          <p:attrName>style.visibility</p:attrName>
                                        </p:attrNameLst>
                                      </p:cBhvr>
                                      <p:to>
                                        <p:strVal val="visible"/>
                                      </p:to>
                                    </p:set>
                                    <p:animEffect filter="wipe(left)" transition="in">
                                      <p:cBhvr>
                                        <p:cTn id="7" dur="2000"/>
                                        <p:tgtEl>
                                          <p:spTgt spid="39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395">
                                            <p:txEl>
                                              <p:pRg st="2" end="2"/>
                                            </p:txEl>
                                          </p:spTgt>
                                        </p:tgtEl>
                                        <p:attrNameLst>
                                          <p:attrName>style.visibility</p:attrName>
                                        </p:attrNameLst>
                                      </p:cBhvr>
                                      <p:to>
                                        <p:strVal val="visible"/>
                                      </p:to>
                                    </p:set>
                                    <p:animEffect filter="wipe(left)" transition="in">
                                      <p:cBhvr>
                                        <p:cTn id="12" dur="2000"/>
                                        <p:tgtEl>
                                          <p:spTgt spid="39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Subtype="8" presetID="22" grpId="1" fill="hold">
                                  <p:stCondLst>
                                    <p:cond delay="0"/>
                                  </p:stCondLst>
                                  <p:iterate type="el" backwards="0">
                                    <p:tmAbs val="0"/>
                                  </p:iterate>
                                  <p:childTnLst>
                                    <p:set>
                                      <p:cBhvr>
                                        <p:cTn id="16" fill="hold"/>
                                        <p:tgtEl>
                                          <p:spTgt spid="395">
                                            <p:txEl>
                                              <p:pRg st="3" end="3"/>
                                            </p:txEl>
                                          </p:spTgt>
                                        </p:tgtEl>
                                        <p:attrNameLst>
                                          <p:attrName>style.visibility</p:attrName>
                                        </p:attrNameLst>
                                      </p:cBhvr>
                                      <p:to>
                                        <p:strVal val="visible"/>
                                      </p:to>
                                    </p:set>
                                    <p:animEffect filter="wipe(left)" transition="in">
                                      <p:cBhvr>
                                        <p:cTn id="17" dur="2000"/>
                                        <p:tgtEl>
                                          <p:spTgt spid="395">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95" grpId="1"/>
    </p:bldLst>
  </p:timing>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BFB08A"/>
            </a:gs>
            <a:gs pos="100000">
              <a:srgbClr val="FFFAEC"/>
            </a:gs>
          </a:gsLst>
          <a:lin ang="5400000" scaled="0"/>
        </a:gradFill>
      </p:bgPr>
    </p:bg>
    <p:spTree>
      <p:nvGrpSpPr>
        <p:cNvPr id="1" name=""/>
        <p:cNvGrpSpPr/>
        <p:nvPr/>
      </p:nvGrpSpPr>
      <p:grpSpPr>
        <a:xfrm>
          <a:off x="0" y="0"/>
          <a:ext cx="0" cy="0"/>
          <a:chOff x="0" y="0"/>
          <a:chExt cx="0" cy="0"/>
        </a:xfrm>
      </p:grpSpPr>
      <p:pic>
        <p:nvPicPr>
          <p:cNvPr id="398" name="pasted-movie.png" descr="pasted-movie.png"/>
          <p:cNvPicPr>
            <a:picLocks noChangeAspect="1"/>
          </p:cNvPicPr>
          <p:nvPr/>
        </p:nvPicPr>
        <p:blipFill>
          <a:blip r:embed="rId2">
            <a:extLst/>
          </a:blip>
          <a:srcRect l="0" t="8072" r="10884" b="28918"/>
          <a:stretch>
            <a:fillRect/>
          </a:stretch>
        </p:blipFill>
        <p:spPr>
          <a:xfrm>
            <a:off x="248050" y="2217764"/>
            <a:ext cx="12655810" cy="11386997"/>
          </a:xfrm>
          <a:prstGeom prst="rect">
            <a:avLst/>
          </a:prstGeom>
          <a:ln w="12700">
            <a:miter lim="400000"/>
          </a:ln>
        </p:spPr>
      </p:pic>
      <p:sp>
        <p:nvSpPr>
          <p:cNvPr id="399"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400"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sp>
        <p:nvSpPr>
          <p:cNvPr id="401" name="Sin MUST be dealt with"/>
          <p:cNvSpPr txBox="1"/>
          <p:nvPr/>
        </p:nvSpPr>
        <p:spPr>
          <a:xfrm>
            <a:off x="9615060" y="2659875"/>
            <a:ext cx="14479768" cy="13112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b="1" cap="all" sz="7700">
                <a:ln w="12700" cap="flat">
                  <a:solidFill>
                    <a:srgbClr val="000000"/>
                  </a:solidFill>
                  <a:prstDash val="solid"/>
                  <a:miter lim="400000"/>
                </a:ln>
                <a:solidFill>
                  <a:srgbClr val="FFFFFF"/>
                </a:solidFill>
                <a:effectLst>
                  <a:outerShdw sx="100000" sy="100000" kx="0" ky="0" algn="b" rotWithShape="0" blurRad="76200" dist="63500" dir="2205573">
                    <a:srgbClr val="000000"/>
                  </a:outerShdw>
                </a:effectLst>
                <a:latin typeface="Helvetica"/>
                <a:ea typeface="Helvetica"/>
                <a:cs typeface="Helvetica"/>
                <a:sym typeface="Helvetica"/>
              </a:defRPr>
            </a:lvl1pPr>
          </a:lstStyle>
          <a:p>
            <a:pPr/>
            <a:r>
              <a:t>Sin MUST be dealt with</a:t>
            </a:r>
          </a:p>
        </p:txBody>
      </p:sp>
      <p:pic>
        <p:nvPicPr>
          <p:cNvPr id="402" name="Psalm 38:3–5 (NKJV)… Psalm 38:3–5 (NKJV)3 There is no soundness in my flesh Because of Your anger, Nor any health in my bones Because of my sin. 4 For my iniquities have gone over my head; Like a heavy burden they are too heavy for me. 5 My wounds are fo" descr="Psalm 38:3–5 (NKJV)… Psalm 38:3–5 (NKJV)3 There is no soundness in my flesh Because of Your anger, Nor any health in my bones Because of my sin. 4 For my iniquities have gone over my head; Like a heavy burden they are too heavy for me. 5 My wounds are foul and festering Because of my foolishness."/>
          <p:cNvPicPr>
            <a:picLocks noChangeAspect="0"/>
          </p:cNvPicPr>
          <p:nvPr/>
        </p:nvPicPr>
        <p:blipFill>
          <a:blip r:embed="rId4">
            <a:extLst/>
          </a:blip>
          <a:stretch>
            <a:fillRect/>
          </a:stretch>
        </p:blipFill>
        <p:spPr>
          <a:xfrm>
            <a:off x="9602360" y="4007129"/>
            <a:ext cx="14505168" cy="8410371"/>
          </a:xfrm>
          <a:prstGeom prst="rect">
            <a:avLst/>
          </a:prstGeom>
          <a:effectLst>
            <a:outerShdw sx="100000" sy="100000" kx="0" ky="0" algn="b" rotWithShape="0" blurRad="241300" dist="152400" dir="2338980">
              <a:srgbClr val="808080"/>
            </a:outerShdw>
          </a:effectLst>
        </p:spPr>
      </p:pic>
      <p:sp>
        <p:nvSpPr>
          <p:cNvPr id="403"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gradFill flip="none" rotWithShape="1">
          <a:gsLst>
            <a:gs pos="0">
              <a:srgbClr val="BFB08A"/>
            </a:gs>
            <a:gs pos="100000">
              <a:srgbClr val="FFFAEC"/>
            </a:gs>
          </a:gsLst>
          <a:lin ang="5400000" scaled="0"/>
        </a:gradFill>
      </p:bgPr>
    </p:bg>
    <p:spTree>
      <p:nvGrpSpPr>
        <p:cNvPr id="1" name=""/>
        <p:cNvGrpSpPr/>
        <p:nvPr/>
      </p:nvGrpSpPr>
      <p:grpSpPr>
        <a:xfrm>
          <a:off x="0" y="0"/>
          <a:ext cx="0" cy="0"/>
          <a:chOff x="0" y="0"/>
          <a:chExt cx="0" cy="0"/>
        </a:xfrm>
      </p:grpSpPr>
      <p:pic>
        <p:nvPicPr>
          <p:cNvPr id="405" name="pasted-movie.png" descr="pasted-movie.png"/>
          <p:cNvPicPr>
            <a:picLocks noChangeAspect="1"/>
          </p:cNvPicPr>
          <p:nvPr/>
        </p:nvPicPr>
        <p:blipFill>
          <a:blip r:embed="rId2">
            <a:extLst/>
          </a:blip>
          <a:srcRect l="0" t="8072" r="10884" b="28918"/>
          <a:stretch>
            <a:fillRect/>
          </a:stretch>
        </p:blipFill>
        <p:spPr>
          <a:xfrm>
            <a:off x="248050" y="2217764"/>
            <a:ext cx="12655810" cy="11386997"/>
          </a:xfrm>
          <a:prstGeom prst="rect">
            <a:avLst/>
          </a:prstGeom>
          <a:ln w="12700">
            <a:miter lim="400000"/>
          </a:ln>
        </p:spPr>
      </p:pic>
      <p:sp>
        <p:nvSpPr>
          <p:cNvPr id="406"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407" name="pasted-movie.png" descr="pasted-movie.png"/>
          <p:cNvPicPr>
            <a:picLocks noChangeAspect="1"/>
          </p:cNvPicPr>
          <p:nvPr/>
        </p:nvPicPr>
        <p:blipFill>
          <a:blip r:embed="rId3">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sp>
        <p:nvSpPr>
          <p:cNvPr id="408" name="Sin MUST be dealt with"/>
          <p:cNvSpPr txBox="1"/>
          <p:nvPr/>
        </p:nvSpPr>
        <p:spPr>
          <a:xfrm>
            <a:off x="9615060" y="2659875"/>
            <a:ext cx="14479768" cy="13112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b="1" cap="all" sz="7700">
                <a:ln w="12700" cap="flat">
                  <a:solidFill>
                    <a:srgbClr val="000000"/>
                  </a:solidFill>
                  <a:prstDash val="solid"/>
                  <a:miter lim="400000"/>
                </a:ln>
                <a:solidFill>
                  <a:srgbClr val="FFFFFF"/>
                </a:solidFill>
                <a:effectLst>
                  <a:outerShdw sx="100000" sy="100000" kx="0" ky="0" algn="b" rotWithShape="0" blurRad="76200" dist="63500" dir="2205573">
                    <a:srgbClr val="000000"/>
                  </a:outerShdw>
                </a:effectLst>
                <a:latin typeface="Helvetica"/>
                <a:ea typeface="Helvetica"/>
                <a:cs typeface="Helvetica"/>
                <a:sym typeface="Helvetica"/>
              </a:defRPr>
            </a:lvl1pPr>
          </a:lstStyle>
          <a:p>
            <a:pPr/>
            <a:r>
              <a:t>Sin MUST be dealt with</a:t>
            </a:r>
          </a:p>
        </p:txBody>
      </p:sp>
      <p:pic>
        <p:nvPicPr>
          <p:cNvPr id="409" name="Psalm 51:1–4 (NKJV)… Psalm 51:1–4 (NKJV)1 Have mercy upon me, O God, According to Your lovingkindness; According to the multitude of Your tender mercies, Blot out my transgressions. 2 Wash me thoroughly from my iniquity, And cleanse me from my sin. 3 For" descr="Psalm 51:1–4 (NKJV)… Psalm 51:1–4 (NKJV)1 Have mercy upon me, O God, According to Your lovingkindness; According to the multitude of Your tender mercies, Blot out my transgressions. 2 Wash me thoroughly from my iniquity, And cleanse me from my sin. 3 For I acknowledge my transgressions, And my sin is always before me. 4 Against You, You only, have I sinned, And done this evil in Your sight— That You may be found just when You speak, And blameless when You judge."/>
          <p:cNvPicPr>
            <a:picLocks noChangeAspect="0"/>
          </p:cNvPicPr>
          <p:nvPr/>
        </p:nvPicPr>
        <p:blipFill>
          <a:blip r:embed="rId4">
            <a:extLst/>
          </a:blip>
          <a:stretch>
            <a:fillRect/>
          </a:stretch>
        </p:blipFill>
        <p:spPr>
          <a:xfrm>
            <a:off x="9602360" y="4007129"/>
            <a:ext cx="14505168" cy="9268824"/>
          </a:xfrm>
          <a:prstGeom prst="rect">
            <a:avLst/>
          </a:prstGeom>
          <a:effectLst>
            <a:outerShdw sx="100000" sy="100000" kx="0" ky="0" algn="b" rotWithShape="0" blurRad="241300" dist="152400" dir="2338980">
              <a:srgbClr val="808080"/>
            </a:outerShdw>
          </a:effectLst>
        </p:spPr>
      </p:pic>
      <p:sp>
        <p:nvSpPr>
          <p:cNvPr id="410"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 name="Sin MUST be dealt with"/>
          <p:cNvSpPr txBox="1"/>
          <p:nvPr/>
        </p:nvSpPr>
        <p:spPr>
          <a:xfrm>
            <a:off x="9615060" y="2659875"/>
            <a:ext cx="14479768" cy="1311276"/>
          </a:xfrm>
          <a:prstGeom prst="rect">
            <a:avLst/>
          </a:prstGeom>
          <a:solidFill>
            <a:schemeClr val="accent6">
              <a:satOff val="1848"/>
              <a:lumOff val="-15262"/>
            </a:schemeClr>
          </a:solidFill>
          <a:ln w="12700">
            <a:miter lim="400000"/>
          </a:ln>
          <a:extLst>
            <a:ext uri="{C572A759-6A51-4108-AA02-DFA0A04FC94B}">
              <ma14:wrappingTextBoxFlag xmlns:ma14="http://schemas.microsoft.com/office/mac/drawingml/2011/main" val="1"/>
            </a:ext>
          </a:extLst>
        </p:spPr>
        <p:txBody>
          <a:bodyPr lIns="71437" tIns="71437" rIns="71437" bIns="71437">
            <a:spAutoFit/>
          </a:bodyPr>
          <a:lstStyle>
            <a:lvl1pPr algn="ctr" defTabSz="821531">
              <a:lnSpc>
                <a:spcPct val="100000"/>
              </a:lnSpc>
              <a:spcBef>
                <a:spcPts val="0"/>
              </a:spcBef>
              <a:defRPr b="1" cap="all" sz="7700">
                <a:ln w="12700" cap="flat">
                  <a:solidFill>
                    <a:srgbClr val="000000"/>
                  </a:solidFill>
                  <a:prstDash val="solid"/>
                  <a:miter lim="400000"/>
                </a:ln>
                <a:solidFill>
                  <a:srgbClr val="FFFFFF"/>
                </a:solidFill>
                <a:effectLst>
                  <a:outerShdw sx="100000" sy="100000" kx="0" ky="0" algn="b" rotWithShape="0" blurRad="76200" dist="63500" dir="2205573">
                    <a:srgbClr val="000000"/>
                  </a:outerShdw>
                </a:effectLst>
                <a:latin typeface="Helvetica"/>
                <a:ea typeface="Helvetica"/>
                <a:cs typeface="Helvetica"/>
                <a:sym typeface="Helvetica"/>
              </a:defRPr>
            </a:lvl1pPr>
          </a:lstStyle>
          <a:p>
            <a:pPr/>
            <a:r>
              <a:t>Sin MUST be dealt with</a:t>
            </a:r>
          </a:p>
        </p:txBody>
      </p:sp>
      <p:sp>
        <p:nvSpPr>
          <p:cNvPr id="413" name="Rounded Rectangle"/>
          <p:cNvSpPr/>
          <p:nvPr/>
        </p:nvSpPr>
        <p:spPr>
          <a:xfrm>
            <a:off x="261068" y="137852"/>
            <a:ext cx="23861864" cy="2212340"/>
          </a:xfrm>
          <a:prstGeom prst="roundRect">
            <a:avLst>
              <a:gd name="adj" fmla="val 8611"/>
            </a:avLst>
          </a:prstGeom>
          <a:gradFill>
            <a:gsLst>
              <a:gs pos="0">
                <a:srgbClr val="2B1800">
                  <a:alpha val="58243"/>
                </a:srgbClr>
              </a:gs>
              <a:gs pos="100000">
                <a:srgbClr val="251500">
                  <a:alpha val="71118"/>
                </a:srgbClr>
              </a:gs>
            </a:gsLst>
            <a:lin ang="5400000"/>
          </a:gradFill>
          <a:ln w="12700">
            <a:miter lim="400000"/>
          </a:ln>
        </p:spPr>
        <p:txBody>
          <a:bodyPr lIns="50800" tIns="50800" rIns="50800" bIns="50800" anchor="ctr"/>
          <a:lstStyle/>
          <a:p>
            <a:pPr algn="ctr">
              <a:lnSpc>
                <a:spcPct val="100000"/>
              </a:lnSpc>
              <a:spcBef>
                <a:spcPts val="0"/>
              </a:spcBef>
              <a:defRPr sz="5000">
                <a:solidFill>
                  <a:srgbClr val="FFFFFF"/>
                </a:solidFill>
              </a:defRPr>
            </a:pPr>
          </a:p>
        </p:txBody>
      </p:sp>
      <p:pic>
        <p:nvPicPr>
          <p:cNvPr id="414" name="pasted-movie.png" descr="pasted-movie.png"/>
          <p:cNvPicPr>
            <a:picLocks noChangeAspect="1"/>
          </p:cNvPicPr>
          <p:nvPr/>
        </p:nvPicPr>
        <p:blipFill>
          <a:blip r:embed="rId2">
            <a:extLst/>
          </a:blip>
          <a:stretch>
            <a:fillRect/>
          </a:stretch>
        </p:blipFill>
        <p:spPr>
          <a:xfrm>
            <a:off x="5294425" y="41734"/>
            <a:ext cx="13795150" cy="1600543"/>
          </a:xfrm>
          <a:prstGeom prst="rect">
            <a:avLst/>
          </a:prstGeom>
          <a:ln w="12700">
            <a:miter lim="400000"/>
          </a:ln>
          <a:effectLst>
            <a:outerShdw sx="100000" sy="100000" kx="0" ky="0" algn="b" rotWithShape="0" blurRad="63500" dist="80643" dir="5400000">
              <a:srgbClr val="000000"/>
            </a:outerShdw>
          </a:effectLst>
        </p:spPr>
      </p:pic>
      <p:grpSp>
        <p:nvGrpSpPr>
          <p:cNvPr id="417" name="Image"/>
          <p:cNvGrpSpPr/>
          <p:nvPr/>
        </p:nvGrpSpPr>
        <p:grpSpPr>
          <a:xfrm>
            <a:off x="459741" y="2449049"/>
            <a:ext cx="8912249" cy="10874393"/>
            <a:chOff x="0" y="0"/>
            <a:chExt cx="8912248" cy="10874392"/>
          </a:xfrm>
        </p:grpSpPr>
        <p:pic>
          <p:nvPicPr>
            <p:cNvPr id="416" name="Image" descr="Image"/>
            <p:cNvPicPr>
              <a:picLocks noChangeAspect="1"/>
            </p:cNvPicPr>
            <p:nvPr/>
          </p:nvPicPr>
          <p:blipFill>
            <a:blip r:embed="rId3">
              <a:extLst/>
            </a:blip>
            <a:srcRect l="13252" t="0" r="24040" b="0"/>
            <a:stretch>
              <a:fillRect/>
            </a:stretch>
          </p:blipFill>
          <p:spPr>
            <a:xfrm>
              <a:off x="203200" y="215900"/>
              <a:ext cx="8505849" cy="10442593"/>
            </a:xfrm>
            <a:prstGeom prst="rect">
              <a:avLst/>
            </a:prstGeom>
            <a:ln>
              <a:noFill/>
            </a:ln>
            <a:effectLst/>
          </p:spPr>
        </p:pic>
        <p:pic>
          <p:nvPicPr>
            <p:cNvPr id="415" name="Image" descr="Image"/>
            <p:cNvPicPr>
              <a:picLocks noChangeAspect="0"/>
            </p:cNvPicPr>
            <p:nvPr/>
          </p:nvPicPr>
          <p:blipFill>
            <a:blip r:embed="rId4">
              <a:extLst/>
            </a:blip>
            <a:stretch>
              <a:fillRect/>
            </a:stretch>
          </p:blipFill>
          <p:spPr>
            <a:xfrm>
              <a:off x="-1" y="0"/>
              <a:ext cx="8912250" cy="10874393"/>
            </a:xfrm>
            <a:prstGeom prst="rect">
              <a:avLst/>
            </a:prstGeom>
            <a:effectLst/>
          </p:spPr>
        </p:pic>
      </p:grpSp>
      <p:sp>
        <p:nvSpPr>
          <p:cNvPr id="418" name="Conversion requires an execution (Rom. 6:3-6).…"/>
          <p:cNvSpPr txBox="1"/>
          <p:nvPr/>
        </p:nvSpPr>
        <p:spPr>
          <a:xfrm>
            <a:off x="9839690" y="4443643"/>
            <a:ext cx="14479769" cy="8432801"/>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2000"/>
              </a:spcBef>
              <a:buSzPct val="63000"/>
              <a:buBlip>
                <a:blip r:embed="rId5"/>
              </a:buBlip>
              <a:defRPr sz="6500">
                <a:solidFill>
                  <a:srgbClr val="000000"/>
                </a:solidFill>
                <a:latin typeface="Helvetica"/>
                <a:ea typeface="Helvetica"/>
                <a:cs typeface="Helvetica"/>
                <a:sym typeface="Helvetica"/>
              </a:defRPr>
            </a:pPr>
            <a:r>
              <a:t>Conversion requires an execution (Rom. 6:3-6). </a:t>
            </a:r>
          </a:p>
          <a:p>
            <a:pPr marL="678854" indent="-678854" defTabSz="642937">
              <a:lnSpc>
                <a:spcPct val="100000"/>
              </a:lnSpc>
              <a:spcBef>
                <a:spcPts val="2000"/>
              </a:spcBef>
              <a:buSzPct val="63000"/>
              <a:buBlip>
                <a:blip r:embed="rId5"/>
              </a:buBlip>
              <a:defRPr sz="6500">
                <a:solidFill>
                  <a:srgbClr val="000000"/>
                </a:solidFill>
                <a:latin typeface="Helvetica"/>
                <a:ea typeface="Helvetica"/>
                <a:cs typeface="Helvetica"/>
                <a:sym typeface="Helvetica"/>
              </a:defRPr>
            </a:pPr>
            <a:r>
              <a:t>Baptism does not end our conflict with sin (Acts 2:38-42; Rom. 6:3-23; 1 Cor. 6:9-11; Gal. 5:16-21).</a:t>
            </a:r>
          </a:p>
          <a:p>
            <a:pPr marL="678854" indent="-678854" defTabSz="642937">
              <a:lnSpc>
                <a:spcPct val="100000"/>
              </a:lnSpc>
              <a:spcBef>
                <a:spcPts val="2000"/>
              </a:spcBef>
              <a:buSzPct val="63000"/>
              <a:buBlip>
                <a:blip r:embed="rId5"/>
              </a:buBlip>
              <a:defRPr sz="6500">
                <a:solidFill>
                  <a:srgbClr val="000000"/>
                </a:solidFill>
                <a:latin typeface="Helvetica"/>
                <a:ea typeface="Helvetica"/>
                <a:cs typeface="Helvetica"/>
                <a:sym typeface="Helvetica"/>
              </a:defRPr>
            </a:pPr>
            <a:r>
              <a:t>God commands us to CONTINUE to put sin to death (Mat. 5:29,30; Rom. 6; 8:12,13; Gal. 5:24; Col. 3:5-8).</a:t>
            </a:r>
          </a:p>
        </p:txBody>
      </p:sp>
      <p:sp>
        <p:nvSpPr>
          <p:cNvPr id="419" name="Don’t Try To Rationalize Your Disobedience"/>
          <p:cNvSpPr txBox="1"/>
          <p:nvPr/>
        </p:nvSpPr>
        <p:spPr>
          <a:xfrm>
            <a:off x="5421027" y="1241852"/>
            <a:ext cx="13541946" cy="94553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60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18">
                                            <p:txEl>
                                              <p:pRg st="1" end="1"/>
                                            </p:txEl>
                                          </p:spTgt>
                                        </p:tgtEl>
                                        <p:attrNameLst>
                                          <p:attrName>style.visibility</p:attrName>
                                        </p:attrNameLst>
                                      </p:cBhvr>
                                      <p:to>
                                        <p:strVal val="visible"/>
                                      </p:to>
                                    </p:set>
                                    <p:animEffect filter="wipe(left)" transition="in">
                                      <p:cBhvr>
                                        <p:cTn id="7" dur="2000"/>
                                        <p:tgtEl>
                                          <p:spTgt spid="41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418">
                                            <p:txEl>
                                              <p:pRg st="2" end="2"/>
                                            </p:txEl>
                                          </p:spTgt>
                                        </p:tgtEl>
                                        <p:attrNameLst>
                                          <p:attrName>style.visibility</p:attrName>
                                        </p:attrNameLst>
                                      </p:cBhvr>
                                      <p:to>
                                        <p:strVal val="visible"/>
                                      </p:to>
                                    </p:set>
                                    <p:animEffect filter="wipe(left)" transition="in">
                                      <p:cBhvr>
                                        <p:cTn id="12" dur="2000"/>
                                        <p:tgtEl>
                                          <p:spTgt spid="418">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18" grpId="1"/>
    </p:bld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1" name="Front view of a red motorcycle against a black background" descr="Front view of a red motorcycle against a black background"/>
          <p:cNvPicPr>
            <a:picLocks noChangeAspect="1"/>
          </p:cNvPicPr>
          <p:nvPr>
            <p:ph type="pic" idx="21"/>
          </p:nvPr>
        </p:nvPicPr>
        <p:blipFill>
          <a:blip r:embed="rId2">
            <a:extLst/>
          </a:blip>
          <a:srcRect l="0" t="160" r="0" b="16038"/>
          <a:stretch>
            <a:fillRect/>
          </a:stretch>
        </p:blipFill>
        <p:spPr>
          <a:prstGeom prst="rect">
            <a:avLst/>
          </a:prstGeom>
        </p:spPr>
      </p:pic>
      <p:pic>
        <p:nvPicPr>
          <p:cNvPr id="422" name="pasted-movie.png" descr="pasted-movie.png"/>
          <p:cNvPicPr>
            <a:picLocks noChangeAspect="1"/>
          </p:cNvPicPr>
          <p:nvPr/>
        </p:nvPicPr>
        <p:blipFill>
          <a:blip r:embed="rId3">
            <a:extLst/>
          </a:blip>
          <a:stretch>
            <a:fillRect/>
          </a:stretch>
        </p:blipFill>
        <p:spPr>
          <a:xfrm>
            <a:off x="1393179" y="164429"/>
            <a:ext cx="21597642" cy="2505804"/>
          </a:xfrm>
          <a:prstGeom prst="rect">
            <a:avLst/>
          </a:prstGeom>
          <a:ln w="12700">
            <a:miter lim="400000"/>
          </a:ln>
          <a:effectLst>
            <a:outerShdw sx="100000" sy="100000" kx="0" ky="0" algn="b" rotWithShape="0" blurRad="63500" dist="80643" dir="5400000">
              <a:srgbClr val="000000"/>
            </a:outerShdw>
          </a:effectLst>
        </p:spPr>
      </p:pic>
      <p:sp>
        <p:nvSpPr>
          <p:cNvPr id="423" name="Selective Obedience is Disobedience (We must do all God says, the way God says)…"/>
          <p:cNvSpPr txBox="1"/>
          <p:nvPr/>
        </p:nvSpPr>
        <p:spPr>
          <a:xfrm>
            <a:off x="11899534" y="4072710"/>
            <a:ext cx="12352818" cy="8979236"/>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3500"/>
              </a:spcBef>
              <a:buSzPct val="63000"/>
              <a:buBlip>
                <a:blip r:embed="rId4"/>
              </a:buBlip>
              <a:defRPr sz="7000">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Selective Obedience is Disobedience (We must do all God says, the way God says) </a:t>
            </a:r>
          </a:p>
          <a:p>
            <a:pPr marL="678854" indent="-678854" defTabSz="642937">
              <a:lnSpc>
                <a:spcPct val="100000"/>
              </a:lnSpc>
              <a:spcBef>
                <a:spcPts val="3500"/>
              </a:spcBef>
              <a:buSzPct val="63000"/>
              <a:buBlip>
                <a:blip r:embed="rId4"/>
              </a:buBlip>
              <a:defRPr sz="7000">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Sacrifice Without Submission (Religious ritual without true, humble obedience is worthless)  </a:t>
            </a:r>
          </a:p>
          <a:p>
            <a:pPr marL="678854" indent="-678854" defTabSz="642937">
              <a:lnSpc>
                <a:spcPct val="100000"/>
              </a:lnSpc>
              <a:spcBef>
                <a:spcPts val="3500"/>
              </a:spcBef>
              <a:buSzPct val="63000"/>
              <a:buBlip>
                <a:blip r:embed="rId4"/>
              </a:buBlip>
              <a:defRPr sz="7000">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We MUST Kill What God Has Told You to Kill </a:t>
            </a:r>
          </a:p>
        </p:txBody>
      </p:sp>
      <p:sp>
        <p:nvSpPr>
          <p:cNvPr id="424" name="Don’t Try To Rationalize Your Disobedience"/>
          <p:cNvSpPr txBox="1"/>
          <p:nvPr/>
        </p:nvSpPr>
        <p:spPr>
          <a:xfrm>
            <a:off x="1952219" y="2038954"/>
            <a:ext cx="20479563" cy="1386006"/>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91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23">
                                            <p:txEl>
                                              <p:pRg st="1" end="1"/>
                                            </p:txEl>
                                          </p:spTgt>
                                        </p:tgtEl>
                                        <p:attrNameLst>
                                          <p:attrName>style.visibility</p:attrName>
                                        </p:attrNameLst>
                                      </p:cBhvr>
                                      <p:to>
                                        <p:strVal val="visible"/>
                                      </p:to>
                                    </p:set>
                                    <p:animEffect filter="wipe(left)" transition="in">
                                      <p:cBhvr>
                                        <p:cTn id="7" dur="2000"/>
                                        <p:tgtEl>
                                          <p:spTgt spid="42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8" presetID="22" grpId="1" fill="hold">
                                  <p:stCondLst>
                                    <p:cond delay="0"/>
                                  </p:stCondLst>
                                  <p:iterate type="el" backwards="0">
                                    <p:tmAbs val="0"/>
                                  </p:iterate>
                                  <p:childTnLst>
                                    <p:set>
                                      <p:cBhvr>
                                        <p:cTn id="11" fill="hold"/>
                                        <p:tgtEl>
                                          <p:spTgt spid="423">
                                            <p:txEl>
                                              <p:pRg st="2" end="2"/>
                                            </p:txEl>
                                          </p:spTgt>
                                        </p:tgtEl>
                                        <p:attrNameLst>
                                          <p:attrName>style.visibility</p:attrName>
                                        </p:attrNameLst>
                                      </p:cBhvr>
                                      <p:to>
                                        <p:strVal val="visible"/>
                                      </p:to>
                                    </p:set>
                                    <p:animEffect filter="wipe(left)" transition="in">
                                      <p:cBhvr>
                                        <p:cTn id="12" dur="2000"/>
                                        <p:tgtEl>
                                          <p:spTgt spid="423">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23" grpId="1"/>
    </p:bld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26" name="Front view of a red motorcycle against a black background" descr="Front view of a red motorcycle against a black background"/>
          <p:cNvPicPr>
            <a:picLocks noChangeAspect="1"/>
          </p:cNvPicPr>
          <p:nvPr>
            <p:ph type="pic" idx="21"/>
          </p:nvPr>
        </p:nvPicPr>
        <p:blipFill>
          <a:blip r:embed="rId2">
            <a:extLst/>
          </a:blip>
          <a:srcRect l="0" t="160" r="0" b="16038"/>
          <a:stretch>
            <a:fillRect/>
          </a:stretch>
        </p:blipFill>
        <p:spPr>
          <a:prstGeom prst="rect">
            <a:avLst/>
          </a:prstGeom>
        </p:spPr>
      </p:pic>
      <p:pic>
        <p:nvPicPr>
          <p:cNvPr id="427" name="pasted-movie.png" descr="pasted-movie.png"/>
          <p:cNvPicPr>
            <a:picLocks noChangeAspect="1"/>
          </p:cNvPicPr>
          <p:nvPr/>
        </p:nvPicPr>
        <p:blipFill>
          <a:blip r:embed="rId3">
            <a:extLst/>
          </a:blip>
          <a:stretch>
            <a:fillRect/>
          </a:stretch>
        </p:blipFill>
        <p:spPr>
          <a:xfrm>
            <a:off x="1393179" y="164429"/>
            <a:ext cx="21597642" cy="2505804"/>
          </a:xfrm>
          <a:prstGeom prst="rect">
            <a:avLst/>
          </a:prstGeom>
          <a:ln w="12700">
            <a:miter lim="400000"/>
          </a:ln>
          <a:effectLst>
            <a:outerShdw sx="100000" sy="100000" kx="0" ky="0" algn="b" rotWithShape="0" blurRad="63500" dist="80643" dir="5400000">
              <a:srgbClr val="000000"/>
            </a:outerShdw>
          </a:effectLst>
        </p:spPr>
      </p:pic>
      <p:sp>
        <p:nvSpPr>
          <p:cNvPr id="428" name="This battle between us and sin will never end, but the key is that we actively engage in combat, not denying our sins but confessing them (1 John 1:8-9).…"/>
          <p:cNvSpPr txBox="1"/>
          <p:nvPr/>
        </p:nvSpPr>
        <p:spPr>
          <a:xfrm>
            <a:off x="11899534" y="4072710"/>
            <a:ext cx="12352818" cy="8868173"/>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3500"/>
              </a:spcBef>
              <a:buSzPct val="63000"/>
              <a:buBlip>
                <a:blip r:embed="rId4"/>
              </a:buBlip>
              <a:defRPr>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This battle between us and sin will never end, but the key is that we actively engage in combat, not denying our sins but confessing them (1 John 1:8-9). </a:t>
            </a:r>
          </a:p>
          <a:p>
            <a:pPr marL="678854" indent="-678854" defTabSz="642937">
              <a:lnSpc>
                <a:spcPct val="100000"/>
              </a:lnSpc>
              <a:spcBef>
                <a:spcPts val="3500"/>
              </a:spcBef>
              <a:buSzPct val="63000"/>
              <a:buBlip>
                <a:blip r:embed="rId4"/>
              </a:buBlip>
              <a:defRPr>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If we do not commit ourselves to merciless combat against sin, some day, like Saul, it will come back to haunt and destroy us. </a:t>
            </a:r>
          </a:p>
        </p:txBody>
      </p:sp>
      <p:sp>
        <p:nvSpPr>
          <p:cNvPr id="429" name="Don’t Try To Rationalize Your Disobedience"/>
          <p:cNvSpPr txBox="1"/>
          <p:nvPr/>
        </p:nvSpPr>
        <p:spPr>
          <a:xfrm>
            <a:off x="1952219" y="2038954"/>
            <a:ext cx="20479563" cy="1386006"/>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91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28">
                                            <p:txEl>
                                              <p:pRg st="1" end="1"/>
                                            </p:txEl>
                                          </p:spTgt>
                                        </p:tgtEl>
                                        <p:attrNameLst>
                                          <p:attrName>style.visibility</p:attrName>
                                        </p:attrNameLst>
                                      </p:cBhvr>
                                      <p:to>
                                        <p:strVal val="visible"/>
                                      </p:to>
                                    </p:set>
                                    <p:animEffect filter="wipe(left)" transition="in">
                                      <p:cBhvr>
                                        <p:cTn id="7" dur="2000"/>
                                        <p:tgtEl>
                                          <p:spTgt spid="428">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28" grpId="1"/>
    </p:bld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1" name="Front view of a red motorcycle against a black background" descr="Front view of a red motorcycle against a black background"/>
          <p:cNvPicPr>
            <a:picLocks noChangeAspect="1"/>
          </p:cNvPicPr>
          <p:nvPr>
            <p:ph type="pic" idx="21"/>
          </p:nvPr>
        </p:nvPicPr>
        <p:blipFill>
          <a:blip r:embed="rId2">
            <a:extLst/>
          </a:blip>
          <a:srcRect l="0" t="160" r="0" b="16038"/>
          <a:stretch>
            <a:fillRect/>
          </a:stretch>
        </p:blipFill>
        <p:spPr>
          <a:prstGeom prst="rect">
            <a:avLst/>
          </a:prstGeom>
        </p:spPr>
      </p:pic>
      <p:pic>
        <p:nvPicPr>
          <p:cNvPr id="432" name="pasted-movie.png" descr="pasted-movie.png"/>
          <p:cNvPicPr>
            <a:picLocks noChangeAspect="1"/>
          </p:cNvPicPr>
          <p:nvPr/>
        </p:nvPicPr>
        <p:blipFill>
          <a:blip r:embed="rId3">
            <a:extLst/>
          </a:blip>
          <a:stretch>
            <a:fillRect/>
          </a:stretch>
        </p:blipFill>
        <p:spPr>
          <a:xfrm>
            <a:off x="1393179" y="164429"/>
            <a:ext cx="21597642" cy="2505804"/>
          </a:xfrm>
          <a:prstGeom prst="rect">
            <a:avLst/>
          </a:prstGeom>
          <a:ln w="12700">
            <a:miter lim="400000"/>
          </a:ln>
          <a:effectLst>
            <a:outerShdw sx="100000" sy="100000" kx="0" ky="0" algn="b" rotWithShape="0" blurRad="63500" dist="80643" dir="5400000">
              <a:srgbClr val="000000"/>
            </a:outerShdw>
          </a:effectLst>
        </p:spPr>
      </p:pic>
      <p:sp>
        <p:nvSpPr>
          <p:cNvPr id="433" name="Those not in Christ must hear the truth, believe Jesus is the Christ, the Son of God, confess Him, repent, &amp; be baptized into Him (Acts 2:38)…"/>
          <p:cNvSpPr txBox="1"/>
          <p:nvPr/>
        </p:nvSpPr>
        <p:spPr>
          <a:xfrm>
            <a:off x="11899534" y="4072710"/>
            <a:ext cx="12352818" cy="8754413"/>
          </a:xfrm>
          <a:prstGeom prst="rect">
            <a:avLst/>
          </a:prstGeom>
          <a:ln w="12700">
            <a:miter lim="400000"/>
          </a:ln>
          <a:effectLst>
            <a:outerShdw sx="100000" sy="100000" kx="0" ky="0" algn="b" rotWithShape="0" blurRad="241300" dist="152400" dir="2338980">
              <a:srgbClr val="000000"/>
            </a:outerShdw>
          </a:effectLst>
          <a:extLst>
            <a:ext uri="{C572A759-6A51-4108-AA02-DFA0A04FC94B}">
              <ma14:wrappingTextBoxFlag xmlns:ma14="http://schemas.microsoft.com/office/mac/drawingml/2011/main" val="1"/>
            </a:ext>
          </a:extLst>
        </p:spPr>
        <p:txBody>
          <a:bodyPr lIns="0" tIns="0" rIns="0" bIns="0">
            <a:spAutoFit/>
          </a:bodyPr>
          <a:lstStyle/>
          <a:p>
            <a:pPr marL="678854" indent="-678854" defTabSz="642937">
              <a:lnSpc>
                <a:spcPct val="100000"/>
              </a:lnSpc>
              <a:spcBef>
                <a:spcPts val="3500"/>
              </a:spcBef>
              <a:buSzPct val="63000"/>
              <a:buBlip>
                <a:blip r:embed="rId4"/>
              </a:buBlip>
              <a:defRPr sz="6300">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Those not in Christ must hear the truth, believe Jesus is the Christ, the Son of God, confess Him, repent, &amp; be baptized into Him (Acts 2:38) </a:t>
            </a:r>
          </a:p>
          <a:p>
            <a:pPr marL="678854" indent="-678854" defTabSz="642937">
              <a:lnSpc>
                <a:spcPct val="100000"/>
              </a:lnSpc>
              <a:spcBef>
                <a:spcPts val="3500"/>
              </a:spcBef>
              <a:buSzPct val="63000"/>
              <a:buBlip>
                <a:blip r:embed="rId4"/>
              </a:buBlip>
              <a:defRPr sz="6300">
                <a:solidFill>
                  <a:srgbClr val="FFFFFF"/>
                </a:solidFill>
                <a:effectLst>
                  <a:outerShdw sx="100000" sy="100000" kx="0" ky="0" algn="b" rotWithShape="0" blurRad="50800" dist="63500" dir="2154417">
                    <a:srgbClr val="000000"/>
                  </a:outerShdw>
                </a:effectLst>
                <a:latin typeface="Times New Roman"/>
                <a:ea typeface="Times New Roman"/>
                <a:cs typeface="Times New Roman"/>
                <a:sym typeface="Times New Roman"/>
              </a:defRPr>
            </a:pPr>
            <a:r>
              <a:t>The proper way for God’s people to deal with their sins and receive forgiveness is to confess these sins, repent, and pray to God for forgiveness (1 John 1:9; Acts 8:22).</a:t>
            </a:r>
          </a:p>
        </p:txBody>
      </p:sp>
      <p:sp>
        <p:nvSpPr>
          <p:cNvPr id="434" name="Don’t Try To Rationalize Your Disobedience"/>
          <p:cNvSpPr txBox="1"/>
          <p:nvPr/>
        </p:nvSpPr>
        <p:spPr>
          <a:xfrm>
            <a:off x="1952219" y="2038954"/>
            <a:ext cx="20479563" cy="1386006"/>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9100">
                <a:solidFill>
                  <a:srgbClr val="FFDF8F"/>
                </a:solidFill>
                <a:latin typeface="Times New Roman"/>
                <a:ea typeface="Times New Roman"/>
                <a:cs typeface="Times New Roman"/>
                <a:sym typeface="Times New Roman"/>
              </a:defRPr>
            </a:lvl1pPr>
          </a:lstStyle>
          <a:p>
            <a:pPr/>
            <a:r>
              <a:t>Don’t Try To Rationalize Your Disobedience</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2" grpId="1" fill="hold">
                                  <p:stCondLst>
                                    <p:cond delay="0"/>
                                  </p:stCondLst>
                                  <p:iterate type="el" backwards="0">
                                    <p:tmAbs val="0"/>
                                  </p:iterate>
                                  <p:childTnLst>
                                    <p:set>
                                      <p:cBhvr>
                                        <p:cTn id="6" fill="hold"/>
                                        <p:tgtEl>
                                          <p:spTgt spid="433">
                                            <p:txEl>
                                              <p:pRg st="1" end="1"/>
                                            </p:txEl>
                                          </p:spTgt>
                                        </p:tgtEl>
                                        <p:attrNameLst>
                                          <p:attrName>style.visibility</p:attrName>
                                        </p:attrNameLst>
                                      </p:cBhvr>
                                      <p:to>
                                        <p:strVal val="visible"/>
                                      </p:to>
                                    </p:set>
                                    <p:animEffect filter="wipe(left)" transition="in">
                                      <p:cBhvr>
                                        <p:cTn id="7" dur="2000"/>
                                        <p:tgtEl>
                                          <p:spTgt spid="433">
                                            <p:txEl>
                                              <p:pRg st="1" end="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433" grpId="1"/>
    </p:bldLst>
  </p:timing>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000000"/>
        </a:solidFill>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37" name="Front view of a red motorcycle against a black background" descr="Front view of a red motorcycle against a black background"/>
          <p:cNvPicPr>
            <a:picLocks noChangeAspect="1"/>
          </p:cNvPicPr>
          <p:nvPr>
            <p:ph type="pic" idx="21"/>
          </p:nvPr>
        </p:nvPicPr>
        <p:blipFill>
          <a:blip r:embed="rId2">
            <a:extLst/>
          </a:blip>
          <a:srcRect l="0" t="5251" r="0" b="10947"/>
          <a:stretch>
            <a:fillRect/>
          </a:stretch>
        </p:blipFill>
        <p:spPr>
          <a:prstGeom prst="rect">
            <a:avLst/>
          </a:prstGeom>
        </p:spPr>
      </p:pic>
      <p:pic>
        <p:nvPicPr>
          <p:cNvPr id="438" name="pasted-movie.png" descr="pasted-movie.png"/>
          <p:cNvPicPr>
            <a:picLocks noChangeAspect="1"/>
          </p:cNvPicPr>
          <p:nvPr/>
        </p:nvPicPr>
        <p:blipFill>
          <a:blip r:embed="rId3">
            <a:extLst/>
          </a:blip>
          <a:stretch>
            <a:fillRect/>
          </a:stretch>
        </p:blipFill>
        <p:spPr>
          <a:xfrm>
            <a:off x="1393179" y="5323955"/>
            <a:ext cx="21597642" cy="2505805"/>
          </a:xfrm>
          <a:prstGeom prst="rect">
            <a:avLst/>
          </a:prstGeom>
          <a:ln w="12700">
            <a:miter lim="400000"/>
          </a:ln>
          <a:effectLst>
            <a:outerShdw sx="100000" sy="100000" kx="0" ky="0" algn="b" rotWithShape="0" blurRad="63500" dist="80643" dir="5400000">
              <a:srgbClr val="000000"/>
            </a:outerShdw>
          </a:effectLst>
        </p:spPr>
      </p:pic>
      <p:sp>
        <p:nvSpPr>
          <p:cNvPr id="439" name="And Try To Rationalize Your Disobedience"/>
          <p:cNvSpPr txBox="1"/>
          <p:nvPr/>
        </p:nvSpPr>
        <p:spPr>
          <a:xfrm>
            <a:off x="1873414" y="7335060"/>
            <a:ext cx="20637173" cy="1447349"/>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9500">
                <a:solidFill>
                  <a:srgbClr val="F7E79F"/>
                </a:solidFill>
                <a:latin typeface="Times New Roman"/>
                <a:ea typeface="Times New Roman"/>
                <a:cs typeface="Times New Roman"/>
                <a:sym typeface="Times New Roman"/>
              </a:defRPr>
            </a:lvl1pPr>
          </a:lstStyle>
          <a:p>
            <a:pPr/>
            <a:r>
              <a:t>And Try To Rationalize Your Disobedience</a:t>
            </a:r>
          </a:p>
        </p:txBody>
      </p:sp>
      <p:sp>
        <p:nvSpPr>
          <p:cNvPr id="440" name="1 Samuel 15"/>
          <p:cNvSpPr txBox="1"/>
          <p:nvPr/>
        </p:nvSpPr>
        <p:spPr>
          <a:xfrm>
            <a:off x="9312371" y="4108487"/>
            <a:ext cx="5759258" cy="1511301"/>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defTabSz="821531">
              <a:lnSpc>
                <a:spcPct val="100000"/>
              </a:lnSpc>
              <a:spcBef>
                <a:spcPts val="0"/>
              </a:spcBef>
              <a:defRPr i="1" sz="9900">
                <a:solidFill>
                  <a:srgbClr val="FFD479"/>
                </a:solidFill>
                <a:latin typeface="Baskerville"/>
                <a:ea typeface="Baskerville"/>
                <a:cs typeface="Baskerville"/>
                <a:sym typeface="Baskerville"/>
              </a:defRPr>
            </a:lvl1pPr>
          </a:lstStyle>
          <a:p>
            <a:pPr/>
            <a:r>
              <a:t>1 Samuel 15</a:t>
            </a:r>
          </a:p>
        </p:txBody>
      </p:sp>
      <p:sp>
        <p:nvSpPr>
          <p:cNvPr id="441" name="Charts by Don McClain…"/>
          <p:cNvSpPr/>
          <p:nvPr/>
        </p:nvSpPr>
        <p:spPr>
          <a:xfrm>
            <a:off x="3388637" y="9273799"/>
            <a:ext cx="17606727" cy="4539954"/>
          </a:xfrm>
          <a:prstGeom prst="rect">
            <a:avLst/>
          </a:prstGeom>
          <a:solidFill>
            <a:srgbClr val="5F5857">
              <a:alpha val="50770"/>
            </a:srgbClr>
          </a:solidFill>
          <a:ln w="12700">
            <a:miter lim="400000"/>
          </a:ln>
          <a:extLst>
            <a:ext uri="{C572A759-6A51-4108-AA02-DFA0A04FC94B}">
              <ma14:wrappingTextBoxFlag xmlns:ma14="http://schemas.microsoft.com/office/mac/drawingml/2011/main" val="1"/>
            </a:ext>
          </a:extLst>
        </p:spPr>
        <p:txBody>
          <a:bodyPr lIns="180826" tIns="180826" rIns="180826" bIns="180826">
            <a:spAutoFit/>
          </a:bodyPr>
          <a:lstStyle/>
          <a:p>
            <a:pPr algn="ctr" defTabSz="1624610">
              <a:lnSpc>
                <a:spcPct val="100000"/>
              </a:lnSpc>
              <a:spcBef>
                <a:spcPts val="0"/>
              </a:spcBef>
              <a:defRPr sz="5800">
                <a:solidFill>
                  <a:srgbClr val="FFFFFF"/>
                </a:solidFill>
                <a:latin typeface="Cochin"/>
                <a:ea typeface="Cochin"/>
                <a:cs typeface="Cochin"/>
                <a:sym typeface="Cochin"/>
              </a:defRPr>
            </a:pPr>
            <a:r>
              <a:rPr>
                <a:latin typeface="Berlin Sans FB Demi Bold"/>
                <a:ea typeface="Berlin Sans FB Demi Bold"/>
                <a:cs typeface="Berlin Sans FB Demi Bold"/>
                <a:sym typeface="Berlin Sans FB Demi Bold"/>
              </a:rPr>
              <a:t>Charts by Don McClain </a:t>
            </a:r>
            <a:endParaRPr>
              <a:latin typeface="Berlin Sans FB Demi Bold"/>
              <a:ea typeface="Berlin Sans FB Demi Bold"/>
              <a:cs typeface="Berlin Sans FB Demi Bold"/>
              <a:sym typeface="Berlin Sans FB Demi Bold"/>
            </a:endParaRPr>
          </a:p>
          <a:p>
            <a:pPr algn="ctr" defTabSz="1624610">
              <a:lnSpc>
                <a:spcPct val="100000"/>
              </a:lnSpc>
              <a:spcBef>
                <a:spcPts val="0"/>
              </a:spcBef>
              <a:defRPr sz="4500">
                <a:solidFill>
                  <a:srgbClr val="FFFFFF"/>
                </a:solidFill>
                <a:latin typeface="Cochin"/>
                <a:ea typeface="Cochin"/>
                <a:cs typeface="Cochin"/>
                <a:sym typeface="Cochin"/>
              </a:defRPr>
            </a:pPr>
            <a:r>
              <a:rPr>
                <a:latin typeface="Book Antiqua"/>
                <a:ea typeface="Book Antiqua"/>
                <a:cs typeface="Book Antiqua"/>
                <a:sym typeface="Book Antiqua"/>
              </a:rPr>
              <a:t>Preached June 18, 2017 West 65</a:t>
            </a:r>
            <a:r>
              <a:rPr baseline="31111">
                <a:latin typeface="Book Antiqua"/>
                <a:ea typeface="Book Antiqua"/>
                <a:cs typeface="Book Antiqua"/>
                <a:sym typeface="Book Antiqua"/>
              </a:rPr>
              <a:t>th</a:t>
            </a:r>
            <a:r>
              <a:rPr>
                <a:latin typeface="Book Antiqua"/>
                <a:ea typeface="Book Antiqua"/>
                <a:cs typeface="Book Antiqua"/>
                <a:sym typeface="Book Antiqua"/>
              </a:rPr>
              <a:t> Street church of Christ</a:t>
            </a:r>
            <a:endParaRPr>
              <a:latin typeface="Book Antiqua"/>
              <a:ea typeface="Book Antiqua"/>
              <a:cs typeface="Book Antiqua"/>
              <a:sym typeface="Book Antiqua"/>
            </a:endParaRPr>
          </a:p>
          <a:p>
            <a:pPr algn="ctr" defTabSz="1624610">
              <a:lnSpc>
                <a:spcPct val="100000"/>
              </a:lnSpc>
              <a:spcBef>
                <a:spcPts val="0"/>
              </a:spcBef>
              <a:defRPr sz="4500">
                <a:solidFill>
                  <a:srgbClr val="FFFFFF"/>
                </a:solidFill>
                <a:latin typeface="Cochin"/>
                <a:ea typeface="Cochin"/>
                <a:cs typeface="Cochin"/>
                <a:sym typeface="Cochin"/>
              </a:defRPr>
            </a:pPr>
            <a:r>
              <a:rPr>
                <a:latin typeface="Book Antiqua"/>
                <a:ea typeface="Book Antiqua"/>
                <a:cs typeface="Book Antiqua"/>
                <a:sym typeface="Book Antiqua"/>
              </a:rPr>
              <a:t>Preached November 1, 2026, Alexander church of Christ</a:t>
            </a:r>
            <a:endParaRPr>
              <a:latin typeface="Book Antiqua"/>
              <a:ea typeface="Book Antiqua"/>
              <a:cs typeface="Book Antiqua"/>
              <a:sym typeface="Book Antiqua"/>
            </a:endParaRPr>
          </a:p>
          <a:p>
            <a:pPr algn="ctr" defTabSz="1624610">
              <a:lnSpc>
                <a:spcPct val="100000"/>
              </a:lnSpc>
              <a:spcBef>
                <a:spcPts val="0"/>
              </a:spcBef>
              <a:defRPr sz="4200">
                <a:solidFill>
                  <a:srgbClr val="FFFFFF"/>
                </a:solidFill>
                <a:latin typeface="Cochin"/>
                <a:ea typeface="Cochin"/>
                <a:cs typeface="Cochin"/>
                <a:sym typeface="Cochin"/>
              </a:defRPr>
            </a:pPr>
            <a:r>
              <a:rPr>
                <a:latin typeface="Book Antiqua"/>
                <a:ea typeface="Book Antiqua"/>
                <a:cs typeface="Book Antiqua"/>
                <a:sym typeface="Book Antiqua"/>
              </a:rPr>
              <a:t>501-568-1062 / Email – </a:t>
            </a:r>
            <a:r>
              <a:rPr u="sng">
                <a:latin typeface="Book Antiqua"/>
                <a:ea typeface="Book Antiqua"/>
                <a:cs typeface="Book Antiqua"/>
                <a:sym typeface="Book Antiqua"/>
              </a:rPr>
              <a:t>donmcclain@sbcglobal.net </a:t>
            </a:r>
            <a:r>
              <a:rPr>
                <a:latin typeface="Book Antiqua"/>
                <a:ea typeface="Book Antiqua"/>
                <a:cs typeface="Book Antiqua"/>
                <a:sym typeface="Book Antiqua"/>
              </a:rPr>
              <a:t> </a:t>
            </a:r>
            <a:endParaRPr>
              <a:latin typeface="Book Antiqua"/>
              <a:ea typeface="Book Antiqua"/>
              <a:cs typeface="Book Antiqua"/>
              <a:sym typeface="Book Antiqua"/>
            </a:endParaRPr>
          </a:p>
          <a:p>
            <a:pPr algn="ctr" defTabSz="1624610">
              <a:lnSpc>
                <a:spcPct val="100000"/>
              </a:lnSpc>
              <a:spcBef>
                <a:spcPts val="0"/>
              </a:spcBef>
              <a:defRPr sz="4200">
                <a:solidFill>
                  <a:srgbClr val="FFFFFF"/>
                </a:solidFill>
                <a:latin typeface="Cochin"/>
                <a:ea typeface="Cochin"/>
                <a:cs typeface="Cochin"/>
                <a:sym typeface="Cochin"/>
              </a:defRPr>
            </a:pPr>
            <a:r>
              <a:rPr>
                <a:latin typeface="Book Antiqua"/>
                <a:ea typeface="Book Antiqua"/>
                <a:cs typeface="Book Antiqua"/>
                <a:sym typeface="Book Antiqua"/>
              </a:rPr>
              <a:t> Prepared using Keynote 2014 –  More PPT &amp; Audio Sermons:</a:t>
            </a:r>
            <a:endParaRPr>
              <a:latin typeface="Book Antiqua"/>
              <a:ea typeface="Book Antiqua"/>
              <a:cs typeface="Book Antiqua"/>
              <a:sym typeface="Book Antiqua"/>
            </a:endParaRPr>
          </a:p>
          <a:p>
            <a:pPr algn="ctr" defTabSz="1624610">
              <a:lnSpc>
                <a:spcPct val="100000"/>
              </a:lnSpc>
              <a:spcBef>
                <a:spcPts val="0"/>
              </a:spcBef>
              <a:defRPr sz="4200">
                <a:solidFill>
                  <a:srgbClr val="FFFFFF"/>
                </a:solidFill>
                <a:latin typeface="Cochin"/>
                <a:ea typeface="Cochin"/>
                <a:cs typeface="Cochin"/>
                <a:sym typeface="Cochin"/>
              </a:defRPr>
            </a:pPr>
            <a:r>
              <a:rPr u="sng">
                <a:hlinkClick r:id="rId4" invalidUrl="" action="" tgtFrame="" tooltip="" history="1" highlightClick="0" endSnd="0"/>
              </a:rPr>
              <a:t>alexanderchurchofchrist.com</a:t>
            </a:r>
            <a:r>
              <a:rPr>
                <a:latin typeface="Book Antiqua"/>
                <a:ea typeface="Book Antiqua"/>
                <a:cs typeface="Book Antiqua"/>
                <a:sym typeface="Book Antiqua"/>
              </a:rPr>
              <a:t> </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3" name="Front view of a red motorcycle against a black background" descr="Front view of a red motorcycle against a black background"/>
          <p:cNvPicPr>
            <a:picLocks noChangeAspect="1"/>
          </p:cNvPicPr>
          <p:nvPr>
            <p:ph type="pic" idx="21"/>
          </p:nvPr>
        </p:nvPicPr>
        <p:blipFill>
          <a:blip r:embed="rId2">
            <a:extLst/>
          </a:blip>
          <a:srcRect l="0" t="160" r="0" b="16038"/>
          <a:stretch>
            <a:fillRect/>
          </a:stretch>
        </p:blipFill>
        <p:spPr>
          <a:prstGeom prst="rect">
            <a:avLst/>
          </a:prstGeom>
        </p:spPr>
      </p:pic>
      <p:pic>
        <p:nvPicPr>
          <p:cNvPr id="444" name="pasted-movie.png" descr="pasted-movie.png"/>
          <p:cNvPicPr>
            <a:picLocks noChangeAspect="1"/>
          </p:cNvPicPr>
          <p:nvPr/>
        </p:nvPicPr>
        <p:blipFill>
          <a:blip r:embed="rId3">
            <a:extLst/>
          </a:blip>
          <a:stretch>
            <a:fillRect/>
          </a:stretch>
        </p:blipFill>
        <p:spPr>
          <a:xfrm>
            <a:off x="1393179" y="164429"/>
            <a:ext cx="21597642" cy="2505804"/>
          </a:xfrm>
          <a:prstGeom prst="rect">
            <a:avLst/>
          </a:prstGeom>
          <a:ln w="12700">
            <a:miter lim="400000"/>
          </a:ln>
          <a:effectLst>
            <a:outerShdw sx="100000" sy="100000" kx="0" ky="0" algn="b" rotWithShape="0" blurRad="63500" dist="80643" dir="5400000">
              <a:srgbClr val="000000"/>
            </a:outerShdw>
          </a:effectLst>
        </p:spPr>
      </p:pic>
      <p:sp>
        <p:nvSpPr>
          <p:cNvPr id="445" name="And Try To Rationalize Your Disobedience"/>
          <p:cNvSpPr txBox="1"/>
          <p:nvPr/>
        </p:nvSpPr>
        <p:spPr>
          <a:xfrm>
            <a:off x="1873414" y="2175534"/>
            <a:ext cx="20637173" cy="1447348"/>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wrap="none" lIns="50800" tIns="50800" rIns="50800" bIns="50800" anchor="ctr">
            <a:spAutoFit/>
          </a:bodyPr>
          <a:lstStyle>
            <a:lvl1pPr algn="ctr">
              <a:lnSpc>
                <a:spcPct val="100000"/>
              </a:lnSpc>
              <a:spcBef>
                <a:spcPts val="0"/>
              </a:spcBef>
              <a:defRPr i="1" sz="9500">
                <a:solidFill>
                  <a:srgbClr val="F7E79F"/>
                </a:solidFill>
                <a:latin typeface="Times New Roman"/>
                <a:ea typeface="Times New Roman"/>
                <a:cs typeface="Times New Roman"/>
                <a:sym typeface="Times New Roman"/>
              </a:defRPr>
            </a:lvl1pPr>
          </a:lstStyle>
          <a:p>
            <a:pPr/>
            <a:r>
              <a:t>And Try To Rationalize Your Disobedience</a:t>
            </a:r>
          </a:p>
        </p:txBody>
      </p:sp>
      <p:sp>
        <p:nvSpPr>
          <p:cNvPr id="446" name="1 Samuel 15:22 (NKJV)…"/>
          <p:cNvSpPr txBox="1"/>
          <p:nvPr/>
        </p:nvSpPr>
        <p:spPr>
          <a:xfrm>
            <a:off x="13102473" y="4800308"/>
            <a:ext cx="10765901" cy="4115384"/>
          </a:xfrm>
          <a:prstGeom prst="rect">
            <a:avLst/>
          </a:prstGeom>
          <a:ln w="12700">
            <a:miter lim="400000"/>
          </a:ln>
          <a:effectLst>
            <a:outerShdw sx="100000" sy="100000" kx="0" ky="0" algn="b" rotWithShape="0" blurRad="63500" dist="80643" dir="5400000">
              <a:srgbClr val="000000"/>
            </a:outerShdw>
          </a:effectLst>
          <a:extLst>
            <a:ext uri="{C572A759-6A51-4108-AA02-DFA0A04FC94B}">
              <ma14:wrappingTextBoxFlag xmlns:ma14="http://schemas.microsoft.com/office/mac/drawingml/2011/main" val="1"/>
            </a:ext>
          </a:extLst>
        </p:spPr>
        <p:txBody>
          <a:bodyPr lIns="50800" tIns="50800" rIns="50800" bIns="50800">
            <a:spAutoFit/>
          </a:bodyPr>
          <a:lstStyle/>
          <a:p>
            <a:pPr algn="ctr" defTabSz="457200">
              <a:lnSpc>
                <a:spcPct val="100000"/>
              </a:lnSpc>
              <a:spcBef>
                <a:spcPts val="0"/>
              </a:spcBef>
              <a:defRPr sz="4600">
                <a:solidFill>
                  <a:srgbClr val="FFFFFF"/>
                </a:solidFill>
                <a:effectLst>
                  <a:outerShdw sx="100000" sy="100000" kx="0" ky="0" algn="b" rotWithShape="0" blurRad="63500" dist="63500" dir="2404841">
                    <a:srgbClr val="000000"/>
                  </a:outerShdw>
                </a:effectLst>
                <a:latin typeface="Times New Roman"/>
                <a:ea typeface="Times New Roman"/>
                <a:cs typeface="Times New Roman"/>
                <a:sym typeface="Times New Roman"/>
              </a:defRPr>
            </a:pPr>
            <a:r>
              <a:t>1 Samuel 15:22 (NKJV)</a:t>
            </a:r>
          </a:p>
          <a:p>
            <a:pPr algn="ctr" defTabSz="457200">
              <a:lnSpc>
                <a:spcPct val="100000"/>
              </a:lnSpc>
              <a:spcBef>
                <a:spcPts val="0"/>
              </a:spcBef>
              <a:defRPr sz="4600">
                <a:solidFill>
                  <a:srgbClr val="FFFFFF"/>
                </a:solidFill>
                <a:effectLst>
                  <a:outerShdw sx="100000" sy="100000" kx="0" ky="0" algn="b" rotWithShape="0" blurRad="63500" dist="63500" dir="2404841">
                    <a:srgbClr val="000000"/>
                  </a:outerShdw>
                </a:effectLst>
                <a:latin typeface="Times New Roman"/>
                <a:ea typeface="Times New Roman"/>
                <a:cs typeface="Times New Roman"/>
                <a:sym typeface="Times New Roman"/>
              </a:defRPr>
            </a:pPr>
            <a:r>
              <a:rPr baseline="31999"/>
              <a:t>22</a:t>
            </a:r>
            <a:r>
              <a:t> So Samuel said: “Has the Lord </a:t>
            </a:r>
            <a:r>
              <a:rPr i="1"/>
              <a:t>as great</a:t>
            </a:r>
            <a:r>
              <a:t> delight in burnt offerings and sacrifices, As in obeying the voice of the Lord? Behold, to obey is better than sacrifice, </a:t>
            </a:r>
            <a:r>
              <a:rPr i="1"/>
              <a:t>And</a:t>
            </a:r>
            <a:r>
              <a:t> to heed than the fat of rams. </a:t>
            </a:r>
          </a:p>
        </p:txBody>
      </p:sp>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448" name="Front view of a red motorcycle against a black background" descr="Front view of a red motorcycle against a black background"/>
          <p:cNvPicPr>
            <a:picLocks noChangeAspect="1"/>
          </p:cNvPicPr>
          <p:nvPr>
            <p:ph type="pic" idx="21"/>
          </p:nvPr>
        </p:nvPicPr>
        <p:blipFill>
          <a:blip r:embed="rId2">
            <a:extLst/>
          </a:blip>
          <a:srcRect l="0" t="0" r="0" b="16198"/>
          <a:stretch>
            <a:fillRect/>
          </a:stretch>
        </p:blipFill>
        <p:spPr>
          <a:prstGeom prst="rect">
            <a:avLst/>
          </a:prstGeom>
        </p:spPr>
      </p:pic>
    </p:spTree>
  </p:cSld>
  <p:clrMapOvr>
    <a:masterClrMapping/>
  </p:clrMapOvr>
  <mc:AlternateContent xmlns:mc="http://schemas.openxmlformats.org/markup-compatibility/2006">
    <mc:Choice xmlns:p14="http://schemas.microsoft.com/office/powerpoint/2010/main" Requires="p14">
      <p:transition spd="slow" advClick="1" p14:dur="1500">
        <p:fade/>
      </p:transition>
    </mc:Choice>
    <mc:Fallback>
      <p:transition spd="slow">
        <p:fade/>
      </p:transition>
    </mc:Fallback>
  </mc:AlternateContent>
</p:sld>
</file>

<file path=ppt/theme/theme1.xml><?xml version="1.0" encoding="utf-8"?>
<a:theme xmlns:a="http://schemas.openxmlformats.org/drawingml/2006/main" xmlns:r="http://schemas.openxmlformats.org/officeDocument/2006/relationships" name="Showroom">
  <a:themeElements>
    <a:clrScheme name="Showroom">
      <a:dk1>
        <a:srgbClr val="535353"/>
      </a:dk1>
      <a:lt1>
        <a:srgbClr val="340053"/>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howroom">
  <a:themeElements>
    <a:clrScheme name="Showroom">
      <a:dk1>
        <a:srgbClr val="000000"/>
      </a:dk1>
      <a:lt1>
        <a:srgbClr val="FFFFFF"/>
      </a:lt1>
      <a:dk2>
        <a:srgbClr val="5A5F5E"/>
      </a:dk2>
      <a:lt2>
        <a:srgbClr val="B4B4B4"/>
      </a:lt2>
      <a:accent1>
        <a:srgbClr val="78AAB3"/>
      </a:accent1>
      <a:accent2>
        <a:srgbClr val="9A9671"/>
      </a:accent2>
      <a:accent3>
        <a:srgbClr val="D9971A"/>
      </a:accent3>
      <a:accent4>
        <a:srgbClr val="D7620E"/>
      </a:accent4>
      <a:accent5>
        <a:srgbClr val="A61702"/>
      </a:accent5>
      <a:accent6>
        <a:srgbClr val="606B7E"/>
      </a:accent6>
      <a:hlink>
        <a:srgbClr val="0000FF"/>
      </a:hlink>
      <a:folHlink>
        <a:srgbClr val="FF00FF"/>
      </a:folHlink>
    </a:clrScheme>
    <a:fontScheme name="Showroom">
      <a:majorFont>
        <a:latin typeface="Gill Sans Light"/>
        <a:ea typeface="Gill Sans Light"/>
        <a:cs typeface="Gill Sans Light"/>
      </a:majorFont>
      <a:minorFont>
        <a:latin typeface="Gill Sans Light"/>
        <a:ea typeface="Gill Sans Light"/>
        <a:cs typeface="Gill Sans Light"/>
      </a:minorFont>
    </a:fontScheme>
    <a:fmtScheme name="Showroom">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808785"/>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5000" u="none" kumimoji="0" normalizeH="0">
            <a:ln>
              <a:noFill/>
            </a:ln>
            <a:solidFill>
              <a:srgbClr val="FFFFFF"/>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5A5F5E"/>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l" defTabSz="825500" rtl="0" fontAlgn="auto" latinLnBrk="0" hangingPunct="0">
          <a:lnSpc>
            <a:spcPct val="120000"/>
          </a:lnSpc>
          <a:spcBef>
            <a:spcPts val="6500"/>
          </a:spcBef>
          <a:spcAft>
            <a:spcPts val="0"/>
          </a:spcAft>
          <a:buClrTx/>
          <a:buSzTx/>
          <a:buFontTx/>
          <a:buNone/>
          <a:tabLst/>
          <a:defRPr b="0" baseline="0" cap="none" i="0" spc="0" strike="noStrike" sz="6400" u="none" kumimoji="0" normalizeH="0">
            <a:ln>
              <a:noFill/>
            </a:ln>
            <a:solidFill>
              <a:srgbClr val="535353"/>
            </a:solidFill>
            <a:effectLst/>
            <a:uFillTx/>
            <a:latin typeface="+mn-lt"/>
            <a:ea typeface="+mn-ea"/>
            <a:cs typeface="+mn-cs"/>
            <a:sym typeface="Gill Sans Light"/>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