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cap="none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cap="none" sz="12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Relationship Id="rId9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“FORGIVING OTHERS AS GOD IN CHRIST HAS FORGIVEN YOU”… “FORGIVING OTHERS AS GOD IN CHRIST HAS FORGIVEN YOU” (Ephesians 4:29-32) by James Hamilton" descr="“FORGIVING OTHERS AS GOD IN CHRIST HAS FORGIVEN YOU”… “FORGIVING OTHERS AS GOD IN CHRIST HAS FORGIVEN YOU” (Ephesians 4:29-32) by James Hamilto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1644" y="2959031"/>
            <a:ext cx="17060712" cy="53594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163" name="TODAY’S LESSON"/>
          <p:cNvSpPr txBox="1"/>
          <p:nvPr/>
        </p:nvSpPr>
        <p:spPr>
          <a:xfrm>
            <a:off x="-1" y="1262835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66" name="Sunday Morning Live Stream 10:00 AM CT May 24, 2026"/>
          <p:cNvSpPr txBox="1"/>
          <p:nvPr/>
        </p:nvSpPr>
        <p:spPr>
          <a:xfrm>
            <a:off x="5730625" y="10297913"/>
            <a:ext cx="12922749" cy="2140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Sunday Morning Live Stream 10:00 AM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CT</a:t>
            </a:r>
            <a:r>
              <a:rPr>
                <a:uFill>
                  <a:solidFill>
                    <a:srgbClr val="FFFFFF"/>
                  </a:solidFill>
                </a:uFill>
              </a:rPr>
              <a:t> May 24, 2026</a:t>
            </a:r>
          </a:p>
        </p:txBody>
      </p:sp>
      <p:sp>
        <p:nvSpPr>
          <p:cNvPr id="167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68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grpSp>
        <p:nvGrpSpPr>
          <p:cNvPr id="171" name="Screenshot 2026-03-01 at 7.18.26 AM.png"/>
          <p:cNvGrpSpPr/>
          <p:nvPr/>
        </p:nvGrpSpPr>
        <p:grpSpPr>
          <a:xfrm>
            <a:off x="18522683" y="5463412"/>
            <a:ext cx="5227187" cy="5710176"/>
            <a:chOff x="0" y="0"/>
            <a:chExt cx="5227185" cy="5710175"/>
          </a:xfrm>
        </p:grpSpPr>
        <p:pic>
          <p:nvPicPr>
            <p:cNvPr id="170" name="Screenshot 2026-03-01 at 7.18.26 AM.png" descr="Screenshot 2026-03-01 at 7.18.26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4795386" cy="515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Screenshot 2026-03-01 at 7.18.26 AM.png" descr="Screenshot 2026-03-01 at 7.18.26 AM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227186" cy="57101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title"/>
          </p:nvPr>
        </p:nvSpPr>
        <p:spPr>
          <a:xfrm>
            <a:off x="1676400" y="1"/>
            <a:ext cx="21031200" cy="21209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t> </a:t>
            </a:r>
            <a:r>
              <a:rPr>
                <a:solidFill>
                  <a:srgbClr val="00B0F0"/>
                </a:solidFill>
              </a:rPr>
              <a:t>Forgiveness</a:t>
            </a:r>
            <a:r>
              <a:rPr b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98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Promised</a:t>
            </a:r>
            <a:r>
              <a:rPr>
                <a:solidFill>
                  <a:srgbClr val="FF0000"/>
                </a:solidFill>
              </a:rPr>
              <a:t> </a:t>
            </a:r>
            <a:r>
              <a:t>in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 new covenant </a:t>
            </a:r>
            <a:r>
              <a:rPr sz="6400">
                <a:solidFill>
                  <a:srgbClr val="FF0000"/>
                </a:solidFill>
              </a:rPr>
              <a:t>Jeremiah 31:34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70C0"/>
                </a:solidFill>
              </a:rPr>
              <a:t>TODAY</a:t>
            </a:r>
            <a:r>
              <a:rPr b="0">
                <a:solidFill>
                  <a:srgbClr val="000000"/>
                </a:solidFill>
              </a:rPr>
              <a:t>!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Hebrews 8:6-13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This</a:t>
            </a:r>
            <a:r>
              <a:rPr b="1"/>
              <a:t> </a:t>
            </a:r>
            <a:r>
              <a:rPr b="1">
                <a:solidFill>
                  <a:srgbClr val="0070C0"/>
                </a:solidFill>
              </a:rPr>
              <a:t>objective</a:t>
            </a:r>
            <a:r>
              <a:rPr b="1"/>
              <a:t> </a:t>
            </a:r>
            <a:r>
              <a:rPr b="1">
                <a:solidFill>
                  <a:srgbClr val="00B0F0"/>
                </a:solidFill>
              </a:rPr>
              <a:t>forgiveness</a:t>
            </a:r>
            <a:r>
              <a:t> is </a:t>
            </a:r>
            <a:r>
              <a:rPr b="1">
                <a:solidFill>
                  <a:srgbClr val="0FD4A8"/>
                </a:solidFill>
              </a:rPr>
              <a:t>given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by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 b="1" sz="6400">
                <a:solidFill>
                  <a:srgbClr val="FF0000"/>
                </a:solidFill>
              </a:rPr>
              <a:t>Mark 2:5-12 </a:t>
            </a:r>
            <a:endParaRPr b="1"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Another Hebrew word </a:t>
            </a:r>
            <a:r>
              <a:rPr b="0"/>
              <a:t>NASA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forgiveness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between</a:t>
            </a:r>
            <a:r>
              <a:rPr>
                <a:solidFill>
                  <a:srgbClr val="FF0000"/>
                </a:solidFill>
              </a:rPr>
              <a:t> </a:t>
            </a:r>
            <a:r>
              <a:t>people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or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 </a:t>
            </a:r>
            <a:r>
              <a:rPr sz="6400">
                <a:solidFill>
                  <a:srgbClr val="FF0000"/>
                </a:solidFill>
              </a:rPr>
              <a:t>Ex. 34:7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/>
              <a:t>NASA</a:t>
            </a:r>
            <a:r>
              <a:t> </a:t>
            </a:r>
            <a:r>
              <a:rPr>
                <a:solidFill>
                  <a:srgbClr val="00B050"/>
                </a:solidFill>
              </a:rPr>
              <a:t>has</a:t>
            </a:r>
            <a:r>
              <a:t> </a:t>
            </a:r>
            <a:r>
              <a:rPr>
                <a:solidFill>
                  <a:srgbClr val="00B050"/>
                </a:solidFill>
              </a:rPr>
              <a:t>many uses and applications depending on</a:t>
            </a:r>
            <a:r>
              <a:rPr>
                <a:solidFill>
                  <a:srgbClr val="FF0000"/>
                </a:solidFill>
              </a:rPr>
              <a:t> </a:t>
            </a:r>
            <a:r>
              <a:t>context </a:t>
            </a:r>
            <a:r>
              <a:rPr sz="6400">
                <a:solidFill>
                  <a:srgbClr val="FF0000"/>
                </a:solidFill>
              </a:rPr>
              <a:t>Genesis 50</a:t>
            </a:r>
            <a:r>
              <a:rPr sz="6400"/>
              <a:t> </a:t>
            </a:r>
            <a:r>
              <a:rPr>
                <a:solidFill>
                  <a:srgbClr val="00B050"/>
                </a:solidFill>
              </a:rPr>
              <a:t>carried</a:t>
            </a:r>
            <a:r>
              <a:t> Jacob </a:t>
            </a:r>
            <a:r>
              <a:rPr b="0" sz="6400">
                <a:solidFill>
                  <a:srgbClr val="000000"/>
                </a:solidFill>
              </a:rPr>
              <a:t>(</a:t>
            </a:r>
            <a:r>
              <a:rPr sz="6400">
                <a:solidFill>
                  <a:srgbClr val="FF0000"/>
                </a:solidFill>
              </a:rPr>
              <a:t>v.13</a:t>
            </a:r>
            <a:r>
              <a:rPr b="0" sz="6400">
                <a:solidFill>
                  <a:srgbClr val="000000"/>
                </a:solidFill>
              </a:rPr>
              <a:t>)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t> brothers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 sz="6400">
                <a:solidFill>
                  <a:srgbClr val="FF0000"/>
                </a:solidFill>
              </a:rPr>
              <a:t>v.17-21</a:t>
            </a:r>
            <a:r>
              <a:rPr b="0" sz="6400">
                <a:solidFill>
                  <a:srgbClr val="000000"/>
                </a:solidFill>
              </a:rPr>
              <a:t>)</a:t>
            </a:r>
            <a:endParaRPr b="0" sz="6400">
              <a:solidFill>
                <a:srgbClr val="00000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Basic meaning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“to </a:t>
            </a:r>
            <a:r>
              <a:rPr>
                <a:solidFill>
                  <a:srgbClr val="00B050"/>
                </a:solidFill>
              </a:rPr>
              <a:t>lift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up</a:t>
            </a:r>
            <a:r>
              <a:rPr b="0">
                <a:solidFill>
                  <a:srgbClr val="000000"/>
                </a:solidFill>
              </a:rPr>
              <a:t>” </a:t>
            </a:r>
            <a:r>
              <a:rPr sz="6400">
                <a:solidFill>
                  <a:srgbClr val="FF0000"/>
                </a:solidFill>
              </a:rPr>
              <a:t>Genesis 22:4,13; 40:13,20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/>
              <a:t> </a:t>
            </a:r>
            <a:r>
              <a:rPr sz="6400">
                <a:solidFill>
                  <a:srgbClr val="FF0000"/>
                </a:solidFill>
              </a:rPr>
              <a:t>1 Chronicles 21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/>
              <a:t> </a:t>
            </a:r>
            <a:r>
              <a:rPr sz="6400">
                <a:solidFill>
                  <a:srgbClr val="FF0000"/>
                </a:solidFill>
              </a:rPr>
              <a:t>2 Chron. 3:1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/>
              <a:t> </a:t>
            </a:r>
            <a:r>
              <a:rPr sz="6400">
                <a:solidFill>
                  <a:srgbClr val="FF0000"/>
                </a:solidFill>
              </a:rPr>
              <a:t>John</a:t>
            </a:r>
            <a:r>
              <a:rPr sz="6400"/>
              <a:t> </a:t>
            </a:r>
            <a:r>
              <a:rPr sz="6400">
                <a:solidFill>
                  <a:srgbClr val="FF0000"/>
                </a:solidFill>
              </a:rPr>
              <a:t>2:18-22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/>
              <a:t> </a:t>
            </a:r>
            <a:r>
              <a:rPr sz="6400">
                <a:solidFill>
                  <a:srgbClr val="FF0000"/>
                </a:solidFill>
              </a:rPr>
              <a:t>12:32-33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b="1" i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Lift up=take </a:t>
            </a:r>
            <a:r>
              <a:rPr i="0"/>
              <a:t>in</a:t>
            </a:r>
            <a:r>
              <a:rPr i="0">
                <a:solidFill>
                  <a:srgbClr val="FF0000"/>
                </a:solidFill>
              </a:rPr>
              <a:t> </a:t>
            </a:r>
            <a:r>
              <a:rPr i="0" sz="6400">
                <a:solidFill>
                  <a:srgbClr val="FF0000"/>
                </a:solidFill>
              </a:rPr>
              <a:t>Exodus 20:7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/>
          <p:nvPr>
            <p:ph type="title"/>
          </p:nvPr>
        </p:nvSpPr>
        <p:spPr>
          <a:xfrm>
            <a:off x="1676400" y="1"/>
            <a:ext cx="21031200" cy="21209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t> </a:t>
            </a:r>
            <a:r>
              <a:rPr>
                <a:solidFill>
                  <a:srgbClr val="00B0F0"/>
                </a:solidFill>
              </a:rPr>
              <a:t>Forgiveness</a:t>
            </a:r>
            <a:r>
              <a:rPr b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1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New Testament Greek </a:t>
            </a:r>
            <a:r>
              <a:rPr b="0"/>
              <a:t>CHARIZOMAI </a:t>
            </a:r>
            <a:r>
              <a:rPr b="0">
                <a:solidFill>
                  <a:srgbClr val="000000"/>
                </a:solidFill>
              </a:rPr>
              <a:t>in</a:t>
            </a:r>
            <a:r>
              <a:rPr b="0"/>
              <a:t> </a:t>
            </a:r>
            <a:r>
              <a:rPr>
                <a:solidFill>
                  <a:srgbClr val="FF0000"/>
                </a:solidFill>
              </a:rPr>
              <a:t>Ephesians 4:32 </a:t>
            </a:r>
            <a:r>
              <a:rPr>
                <a:solidFill>
                  <a:srgbClr val="00B050"/>
                </a:solidFill>
              </a:rPr>
              <a:t>to grant as </a:t>
            </a:r>
            <a:r>
              <a:rPr b="0">
                <a:solidFill>
                  <a:srgbClr val="000000"/>
                </a:solidFill>
              </a:rPr>
              <a:t>a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favor</a:t>
            </a:r>
            <a:endParaRPr>
              <a:solidFill>
                <a:srgbClr val="00B0F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word </a:t>
            </a:r>
            <a:r>
              <a:rPr b="0"/>
              <a:t>CHARIS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(“</a:t>
            </a:r>
            <a:r>
              <a:rPr>
                <a:solidFill>
                  <a:srgbClr val="00B0F0"/>
                </a:solidFill>
              </a:rPr>
              <a:t>grace</a:t>
            </a:r>
            <a:r>
              <a:rPr b="0">
                <a:solidFill>
                  <a:srgbClr val="000000"/>
                </a:solidFill>
              </a:rPr>
              <a:t>”) is part of it</a:t>
            </a:r>
            <a:endParaRPr b="0">
              <a:solidFill>
                <a:srgbClr val="000000"/>
              </a:solidFill>
            </a:endParaRPr>
          </a:p>
          <a:p>
            <a:pPr>
              <a:buSzTx/>
              <a:buNone/>
              <a:defRPr b="1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 forgive is to give </a:t>
            </a:r>
            <a:r>
              <a:rPr sz="6400">
                <a:solidFill>
                  <a:srgbClr val="FF0000"/>
                </a:solidFill>
              </a:rPr>
              <a:t>Ephesians 1:3,7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2 Corinthians 2:6-11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(proof of forgiveness)</a:t>
            </a:r>
            <a:endParaRPr b="0">
              <a:solidFill>
                <a:srgbClr val="000000"/>
              </a:solidFill>
            </a:endParaRPr>
          </a:p>
          <a:p>
            <a:pPr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Forgiveness</a:t>
            </a:r>
            <a:r>
              <a:rPr>
                <a:solidFill>
                  <a:srgbClr val="000000"/>
                </a:solidFill>
              </a:rPr>
              <a:t> is not earned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0000"/>
                </a:solidFill>
              </a:rPr>
              <a:t> </a:t>
            </a:r>
            <a:r>
              <a:t>it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is given by </a:t>
            </a:r>
            <a:r>
              <a:t>grace</a:t>
            </a:r>
            <a:r>
              <a:rPr b="0">
                <a:solidFill>
                  <a:srgbClr val="000000"/>
                </a:solidFill>
              </a:rPr>
              <a:t>.</a:t>
            </a:r>
            <a:endParaRPr b="0">
              <a:solidFill>
                <a:srgbClr val="00000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were made alive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grace of God</a:t>
            </a:r>
            <a:endParaRPr>
              <a:solidFill>
                <a:srgbClr val="00B0F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must continue to live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grace of God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>
            <p:ph type="title"/>
          </p:nvPr>
        </p:nvSpPr>
        <p:spPr>
          <a:xfrm>
            <a:off x="719999" y="1"/>
            <a:ext cx="22881602" cy="21209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Forgiveness </a:t>
            </a:r>
            <a:r>
              <a:rPr>
                <a:solidFill>
                  <a:srgbClr val="0070C0"/>
                </a:solidFill>
              </a:rPr>
              <a:t>Is Absolutely Necessary For </a:t>
            </a:r>
            <a:r>
              <a:t>Eternal Life!</a:t>
            </a:r>
          </a:p>
        </p:txBody>
      </p:sp>
      <p:sp>
        <p:nvSpPr>
          <p:cNvPr id="204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 </a:t>
            </a:r>
            <a:r>
              <a:rPr>
                <a:solidFill>
                  <a:srgbClr val="002060"/>
                </a:solidFill>
              </a:rPr>
              <a:t>need</a:t>
            </a:r>
            <a:r>
              <a:t> </a:t>
            </a:r>
            <a:r>
              <a:rPr>
                <a:solidFill>
                  <a:srgbClr val="00B0F0"/>
                </a:solidFill>
              </a:rPr>
              <a:t>forgiveness </a:t>
            </a:r>
            <a:r>
              <a:rPr>
                <a:solidFill>
                  <a:srgbClr val="00B050"/>
                </a:solidFill>
              </a:rPr>
              <a:t>from</a:t>
            </a:r>
            <a:r>
              <a:rPr>
                <a:solidFill>
                  <a:srgbClr val="00B0F0"/>
                </a:solidFill>
              </a:rPr>
              <a:t> God </a:t>
            </a:r>
            <a:r>
              <a:rPr>
                <a:solidFill>
                  <a:srgbClr val="00B050"/>
                </a:solidFill>
              </a:rPr>
              <a:t>in order to </a:t>
            </a:r>
            <a:r>
              <a:rPr>
                <a:solidFill>
                  <a:srgbClr val="0FD4A8"/>
                </a:solidFill>
              </a:rPr>
              <a:t>live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with</a:t>
            </a:r>
            <a:r>
              <a:rPr>
                <a:solidFill>
                  <a:srgbClr val="00B0F0"/>
                </a:solidFill>
              </a:rPr>
              <a:t> God </a:t>
            </a:r>
            <a:r>
              <a:rPr>
                <a:solidFill>
                  <a:srgbClr val="00B050"/>
                </a:solidFill>
              </a:rPr>
              <a:t>now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and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for</a:t>
            </a:r>
            <a:r>
              <a:rPr>
                <a:solidFill>
                  <a:srgbClr val="00B0F0"/>
                </a:solidFill>
              </a:rPr>
              <a:t> eternity</a:t>
            </a:r>
            <a:endParaRPr>
              <a:solidFill>
                <a:srgbClr val="00B0F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My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sins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separated</a:t>
            </a:r>
            <a:r>
              <a:rPr>
                <a:solidFill>
                  <a:srgbClr val="00B0F0"/>
                </a:solidFill>
              </a:rPr>
              <a:t> </a:t>
            </a:r>
            <a:r>
              <a:t>me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from</a:t>
            </a:r>
            <a:r>
              <a:rPr>
                <a:solidFill>
                  <a:srgbClr val="00B0F0"/>
                </a:solidFill>
              </a:rPr>
              <a:t> God </a:t>
            </a:r>
            <a:r>
              <a:rPr sz="6400">
                <a:solidFill>
                  <a:srgbClr val="FF0000"/>
                </a:solidFill>
              </a:rPr>
              <a:t>Isaiah 59:1-2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>
                <a:solidFill>
                  <a:srgbClr val="000000"/>
                </a:solidFill>
              </a:rPr>
              <a:t> was dead in sin </a:t>
            </a:r>
            <a:r>
              <a:rPr sz="6400">
                <a:solidFill>
                  <a:srgbClr val="FF0000"/>
                </a:solidFill>
              </a:rPr>
              <a:t>Ephesians 2:1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Romans 3:23; 6:16-17a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b="1">
                <a:solidFill>
                  <a:srgbClr val="0FD4A8"/>
                </a:solidFill>
              </a:rPr>
              <a:t>learned</a:t>
            </a:r>
            <a:r>
              <a:t> that 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t> </a:t>
            </a:r>
            <a:r>
              <a:rPr b="1"/>
              <a:t>died</a:t>
            </a:r>
            <a:r>
              <a:t> for </a:t>
            </a:r>
            <a:r>
              <a:rPr b="1">
                <a:solidFill>
                  <a:srgbClr val="0070C0"/>
                </a:solidFill>
              </a:rPr>
              <a:t>my</a:t>
            </a:r>
            <a:r>
              <a:t> </a:t>
            </a:r>
            <a:r>
              <a:rPr b="1">
                <a:solidFill>
                  <a:srgbClr val="C00000"/>
                </a:solidFill>
              </a:rPr>
              <a:t>sins</a:t>
            </a:r>
            <a:r>
              <a:t> because 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 b="1">
                <a:solidFill>
                  <a:srgbClr val="0FD4A8"/>
                </a:solidFill>
              </a:rPr>
              <a:t>loves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 and </a:t>
            </a:r>
            <a:r>
              <a:rPr b="1">
                <a:solidFill>
                  <a:srgbClr val="0FD4A8"/>
                </a:solidFill>
              </a:rPr>
              <a:t>gave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His Son </a:t>
            </a:r>
            <a:r>
              <a:rPr b="1">
                <a:solidFill>
                  <a:srgbClr val="00B050"/>
                </a:solidFill>
              </a:rPr>
              <a:t>for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! </a:t>
            </a:r>
            <a:r>
              <a:rPr b="1" sz="6400">
                <a:solidFill>
                  <a:srgbClr val="FF0000"/>
                </a:solidFill>
              </a:rPr>
              <a:t>John 3:16</a:t>
            </a:r>
            <a:r>
              <a:rPr sz="6400"/>
              <a:t>;</a:t>
            </a:r>
            <a:r>
              <a:rPr b="1" sz="6400">
                <a:solidFill>
                  <a:srgbClr val="FF0000"/>
                </a:solidFill>
              </a:rPr>
              <a:t> 1 John 3:16; 4:16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>
            <p:ph type="title"/>
          </p:nvPr>
        </p:nvSpPr>
        <p:spPr>
          <a:xfrm>
            <a:off x="719999" y="1"/>
            <a:ext cx="22881602" cy="21209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Forgiveness </a:t>
            </a:r>
            <a:r>
              <a:rPr>
                <a:solidFill>
                  <a:srgbClr val="0070C0"/>
                </a:solidFill>
              </a:rPr>
              <a:t>Is Absolutely Necessary For </a:t>
            </a:r>
            <a:r>
              <a:t>Eternal Life!</a:t>
            </a:r>
          </a:p>
        </p:txBody>
      </p:sp>
      <p:sp>
        <p:nvSpPr>
          <p:cNvPr id="207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>
                <a:solidFill>
                  <a:srgbClr val="00B050"/>
                </a:solidFill>
              </a:rPr>
              <a:t> </a:t>
            </a:r>
            <a:r>
              <a:rPr b="1">
                <a:solidFill>
                  <a:srgbClr val="0FD4A8"/>
                </a:solidFill>
              </a:rPr>
              <a:t>know</a:t>
            </a:r>
            <a:r>
              <a:rPr b="1">
                <a:solidFill>
                  <a:srgbClr val="00B050"/>
                </a:solidFill>
              </a:rPr>
              <a:t>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rPr b="1">
                <a:solidFill>
                  <a:srgbClr val="00B050"/>
                </a:solidFill>
              </a:rPr>
              <a:t> </a:t>
            </a:r>
            <a:r>
              <a:rPr b="1"/>
              <a:t>death</a:t>
            </a:r>
            <a:r>
              <a:rPr b="1">
                <a:solidFill>
                  <a:srgbClr val="00B050"/>
                </a:solidFill>
              </a:rPr>
              <a:t> has </a:t>
            </a:r>
            <a:r>
              <a:rPr b="1">
                <a:solidFill>
                  <a:srgbClr val="0070C0"/>
                </a:solidFill>
              </a:rPr>
              <a:t>power</a:t>
            </a:r>
            <a:r>
              <a:rPr b="1">
                <a:solidFill>
                  <a:srgbClr val="00B050"/>
                </a:solidFill>
              </a:rPr>
              <a:t> </a:t>
            </a:r>
            <a:r>
              <a:rPr b="1">
                <a:solidFill>
                  <a:srgbClr val="0FD4A8"/>
                </a:solidFill>
              </a:rPr>
              <a:t>to wash away </a:t>
            </a:r>
            <a:r>
              <a:rPr b="1">
                <a:solidFill>
                  <a:srgbClr val="0070C0"/>
                </a:solidFill>
              </a:rPr>
              <a:t>my</a:t>
            </a:r>
            <a:r>
              <a:rPr b="1">
                <a:solidFill>
                  <a:srgbClr val="00B050"/>
                </a:solidFill>
              </a:rPr>
              <a:t> </a:t>
            </a:r>
            <a:r>
              <a:rPr b="1">
                <a:solidFill>
                  <a:srgbClr val="C00000"/>
                </a:solidFill>
              </a:rPr>
              <a:t>sins</a:t>
            </a:r>
            <a:r>
              <a:rPr b="1">
                <a:solidFill>
                  <a:srgbClr val="00B050"/>
                </a:solidFill>
              </a:rPr>
              <a:t> because 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rPr b="1">
                <a:solidFill>
                  <a:srgbClr val="00B050"/>
                </a:solidFill>
              </a:rPr>
              <a:t> </a:t>
            </a:r>
            <a:r>
              <a:rPr b="1">
                <a:solidFill>
                  <a:srgbClr val="0FD4A8"/>
                </a:solidFill>
              </a:rPr>
              <a:t>arose from </a:t>
            </a:r>
            <a:r>
              <a:rPr b="1">
                <a:solidFill>
                  <a:srgbClr val="3B7D22"/>
                </a:solidFill>
              </a:rPr>
              <a:t>the dead </a:t>
            </a:r>
            <a:r>
              <a:rPr b="1">
                <a:solidFill>
                  <a:srgbClr val="00B050"/>
                </a:solidFill>
              </a:rPr>
              <a:t>three days later </a:t>
            </a:r>
            <a:r>
              <a:rPr b="1" sz="6400">
                <a:solidFill>
                  <a:srgbClr val="FF0000"/>
                </a:solidFill>
              </a:rPr>
              <a:t>1 Corinthians 15:3-4</a:t>
            </a:r>
            <a:endParaRPr b="1"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is Lord</a:t>
            </a:r>
            <a:r>
              <a:rPr>
                <a:solidFill>
                  <a:srgbClr val="00B050"/>
                </a:solidFill>
              </a:rPr>
              <a:t>! </a:t>
            </a:r>
            <a:r>
              <a:t>He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became</a:t>
            </a:r>
            <a:r>
              <a:rPr>
                <a:solidFill>
                  <a:srgbClr val="00B050"/>
                </a:solidFill>
              </a:rPr>
              <a:t> </a:t>
            </a:r>
            <a:r>
              <a:t>the author of eternal salvation</a:t>
            </a:r>
            <a:r>
              <a:rPr>
                <a:solidFill>
                  <a:srgbClr val="00B050"/>
                </a:solidFill>
              </a:rPr>
              <a:t> unto all that </a:t>
            </a:r>
            <a:r>
              <a:rPr>
                <a:solidFill>
                  <a:srgbClr val="0FD4A8"/>
                </a:solidFill>
              </a:rPr>
              <a:t>obey</a:t>
            </a:r>
            <a:r>
              <a:rPr>
                <a:solidFill>
                  <a:srgbClr val="00B050"/>
                </a:solidFill>
              </a:rPr>
              <a:t> </a:t>
            </a:r>
            <a:r>
              <a:t>Him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Hebrews 5:9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b="1">
                <a:solidFill>
                  <a:srgbClr val="0FD4A8"/>
                </a:solidFill>
              </a:rPr>
              <a:t>believe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Jesus is Lord </a:t>
            </a:r>
            <a:r>
              <a:rPr b="1">
                <a:solidFill>
                  <a:srgbClr val="00B050"/>
                </a:solidFill>
              </a:rPr>
              <a:t>so strongly that </a:t>
            </a:r>
            <a:r>
              <a:t>I </a:t>
            </a:r>
            <a:r>
              <a:rPr b="1">
                <a:solidFill>
                  <a:srgbClr val="0FD4A8"/>
                </a:solidFill>
              </a:rPr>
              <a:t>confess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Him</a:t>
            </a:r>
            <a:r>
              <a:t> as </a:t>
            </a:r>
            <a:r>
              <a:rPr b="1">
                <a:solidFill>
                  <a:srgbClr val="00B0F0"/>
                </a:solidFill>
              </a:rPr>
              <a:t>Lord</a:t>
            </a:r>
            <a:r>
              <a:t> and </a:t>
            </a:r>
            <a:r>
              <a:rPr b="1">
                <a:solidFill>
                  <a:srgbClr val="0FD4A8"/>
                </a:solidFill>
              </a:rPr>
              <a:t>submit</a:t>
            </a:r>
            <a:r>
              <a:t> </a:t>
            </a:r>
            <a:r>
              <a:rPr b="1">
                <a:solidFill>
                  <a:srgbClr val="0FD4A8"/>
                </a:solidFill>
              </a:rPr>
              <a:t>to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word </a:t>
            </a:r>
            <a:r>
              <a:t>(</a:t>
            </a:r>
            <a:r>
              <a:rPr b="1">
                <a:solidFill>
                  <a:srgbClr val="00B050"/>
                </a:solidFill>
              </a:rPr>
              <a:t>where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authority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is</a:t>
            </a:r>
            <a:r>
              <a:t>) I </a:t>
            </a:r>
            <a:r>
              <a:rPr b="1">
                <a:solidFill>
                  <a:srgbClr val="0FD4A8"/>
                </a:solidFill>
              </a:rPr>
              <a:t>want to know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will</a:t>
            </a:r>
            <a:r>
              <a:t> and </a:t>
            </a:r>
            <a:r>
              <a:rPr b="1">
                <a:solidFill>
                  <a:srgbClr val="0FD4A8"/>
                </a:solidFill>
              </a:rPr>
              <a:t>submit to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total </a:t>
            </a:r>
            <a:r>
              <a:rPr b="1">
                <a:solidFill>
                  <a:srgbClr val="7030A0"/>
                </a:solidFill>
              </a:rPr>
              <a:t>authority</a:t>
            </a:r>
            <a:r>
              <a:rPr b="1">
                <a:solidFill>
                  <a:srgbClr val="00B050"/>
                </a:solidFill>
              </a:rPr>
              <a:t> over </a:t>
            </a:r>
            <a:r>
              <a:rPr b="1">
                <a:solidFill>
                  <a:srgbClr val="00B0F0"/>
                </a:solidFill>
              </a:rPr>
              <a:t>heaven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earth</a:t>
            </a:r>
            <a:r>
              <a:t> </a:t>
            </a:r>
            <a:r>
              <a:rPr b="1" sz="6400">
                <a:solidFill>
                  <a:srgbClr val="FF0000"/>
                </a:solidFill>
              </a:rPr>
              <a:t>Romans 10:9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/>
          <p:nvPr>
            <p:ph type="title"/>
          </p:nvPr>
        </p:nvSpPr>
        <p:spPr>
          <a:xfrm>
            <a:off x="719999" y="1"/>
            <a:ext cx="22881602" cy="21209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Forgiveness </a:t>
            </a:r>
            <a:r>
              <a:rPr>
                <a:solidFill>
                  <a:srgbClr val="0070C0"/>
                </a:solidFill>
              </a:rPr>
              <a:t>Is Absolutely Necessary For </a:t>
            </a:r>
            <a:r>
              <a:t>Eternal Life!</a:t>
            </a:r>
          </a:p>
        </p:txBody>
      </p:sp>
      <p:sp>
        <p:nvSpPr>
          <p:cNvPr id="210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By </a:t>
            </a:r>
            <a:r>
              <a:rPr b="1">
                <a:solidFill>
                  <a:srgbClr val="0070C0"/>
                </a:solidFill>
              </a:rPr>
              <a:t>faith</a:t>
            </a:r>
            <a:r>
              <a:t> in </a:t>
            </a:r>
            <a:r>
              <a:rPr b="1">
                <a:solidFill>
                  <a:srgbClr val="0070C0"/>
                </a:solidFill>
              </a:rPr>
              <a:t>the word </a:t>
            </a:r>
            <a:r>
              <a:rPr b="1">
                <a:solidFill>
                  <a:srgbClr val="00B0F0"/>
                </a:solidFill>
              </a:rPr>
              <a:t>of Christ </a:t>
            </a:r>
            <a:r>
              <a:t>(</a:t>
            </a:r>
            <a:r>
              <a:rPr b="1">
                <a:solidFill>
                  <a:srgbClr val="0070C0"/>
                </a:solidFill>
              </a:rPr>
              <a:t>the faith </a:t>
            </a:r>
            <a:r>
              <a:rPr b="1">
                <a:solidFill>
                  <a:srgbClr val="00B0F0"/>
                </a:solidFill>
              </a:rPr>
              <a:t>the Holy Spirit </a:t>
            </a:r>
            <a:r>
              <a:rPr b="1">
                <a:solidFill>
                  <a:srgbClr val="0FD4A8"/>
                </a:solidFill>
              </a:rPr>
              <a:t>revealed to </a:t>
            </a:r>
            <a:r>
              <a:rPr b="1">
                <a:solidFill>
                  <a:srgbClr val="0070C0"/>
                </a:solidFill>
              </a:rPr>
              <a:t>us</a:t>
            </a:r>
            <a:r>
              <a:t> in </a:t>
            </a:r>
            <a:r>
              <a:rPr b="1">
                <a:solidFill>
                  <a:srgbClr val="0070C0"/>
                </a:solidFill>
              </a:rPr>
              <a:t>the New Testament</a:t>
            </a:r>
            <a:r>
              <a:t>), I </a:t>
            </a:r>
            <a:r>
              <a:rPr b="1">
                <a:solidFill>
                  <a:srgbClr val="0FD4A8"/>
                </a:solidFill>
              </a:rPr>
              <a:t>called upon </a:t>
            </a:r>
            <a:r>
              <a:rPr b="1">
                <a:solidFill>
                  <a:srgbClr val="00B0F0"/>
                </a:solidFill>
              </a:rPr>
              <a:t>the name of the Lord </a:t>
            </a:r>
            <a:r>
              <a:t>by </a:t>
            </a:r>
            <a:r>
              <a:rPr b="1">
                <a:solidFill>
                  <a:srgbClr val="0070C0"/>
                </a:solidFill>
              </a:rPr>
              <a:t>being baptized in </a:t>
            </a:r>
            <a:r>
              <a:rPr b="1">
                <a:solidFill>
                  <a:srgbClr val="00B0F0"/>
                </a:solidFill>
              </a:rPr>
              <a:t>His name </a:t>
            </a:r>
            <a:r>
              <a:rPr b="1">
                <a:solidFill>
                  <a:srgbClr val="00B050"/>
                </a:solidFill>
              </a:rPr>
              <a:t>for the remission </a:t>
            </a:r>
            <a:r>
              <a:t>of </a:t>
            </a:r>
            <a:r>
              <a:rPr b="1">
                <a:solidFill>
                  <a:srgbClr val="0070C0"/>
                </a:solidFill>
              </a:rPr>
              <a:t>my</a:t>
            </a:r>
            <a:r>
              <a:t> </a:t>
            </a:r>
            <a:r>
              <a:rPr b="1">
                <a:solidFill>
                  <a:srgbClr val="C00000"/>
                </a:solidFill>
              </a:rPr>
              <a:t>sins</a:t>
            </a:r>
            <a:r>
              <a:t> </a:t>
            </a:r>
            <a:r>
              <a:rPr b="1" sz="6400">
                <a:solidFill>
                  <a:srgbClr val="FF0000"/>
                </a:solidFill>
              </a:rPr>
              <a:t>Acts 2:21,36-41; 10:43,47-48; 22:16</a:t>
            </a:r>
            <a:r>
              <a:rPr sz="6400"/>
              <a:t>;</a:t>
            </a:r>
            <a:r>
              <a:rPr b="1" sz="6400">
                <a:solidFill>
                  <a:srgbClr val="FF0000"/>
                </a:solidFill>
              </a:rPr>
              <a:t> Colossians 2:12  </a:t>
            </a:r>
            <a:endParaRPr b="1" sz="6400">
              <a:solidFill>
                <a:srgbClr val="FF0000"/>
              </a:solidFill>
            </a:endParaRPr>
          </a:p>
          <a:p>
            <a:pPr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b="1">
                <a:solidFill>
                  <a:srgbClr val="0FD4A8"/>
                </a:solidFill>
              </a:rPr>
              <a:t>know</a:t>
            </a:r>
            <a:r>
              <a:t> that I </a:t>
            </a:r>
            <a:r>
              <a:rPr b="1">
                <a:solidFill>
                  <a:srgbClr val="0FD4A8"/>
                </a:solidFill>
              </a:rPr>
              <a:t>am forgiven</a:t>
            </a:r>
            <a:r>
              <a:t>! I felt that </a:t>
            </a:r>
            <a:r>
              <a:rPr b="1">
                <a:solidFill>
                  <a:srgbClr val="002060"/>
                </a:solidFill>
              </a:rPr>
              <a:t>burden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be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removed from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. </a:t>
            </a:r>
            <a:r>
              <a:rPr b="1">
                <a:solidFill>
                  <a:srgbClr val="C00000"/>
                </a:solidFill>
              </a:rPr>
              <a:t>Sin</a:t>
            </a:r>
            <a:r>
              <a:t> </a:t>
            </a:r>
            <a:r>
              <a:rPr b="1"/>
              <a:t>no</a:t>
            </a:r>
            <a:r>
              <a:t> </a:t>
            </a:r>
            <a:r>
              <a:rPr b="1"/>
              <a:t>longer</a:t>
            </a:r>
            <a:r>
              <a:t> </a:t>
            </a:r>
            <a:r>
              <a:rPr b="1"/>
              <a:t>has the influence over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 that </a:t>
            </a:r>
            <a:r>
              <a:rPr b="1">
                <a:solidFill>
                  <a:srgbClr val="C00000"/>
                </a:solidFill>
              </a:rPr>
              <a:t>it</a:t>
            </a:r>
            <a:r>
              <a:t> </a:t>
            </a:r>
            <a:r>
              <a:rPr b="1"/>
              <a:t>used to have</a:t>
            </a:r>
            <a:r>
              <a:t>; </a:t>
            </a:r>
            <a:r>
              <a:rPr b="1"/>
              <a:t>no fear, no doubt</a:t>
            </a:r>
            <a:r>
              <a:t>; </a:t>
            </a:r>
            <a:r>
              <a:rPr b="1">
                <a:solidFill>
                  <a:srgbClr val="0FD4A8"/>
                </a:solidFill>
              </a:rPr>
              <a:t>filled</a:t>
            </a:r>
            <a:r>
              <a:t> </a:t>
            </a:r>
            <a:r>
              <a:rPr b="1">
                <a:solidFill>
                  <a:srgbClr val="0FD4A8"/>
                </a:solidFill>
              </a:rPr>
              <a:t>with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love</a:t>
            </a:r>
            <a:r>
              <a:t>, </a:t>
            </a:r>
            <a:r>
              <a:rPr b="1">
                <a:solidFill>
                  <a:srgbClr val="00B0F0"/>
                </a:solidFill>
              </a:rPr>
              <a:t>joy</a:t>
            </a:r>
            <a:r>
              <a:t>, </a:t>
            </a:r>
            <a:r>
              <a:rPr b="1">
                <a:solidFill>
                  <a:srgbClr val="00B0F0"/>
                </a:solidFill>
              </a:rPr>
              <a:t>peace</a:t>
            </a:r>
            <a:r>
              <a:t>, etc. </a:t>
            </a:r>
            <a:r>
              <a:rPr b="1" sz="6400">
                <a:solidFill>
                  <a:srgbClr val="FF0000"/>
                </a:solidFill>
              </a:rPr>
              <a:t>Galatians 2:20; 5:14-25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/>
          <p:nvPr>
            <p:ph type="title"/>
          </p:nvPr>
        </p:nvSpPr>
        <p:spPr>
          <a:xfrm>
            <a:off x="719999" y="1"/>
            <a:ext cx="22881602" cy="21209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Forgiveness </a:t>
            </a:r>
            <a:r>
              <a:rPr>
                <a:solidFill>
                  <a:srgbClr val="0070C0"/>
                </a:solidFill>
              </a:rPr>
              <a:t>Is Absolutely Necessary For </a:t>
            </a:r>
            <a:r>
              <a:t>Eternal Life!</a:t>
            </a:r>
          </a:p>
        </p:txBody>
      </p:sp>
      <p:sp>
        <p:nvSpPr>
          <p:cNvPr id="213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Now</a:t>
            </a:r>
            <a:r>
              <a:rPr b="0">
                <a:solidFill>
                  <a:srgbClr val="000000"/>
                </a:solidFill>
              </a:rPr>
              <a:t> I </a:t>
            </a:r>
            <a:r>
              <a:rPr>
                <a:solidFill>
                  <a:srgbClr val="0FD4A8"/>
                </a:solidFill>
              </a:rPr>
              <a:t>walk</a:t>
            </a:r>
            <a:r>
              <a:rPr b="0">
                <a:solidFill>
                  <a:srgbClr val="000000"/>
                </a:solidFill>
              </a:rPr>
              <a:t> by </a:t>
            </a:r>
            <a:r>
              <a:rPr>
                <a:solidFill>
                  <a:srgbClr val="0070C0"/>
                </a:solidFill>
              </a:rPr>
              <a:t>faith</a:t>
            </a:r>
            <a:r>
              <a:rPr b="0">
                <a:solidFill>
                  <a:srgbClr val="000000"/>
                </a:solidFill>
              </a:rPr>
              <a:t> with </a:t>
            </a:r>
            <a:r>
              <a:rPr>
                <a:solidFill>
                  <a:srgbClr val="00B0F0"/>
                </a:solidFill>
              </a:rPr>
              <a:t>Christ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in order to </a:t>
            </a:r>
            <a:r>
              <a:rPr>
                <a:solidFill>
                  <a:srgbClr val="0FD4A8"/>
                </a:solidFill>
              </a:rPr>
              <a:t>be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transformed into </a:t>
            </a:r>
            <a:r>
              <a:rPr>
                <a:solidFill>
                  <a:srgbClr val="00B0F0"/>
                </a:solidFill>
              </a:rP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image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2 Corinthians 5:7; 3:17-18; 4:16-18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Ephesians 4:11-16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My</a:t>
            </a:r>
            <a:r>
              <a:rPr>
                <a:solidFill>
                  <a:srgbClr val="00B0F0"/>
                </a:solidFill>
              </a:rPr>
              <a:t> Lord Jesus </a:t>
            </a:r>
            <a:r>
              <a:rPr>
                <a:solidFill>
                  <a:srgbClr val="7030A0"/>
                </a:solidFill>
              </a:rPr>
              <a:t>commands</a:t>
            </a:r>
            <a:r>
              <a:rPr>
                <a:solidFill>
                  <a:srgbClr val="00B0F0"/>
                </a:solidFill>
              </a:rPr>
              <a:t> </a:t>
            </a:r>
            <a:r>
              <a:t>me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to forgive </a:t>
            </a:r>
            <a:r>
              <a:t>others </a:t>
            </a:r>
            <a:r>
              <a:rPr sz="6400">
                <a:solidFill>
                  <a:srgbClr val="FF0000"/>
                </a:solidFill>
              </a:rPr>
              <a:t>Eph. 4:32 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Forgiveness is the foundation of the way </a:t>
            </a:r>
            <a:r>
              <a:rPr>
                <a:solidFill>
                  <a:srgbClr val="00B0F0"/>
                </a:solidFill>
              </a:rPr>
              <a:t>of Christ </a:t>
            </a:r>
            <a:r>
              <a:rPr sz="6400">
                <a:solidFill>
                  <a:srgbClr val="FF0000"/>
                </a:solidFill>
              </a:rPr>
              <a:t>Matt. 6:9-15; 18:21-35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Why</a:t>
            </a:r>
            <a:r>
              <a:rPr>
                <a:solidFill>
                  <a:srgbClr val="00B0F0"/>
                </a:solidFill>
              </a:rPr>
              <a:t> He </a:t>
            </a:r>
            <a:r>
              <a:rPr>
                <a:solidFill>
                  <a:srgbClr val="0FD4A8"/>
                </a:solidFill>
              </a:rPr>
              <a:t>came</a:t>
            </a:r>
            <a:r>
              <a:rPr>
                <a:solidFill>
                  <a:srgbClr val="00B0F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John 1:14-18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Why</a:t>
            </a:r>
            <a:r>
              <a:rPr>
                <a:solidFill>
                  <a:srgbClr val="00B0F0"/>
                </a:solidFill>
              </a:rPr>
              <a:t> He </a:t>
            </a:r>
            <a:r>
              <a:rPr>
                <a:solidFill>
                  <a:srgbClr val="0FD4A8"/>
                </a:solidFill>
              </a:rPr>
              <a:t>died</a:t>
            </a:r>
            <a:r>
              <a:rPr>
                <a:solidFill>
                  <a:srgbClr val="00B0F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John 3:16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1 John 3:16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Hebrews 2:9-18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>
            <p:ph type="title"/>
          </p:nvPr>
        </p:nvSpPr>
        <p:spPr>
          <a:xfrm>
            <a:off x="1676400" y="1"/>
            <a:ext cx="21031200" cy="2271252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Daily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Renewing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Inner Man </a:t>
            </a:r>
            <a:r>
              <a:rPr>
                <a:solidFill>
                  <a:srgbClr val="0FD4A8"/>
                </a:solidFill>
              </a:rPr>
              <a:t>To Forgive</a:t>
            </a:r>
          </a:p>
        </p:txBody>
      </p:sp>
      <p:sp>
        <p:nvSpPr>
          <p:cNvPr id="216" name="Content Placeholder 2"/>
          <p:cNvSpPr txBox="1"/>
          <p:nvPr>
            <p:ph type="body" idx="1"/>
          </p:nvPr>
        </p:nvSpPr>
        <p:spPr>
          <a:xfrm>
            <a:off x="1676400" y="2014779"/>
            <a:ext cx="21031200" cy="1170122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Genesis 50:15-21 </a:t>
            </a:r>
            <a:r>
              <a:rPr>
                <a:solidFill>
                  <a:srgbClr val="0070C0"/>
                </a:solidFill>
              </a:rPr>
              <a:t>Joseph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rPr>
                <a:solidFill>
                  <a:srgbClr val="0070C0"/>
                </a:solidFill>
              </a:rPr>
              <a:t> his brothers </a:t>
            </a:r>
            <a:endParaRPr>
              <a:solidFill>
                <a:srgbClr val="0070C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Exodus 33:18-34:28</a:t>
            </a:r>
            <a:r>
              <a:rPr>
                <a:solidFill>
                  <a:srgbClr val="00B0F0"/>
                </a:solidFill>
              </a:rPr>
              <a:t> Who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>
                <a:solidFill>
                  <a:srgbClr val="00B0F0"/>
                </a:solidFill>
              </a:rPr>
              <a:t>is</a:t>
            </a:r>
            <a:r>
              <a:t> </a:t>
            </a: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Leviticus 19:15-18 </a:t>
            </a:r>
            <a:r>
              <a:rPr>
                <a:solidFill>
                  <a:srgbClr val="000000"/>
                </a:solidFill>
              </a:rPr>
              <a:t>no favoritism, no gossip; no  grudges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love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>
                <a:solidFill>
                  <a:srgbClr val="0FD4A8"/>
                </a:solidFill>
              </a:rPr>
              <a:t> as </a:t>
            </a:r>
            <a:r>
              <a:rPr>
                <a:solidFill>
                  <a:srgbClr val="0070C0"/>
                </a:solidFill>
              </a:rPr>
              <a:t>you</a:t>
            </a:r>
            <a:r>
              <a:rPr>
                <a:solidFill>
                  <a:srgbClr val="0FD4A8"/>
                </a:solidFill>
              </a:rPr>
              <a:t> want to be loved</a:t>
            </a:r>
            <a:endParaRPr>
              <a:solidFill>
                <a:srgbClr val="0FD4A8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Samuel 25:2-35</a:t>
            </a:r>
            <a:r>
              <a:rPr>
                <a:solidFill>
                  <a:srgbClr val="0070C0"/>
                </a:solidFill>
              </a:rPr>
              <a:t> David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rPr>
                <a:solidFill>
                  <a:srgbClr val="0070C0"/>
                </a:solidFill>
              </a:rPr>
              <a:t> his reviler’s family </a:t>
            </a: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16:6; 3:3-4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Psalm 85:7-10 </a:t>
            </a:r>
            <a:r>
              <a:rPr>
                <a:solidFill>
                  <a:srgbClr val="00B0F0"/>
                </a:solidFill>
              </a:rPr>
              <a:t>mercy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t> </a:t>
            </a:r>
            <a:r>
              <a:rPr>
                <a:solidFill>
                  <a:srgbClr val="0070C0"/>
                </a:solidFill>
              </a:rPr>
              <a:t>truth</a:t>
            </a:r>
            <a:endParaRPr>
              <a:solidFill>
                <a:srgbClr val="0070C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Psalm 18:23-27 </a:t>
            </a:r>
            <a:r>
              <a:rPr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>
                <a:solidFill>
                  <a:srgbClr val="00B050"/>
                </a:solidFill>
              </a:rPr>
              <a:t>will</a:t>
            </a:r>
            <a:r>
              <a:t> </a:t>
            </a:r>
            <a:r>
              <a:rPr>
                <a:solidFill>
                  <a:srgbClr val="00B050"/>
                </a:solidFill>
              </a:rPr>
              <a:t>reap</a:t>
            </a:r>
            <a:r>
              <a:t> </a:t>
            </a:r>
            <a:r>
              <a:rPr>
                <a:solidFill>
                  <a:srgbClr val="0070C0"/>
                </a:solidFill>
              </a:rPr>
              <a:t>what</a:t>
            </a:r>
            <a:r>
              <a:t> </a:t>
            </a:r>
            <a:r>
              <a:rPr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>
                <a:solidFill>
                  <a:srgbClr val="00B050"/>
                </a:solidFill>
              </a:rPr>
              <a:t>sow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/>
          <p:nvPr>
            <p:ph type="title"/>
          </p:nvPr>
        </p:nvSpPr>
        <p:spPr>
          <a:xfrm>
            <a:off x="1219200" y="0"/>
            <a:ext cx="21945600" cy="18288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Psalm 18:23-27</a:t>
            </a:r>
          </a:p>
        </p:txBody>
      </p:sp>
      <p:sp>
        <p:nvSpPr>
          <p:cNvPr id="219" name="Content Placeholder 2"/>
          <p:cNvSpPr txBox="1"/>
          <p:nvPr>
            <p:ph type="body" idx="1"/>
          </p:nvPr>
        </p:nvSpPr>
        <p:spPr>
          <a:xfrm>
            <a:off x="609600" y="1676400"/>
            <a:ext cx="231648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i="1"/>
            </a:pPr>
            <a:r>
              <a:t>	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I was also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blameless 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Him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and I kept myself from my iniquity.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Therefore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the </a:t>
            </a:r>
            <a:r>
              <a:rPr b="1" cap="small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Lord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has recompensed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according to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my righteousness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according to the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cleanness of my hands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His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sight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/>
          <p:nvPr>
            <p:ph type="title"/>
          </p:nvPr>
        </p:nvSpPr>
        <p:spPr>
          <a:xfrm>
            <a:off x="1219200" y="0"/>
            <a:ext cx="21945600" cy="18288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Psalm 18:23-27</a:t>
            </a:r>
          </a:p>
        </p:txBody>
      </p:sp>
      <p:sp>
        <p:nvSpPr>
          <p:cNvPr id="222" name="Content Placeholder 2"/>
          <p:cNvSpPr txBox="1"/>
          <p:nvPr>
            <p:ph type="body" idx="1"/>
          </p:nvPr>
        </p:nvSpPr>
        <p:spPr>
          <a:xfrm>
            <a:off x="609600" y="1676400"/>
            <a:ext cx="231648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i="1"/>
            </a:pPr>
            <a:r>
              <a:t>	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With the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merciful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will show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Yourself merciful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;</a:t>
            </a:r>
            <a:br>
              <a:rPr i="0" sz="7200">
                <a:latin typeface="Calibri"/>
                <a:ea typeface="Calibri"/>
                <a:cs typeface="Calibri"/>
                <a:sym typeface="Calibri"/>
              </a:rPr>
            </a:br>
            <a:r>
              <a:rPr i="0" sz="7200">
                <a:latin typeface="Calibri"/>
                <a:ea typeface="Calibri"/>
                <a:cs typeface="Calibri"/>
                <a:sym typeface="Calibri"/>
              </a:rPr>
              <a:t>with a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blameless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man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You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will show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Yourself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blameless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; with the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pure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will show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Yourself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pure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; and with the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devious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will show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Yourself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shrewd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 For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save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humble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people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but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will bring down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haughty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looks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/>
          <p:nvPr>
            <p:ph type="title"/>
          </p:nvPr>
        </p:nvSpPr>
        <p:spPr>
          <a:xfrm>
            <a:off x="1676400" y="1"/>
            <a:ext cx="21031200" cy="2271252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Daily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Renewing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Inner Man </a:t>
            </a:r>
            <a:r>
              <a:rPr>
                <a:solidFill>
                  <a:srgbClr val="0FD4A8"/>
                </a:solidFill>
              </a:rPr>
              <a:t>To Forgive</a:t>
            </a:r>
          </a:p>
        </p:txBody>
      </p:sp>
      <p:sp>
        <p:nvSpPr>
          <p:cNvPr id="225" name="Content Placeholder 2"/>
          <p:cNvSpPr txBox="1"/>
          <p:nvPr>
            <p:ph type="body" idx="1"/>
          </p:nvPr>
        </p:nvSpPr>
        <p:spPr>
          <a:xfrm>
            <a:off x="1676400" y="2014779"/>
            <a:ext cx="21031200" cy="1170122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Genesis 50:15-21 </a:t>
            </a:r>
            <a:r>
              <a:rPr>
                <a:solidFill>
                  <a:srgbClr val="0070C0"/>
                </a:solidFill>
              </a:rPr>
              <a:t>Joseph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rPr>
                <a:solidFill>
                  <a:srgbClr val="0070C0"/>
                </a:solidFill>
              </a:rPr>
              <a:t> his brothers </a:t>
            </a:r>
            <a:endParaRPr>
              <a:solidFill>
                <a:srgbClr val="0070C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Exodus 33:18-34:28</a:t>
            </a:r>
            <a:r>
              <a:rPr>
                <a:solidFill>
                  <a:srgbClr val="00B0F0"/>
                </a:solidFill>
              </a:rPr>
              <a:t> Who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>
                <a:solidFill>
                  <a:srgbClr val="00B0F0"/>
                </a:solidFill>
              </a:rPr>
              <a:t>is</a:t>
            </a:r>
            <a:r>
              <a:t> </a:t>
            </a: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Leviticus 19:15-18 </a:t>
            </a:r>
            <a:r>
              <a:rPr>
                <a:solidFill>
                  <a:srgbClr val="000000"/>
                </a:solidFill>
              </a:rPr>
              <a:t>no favoritism, no gossip; no  grudges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love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>
                <a:solidFill>
                  <a:srgbClr val="0FD4A8"/>
                </a:solidFill>
              </a:rPr>
              <a:t> as </a:t>
            </a:r>
            <a:r>
              <a:rPr>
                <a:solidFill>
                  <a:srgbClr val="0070C0"/>
                </a:solidFill>
              </a:rPr>
              <a:t>you</a:t>
            </a:r>
            <a:r>
              <a:rPr>
                <a:solidFill>
                  <a:srgbClr val="0FD4A8"/>
                </a:solidFill>
              </a:rPr>
              <a:t> want to be loved</a:t>
            </a:r>
            <a:endParaRPr>
              <a:solidFill>
                <a:srgbClr val="0FD4A8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Samuel 25:2-35</a:t>
            </a:r>
            <a:r>
              <a:rPr>
                <a:solidFill>
                  <a:srgbClr val="0070C0"/>
                </a:solidFill>
              </a:rPr>
              <a:t> David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rPr>
                <a:solidFill>
                  <a:srgbClr val="0070C0"/>
                </a:solidFill>
              </a:rPr>
              <a:t> his reviler’s family </a:t>
            </a: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16:6; 3:3-4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Psalm 85:7-10 </a:t>
            </a:r>
            <a:r>
              <a:rPr>
                <a:solidFill>
                  <a:srgbClr val="00B0F0"/>
                </a:solidFill>
              </a:rPr>
              <a:t>mercy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t> </a:t>
            </a:r>
            <a:r>
              <a:rPr>
                <a:solidFill>
                  <a:srgbClr val="0070C0"/>
                </a:solidFill>
              </a:rPr>
              <a:t>truth</a:t>
            </a:r>
            <a:endParaRPr>
              <a:solidFill>
                <a:srgbClr val="0070C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Psalm 18:23-27 </a:t>
            </a:r>
            <a:r>
              <a:rPr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>
                <a:solidFill>
                  <a:srgbClr val="00B050"/>
                </a:solidFill>
              </a:rPr>
              <a:t>will</a:t>
            </a:r>
            <a:r>
              <a:t> </a:t>
            </a:r>
            <a:r>
              <a:rPr>
                <a:solidFill>
                  <a:srgbClr val="00B050"/>
                </a:solidFill>
              </a:rPr>
              <a:t>reap</a:t>
            </a:r>
            <a:r>
              <a:t> </a:t>
            </a:r>
            <a:r>
              <a:rPr>
                <a:solidFill>
                  <a:srgbClr val="0070C0"/>
                </a:solidFill>
              </a:rPr>
              <a:t>what</a:t>
            </a:r>
            <a:r>
              <a:t> </a:t>
            </a:r>
            <a:r>
              <a:rPr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>
                <a:solidFill>
                  <a:srgbClr val="00B050"/>
                </a:solidFill>
              </a:rPr>
              <a:t>sow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FORGIVING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>
                <a:solidFill>
                  <a:srgbClr val="00B0F0"/>
                </a:solidFill>
              </a:rPr>
              <a:t> AS GOD IN CHRIST </a:t>
            </a:r>
            <a:r>
              <a:t>FORGAVE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YOU</a:t>
            </a:r>
          </a:p>
        </p:txBody>
      </p:sp>
      <p:sp>
        <p:nvSpPr>
          <p:cNvPr id="174" name="Subtitle 2"/>
          <p:cNvSpPr txBox="1"/>
          <p:nvPr>
            <p:ph type="body" sz="quarter" idx="1"/>
          </p:nvPr>
        </p:nvSpPr>
        <p:spPr>
          <a:xfrm>
            <a:off x="3048000" y="7204075"/>
            <a:ext cx="18288000" cy="3311523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EPHESIANS 4:29-32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 txBox="1"/>
          <p:nvPr>
            <p:ph type="title"/>
          </p:nvPr>
        </p:nvSpPr>
        <p:spPr>
          <a:xfrm>
            <a:off x="1676400" y="1"/>
            <a:ext cx="21031200" cy="2271252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Daily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Renewing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Inner Man </a:t>
            </a:r>
            <a:r>
              <a:rPr>
                <a:solidFill>
                  <a:srgbClr val="0FD4A8"/>
                </a:solidFill>
              </a:rPr>
              <a:t>To Forgive</a:t>
            </a:r>
          </a:p>
        </p:txBody>
      </p:sp>
      <p:sp>
        <p:nvSpPr>
          <p:cNvPr id="228" name="Content Placeholder 2"/>
          <p:cNvSpPr txBox="1"/>
          <p:nvPr>
            <p:ph type="body" idx="1"/>
          </p:nvPr>
        </p:nvSpPr>
        <p:spPr>
          <a:xfrm>
            <a:off x="1676400" y="2014779"/>
            <a:ext cx="21031200" cy="1170122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Genesis 50:15-21 </a:t>
            </a:r>
            <a:r>
              <a:rPr>
                <a:solidFill>
                  <a:srgbClr val="0070C0"/>
                </a:solidFill>
              </a:rPr>
              <a:t>Joseph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rPr>
                <a:solidFill>
                  <a:srgbClr val="0070C0"/>
                </a:solidFill>
              </a:rPr>
              <a:t> his brothers </a:t>
            </a:r>
            <a:endParaRPr>
              <a:solidFill>
                <a:srgbClr val="0070C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Exodus 33:18-34:28</a:t>
            </a:r>
            <a:r>
              <a:rPr>
                <a:solidFill>
                  <a:srgbClr val="00B0F0"/>
                </a:solidFill>
              </a:rPr>
              <a:t> Who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>
                <a:solidFill>
                  <a:srgbClr val="00B0F0"/>
                </a:solidFill>
              </a:rPr>
              <a:t>is</a:t>
            </a:r>
            <a:r>
              <a:t> </a:t>
            </a: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Leviticus 19:15-18 </a:t>
            </a:r>
            <a:r>
              <a:rPr>
                <a:solidFill>
                  <a:srgbClr val="000000"/>
                </a:solidFill>
              </a:rPr>
              <a:t>no favoritism, no gossip; no  grudges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love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>
                <a:solidFill>
                  <a:srgbClr val="0FD4A8"/>
                </a:solidFill>
              </a:rPr>
              <a:t> as </a:t>
            </a:r>
            <a:r>
              <a:rPr>
                <a:solidFill>
                  <a:srgbClr val="0070C0"/>
                </a:solidFill>
              </a:rPr>
              <a:t>you</a:t>
            </a:r>
            <a:r>
              <a:rPr>
                <a:solidFill>
                  <a:srgbClr val="0FD4A8"/>
                </a:solidFill>
              </a:rPr>
              <a:t> want to be loved</a:t>
            </a:r>
            <a:endParaRPr>
              <a:solidFill>
                <a:srgbClr val="0FD4A8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Samuel 25:2-35</a:t>
            </a:r>
            <a:r>
              <a:rPr>
                <a:solidFill>
                  <a:srgbClr val="0070C0"/>
                </a:solidFill>
              </a:rPr>
              <a:t> David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rPr>
                <a:solidFill>
                  <a:srgbClr val="0070C0"/>
                </a:solidFill>
              </a:rPr>
              <a:t> his reviler’s family </a:t>
            </a: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16:6; 3:3-4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Psalm 85:7-10 </a:t>
            </a:r>
            <a:r>
              <a:rPr>
                <a:solidFill>
                  <a:srgbClr val="00B0F0"/>
                </a:solidFill>
              </a:rPr>
              <a:t>mercy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t> </a:t>
            </a:r>
            <a:r>
              <a:rPr>
                <a:solidFill>
                  <a:srgbClr val="0070C0"/>
                </a:solidFill>
              </a:rPr>
              <a:t>truth</a:t>
            </a:r>
            <a:endParaRPr>
              <a:solidFill>
                <a:srgbClr val="0070C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Psalm 18:23-27 </a:t>
            </a:r>
            <a:r>
              <a:rPr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>
                <a:solidFill>
                  <a:srgbClr val="00B050"/>
                </a:solidFill>
              </a:rPr>
              <a:t>will</a:t>
            </a:r>
            <a:r>
              <a:t> </a:t>
            </a:r>
            <a:r>
              <a:rPr>
                <a:solidFill>
                  <a:srgbClr val="00B050"/>
                </a:solidFill>
              </a:rPr>
              <a:t>reap</a:t>
            </a:r>
            <a:r>
              <a:t> </a:t>
            </a:r>
            <a:r>
              <a:rPr>
                <a:solidFill>
                  <a:srgbClr val="0070C0"/>
                </a:solidFill>
              </a:rPr>
              <a:t>what</a:t>
            </a:r>
            <a:r>
              <a:t> </a:t>
            </a:r>
            <a:r>
              <a:rPr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>
                <a:solidFill>
                  <a:srgbClr val="00B050"/>
                </a:solidFill>
              </a:rPr>
              <a:t>sow </a:t>
            </a:r>
            <a:endParaRPr>
              <a:solidFill>
                <a:srgbClr val="00B05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Ephesians 4:29-32 </a:t>
            </a:r>
            <a:r>
              <a:rPr>
                <a:solidFill>
                  <a:srgbClr val="0FD4A8"/>
                </a:solidFill>
              </a:rPr>
              <a:t>forgive</a:t>
            </a:r>
            <a:r>
              <a:t> </a:t>
            </a:r>
            <a:r>
              <a:rPr>
                <a:solidFill>
                  <a:srgbClr val="00B050"/>
                </a:solidFill>
              </a:rPr>
              <a:t>just</a:t>
            </a:r>
            <a:r>
              <a:t> </a:t>
            </a:r>
            <a:r>
              <a:rPr>
                <a:solidFill>
                  <a:srgbClr val="00B050"/>
                </a:solidFill>
              </a:rPr>
              <a:t>as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>
                <a:solidFill>
                  <a:srgbClr val="0FD4A8"/>
                </a:solidFill>
              </a:rPr>
              <a:t>forgave</a:t>
            </a:r>
            <a:r>
              <a:t> </a:t>
            </a:r>
            <a:r>
              <a:rPr>
                <a:solidFill>
                  <a:srgbClr val="0070C0"/>
                </a:solidFill>
              </a:rPr>
              <a:t>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/>
          <p:nvPr>
            <p:ph type="title"/>
          </p:nvPr>
        </p:nvSpPr>
        <p:spPr>
          <a:xfrm>
            <a:off x="3048000" y="-1"/>
            <a:ext cx="17780000" cy="2120900"/>
          </a:xfrm>
          <a:prstGeom prst="rect">
            <a:avLst/>
          </a:prstGeom>
        </p:spPr>
        <p:txBody>
          <a:bodyPr/>
          <a:lstStyle/>
          <a:p>
            <a:pPr algn="ctr" defTabSz="1810511">
              <a:defRPr b="1" sz="7128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Forgiving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Is Absolutely Necessary For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>
                <a:solidFill>
                  <a:srgbClr val="0070C0"/>
                </a:solidFill>
              </a:rPr>
              <a:t> </a:t>
            </a:r>
            <a:r>
              <a:t>To Forgive </a:t>
            </a:r>
            <a:r>
              <a:rPr>
                <a:solidFill>
                  <a:srgbClr val="0070C0"/>
                </a:solidFill>
              </a:rPr>
              <a:t>Us</a:t>
            </a:r>
            <a:r>
              <a:rPr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231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Matt 6:9-15 </a:t>
            </a:r>
            <a:r>
              <a:rPr>
                <a:solidFill>
                  <a:srgbClr val="0FD4A8"/>
                </a:solidFill>
              </a:rPr>
              <a:t>forgive</a:t>
            </a:r>
            <a:r>
              <a:t> 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</a:t>
            </a:r>
            <a:r>
              <a:rPr>
                <a:solidFill>
                  <a:srgbClr val="00B0F0"/>
                </a:solidFill>
              </a:rPr>
              <a:t>forgiven</a:t>
            </a:r>
            <a:endParaRPr>
              <a:solidFill>
                <a:srgbClr val="00B0F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Matt. 18:21-35 </a:t>
            </a:r>
            <a:r>
              <a:rPr>
                <a:solidFill>
                  <a:srgbClr val="00B0F0"/>
                </a:solidFill>
              </a:rPr>
              <a:t>forgiven 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</a:t>
            </a:r>
            <a:r>
              <a:rPr>
                <a:solidFill>
                  <a:srgbClr val="0FD4A8"/>
                </a:solidFill>
              </a:rPr>
              <a:t>forgive</a:t>
            </a:r>
            <a:r>
              <a:t> </a:t>
            </a:r>
            <a:endParaRPr>
              <a:solidFill>
                <a:srgbClr val="00B050"/>
              </a:solidFill>
            </a:endParaRPr>
          </a:p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You</a:t>
            </a:r>
            <a:r>
              <a:rPr>
                <a:solidFill>
                  <a:srgbClr val="00B050"/>
                </a:solidFill>
              </a:rPr>
              <a:t> WILL reap</a:t>
            </a:r>
            <a:r>
              <a:rPr>
                <a:solidFill>
                  <a:srgbClr val="00B0F0"/>
                </a:solidFill>
              </a:rPr>
              <a:t> </a:t>
            </a:r>
            <a:r>
              <a:t>what</a:t>
            </a:r>
            <a:r>
              <a:rPr>
                <a:solidFill>
                  <a:srgbClr val="00B0F0"/>
                </a:solidFill>
              </a:rPr>
              <a:t> </a:t>
            </a:r>
            <a:r>
              <a:t>you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sow </a:t>
            </a:r>
            <a:r>
              <a:rPr sz="6400">
                <a:solidFill>
                  <a:srgbClr val="FF0000"/>
                </a:solidFill>
              </a:rPr>
              <a:t>Galatians 6:7</a:t>
            </a:r>
            <a:endParaRPr sz="6400"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Psalm 18:23-27</a:t>
            </a:r>
          </a:p>
          <a:p>
            <a:pPr>
              <a:buSzTx/>
              <a:buNone/>
              <a:defRPr b="1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Are you sowing </a:t>
            </a:r>
            <a:r>
              <a:rPr>
                <a:solidFill>
                  <a:srgbClr val="00B0F0"/>
                </a:solidFill>
              </a:rPr>
              <a:t>forgiveness </a:t>
            </a:r>
            <a:r>
              <a:rPr>
                <a:solidFill>
                  <a:srgbClr val="000000"/>
                </a:solidFill>
              </a:rPr>
              <a:t>or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unforgiveness</a:t>
            </a:r>
            <a:r>
              <a:rPr>
                <a:solidFill>
                  <a:srgbClr val="00B0F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in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your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life</a:t>
            </a:r>
            <a:r>
              <a:rPr b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“FORGIVING OTHERS AS GOD IN CHRIST HAS FORGIVEN YOU”… “FORGIVING OTHERS AS GOD IN CHRIST HAS FORGIVEN YOU” (Ephesians 4:29-32) by James Hamilton" descr="“FORGIVING OTHERS AS GOD IN CHRIST HAS FORGIVEN YOU”… “FORGIVING OTHERS AS GOD IN CHRIST HAS FORGIVEN YOU” (Ephesians 4:29-32) by James Hamilto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1644" y="2959031"/>
            <a:ext cx="17060712" cy="53594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234" name="TODAY’S LESSON"/>
          <p:cNvSpPr txBox="1"/>
          <p:nvPr/>
        </p:nvSpPr>
        <p:spPr>
          <a:xfrm>
            <a:off x="-1" y="1262835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237" name="Sunday Morning Live Stream 10:00 AM CT May 24, 2026"/>
          <p:cNvSpPr txBox="1"/>
          <p:nvPr/>
        </p:nvSpPr>
        <p:spPr>
          <a:xfrm>
            <a:off x="5730625" y="10297913"/>
            <a:ext cx="12922749" cy="2140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Sunday Morning Live Stream 10:00 AM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CT</a:t>
            </a:r>
            <a:r>
              <a:rPr>
                <a:uFill>
                  <a:solidFill>
                    <a:srgbClr val="FFFFFF"/>
                  </a:solidFill>
                </a:uFill>
              </a:rPr>
              <a:t> May 24, 2026</a:t>
            </a:r>
          </a:p>
        </p:txBody>
      </p:sp>
      <p:sp>
        <p:nvSpPr>
          <p:cNvPr id="238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239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grpSp>
        <p:nvGrpSpPr>
          <p:cNvPr id="242" name="Screenshot 2026-03-01 at 7.18.26 AM.png"/>
          <p:cNvGrpSpPr/>
          <p:nvPr/>
        </p:nvGrpSpPr>
        <p:grpSpPr>
          <a:xfrm>
            <a:off x="18522683" y="5463412"/>
            <a:ext cx="5227187" cy="5710176"/>
            <a:chOff x="0" y="0"/>
            <a:chExt cx="5227185" cy="5710175"/>
          </a:xfrm>
        </p:grpSpPr>
        <p:pic>
          <p:nvPicPr>
            <p:cNvPr id="241" name="Screenshot 2026-03-01 at 7.18.26 AM.png" descr="Screenshot 2026-03-01 at 7.18.26 A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4795386" cy="5151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Screenshot 2026-03-01 at 7.18.26 AM.png" descr="Screenshot 2026-03-01 at 7.18.26 AM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227186" cy="57101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xfrm>
            <a:off x="1219200" y="0"/>
            <a:ext cx="21945600" cy="18288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Colossians 3:12-15</a:t>
            </a:r>
          </a:p>
        </p:txBody>
      </p:sp>
      <p:sp>
        <p:nvSpPr>
          <p:cNvPr id="177" name="Content Placeholder 2"/>
          <p:cNvSpPr txBox="1"/>
          <p:nvPr>
            <p:ph type="body" idx="1"/>
          </p:nvPr>
        </p:nvSpPr>
        <p:spPr>
          <a:xfrm>
            <a:off x="609600" y="1676400"/>
            <a:ext cx="231648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i="1"/>
            </a:pPr>
            <a:r>
              <a:t>	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Therefore, as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elect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holy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beloved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put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tender mercies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kindness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humility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meekness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longsuffering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bearing with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one another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forgiving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another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if anyone has a complaint against another;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even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Christ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forgave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must do.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 But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above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these things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put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love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which is the bond of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perfection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 And let the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peace</a:t>
            </a:r>
            <a:r>
              <a:rPr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God</a:t>
            </a:r>
            <a:r>
              <a:rPr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rule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hearts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to which also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called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body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; and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be thankful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xfrm>
            <a:off x="1219200" y="0"/>
            <a:ext cx="21945600" cy="18288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Ephesians 4:29-32</a:t>
            </a:r>
          </a:p>
        </p:txBody>
      </p:sp>
      <p:sp>
        <p:nvSpPr>
          <p:cNvPr id="180" name="Content Placeholder 2"/>
          <p:cNvSpPr txBox="1"/>
          <p:nvPr>
            <p:ph type="body" idx="1"/>
          </p:nvPr>
        </p:nvSpPr>
        <p:spPr>
          <a:xfrm>
            <a:off x="609600" y="1676400"/>
            <a:ext cx="231648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i="1"/>
            </a:pPr>
            <a:r>
              <a:t>	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Let 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no corrupt word 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proceed out of your mouth, but what is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for necessary 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edification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that it may impart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grace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to the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hearers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 And 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do not grieve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the Holy Spirit of God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by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whom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you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were sealed 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for the day of redemption. Let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bitterness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wrath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anger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clamor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evil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put away from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malice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 And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kind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another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tenderhearted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forgiving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one another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even as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God in Christ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forgave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xfrm>
            <a:off x="1676400" y="1"/>
            <a:ext cx="21031200" cy="29591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Have Been Forgiven</a:t>
            </a:r>
            <a:br>
              <a:rPr>
                <a:solidFill>
                  <a:srgbClr val="0FD4A8"/>
                </a:solidFill>
              </a:rPr>
            </a:br>
            <a:r>
              <a:t>We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Must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Forgive</a:t>
            </a:r>
          </a:p>
        </p:txBody>
      </p:sp>
      <p:sp>
        <p:nvSpPr>
          <p:cNvPr id="183" name="Content Placeholder 2"/>
          <p:cNvSpPr txBox="1"/>
          <p:nvPr>
            <p:ph type="body" idx="1"/>
          </p:nvPr>
        </p:nvSpPr>
        <p:spPr>
          <a:xfrm>
            <a:off x="1676400" y="3251199"/>
            <a:ext cx="21031200" cy="104648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t> </a:t>
            </a:r>
            <a:r>
              <a:rPr>
                <a:solidFill>
                  <a:srgbClr val="00B0F0"/>
                </a:solidFill>
              </a:rPr>
              <a:t>forgiveness</a:t>
            </a:r>
            <a:r>
              <a:rPr b="0">
                <a:solidFill>
                  <a:srgbClr val="000000"/>
                </a:solidFill>
              </a:rPr>
              <a:t>?</a:t>
            </a:r>
            <a:endParaRPr b="0">
              <a:solidFill>
                <a:srgbClr val="000000"/>
              </a:solidFill>
            </a:endParaRPr>
          </a:p>
          <a:p>
            <a:pPr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Why</a:t>
            </a:r>
            <a:r>
              <a:rPr b="0">
                <a:solidFill>
                  <a:srgbClr val="000000"/>
                </a:solidFill>
              </a:rPr>
              <a:t> is </a:t>
            </a:r>
            <a:r>
              <a:rPr>
                <a:solidFill>
                  <a:srgbClr val="00B0F0"/>
                </a:solidFill>
              </a:rPr>
              <a:t>forgiveness </a:t>
            </a:r>
            <a:r>
              <a:rPr>
                <a:solidFill>
                  <a:srgbClr val="0070C0"/>
                </a:solidFill>
              </a:rPr>
              <a:t>important</a:t>
            </a:r>
            <a:r>
              <a:rPr b="0">
                <a:solidFill>
                  <a:srgbClr val="000000"/>
                </a:solidFill>
              </a:rPr>
              <a:t>?</a:t>
            </a:r>
            <a:endParaRPr b="0">
              <a:solidFill>
                <a:srgbClr val="000000"/>
              </a:solidFill>
            </a:endParaRPr>
          </a:p>
          <a:p>
            <a:pPr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How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are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we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to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forgive</a:t>
            </a:r>
            <a:r>
              <a:rPr b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/>
          <p:nvPr>
            <p:ph type="title"/>
          </p:nvPr>
        </p:nvSpPr>
        <p:spPr>
          <a:xfrm>
            <a:off x="1676400" y="1"/>
            <a:ext cx="21031200" cy="21209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What Is Forgiveness?</a:t>
            </a:r>
          </a:p>
        </p:txBody>
      </p:sp>
      <p:sp>
        <p:nvSpPr>
          <p:cNvPr id="186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Old Testament Hebrew </a:t>
            </a:r>
            <a:r>
              <a:rPr b="0"/>
              <a:t>CHALACH</a:t>
            </a:r>
            <a:r>
              <a:t> </a:t>
            </a:r>
            <a:r>
              <a:rPr>
                <a:solidFill>
                  <a:srgbClr val="00B050"/>
                </a:solidFill>
              </a:rPr>
              <a:t>only used for </a:t>
            </a:r>
            <a:r>
              <a:rPr>
                <a:solidFill>
                  <a:srgbClr val="00B0F0"/>
                </a:solidFill>
              </a:rPr>
              <a:t>the LORD’s pardon </a:t>
            </a:r>
            <a:r>
              <a:rPr b="0">
                <a:solidFill>
                  <a:srgbClr val="000000"/>
                </a:solidFill>
              </a:rPr>
              <a:t>of the</a:t>
            </a:r>
            <a:r>
              <a:rPr b="0"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sins</a:t>
            </a:r>
            <a:r>
              <a:rPr>
                <a:solidFill>
                  <a:srgbClr val="00B0F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of </a:t>
            </a:r>
            <a:r>
              <a:t>men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rPr>
                <a:solidFill>
                  <a:srgbClr val="00B0F0"/>
                </a:solidFill>
              </a:rPr>
              <a:t> Him</a:t>
            </a:r>
            <a:r>
              <a:rPr>
                <a:solidFill>
                  <a:srgbClr val="FF0000"/>
                </a:solidFill>
              </a:rPr>
              <a:t> Exodus 34:9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1219200" y="0"/>
            <a:ext cx="21945600" cy="18288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Exodus 34:6-9</a:t>
            </a:r>
          </a:p>
        </p:txBody>
      </p:sp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609600" y="1676400"/>
            <a:ext cx="231648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i="1"/>
            </a:pPr>
            <a:r>
              <a:t>	</a:t>
            </a:r>
            <a:r>
              <a:rPr b="1" baseline="31000" i="0" sz="7200"/>
              <a:t> 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the </a:t>
            </a:r>
            <a:r>
              <a:rPr b="1" cap="small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Lord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passed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him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proclaimed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“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The </a:t>
            </a:r>
            <a:r>
              <a:rPr b="1" cap="small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Lord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, the </a:t>
            </a:r>
            <a:r>
              <a:rPr b="1" cap="small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Lord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 God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merciful and gracious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longsuffering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abounding in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goodness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truth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keeping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mercy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thousands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forgiving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iniquity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transgression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sin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1" i="0" sz="7200">
                <a:latin typeface="Calibri"/>
                <a:ea typeface="Calibri"/>
                <a:cs typeface="Calibri"/>
                <a:sym typeface="Calibri"/>
              </a:rPr>
              <a:t>by no means clearing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the guilty,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visiting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iniquity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fathers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upon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children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children’s children 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to the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third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b="1" i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fourth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generation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/>
          <p:nvPr>
            <p:ph type="title"/>
          </p:nvPr>
        </p:nvSpPr>
        <p:spPr>
          <a:xfrm>
            <a:off x="1219200" y="0"/>
            <a:ext cx="21945600" cy="18288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Exodus 34:6-9</a:t>
            </a:r>
          </a:p>
        </p:txBody>
      </p:sp>
      <p:sp>
        <p:nvSpPr>
          <p:cNvPr id="192" name="Content Placeholder 2"/>
          <p:cNvSpPr txBox="1"/>
          <p:nvPr>
            <p:ph type="body" idx="1"/>
          </p:nvPr>
        </p:nvSpPr>
        <p:spPr>
          <a:xfrm>
            <a:off x="609600" y="1676400"/>
            <a:ext cx="23164800" cy="12039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i="1"/>
            </a:pPr>
            <a:r>
              <a:t>	</a:t>
            </a:r>
            <a:r>
              <a:rPr b="1" baseline="31000" i="0" sz="7200"/>
              <a:t> 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So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Moses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made haste and bowed his head toward the earth, and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worshiped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 Then he said, “If now I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grace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sight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Lord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 let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Lord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I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pray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go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among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even though we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 a stiff-necked</a:t>
            </a:r>
            <a:r>
              <a:rPr baseline="31000"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people; and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pardon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iniquity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sin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b="1" i="0" sz="7200">
                <a:solidFill>
                  <a:srgbClr val="0FD4A8"/>
                </a:solidFill>
                <a:latin typeface="Calibri"/>
                <a:ea typeface="Calibri"/>
                <a:cs typeface="Calibri"/>
                <a:sym typeface="Calibri"/>
              </a:rPr>
              <a:t>take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as </a:t>
            </a:r>
            <a:r>
              <a:rPr b="1" i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inheritance</a:t>
            </a:r>
            <a:r>
              <a:rPr i="0" sz="7200">
                <a:latin typeface="Calibri"/>
                <a:ea typeface="Calibri"/>
                <a:cs typeface="Calibri"/>
                <a:sym typeface="Calibri"/>
              </a:rP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1676400" y="1"/>
            <a:ext cx="21031200" cy="21209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t> </a:t>
            </a:r>
            <a:r>
              <a:rPr>
                <a:solidFill>
                  <a:srgbClr val="00B0F0"/>
                </a:solidFill>
              </a:rPr>
              <a:t>Forgiveness</a:t>
            </a:r>
            <a:r>
              <a:rPr b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95" name="Content Placeholder 2"/>
          <p:cNvSpPr txBox="1"/>
          <p:nvPr>
            <p:ph type="body" idx="1"/>
          </p:nvPr>
        </p:nvSpPr>
        <p:spPr>
          <a:xfrm>
            <a:off x="1676400" y="2184399"/>
            <a:ext cx="21031200" cy="11531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Old Testament Hebrew </a:t>
            </a:r>
            <a:r>
              <a:rPr b="0"/>
              <a:t>CHALACH</a:t>
            </a:r>
            <a:r>
              <a:t> </a:t>
            </a:r>
            <a:r>
              <a:rPr>
                <a:solidFill>
                  <a:srgbClr val="00B050"/>
                </a:solidFill>
              </a:rPr>
              <a:t>only used for </a:t>
            </a:r>
            <a:r>
              <a:rPr>
                <a:solidFill>
                  <a:srgbClr val="00B0F0"/>
                </a:solidFill>
              </a:rPr>
              <a:t>the LORD’s pardon </a:t>
            </a:r>
            <a:r>
              <a:rPr b="0">
                <a:solidFill>
                  <a:srgbClr val="000000"/>
                </a:solidFill>
              </a:rPr>
              <a:t>of the</a:t>
            </a:r>
            <a:r>
              <a:rPr b="0"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sins</a:t>
            </a:r>
            <a:r>
              <a:rPr>
                <a:solidFill>
                  <a:srgbClr val="00B0F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of </a:t>
            </a:r>
            <a:r>
              <a:t>men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rPr>
                <a:solidFill>
                  <a:srgbClr val="00B0F0"/>
                </a:solidFill>
              </a:rPr>
              <a:t> Him</a:t>
            </a:r>
            <a:r>
              <a:rPr>
                <a:solidFill>
                  <a:srgbClr val="FF0000"/>
                </a:solidFill>
              </a:rPr>
              <a:t> Exodus 34:9</a:t>
            </a:r>
            <a:endParaRPr>
              <a:solidFill>
                <a:srgbClr val="FF0000"/>
              </a:solidFill>
            </a:endParaRPr>
          </a:p>
          <a:p>
            <a:pPr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 Chronicles 7:14 </a:t>
            </a:r>
            <a:r>
              <a:rPr>
                <a:solidFill>
                  <a:srgbClr val="00B050"/>
                </a:solidFill>
              </a:rPr>
              <a:t>If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My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people</a:t>
            </a:r>
            <a:r>
              <a:rPr b="0">
                <a:solidFill>
                  <a:srgbClr val="000000"/>
                </a:solidFill>
              </a:rPr>
              <a:t>, who are </a:t>
            </a:r>
            <a:r>
              <a:rPr>
                <a:solidFill>
                  <a:srgbClr val="00B050"/>
                </a:solidFill>
              </a:rPr>
              <a:t>called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My name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FD4A8"/>
                </a:solidFill>
              </a:rPr>
              <a:t>shall humble themselves</a:t>
            </a:r>
            <a:r>
              <a:rPr b="0">
                <a:solidFill>
                  <a:srgbClr val="000000"/>
                </a:solidFill>
              </a:rPr>
              <a:t>, and </a:t>
            </a:r>
            <a:r>
              <a:rPr>
                <a:solidFill>
                  <a:srgbClr val="0FD4A8"/>
                </a:solidFill>
              </a:rPr>
              <a:t>pray</a:t>
            </a:r>
            <a:r>
              <a:rPr b="0">
                <a:solidFill>
                  <a:srgbClr val="000000"/>
                </a:solidFill>
              </a:rPr>
              <a:t>, and </a:t>
            </a:r>
            <a:r>
              <a:rPr>
                <a:solidFill>
                  <a:srgbClr val="0FD4A8"/>
                </a:solidFill>
              </a:rPr>
              <a:t>seek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My face</a:t>
            </a:r>
            <a:r>
              <a:rPr b="0">
                <a:solidFill>
                  <a:srgbClr val="000000"/>
                </a:solidFill>
              </a:rPr>
              <a:t>, and </a:t>
            </a:r>
            <a:r>
              <a:rPr>
                <a:solidFill>
                  <a:srgbClr val="0FD4A8"/>
                </a:solidFill>
              </a:rPr>
              <a:t>turn from </a:t>
            </a:r>
            <a:r>
              <a:rPr>
                <a:solidFill>
                  <a:srgbClr val="0070C0"/>
                </a:solidFill>
              </a:rPr>
              <a:t>their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wicked ways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rPr>
                <a:solidFill>
                  <a:srgbClr val="00B050"/>
                </a:solidFill>
              </a:rPr>
              <a:t>then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I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will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hear</a:t>
            </a:r>
            <a:r>
              <a:rPr b="0">
                <a:solidFill>
                  <a:srgbClr val="000000"/>
                </a:solidFill>
              </a:rPr>
              <a:t> from </a:t>
            </a:r>
            <a:r>
              <a:rPr>
                <a:solidFill>
                  <a:srgbClr val="00B0F0"/>
                </a:solidFill>
              </a:rPr>
              <a:t>heaven</a:t>
            </a:r>
            <a:r>
              <a:rPr b="0">
                <a:solidFill>
                  <a:srgbClr val="000000"/>
                </a:solidFill>
              </a:rPr>
              <a:t>, and </a:t>
            </a:r>
            <a:r>
              <a:rPr>
                <a:solidFill>
                  <a:srgbClr val="0FD4A8"/>
                </a:solidFill>
              </a:rPr>
              <a:t>WILL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FORGIVE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their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sin</a:t>
            </a:r>
            <a:r>
              <a:rPr b="0">
                <a:solidFill>
                  <a:srgbClr val="000000"/>
                </a:solidFill>
              </a:rPr>
              <a:t>, and </a:t>
            </a:r>
            <a:r>
              <a:rPr>
                <a:solidFill>
                  <a:srgbClr val="0FD4A8"/>
                </a:solidFill>
              </a:rPr>
              <a:t>will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FD4A8"/>
                </a:solidFill>
              </a:rPr>
              <a:t>heal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their land</a:t>
            </a:r>
            <a:r>
              <a:rPr b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