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media/image2.jpeg" ContentType="image/jpeg"/>
  <Override PartName="/ppt/media/image3.jpeg" ContentType="image/jpeg"/>
  <Override PartName="/ppt/media/image4.jpeg" ContentType="image/jpeg"/>
  <Override PartName="/ppt/media/image5.jpeg" ContentType="image/jpeg"/>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1pPr>
    <a:lvl2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2pPr>
    <a:lvl3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3pPr>
    <a:lvl4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4pPr>
    <a:lvl5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5pPr>
    <a:lvl6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6pPr>
    <a:lvl7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7pPr>
    <a:lvl8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8pPr>
    <a:lvl9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b="def" i="def"/>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firstCol>
    <a:lastRow>
      <a:tcTxStyle b="off" i="off">
        <a:fontRef idx="minor">
          <a:srgbClr val="000000"/>
        </a:fontRef>
        <a:srgbClr val="000000"/>
      </a:tcTxStyle>
      <a:tcStyle>
        <a:tcBdr>
          <a:left>
            <a:ln w="12700" cap="flat">
              <a:solidFill>
                <a:srgbClr val="B4B4B4"/>
              </a:solidFill>
              <a:prstDash val="solid"/>
              <a:miter lim="400000"/>
            </a:ln>
          </a:left>
          <a:right>
            <a:ln w="12700" cap="flat">
              <a:solidFill>
                <a:srgbClr val="B4B4B4"/>
              </a:solidFill>
              <a:prstDash val="solid"/>
              <a:miter lim="400000"/>
            </a:ln>
          </a:right>
          <a:top>
            <a:ln w="25400" cap="flat">
              <a:solidFill>
                <a:srgbClr val="000000"/>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lastRow>
    <a:fir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808785"/>
          </a:solidFill>
        </a:fill>
      </a:tcStyle>
    </a:firstRow>
  </a:tblStyle>
  <a:tblStyle styleId="{C7B018BB-80A7-4F77-B60F-C8B233D01FF8}"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b="def" i="def"/>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808785"/>
          </a:solidFill>
        </a:fill>
      </a:tcStyle>
    </a:firstCol>
    <a:la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lastRow>
    <a:fir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firstRow>
  </a:tblStyle>
  <a:tblStyle styleId="{EEE7283C-3CF3-47DC-8721-378D4A62B228}" styleName="">
    <a:tblBg/>
    <a:wholeTbl>
      <a:tcTxStyle b="off" i="off">
        <a:fontRef idx="minor">
          <a:srgbClr val="5A5F5E"/>
        </a:fontRef>
        <a:srgbClr val="5A5F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b="def" i="def"/>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satOff val="1848"/>
              <a:lumOff val="-15262"/>
            </a:scheme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solidFill>
                <a:srgbClr val="B4B4B4"/>
              </a:solidFill>
              <a:prstDash val="solid"/>
              <a:miter lim="400000"/>
            </a:ln>
          </a:bottom>
          <a:insideH>
            <a:ln w="12700" cap="flat">
              <a:solidFill>
                <a:schemeClr val="accent6">
                  <a:satOff val="1848"/>
                  <a:lumOff val="-15262"/>
                </a:schemeClr>
              </a:solidFill>
              <a:prstDash val="solid"/>
              <a:miter lim="400000"/>
            </a:ln>
          </a:insideH>
          <a:insideV>
            <a:ln w="12700" cap="flat">
              <a:noFill/>
              <a:miter lim="400000"/>
            </a:ln>
          </a:insideV>
        </a:tcBdr>
        <a:fill>
          <a:solidFill>
            <a:schemeClr val="accent6"/>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B4B4B4"/>
              </a:solidFill>
              <a:prstDash val="solid"/>
              <a:miter lim="400000"/>
            </a:ln>
          </a:top>
          <a:bottom>
            <a:ln w="12700" cap="flat">
              <a:noFill/>
              <a:miter lim="400000"/>
            </a:ln>
          </a:bottom>
          <a:insideH>
            <a:ln w="12700" cap="flat">
              <a:solidFill>
                <a:schemeClr val="accent6">
                  <a:satOff val="1848"/>
                  <a:lumOff val="-15262"/>
                </a:schemeClr>
              </a:solidFill>
              <a:prstDash val="solid"/>
              <a:miter lim="400000"/>
            </a:ln>
          </a:insideH>
          <a:insideV>
            <a:ln w="12700" cap="flat">
              <a:noFill/>
              <a:miter lim="400000"/>
            </a:ln>
          </a:insideV>
        </a:tcBdr>
        <a:fill>
          <a:solidFill>
            <a:schemeClr val="accent6"/>
          </a:solidFill>
        </a:fill>
      </a:tcStyle>
    </a:firstRow>
  </a:tblStyle>
  <a:tblStyle styleId="{CF821DB8-F4EB-4A41-A1BA-3FCAFE7338EE}" styleName="">
    <a:tblBg/>
    <a:wholeTbl>
      <a:tcTxStyle b="off" i="off">
        <a:fontRef idx="minor">
          <a:srgbClr val="5A5F5E"/>
        </a:fontRef>
        <a:srgbClr val="5A5F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b="def" i="def"/>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808785"/>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noFill/>
              <a:miter lim="400000"/>
            </a:ln>
          </a:insideH>
          <a:insideV>
            <a:ln w="12700" cap="flat">
              <a:noFill/>
              <a:miter lim="400000"/>
            </a:ln>
          </a:insideV>
        </a:tcBdr>
        <a:fill>
          <a:solidFill>
            <a:srgbClr val="E5E6E5"/>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B4B4B4"/>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5A5F5E"/>
          </a:solidFill>
        </a:fill>
      </a:tcStyle>
    </a:firstRow>
  </a:tblStyle>
  <a:tblStyle styleId="{33BA23B1-9221-436E-865A-0063620EA4FD}"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b="def" i="def"/>
      <a:tcStyle>
        <a:tcBdr/>
        <a:fill>
          <a:solidFill>
            <a:srgbClr val="EBEBEB"/>
          </a:solidFill>
        </a:fill>
      </a:tcStyle>
    </a:band2H>
    <a:firstCo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E5E6E5"/>
          </a:solidFill>
        </a:fill>
      </a:tcStyle>
    </a:firstCol>
    <a:lastRow>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CCCCCC"/>
          </a:solidFill>
        </a:fill>
      </a:tcStyle>
    </a:lastRow>
    <a:firstRow>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CCCCCC"/>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solidFill>
                <a:srgbClr val="5A5F5E"/>
              </a:solidFill>
              <a:custDash>
                <a:ds d="200000" sp="200000"/>
              </a:custDash>
              <a:miter lim="400000"/>
            </a:ln>
          </a:top>
          <a:bottom>
            <a:ln w="12700" cap="flat">
              <a:solidFill>
                <a:srgbClr val="5A5F5E"/>
              </a:solidFill>
              <a:custDash>
                <a:ds d="200000" sp="200000"/>
              </a:custDash>
              <a:miter lim="400000"/>
            </a:ln>
          </a:bottom>
          <a:insideH>
            <a:ln w="12700" cap="flat">
              <a:solidFill>
                <a:srgbClr val="5A5F5E"/>
              </a:solidFill>
              <a:custDash>
                <a:ds d="200000" sp="200000"/>
              </a:custDash>
              <a:miter lim="400000"/>
            </a:ln>
          </a:insideH>
          <a:insideV>
            <a:ln w="12700" cap="flat">
              <a:solidFill>
                <a:srgbClr val="C8C8C8"/>
              </a:solidFill>
              <a:prstDash val="solid"/>
              <a:miter lim="400000"/>
            </a:ln>
          </a:insideV>
        </a:tcBdr>
        <a:fill>
          <a:noFill/>
        </a:fill>
      </a:tcStyle>
    </a:wholeTbl>
    <a:band2H>
      <a:tcTxStyle b="def" i="def"/>
      <a:tcStyle>
        <a:tcBdr/>
        <a:fill>
          <a:solidFill>
            <a:srgbClr val="000000">
              <a:alpha val="5000"/>
            </a:srgbClr>
          </a:solidFill>
        </a:fill>
      </a:tcStyle>
    </a:band2H>
    <a:firstCol>
      <a:tcTxStyle b="off" i="off">
        <a:fontRef idx="minor">
          <a:srgbClr val="000000"/>
        </a:fontRef>
        <a:srgbClr val="000000"/>
      </a:tcTxStyle>
      <a:tcStyle>
        <a:tcBdr>
          <a:left>
            <a:ln w="12700" cap="flat">
              <a:noFill/>
              <a:miter lim="400000"/>
            </a:ln>
          </a:left>
          <a:right>
            <a:ln w="12700" cap="flat">
              <a:solidFill>
                <a:srgbClr val="5A5F5E"/>
              </a:solidFill>
              <a:prstDash val="solid"/>
              <a:miter lim="400000"/>
            </a:ln>
          </a:right>
          <a:top>
            <a:ln w="12700" cap="flat">
              <a:solidFill>
                <a:srgbClr val="C8C8C8"/>
              </a:solidFill>
              <a:prstDash val="solid"/>
              <a:miter lim="400000"/>
            </a:ln>
          </a:top>
          <a:bottom>
            <a:ln w="12700" cap="flat">
              <a:solidFill>
                <a:srgbClr val="C8C8C8"/>
              </a:solidFill>
              <a:prstDash val="solid"/>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firstCol>
    <a:lastRow>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solidFill>
                <a:srgbClr val="5A5F5E"/>
              </a:solidFill>
              <a:prstDash val="solid"/>
              <a:miter lim="400000"/>
            </a:ln>
          </a:top>
          <a:bottom>
            <a:ln w="12700" cap="flat">
              <a:noFill/>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lastRow>
    <a:firstRow>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noFill/>
              <a:miter lim="400000"/>
            </a:ln>
          </a:top>
          <a:bottom>
            <a:ln w="12700" cap="flat">
              <a:solidFill>
                <a:srgbClr val="5A5F5E"/>
              </a:solidFill>
              <a:prstDash val="solid"/>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82" name="Shape 182"/>
          <p:cNvSpPr/>
          <p:nvPr>
            <p:ph type="sldImg"/>
          </p:nvPr>
        </p:nvSpPr>
        <p:spPr>
          <a:xfrm>
            <a:off x="1143000" y="685800"/>
            <a:ext cx="4572000" cy="3429000"/>
          </a:xfrm>
          <a:prstGeom prst="rect">
            <a:avLst/>
          </a:prstGeom>
        </p:spPr>
        <p:txBody>
          <a:bodyPr/>
          <a:lstStyle/>
          <a:p>
            <a:pPr/>
          </a:p>
        </p:txBody>
      </p:sp>
      <p:sp>
        <p:nvSpPr>
          <p:cNvPr id="183" name="Shape 183"/>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p:spTree>
      <p:nvGrpSpPr>
        <p:cNvPr id="1" name=""/>
        <p:cNvGrpSpPr/>
        <p:nvPr/>
      </p:nvGrpSpPr>
      <p:grpSpPr>
        <a:xfrm>
          <a:off x="0" y="0"/>
          <a:ext cx="0" cy="0"/>
          <a:chOff x="0" y="0"/>
          <a:chExt cx="0" cy="0"/>
        </a:xfrm>
      </p:grpSpPr>
      <p:sp>
        <p:nvSpPr>
          <p:cNvPr id="11" name="Title Text"/>
          <p:cNvSpPr txBox="1"/>
          <p:nvPr>
            <p:ph type="title"/>
          </p:nvPr>
        </p:nvSpPr>
        <p:spPr>
          <a:xfrm>
            <a:off x="673100" y="2870200"/>
            <a:ext cx="23050500" cy="4559300"/>
          </a:xfrm>
          <a:prstGeom prst="rect">
            <a:avLst/>
          </a:prstGeom>
        </p:spPr>
        <p:txBody>
          <a:bodyPr anchor="b"/>
          <a:lstStyle/>
          <a:p>
            <a:pPr/>
            <a:r>
              <a:t>Title Text</a:t>
            </a:r>
          </a:p>
        </p:txBody>
      </p:sp>
      <p:sp>
        <p:nvSpPr>
          <p:cNvPr id="12" name="Body Level One…"/>
          <p:cNvSpPr txBox="1"/>
          <p:nvPr>
            <p:ph type="body" sz="quarter" idx="1"/>
          </p:nvPr>
        </p:nvSpPr>
        <p:spPr>
          <a:xfrm>
            <a:off x="673100" y="7416800"/>
            <a:ext cx="23050500" cy="1816100"/>
          </a:xfrm>
          <a:prstGeom prst="rect">
            <a:avLst/>
          </a:prstGeom>
        </p:spPr>
        <p:txBody>
          <a:bodyPr anchor="t"/>
          <a:lstStyle>
            <a:lvl1pPr marL="0" indent="0" algn="ctr">
              <a:spcBef>
                <a:spcPts val="0"/>
              </a:spcBef>
              <a:buSzTx/>
              <a:buNone/>
            </a:lvl1pPr>
            <a:lvl2pPr marL="0" indent="0" algn="ctr">
              <a:spcBef>
                <a:spcPts val="0"/>
              </a:spcBef>
              <a:buSzTx/>
              <a:buNone/>
            </a:lvl2pPr>
            <a:lvl3pPr marL="0" indent="0" algn="ctr">
              <a:spcBef>
                <a:spcPts val="0"/>
              </a:spcBef>
              <a:buSzTx/>
              <a:buNone/>
            </a:lvl3pPr>
            <a:lvl4pPr marL="0" indent="0" algn="ctr">
              <a:spcBef>
                <a:spcPts val="0"/>
              </a:spcBef>
              <a:buSzTx/>
              <a:buNone/>
            </a:lvl4pPr>
            <a:lvl5pPr marL="0" indent="0" algn="ctr">
              <a:spcBef>
                <a:spcPts val="0"/>
              </a:spcBef>
              <a:buSzTx/>
              <a:buNone/>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93" name="Body Level One…"/>
          <p:cNvSpPr txBox="1"/>
          <p:nvPr>
            <p:ph type="body" idx="1"/>
          </p:nvPr>
        </p:nvSpPr>
        <p:spPr>
          <a:xfrm>
            <a:off x="1435100" y="1066800"/>
            <a:ext cx="21501100" cy="11557000"/>
          </a:xfrm>
          <a:prstGeom prst="rect">
            <a:avLst/>
          </a:prstGeom>
        </p:spPr>
        <p:txBody>
          <a:bodyPr/>
          <a:lstStyle>
            <a:lvl1pPr marL="736600" indent="-736600">
              <a:lnSpc>
                <a:spcPct val="120000"/>
              </a:lnSpc>
              <a:spcBef>
                <a:spcPts val="6500"/>
              </a:spcBef>
              <a:defRPr sz="6400"/>
            </a:lvl1pPr>
            <a:lvl2pPr marL="1473200" indent="-736600">
              <a:lnSpc>
                <a:spcPct val="120000"/>
              </a:lnSpc>
              <a:spcBef>
                <a:spcPts val="6500"/>
              </a:spcBef>
              <a:defRPr sz="6400"/>
            </a:lvl2pPr>
            <a:lvl3pPr marL="2209800" indent="-736600">
              <a:lnSpc>
                <a:spcPct val="120000"/>
              </a:lnSpc>
              <a:spcBef>
                <a:spcPts val="6500"/>
              </a:spcBef>
              <a:defRPr sz="6400"/>
            </a:lvl3pPr>
            <a:lvl4pPr marL="2946400" indent="-736600">
              <a:lnSpc>
                <a:spcPct val="120000"/>
              </a:lnSpc>
              <a:spcBef>
                <a:spcPts val="6500"/>
              </a:spcBef>
              <a:defRPr sz="6400"/>
            </a:lvl4pPr>
            <a:lvl5pPr marL="3683000" indent="-736600">
              <a:lnSpc>
                <a:spcPct val="120000"/>
              </a:lnSpc>
              <a:spcBef>
                <a:spcPts val="6500"/>
              </a:spcBef>
              <a:defRPr sz="6400"/>
            </a:lvl5pPr>
          </a:lstStyle>
          <a:p>
            <a:pPr/>
            <a:r>
              <a:t>Body Level One</a:t>
            </a:r>
          </a:p>
          <a:p>
            <a:pPr lvl="1"/>
            <a:r>
              <a:t>Body Level Two</a:t>
            </a:r>
          </a:p>
          <a:p>
            <a:pPr lvl="2"/>
            <a:r>
              <a:t>Body Level Three</a:t>
            </a:r>
          </a:p>
          <a:p>
            <a:pPr lvl="3"/>
            <a:r>
              <a:t>Body Level Four</a:t>
            </a:r>
          </a:p>
          <a:p>
            <a:pPr lvl="4"/>
            <a:r>
              <a:t>Body Level Five</a:t>
            </a:r>
          </a:p>
        </p:txBody>
      </p:sp>
      <p:sp>
        <p:nvSpPr>
          <p:cNvPr id="9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101" name="Close-up of motorcycle engine components"/>
          <p:cNvSpPr/>
          <p:nvPr>
            <p:ph type="pic" sz="half" idx="21"/>
          </p:nvPr>
        </p:nvSpPr>
        <p:spPr>
          <a:xfrm>
            <a:off x="12420509" y="5714207"/>
            <a:ext cx="11023601" cy="8255001"/>
          </a:xfrm>
          <a:prstGeom prst="rect">
            <a:avLst/>
          </a:prstGeom>
        </p:spPr>
        <p:txBody>
          <a:bodyPr lIns="91439" tIns="45719" rIns="91439" bIns="45719" anchor="t">
            <a:noAutofit/>
          </a:bodyPr>
          <a:lstStyle/>
          <a:p>
            <a:pPr/>
          </a:p>
        </p:txBody>
      </p:sp>
      <p:sp>
        <p:nvSpPr>
          <p:cNvPr id="102" name="Close-up of motorcycle gas cap"/>
          <p:cNvSpPr/>
          <p:nvPr>
            <p:ph type="pic" sz="half" idx="22"/>
          </p:nvPr>
        </p:nvSpPr>
        <p:spPr>
          <a:xfrm>
            <a:off x="12420600" y="-673100"/>
            <a:ext cx="11023600" cy="8255000"/>
          </a:xfrm>
          <a:prstGeom prst="rect">
            <a:avLst/>
          </a:prstGeom>
        </p:spPr>
        <p:txBody>
          <a:bodyPr lIns="91439" tIns="45719" rIns="91439" bIns="45719" anchor="t">
            <a:noAutofit/>
          </a:bodyPr>
          <a:lstStyle/>
          <a:p>
            <a:pPr/>
          </a:p>
        </p:txBody>
      </p:sp>
      <p:sp>
        <p:nvSpPr>
          <p:cNvPr id="103" name="Black and white photo of motorcycle engine components"/>
          <p:cNvSpPr/>
          <p:nvPr>
            <p:ph type="pic" idx="23"/>
          </p:nvPr>
        </p:nvSpPr>
        <p:spPr>
          <a:xfrm>
            <a:off x="-825499" y="-2108200"/>
            <a:ext cx="13804901" cy="18443211"/>
          </a:xfrm>
          <a:prstGeom prst="rect">
            <a:avLst/>
          </a:prstGeom>
        </p:spPr>
        <p:txBody>
          <a:bodyPr lIns="91439" tIns="45719" rIns="91439" bIns="45719" anchor="t">
            <a:noAutofit/>
          </a:bodyPr>
          <a:lstStyle/>
          <a:p>
            <a:pPr/>
          </a:p>
        </p:txBody>
      </p:sp>
      <p:sp>
        <p:nvSpPr>
          <p:cNvPr id="10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111" name="–Johnny Appleseed"/>
          <p:cNvSpPr txBox="1"/>
          <p:nvPr>
            <p:ph type="body" sz="quarter" idx="21"/>
          </p:nvPr>
        </p:nvSpPr>
        <p:spPr>
          <a:xfrm>
            <a:off x="2387600" y="8001000"/>
            <a:ext cx="19621500" cy="647700"/>
          </a:xfrm>
          <a:prstGeom prst="rect">
            <a:avLst/>
          </a:prstGeom>
        </p:spPr>
        <p:txBody>
          <a:bodyPr anchor="t">
            <a:spAutoFit/>
          </a:bodyPr>
          <a:lstStyle>
            <a:lvl1pPr marL="0" indent="0" algn="ctr">
              <a:spcBef>
                <a:spcPts val="0"/>
              </a:spcBef>
              <a:buSzTx/>
              <a:buNone/>
              <a:defRPr sz="3800"/>
            </a:lvl1pPr>
          </a:lstStyle>
          <a:p>
            <a:pPr/>
            <a:r>
              <a:t>–Johnny Appleseed</a:t>
            </a:r>
          </a:p>
        </p:txBody>
      </p:sp>
      <p:sp>
        <p:nvSpPr>
          <p:cNvPr id="112" name="“Type a quote here.”"/>
          <p:cNvSpPr txBox="1"/>
          <p:nvPr>
            <p:ph type="body" sz="quarter" idx="22"/>
          </p:nvPr>
        </p:nvSpPr>
        <p:spPr>
          <a:xfrm>
            <a:off x="2374900" y="5892800"/>
            <a:ext cx="19621500" cy="850900"/>
          </a:xfrm>
          <a:prstGeom prst="rect">
            <a:avLst/>
          </a:prstGeom>
        </p:spPr>
        <p:txBody>
          <a:bodyPr>
            <a:spAutoFit/>
          </a:bodyPr>
          <a:lstStyle>
            <a:lvl1pPr marL="0" indent="0" algn="ctr">
              <a:spcBef>
                <a:spcPts val="0"/>
              </a:spcBef>
              <a:buSzTx/>
              <a:buNone/>
            </a:lvl1pPr>
          </a:lstStyle>
          <a:p>
            <a:pPr/>
            <a:r>
              <a:t>“Type a quote here.”</a:t>
            </a:r>
          </a:p>
        </p:txBody>
      </p:sp>
      <p:sp>
        <p:nvSpPr>
          <p:cNvPr id="1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20" name="Front view of a red motorcycle against a black background"/>
          <p:cNvSpPr/>
          <p:nvPr>
            <p:ph type="pic" idx="21"/>
          </p:nvPr>
        </p:nvSpPr>
        <p:spPr>
          <a:xfrm>
            <a:off x="0" y="0"/>
            <a:ext cx="24384000" cy="13716000"/>
          </a:xfrm>
          <a:prstGeom prst="rect">
            <a:avLst/>
          </a:prstGeom>
        </p:spPr>
        <p:txBody>
          <a:bodyPr lIns="91439" tIns="45719" rIns="91439" bIns="45719" anchor="t">
            <a:noAutofit/>
          </a:bodyPr>
          <a:lstStyle/>
          <a:p>
            <a:pPr/>
          </a:p>
        </p:txBody>
      </p:sp>
      <p:sp>
        <p:nvSpPr>
          <p:cNvPr id="12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2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bg>
      <p:bgPr>
        <a:solidFill>
          <a:srgbClr val="000000"/>
        </a:solidFill>
      </p:bgPr>
    </p:bg>
    <p:spTree>
      <p:nvGrpSpPr>
        <p:cNvPr id="1" name=""/>
        <p:cNvGrpSpPr/>
        <p:nvPr/>
      </p:nvGrpSpPr>
      <p:grpSpPr>
        <a:xfrm>
          <a:off x="0" y="0"/>
          <a:ext cx="0" cy="0"/>
          <a:chOff x="0" y="0"/>
          <a:chExt cx="0" cy="0"/>
        </a:xfrm>
      </p:grpSpPr>
      <p:sp>
        <p:nvSpPr>
          <p:cNvPr id="135" name="Title Text"/>
          <p:cNvSpPr txBox="1"/>
          <p:nvPr>
            <p:ph type="title"/>
          </p:nvPr>
        </p:nvSpPr>
        <p:spPr>
          <a:xfrm>
            <a:off x="4833937" y="357187"/>
            <a:ext cx="14716126" cy="3429001"/>
          </a:xfrm>
          <a:prstGeom prst="rect">
            <a:avLst/>
          </a:prstGeom>
        </p:spPr>
        <p:txBody>
          <a:bodyPr lIns="71437" tIns="71437" rIns="71437" bIns="71437"/>
          <a:lstStyle>
            <a:lvl1pPr defTabSz="821531">
              <a:defRPr cap="none" sz="11800">
                <a:solidFill>
                  <a:srgbClr val="FFFFFF"/>
                </a:solidFill>
                <a:latin typeface="Gill Sans"/>
                <a:ea typeface="Gill Sans"/>
                <a:cs typeface="Gill Sans"/>
                <a:sym typeface="Gill Sans"/>
              </a:defRPr>
            </a:lvl1pPr>
          </a:lstStyle>
          <a:p>
            <a:pPr/>
            <a:r>
              <a:t>Title Text</a:t>
            </a:r>
          </a:p>
        </p:txBody>
      </p:sp>
      <p:sp>
        <p:nvSpPr>
          <p:cNvPr id="136" name="Body Level One…"/>
          <p:cNvSpPr txBox="1"/>
          <p:nvPr>
            <p:ph type="body" sz="half" idx="1"/>
          </p:nvPr>
        </p:nvSpPr>
        <p:spPr>
          <a:xfrm>
            <a:off x="4833937" y="3893343"/>
            <a:ext cx="14716126" cy="8036720"/>
          </a:xfrm>
          <a:prstGeom prst="rect">
            <a:avLst/>
          </a:prstGeom>
        </p:spPr>
        <p:txBody>
          <a:bodyPr lIns="71437" tIns="71437" rIns="71437" bIns="71437"/>
          <a:lstStyle>
            <a:lvl1pPr marL="1106714" indent="-789214" defTabSz="821531">
              <a:spcBef>
                <a:spcPts val="3300"/>
              </a:spcBef>
              <a:buSzPct val="171000"/>
              <a:defRPr sz="5800">
                <a:solidFill>
                  <a:srgbClr val="FFFFFF"/>
                </a:solidFill>
                <a:latin typeface="Gill Sans"/>
                <a:ea typeface="Gill Sans"/>
                <a:cs typeface="Gill Sans"/>
                <a:sym typeface="Gill Sans"/>
              </a:defRPr>
            </a:lvl1pPr>
            <a:lvl2pPr marL="1551214" indent="-789214" defTabSz="821531">
              <a:spcBef>
                <a:spcPts val="3300"/>
              </a:spcBef>
              <a:buSzPct val="171000"/>
              <a:defRPr sz="5800">
                <a:solidFill>
                  <a:srgbClr val="FFFFFF"/>
                </a:solidFill>
                <a:latin typeface="Gill Sans"/>
                <a:ea typeface="Gill Sans"/>
                <a:cs typeface="Gill Sans"/>
                <a:sym typeface="Gill Sans"/>
              </a:defRPr>
            </a:lvl2pPr>
            <a:lvl3pPr marL="1995714" indent="-789214" defTabSz="821531">
              <a:spcBef>
                <a:spcPts val="3300"/>
              </a:spcBef>
              <a:buSzPct val="171000"/>
              <a:defRPr sz="5800">
                <a:solidFill>
                  <a:srgbClr val="FFFFFF"/>
                </a:solidFill>
                <a:latin typeface="Gill Sans"/>
                <a:ea typeface="Gill Sans"/>
                <a:cs typeface="Gill Sans"/>
                <a:sym typeface="Gill Sans"/>
              </a:defRPr>
            </a:lvl3pPr>
            <a:lvl4pPr marL="2440214" indent="-789214" defTabSz="821531">
              <a:spcBef>
                <a:spcPts val="3300"/>
              </a:spcBef>
              <a:buSzPct val="171000"/>
              <a:defRPr sz="5800">
                <a:solidFill>
                  <a:srgbClr val="FFFFFF"/>
                </a:solidFill>
                <a:latin typeface="Gill Sans"/>
                <a:ea typeface="Gill Sans"/>
                <a:cs typeface="Gill Sans"/>
                <a:sym typeface="Gill Sans"/>
              </a:defRPr>
            </a:lvl4pPr>
            <a:lvl5pPr marL="2884714" indent="-789214" defTabSz="821531">
              <a:spcBef>
                <a:spcPts val="3300"/>
              </a:spcBef>
              <a:buSzPct val="171000"/>
              <a:defRPr sz="5800">
                <a:solidFill>
                  <a:srgbClr val="FFFFFF"/>
                </a:solidFill>
                <a:latin typeface="Gill Sans"/>
                <a:ea typeface="Gill Sans"/>
                <a:cs typeface="Gill Sans"/>
                <a:sym typeface="Gill Sans"/>
              </a:defRPr>
            </a:lvl5pPr>
          </a:lstStyle>
          <a:p>
            <a:pPr/>
            <a:r>
              <a:t>Body Level One</a:t>
            </a:r>
          </a:p>
          <a:p>
            <a:pPr lvl="1"/>
            <a:r>
              <a:t>Body Level Two</a:t>
            </a:r>
          </a:p>
          <a:p>
            <a:pPr lvl="2"/>
            <a:r>
              <a:t>Body Level Three</a:t>
            </a:r>
          </a:p>
          <a:p>
            <a:pPr lvl="3"/>
            <a:r>
              <a:t>Body Level Four</a:t>
            </a:r>
          </a:p>
          <a:p>
            <a:pPr lvl="4"/>
            <a:r>
              <a:t>Body Level Five</a:t>
            </a:r>
          </a:p>
        </p:txBody>
      </p:sp>
      <p:sp>
        <p:nvSpPr>
          <p:cNvPr id="137" name="Slide Number"/>
          <p:cNvSpPr txBox="1"/>
          <p:nvPr>
            <p:ph type="sldNum" sz="quarter" idx="2"/>
          </p:nvPr>
        </p:nvSpPr>
        <p:spPr>
          <a:xfrm>
            <a:off x="11952882" y="13019484"/>
            <a:ext cx="460376" cy="498476"/>
          </a:xfrm>
          <a:prstGeom prst="rect">
            <a:avLst/>
          </a:prstGeom>
        </p:spPr>
        <p:txBody>
          <a:bodyPr lIns="71437" tIns="71437" rIns="71437" bIns="71437" anchor="t"/>
          <a:lstStyle>
            <a:lvl1pPr defTabSz="821531">
              <a:defRPr>
                <a:solidFill>
                  <a:srgbClr val="FFFFFF"/>
                </a:solidFill>
                <a:latin typeface="Gill Sans"/>
                <a:ea typeface="Gill Sans"/>
                <a:cs typeface="Gill Sans"/>
                <a:sym typeface="Gill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44" name="Slide Number"/>
          <p:cNvSpPr txBox="1"/>
          <p:nvPr>
            <p:ph type="sldNum" sz="quarter" idx="2"/>
          </p:nvPr>
        </p:nvSpPr>
        <p:spPr>
          <a:xfrm>
            <a:off x="11985674" y="11211222"/>
            <a:ext cx="399257" cy="437357"/>
          </a:xfrm>
          <a:prstGeom prst="rect">
            <a:avLst/>
          </a:prstGeom>
        </p:spPr>
        <p:txBody>
          <a:bodyPr lIns="53578" tIns="53578" rIns="53578" bIns="53578" anchor="t"/>
          <a:lstStyle>
            <a:lvl1pPr defTabSz="821531">
              <a:defRPr sz="2200">
                <a:solidFill>
                  <a:srgbClr val="6F6A5A"/>
                </a:solidFill>
                <a:latin typeface="Cochin"/>
                <a:ea typeface="Cochin"/>
                <a:cs typeface="Cochin"/>
                <a:sym typeface="Cochi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51" name="Slide Number"/>
          <p:cNvSpPr txBox="1"/>
          <p:nvPr>
            <p:ph type="sldNum" sz="quarter" idx="2"/>
          </p:nvPr>
        </p:nvSpPr>
        <p:spPr>
          <a:xfrm>
            <a:off x="11935814" y="13187351"/>
            <a:ext cx="494513" cy="528651"/>
          </a:xfrm>
          <a:prstGeom prst="rect">
            <a:avLst/>
          </a:prstGeom>
        </p:spPr>
        <p:txBody>
          <a:bodyPr lIns="71437" tIns="71437" rIns="71437" bIns="71437"/>
          <a:lstStyle>
            <a:lvl1pPr defTabSz="821531">
              <a:defRPr b="1">
                <a:solidFill>
                  <a:srgbClr val="51573F"/>
                </a:solidFill>
                <a:latin typeface="Didot"/>
                <a:ea typeface="Didot"/>
                <a:cs typeface="Didot"/>
                <a:sym typeface="Dido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58" name="Image"/>
          <p:cNvSpPr/>
          <p:nvPr>
            <p:ph type="pic" sz="half" idx="21"/>
          </p:nvPr>
        </p:nvSpPr>
        <p:spPr>
          <a:xfrm>
            <a:off x="7066359" y="982265"/>
            <a:ext cx="10269141" cy="7590235"/>
          </a:xfrm>
          <a:prstGeom prst="rect">
            <a:avLst/>
          </a:prstGeom>
        </p:spPr>
        <p:txBody>
          <a:bodyPr lIns="91439" tIns="45719" rIns="91439" bIns="45719" anchor="t">
            <a:noAutofit/>
          </a:bodyPr>
          <a:lstStyle/>
          <a:p>
            <a:pPr/>
          </a:p>
        </p:txBody>
      </p:sp>
      <p:sp>
        <p:nvSpPr>
          <p:cNvPr id="159" name="Title Text"/>
          <p:cNvSpPr txBox="1"/>
          <p:nvPr>
            <p:ph type="title"/>
          </p:nvPr>
        </p:nvSpPr>
        <p:spPr>
          <a:xfrm>
            <a:off x="4601765" y="8786812"/>
            <a:ext cx="15180470" cy="1964532"/>
          </a:xfrm>
          <a:prstGeom prst="rect">
            <a:avLst/>
          </a:prstGeom>
        </p:spPr>
        <p:txBody>
          <a:bodyPr lIns="71437" tIns="71437" rIns="71437" bIns="71437"/>
          <a:lstStyle>
            <a:lvl1pPr defTabSz="821531">
              <a:defRPr cap="none" sz="10600">
                <a:solidFill>
                  <a:srgbClr val="85604A"/>
                </a:solidFill>
                <a:latin typeface="Didot"/>
                <a:ea typeface="Didot"/>
                <a:cs typeface="Didot"/>
                <a:sym typeface="Didot"/>
              </a:defRPr>
            </a:lvl1pPr>
          </a:lstStyle>
          <a:p>
            <a:pPr/>
            <a:r>
              <a:t>Title Text</a:t>
            </a:r>
          </a:p>
        </p:txBody>
      </p:sp>
      <p:sp>
        <p:nvSpPr>
          <p:cNvPr id="160" name="Body Level One…"/>
          <p:cNvSpPr txBox="1"/>
          <p:nvPr>
            <p:ph type="body" sz="quarter" idx="1"/>
          </p:nvPr>
        </p:nvSpPr>
        <p:spPr>
          <a:xfrm>
            <a:off x="4601765" y="10733484"/>
            <a:ext cx="15180470" cy="1964532"/>
          </a:xfrm>
          <a:prstGeom prst="rect">
            <a:avLst/>
          </a:prstGeom>
        </p:spPr>
        <p:txBody>
          <a:bodyPr lIns="71437" tIns="71437" rIns="71437" bIns="71437" anchor="t"/>
          <a:lstStyle>
            <a:lvl1pPr marL="0" indent="0" algn="ctr" defTabSz="821531">
              <a:spcBef>
                <a:spcPts val="0"/>
              </a:spcBef>
              <a:buSzTx/>
              <a:buNone/>
              <a:defRPr sz="3600">
                <a:solidFill>
                  <a:srgbClr val="625B48"/>
                </a:solidFill>
                <a:latin typeface="Zapfino"/>
                <a:ea typeface="Zapfino"/>
                <a:cs typeface="Zapfino"/>
                <a:sym typeface="Zapfino"/>
              </a:defRPr>
            </a:lvl1pPr>
            <a:lvl2pPr marL="0" indent="0" algn="ctr" defTabSz="821531">
              <a:spcBef>
                <a:spcPts val="0"/>
              </a:spcBef>
              <a:buSzTx/>
              <a:buNone/>
              <a:defRPr sz="3600">
                <a:solidFill>
                  <a:srgbClr val="625B48"/>
                </a:solidFill>
                <a:latin typeface="Zapfino"/>
                <a:ea typeface="Zapfino"/>
                <a:cs typeface="Zapfino"/>
                <a:sym typeface="Zapfino"/>
              </a:defRPr>
            </a:lvl2pPr>
            <a:lvl3pPr marL="0" indent="0" algn="ctr" defTabSz="821531">
              <a:spcBef>
                <a:spcPts val="0"/>
              </a:spcBef>
              <a:buSzTx/>
              <a:buNone/>
              <a:defRPr sz="3600">
                <a:solidFill>
                  <a:srgbClr val="625B48"/>
                </a:solidFill>
                <a:latin typeface="Zapfino"/>
                <a:ea typeface="Zapfino"/>
                <a:cs typeface="Zapfino"/>
                <a:sym typeface="Zapfino"/>
              </a:defRPr>
            </a:lvl3pPr>
            <a:lvl4pPr marL="0" indent="0" algn="ctr" defTabSz="821531">
              <a:spcBef>
                <a:spcPts val="0"/>
              </a:spcBef>
              <a:buSzTx/>
              <a:buNone/>
              <a:defRPr sz="3600">
                <a:solidFill>
                  <a:srgbClr val="625B48"/>
                </a:solidFill>
                <a:latin typeface="Zapfino"/>
                <a:ea typeface="Zapfino"/>
                <a:cs typeface="Zapfino"/>
                <a:sym typeface="Zapfino"/>
              </a:defRPr>
            </a:lvl4pPr>
            <a:lvl5pPr marL="0" indent="0" algn="ctr" defTabSz="821531">
              <a:spcBef>
                <a:spcPts val="0"/>
              </a:spcBef>
              <a:buSzTx/>
              <a:buNone/>
              <a:defRPr sz="3600">
                <a:solidFill>
                  <a:srgbClr val="625B48"/>
                </a:solidFill>
                <a:latin typeface="Zapfino"/>
                <a:ea typeface="Zapfino"/>
                <a:cs typeface="Zapfino"/>
                <a:sym typeface="Zapfino"/>
              </a:defRPr>
            </a:lvl5pPr>
          </a:lstStyle>
          <a:p>
            <a:pPr/>
            <a:r>
              <a:t>Body Level One</a:t>
            </a:r>
          </a:p>
          <a:p>
            <a:pPr lvl="1"/>
            <a:r>
              <a:t>Body Level Two</a:t>
            </a:r>
          </a:p>
          <a:p>
            <a:pPr lvl="2"/>
            <a:r>
              <a:t>Body Level Three</a:t>
            </a:r>
          </a:p>
          <a:p>
            <a:pPr lvl="3"/>
            <a:r>
              <a:t>Body Level Four</a:t>
            </a:r>
          </a:p>
          <a:p>
            <a:pPr lvl="4"/>
            <a:r>
              <a:t>Body Level Five</a:t>
            </a:r>
          </a:p>
        </p:txBody>
      </p:sp>
      <p:sp>
        <p:nvSpPr>
          <p:cNvPr id="161" name="Slide Number"/>
          <p:cNvSpPr txBox="1"/>
          <p:nvPr>
            <p:ph type="sldNum" sz="quarter" idx="2"/>
          </p:nvPr>
        </p:nvSpPr>
        <p:spPr>
          <a:xfrm>
            <a:off x="11935814" y="13187351"/>
            <a:ext cx="494513" cy="528651"/>
          </a:xfrm>
          <a:prstGeom prst="rect">
            <a:avLst/>
          </a:prstGeom>
        </p:spPr>
        <p:txBody>
          <a:bodyPr lIns="71437" tIns="71437" rIns="71437" bIns="71437"/>
          <a:lstStyle>
            <a:lvl1pPr defTabSz="821531">
              <a:defRPr b="1">
                <a:solidFill>
                  <a:srgbClr val="51573F"/>
                </a:solidFill>
                <a:latin typeface="Didot"/>
                <a:ea typeface="Didot"/>
                <a:cs typeface="Didot"/>
                <a:sym typeface="Dido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68" name="Close-up of a monarch caterpillar on a partially-eaten leaf"/>
          <p:cNvSpPr/>
          <p:nvPr>
            <p:ph type="pic" idx="21"/>
          </p:nvPr>
        </p:nvSpPr>
        <p:spPr>
          <a:xfrm>
            <a:off x="2247" y="-939800"/>
            <a:ext cx="24384005" cy="16827500"/>
          </a:xfrm>
          <a:prstGeom prst="rect">
            <a:avLst/>
          </a:prstGeom>
        </p:spPr>
        <p:txBody>
          <a:bodyPr lIns="91439" tIns="45719" rIns="91439" bIns="45719" anchor="t">
            <a:noAutofit/>
          </a:bodyPr>
          <a:lstStyle/>
          <a:p>
            <a:pPr/>
          </a:p>
        </p:txBody>
      </p:sp>
      <p:sp>
        <p:nvSpPr>
          <p:cNvPr id="169" name="Slide Number"/>
          <p:cNvSpPr txBox="1"/>
          <p:nvPr>
            <p:ph type="sldNum" sz="quarter" idx="2"/>
          </p:nvPr>
        </p:nvSpPr>
        <p:spPr>
          <a:xfrm>
            <a:off x="11936944" y="13008841"/>
            <a:ext cx="508351" cy="567459"/>
          </a:xfrm>
          <a:prstGeom prst="rect">
            <a:avLst/>
          </a:prstGeom>
        </p:spPr>
        <p:txBody>
          <a:bodyPr/>
          <a:lstStyle>
            <a:lvl1pPr defTabSz="647700">
              <a:defRPr>
                <a:solidFill>
                  <a:srgbClr val="FFFFFF"/>
                </a:solidFill>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Profile view of a red motorcycle"/>
          <p:cNvSpPr/>
          <p:nvPr>
            <p:ph type="pic" idx="21"/>
          </p:nvPr>
        </p:nvSpPr>
        <p:spPr>
          <a:xfrm>
            <a:off x="4280774" y="-1688429"/>
            <a:ext cx="15829857" cy="11849101"/>
          </a:xfrm>
          <a:prstGeom prst="rect">
            <a:avLst/>
          </a:prstGeom>
        </p:spPr>
        <p:txBody>
          <a:bodyPr lIns="91439" tIns="45719" rIns="91439" bIns="45719" anchor="t">
            <a:noAutofit/>
          </a:bodyPr>
          <a:lstStyle/>
          <a:p>
            <a:pPr/>
          </a:p>
        </p:txBody>
      </p:sp>
      <p:sp>
        <p:nvSpPr>
          <p:cNvPr id="21" name="Title Text"/>
          <p:cNvSpPr txBox="1"/>
          <p:nvPr>
            <p:ph type="title"/>
          </p:nvPr>
        </p:nvSpPr>
        <p:spPr>
          <a:xfrm>
            <a:off x="2387600" y="9728200"/>
            <a:ext cx="19621500" cy="1803400"/>
          </a:xfrm>
          <a:prstGeom prst="rect">
            <a:avLst/>
          </a:prstGeom>
        </p:spPr>
        <p:txBody>
          <a:bodyPr/>
          <a:lstStyle/>
          <a:p>
            <a:pPr/>
            <a:r>
              <a:t>Title Text</a:t>
            </a:r>
          </a:p>
        </p:txBody>
      </p:sp>
      <p:sp>
        <p:nvSpPr>
          <p:cNvPr id="22" name="Body Level One…"/>
          <p:cNvSpPr txBox="1"/>
          <p:nvPr>
            <p:ph type="body" sz="quarter" idx="1"/>
          </p:nvPr>
        </p:nvSpPr>
        <p:spPr>
          <a:xfrm>
            <a:off x="2387600" y="11518900"/>
            <a:ext cx="19621500" cy="1600200"/>
          </a:xfrm>
          <a:prstGeom prst="rect">
            <a:avLst/>
          </a:prstGeom>
        </p:spPr>
        <p:txBody>
          <a:bodyPr anchor="t"/>
          <a:lstStyle>
            <a:lvl1pPr marL="0" indent="0" algn="ctr">
              <a:spcBef>
                <a:spcPts val="0"/>
              </a:spcBef>
              <a:buSzTx/>
              <a:buNone/>
            </a:lvl1pPr>
            <a:lvl2pPr marL="0" indent="0" algn="ctr">
              <a:spcBef>
                <a:spcPts val="0"/>
              </a:spcBef>
              <a:buSzTx/>
              <a:buNone/>
            </a:lvl2pPr>
            <a:lvl3pPr marL="0" indent="0" algn="ctr">
              <a:spcBef>
                <a:spcPts val="0"/>
              </a:spcBef>
              <a:buSzTx/>
              <a:buNone/>
            </a:lvl3pPr>
            <a:lvl4pPr marL="0" indent="0" algn="ctr">
              <a:spcBef>
                <a:spcPts val="0"/>
              </a:spcBef>
              <a:buSzTx/>
              <a:buNone/>
            </a:lvl4pPr>
            <a:lvl5pPr marL="0" indent="0" algn="ctr">
              <a:spcBef>
                <a:spcPts val="0"/>
              </a:spcBef>
              <a:buSzTx/>
              <a:buNone/>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solidFill>
          <a:srgbClr val="FFFFFF"/>
        </a:solidFill>
      </p:bgPr>
    </p:bg>
    <p:spTree>
      <p:nvGrpSpPr>
        <p:cNvPr id="1" name=""/>
        <p:cNvGrpSpPr/>
        <p:nvPr/>
      </p:nvGrpSpPr>
      <p:grpSpPr>
        <a:xfrm>
          <a:off x="0" y="0"/>
          <a:ext cx="0" cy="0"/>
          <a:chOff x="0" y="0"/>
          <a:chExt cx="0" cy="0"/>
        </a:xfrm>
      </p:grpSpPr>
      <p:sp>
        <p:nvSpPr>
          <p:cNvPr id="176" name="Slide Number"/>
          <p:cNvSpPr txBox="1"/>
          <p:nvPr>
            <p:ph type="sldNum" sz="quarter" idx="2"/>
          </p:nvPr>
        </p:nvSpPr>
        <p:spPr>
          <a:xfrm>
            <a:off x="22496303" y="12753103"/>
            <a:ext cx="668497" cy="649447"/>
          </a:xfrm>
          <a:prstGeom prst="rect">
            <a:avLst/>
          </a:prstGeom>
        </p:spPr>
        <p:txBody>
          <a:bodyPr lIns="121919" tIns="121919" rIns="121919" bIns="121919" anchor="ctr"/>
          <a:lstStyle>
            <a:lvl1pPr algn="r" defTabSz="2438400">
              <a:defRPr sz="3200">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673100" y="4572000"/>
            <a:ext cx="23050500" cy="45593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Front view of a red motorcycle"/>
          <p:cNvSpPr/>
          <p:nvPr>
            <p:ph type="pic" idx="21"/>
          </p:nvPr>
        </p:nvSpPr>
        <p:spPr>
          <a:xfrm>
            <a:off x="10590462" y="1511300"/>
            <a:ext cx="13644824" cy="12128732"/>
          </a:xfrm>
          <a:prstGeom prst="rect">
            <a:avLst/>
          </a:prstGeom>
        </p:spPr>
        <p:txBody>
          <a:bodyPr lIns="91439" tIns="45719" rIns="91439" bIns="45719" anchor="t">
            <a:noAutofit/>
          </a:bodyPr>
          <a:lstStyle/>
          <a:p>
            <a:pPr/>
          </a:p>
        </p:txBody>
      </p:sp>
      <p:sp>
        <p:nvSpPr>
          <p:cNvPr id="39" name="Title Text"/>
          <p:cNvSpPr txBox="1"/>
          <p:nvPr>
            <p:ph type="title"/>
          </p:nvPr>
        </p:nvSpPr>
        <p:spPr>
          <a:xfrm>
            <a:off x="673100" y="1435100"/>
            <a:ext cx="11049000" cy="5461000"/>
          </a:xfrm>
          <a:prstGeom prst="rect">
            <a:avLst/>
          </a:prstGeom>
        </p:spPr>
        <p:txBody>
          <a:bodyPr anchor="b"/>
          <a:lstStyle/>
          <a:p>
            <a:pPr/>
            <a:r>
              <a:t>Title Text</a:t>
            </a:r>
          </a:p>
        </p:txBody>
      </p:sp>
      <p:sp>
        <p:nvSpPr>
          <p:cNvPr id="40" name="Body Level One…"/>
          <p:cNvSpPr txBox="1"/>
          <p:nvPr>
            <p:ph type="body" sz="quarter" idx="1"/>
          </p:nvPr>
        </p:nvSpPr>
        <p:spPr>
          <a:xfrm>
            <a:off x="673100" y="6870700"/>
            <a:ext cx="11049000" cy="5461000"/>
          </a:xfrm>
          <a:prstGeom prst="rect">
            <a:avLst/>
          </a:prstGeom>
        </p:spPr>
        <p:txBody>
          <a:bodyPr anchor="t"/>
          <a:lstStyle>
            <a:lvl1pPr marL="0" indent="0" algn="ctr">
              <a:spcBef>
                <a:spcPts val="0"/>
              </a:spcBef>
              <a:buSzTx/>
              <a:buNone/>
            </a:lvl1pPr>
            <a:lvl2pPr marL="0" indent="0" algn="ctr">
              <a:spcBef>
                <a:spcPts val="0"/>
              </a:spcBef>
              <a:buSzTx/>
              <a:buNone/>
            </a:lvl2pPr>
            <a:lvl3pPr marL="0" indent="0" algn="ctr">
              <a:spcBef>
                <a:spcPts val="0"/>
              </a:spcBef>
              <a:buSzTx/>
              <a:buNone/>
            </a:lvl3pPr>
            <a:lvl4pPr marL="0" indent="0" algn="ctr">
              <a:spcBef>
                <a:spcPts val="0"/>
              </a:spcBef>
              <a:buSzTx/>
              <a:buNone/>
            </a:lvl4pPr>
            <a:lvl5pPr marL="0" indent="0" algn="ctr">
              <a:spcBef>
                <a:spcPts val="0"/>
              </a:spcBef>
              <a:buSzTx/>
              <a:buNone/>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lvl1pPr marL="736600" indent="-736600">
              <a:lnSpc>
                <a:spcPct val="120000"/>
              </a:lnSpc>
              <a:spcBef>
                <a:spcPts val="6500"/>
              </a:spcBef>
              <a:defRPr sz="6400"/>
            </a:lvl1pPr>
            <a:lvl2pPr marL="1473200" indent="-736600">
              <a:lnSpc>
                <a:spcPct val="120000"/>
              </a:lnSpc>
              <a:spcBef>
                <a:spcPts val="6500"/>
              </a:spcBef>
              <a:defRPr sz="6400"/>
            </a:lvl2pPr>
            <a:lvl3pPr marL="2209800" indent="-736600">
              <a:lnSpc>
                <a:spcPct val="120000"/>
              </a:lnSpc>
              <a:spcBef>
                <a:spcPts val="6500"/>
              </a:spcBef>
              <a:defRPr sz="6400"/>
            </a:lvl3pPr>
            <a:lvl4pPr marL="2946400" indent="-736600">
              <a:lnSpc>
                <a:spcPct val="120000"/>
              </a:lnSpc>
              <a:spcBef>
                <a:spcPts val="6500"/>
              </a:spcBef>
              <a:defRPr sz="6400"/>
            </a:lvl4pPr>
            <a:lvl5pPr marL="3683000" indent="-736600">
              <a:lnSpc>
                <a:spcPct val="120000"/>
              </a:lnSpc>
              <a:spcBef>
                <a:spcPts val="6500"/>
              </a:spcBef>
              <a:defRPr sz="6400"/>
            </a:lvl5p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Front view of a red motorcycle"/>
          <p:cNvSpPr/>
          <p:nvPr>
            <p:ph type="pic" sz="half" idx="21"/>
          </p:nvPr>
        </p:nvSpPr>
        <p:spPr>
          <a:xfrm>
            <a:off x="11814854" y="3233783"/>
            <a:ext cx="11753235" cy="10447317"/>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673100" y="3835400"/>
            <a:ext cx="11049000" cy="8864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Live Video Small">
    <p:spTree>
      <p:nvGrpSpPr>
        <p:cNvPr id="1" name=""/>
        <p:cNvGrpSpPr/>
        <p:nvPr/>
      </p:nvGrpSpPr>
      <p:grpSpPr>
        <a:xfrm>
          <a:off x="0" y="0"/>
          <a:ext cx="0" cy="0"/>
          <a:chOff x="0" y="0"/>
          <a:chExt cx="0" cy="0"/>
        </a:xfrm>
      </p:grpSpPr>
      <p:sp>
        <p:nvSpPr>
          <p:cNvPr id="75" name="Title Text"/>
          <p:cNvSpPr txBox="1"/>
          <p:nvPr>
            <p:ph type="title"/>
          </p:nvPr>
        </p:nvSpPr>
        <p:spPr>
          <a:prstGeom prst="rect">
            <a:avLst/>
          </a:prstGeom>
        </p:spPr>
        <p:txBody>
          <a:bodyPr/>
          <a:lstStyle/>
          <a:p>
            <a:pPr/>
            <a:r>
              <a:t>Title Text</a:t>
            </a:r>
          </a:p>
        </p:txBody>
      </p:sp>
      <p:sp>
        <p:nvSpPr>
          <p:cNvPr id="76" name="Body Level One…"/>
          <p:cNvSpPr txBox="1"/>
          <p:nvPr>
            <p:ph type="body" sz="half" idx="1"/>
          </p:nvPr>
        </p:nvSpPr>
        <p:spPr>
          <a:xfrm>
            <a:off x="673100" y="3835400"/>
            <a:ext cx="11049000" cy="8864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Live Video Large">
    <p:spTree>
      <p:nvGrpSpPr>
        <p:cNvPr id="1" name=""/>
        <p:cNvGrpSpPr/>
        <p:nvPr/>
      </p:nvGrpSpPr>
      <p:grpSpPr>
        <a:xfrm>
          <a:off x="0" y="0"/>
          <a:ext cx="0" cy="0"/>
          <a:chOff x="0" y="0"/>
          <a:chExt cx="0" cy="0"/>
        </a:xfrm>
      </p:grpSpPr>
      <p:sp>
        <p:nvSpPr>
          <p:cNvPr id="84" name="Title Text"/>
          <p:cNvSpPr txBox="1"/>
          <p:nvPr>
            <p:ph type="title"/>
          </p:nvPr>
        </p:nvSpPr>
        <p:spPr>
          <a:prstGeom prst="rect">
            <a:avLst/>
          </a:prstGeom>
        </p:spPr>
        <p:txBody>
          <a:bodyPr/>
          <a:lstStyle/>
          <a:p>
            <a:pPr/>
            <a:r>
              <a:t>Title Text</a:t>
            </a:r>
          </a:p>
        </p:txBody>
      </p:sp>
      <p:sp>
        <p:nvSpPr>
          <p:cNvPr id="85" name="Body Level One…"/>
          <p:cNvSpPr txBox="1"/>
          <p:nvPr>
            <p:ph type="body" sz="half" idx="1"/>
          </p:nvPr>
        </p:nvSpPr>
        <p:spPr>
          <a:xfrm>
            <a:off x="673100" y="3835400"/>
            <a:ext cx="11049000" cy="8864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Relationship Id="rId15" Type="http://schemas.openxmlformats.org/officeDocument/2006/relationships/slideLayout" Target="../slideLayouts/slideLayout13.xml"/><Relationship Id="rId16" Type="http://schemas.openxmlformats.org/officeDocument/2006/relationships/slideLayout" Target="../slideLayouts/slideLayout14.xml"/><Relationship Id="rId17" Type="http://schemas.openxmlformats.org/officeDocument/2006/relationships/slideLayout" Target="../slideLayouts/slideLayout15.xml"/><Relationship Id="rId18" Type="http://schemas.openxmlformats.org/officeDocument/2006/relationships/slideLayout" Target="../slideLayouts/slideLayout16.xml"/><Relationship Id="rId19" Type="http://schemas.openxmlformats.org/officeDocument/2006/relationships/slideLayout" Target="../slideLayouts/slideLayout17.xml"/><Relationship Id="rId20" Type="http://schemas.openxmlformats.org/officeDocument/2006/relationships/slideLayout" Target="../slideLayouts/slideLayout18.xml"/><Relationship Id="rId21" Type="http://schemas.openxmlformats.org/officeDocument/2006/relationships/slideLayout" Target="../slideLayouts/slideLayout19.xml"/><Relationship Id="rId22"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Title Text"/>
          <p:cNvSpPr txBox="1"/>
          <p:nvPr>
            <p:ph type="title"/>
          </p:nvPr>
        </p:nvSpPr>
        <p:spPr>
          <a:xfrm>
            <a:off x="673100" y="355600"/>
            <a:ext cx="23050500" cy="342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673100" y="3835400"/>
            <a:ext cx="23050500" cy="88646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11976100" y="13081000"/>
            <a:ext cx="419100" cy="457200"/>
          </a:xfrm>
          <a:prstGeom prst="rect">
            <a:avLst/>
          </a:prstGeom>
          <a:ln w="12700">
            <a:miter lim="400000"/>
          </a:ln>
        </p:spPr>
        <p:txBody>
          <a:bodyPr wrap="none" lIns="50800" tIns="50800" rIns="50800" bIns="50800" anchor="b">
            <a:spAutoFit/>
          </a:bodyPr>
          <a:lstStyle>
            <a:lvl1pPr algn="ctr">
              <a:lnSpc>
                <a:spcPct val="100000"/>
              </a:lnSpc>
              <a:spcBef>
                <a:spcPts val="0"/>
              </a:spcBef>
              <a:defRPr sz="2400"/>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 id="2147483668" r:id="rId22"/>
  </p:sldLayoutIdLst>
  <p:transition xmlns:p14="http://schemas.microsoft.com/office/powerpoint/2010/main" spd="med" advClick="1"/>
  <p:txStyles>
    <p:titleStyle>
      <a:lvl1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1pPr>
      <a:lvl2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2pPr>
      <a:lvl3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3pPr>
      <a:lvl4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4pPr>
      <a:lvl5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5pPr>
      <a:lvl6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6pPr>
      <a:lvl7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7pPr>
      <a:lvl8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8pPr>
      <a:lvl9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9pPr>
    </p:titleStyle>
    <p:bodyStyle>
      <a:lvl1pPr marL="5842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1pPr>
      <a:lvl2pPr marL="11684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2pPr>
      <a:lvl3pPr marL="17526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3pPr>
      <a:lvl4pPr marL="23368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4pPr>
      <a:lvl5pPr marL="29210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5pPr>
      <a:lvl6pPr marL="35052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6pPr>
      <a:lvl7pPr marL="40894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7pPr>
      <a:lvl8pPr marL="46736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8pPr>
      <a:lvl9pPr marL="52578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9pPr>
    </p:bodyStyle>
    <p:otherStyle>
      <a:lvl1pPr marL="0" marR="0" indent="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1pPr>
      <a:lvl2pPr marL="0" marR="0" indent="228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2pPr>
      <a:lvl3pPr marL="0" marR="0" indent="457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3pPr>
      <a:lvl4pPr marL="0" marR="0" indent="685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4pPr>
      <a:lvl5pPr marL="0" marR="0" indent="9144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5pPr>
      <a:lvl6pPr marL="0" marR="0" indent="11430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6pPr>
      <a:lvl7pPr marL="0" marR="0" indent="1371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7pPr>
      <a:lvl8pPr marL="0" marR="0" indent="1600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8pPr>
      <a:lvl9pPr marL="0" marR="0" indent="1828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png"/><Relationship Id="rId3" Type="http://schemas.openxmlformats.org/officeDocument/2006/relationships/image" Target="../media/image5.png"/><Relationship Id="rId4" Type="http://schemas.openxmlformats.org/officeDocument/2006/relationships/image" Target="../media/image6.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png"/><Relationship Id="rId3" Type="http://schemas.openxmlformats.org/officeDocument/2006/relationships/image" Target="../media/image5.png"/><Relationship Id="rId4" Type="http://schemas.openxmlformats.org/officeDocument/2006/relationships/image" Target="../media/image6.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png"/><Relationship Id="rId3" Type="http://schemas.openxmlformats.org/officeDocument/2006/relationships/image" Target="../media/image5.png"/><Relationship Id="rId4" Type="http://schemas.openxmlformats.org/officeDocument/2006/relationships/image" Target="../media/image6.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png"/><Relationship Id="rId3" Type="http://schemas.openxmlformats.org/officeDocument/2006/relationships/image" Target="../media/image5.png"/><Relationship Id="rId4" Type="http://schemas.openxmlformats.org/officeDocument/2006/relationships/image" Target="../media/image6.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png"/><Relationship Id="rId3" Type="http://schemas.openxmlformats.org/officeDocument/2006/relationships/image" Target="../media/image5.png"/><Relationship Id="rId4" Type="http://schemas.openxmlformats.org/officeDocument/2006/relationships/image" Target="../media/image6.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png"/><Relationship Id="rId3" Type="http://schemas.openxmlformats.org/officeDocument/2006/relationships/image" Target="../media/image5.png"/><Relationship Id="rId4" Type="http://schemas.openxmlformats.org/officeDocument/2006/relationships/image" Target="../media/image6.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png"/><Relationship Id="rId3" Type="http://schemas.openxmlformats.org/officeDocument/2006/relationships/image" Target="../media/image5.png"/><Relationship Id="rId4" Type="http://schemas.openxmlformats.org/officeDocument/2006/relationships/image" Target="../media/image6.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png"/><Relationship Id="rId3" Type="http://schemas.openxmlformats.org/officeDocument/2006/relationships/image" Target="../media/image5.png"/><Relationship Id="rId4" Type="http://schemas.openxmlformats.org/officeDocument/2006/relationships/image" Target="../media/image6.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png"/><Relationship Id="rId3" Type="http://schemas.openxmlformats.org/officeDocument/2006/relationships/image" Target="../media/image5.png"/><Relationship Id="rId4" Type="http://schemas.openxmlformats.org/officeDocument/2006/relationships/image" Target="../media/image6.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png"/><Relationship Id="rId3" Type="http://schemas.openxmlformats.org/officeDocument/2006/relationships/image" Target="../media/image5.png"/><Relationship Id="rId4" Type="http://schemas.openxmlformats.org/officeDocument/2006/relationships/image" Target="../media/image6.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4.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png"/><Relationship Id="rId3" Type="http://schemas.openxmlformats.org/officeDocument/2006/relationships/image" Target="../media/image5.png"/><Relationship Id="rId4" Type="http://schemas.openxmlformats.org/officeDocument/2006/relationships/image" Target="../media/image6.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png"/><Relationship Id="rId3" Type="http://schemas.openxmlformats.org/officeDocument/2006/relationships/image" Target="../media/image5.png"/><Relationship Id="rId4" Type="http://schemas.openxmlformats.org/officeDocument/2006/relationships/image" Target="../media/image6.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png"/><Relationship Id="rId3" Type="http://schemas.openxmlformats.org/officeDocument/2006/relationships/image" Target="../media/image1.png"/><Relationship Id="rId4" Type="http://schemas.openxmlformats.org/officeDocument/2006/relationships/image" Target="../media/image5.png"/></Relationships>

</file>

<file path=ppt/slides/_rels/slide23.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png"/><Relationship Id="rId3" Type="http://schemas.openxmlformats.org/officeDocument/2006/relationships/image" Target="../media/image1.png"/><Relationship Id="rId4" Type="http://schemas.openxmlformats.org/officeDocument/2006/relationships/image" Target="../media/image5.png"/></Relationships>

</file>

<file path=ppt/slides/_rels/slide24.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png"/><Relationship Id="rId3" Type="http://schemas.openxmlformats.org/officeDocument/2006/relationships/image" Target="../media/image1.png"/><Relationship Id="rId4" Type="http://schemas.openxmlformats.org/officeDocument/2006/relationships/image" Target="../media/image5.png"/></Relationships>

</file>

<file path=ppt/slides/_rels/slide25.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png"/><Relationship Id="rId3" Type="http://schemas.openxmlformats.org/officeDocument/2006/relationships/image" Target="../media/image1.png"/><Relationship Id="rId4" Type="http://schemas.openxmlformats.org/officeDocument/2006/relationships/image" Target="../media/image5.png"/></Relationships>

</file>

<file path=ppt/slides/_rels/slide26.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png"/><Relationship Id="rId3" Type="http://schemas.openxmlformats.org/officeDocument/2006/relationships/image" Target="../media/image1.png"/><Relationship Id="rId4" Type="http://schemas.openxmlformats.org/officeDocument/2006/relationships/image" Target="../media/image5.png"/></Relationships>

</file>

<file path=ppt/slides/_rels/slide27.xml.rels><?xml version="1.0" encoding="UTF-8"?>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hyperlink" Target="http://ALEXANDERCHURCHOFCHRIST.COM" TargetMode="External"/></Relationships>

</file>

<file path=ppt/slides/_rels/slide29.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7.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s>

</file>

<file path=ppt/slides/_rels/slide30.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7.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png"/><Relationship Id="rId3" Type="http://schemas.openxmlformats.org/officeDocument/2006/relationships/image" Target="../media/image1.png"/><Relationship Id="rId4" Type="http://schemas.openxmlformats.org/officeDocument/2006/relationships/image" Target="../media/image5.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png"/><Relationship Id="rId3" Type="http://schemas.openxmlformats.org/officeDocument/2006/relationships/image" Target="../media/image1.png"/><Relationship Id="rId4" Type="http://schemas.openxmlformats.org/officeDocument/2006/relationships/image" Target="../media/image5.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png"/><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6.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png"/><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6.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png"/><Relationship Id="rId3" Type="http://schemas.openxmlformats.org/officeDocument/2006/relationships/image" Target="../media/image1.png"/><Relationship Id="rId4" Type="http://schemas.openxmlformats.org/officeDocument/2006/relationships/image" Target="../media/image5.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png"/><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rgbClr val="919191"/>
            </a:gs>
            <a:gs pos="100000">
              <a:srgbClr val="EBEBEB"/>
            </a:gs>
          </a:gsLst>
          <a:lin ang="5400000" scaled="0"/>
        </a:gradFill>
      </p:bgPr>
    </p:bg>
    <p:spTree>
      <p:nvGrpSpPr>
        <p:cNvPr id="1" name=""/>
        <p:cNvGrpSpPr/>
        <p:nvPr/>
      </p:nvGrpSpPr>
      <p:grpSpPr>
        <a:xfrm>
          <a:off x="0" y="0"/>
          <a:ext cx="0" cy="0"/>
          <a:chOff x="0" y="0"/>
          <a:chExt cx="0" cy="0"/>
        </a:xfrm>
      </p:grpSpPr>
      <p:sp>
        <p:nvSpPr>
          <p:cNvPr id="185" name="Rectangle"/>
          <p:cNvSpPr/>
          <p:nvPr/>
        </p:nvSpPr>
        <p:spPr>
          <a:xfrm>
            <a:off x="7581658" y="10470060"/>
            <a:ext cx="16849954" cy="1524001"/>
          </a:xfrm>
          <a:prstGeom prst="rect">
            <a:avLst/>
          </a:prstGeom>
          <a:solidFill>
            <a:srgbClr val="5A5F5E"/>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186" name="Rectangle"/>
          <p:cNvSpPr/>
          <p:nvPr/>
        </p:nvSpPr>
        <p:spPr>
          <a:xfrm>
            <a:off x="7581658" y="2064838"/>
            <a:ext cx="16849954" cy="1524001"/>
          </a:xfrm>
          <a:prstGeom prst="rect">
            <a:avLst/>
          </a:prstGeom>
          <a:solidFill>
            <a:srgbClr val="5A5F5E"/>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187" name="THE BOOK OF PHILEMON"/>
          <p:cNvSpPr txBox="1"/>
          <p:nvPr/>
        </p:nvSpPr>
        <p:spPr>
          <a:xfrm>
            <a:off x="9354769" y="2280738"/>
            <a:ext cx="14386879" cy="1092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ctr">
              <a:defRPr spc="1856">
                <a:solidFill>
                  <a:srgbClr val="FFFFFF"/>
                </a:solidFill>
                <a:effectLst>
                  <a:outerShdw sx="100000" sy="100000" kx="0" ky="0" algn="b" rotWithShape="0" blurRad="50800" dist="63500" dir="2810569">
                    <a:srgbClr val="000000"/>
                  </a:outerShdw>
                </a:effectLst>
                <a:latin typeface="Century Gothic"/>
                <a:ea typeface="Century Gothic"/>
                <a:cs typeface="Century Gothic"/>
                <a:sym typeface="Century Gothic"/>
              </a:defRPr>
            </a:lvl1pPr>
          </a:lstStyle>
          <a:p>
            <a:pPr/>
            <a:r>
              <a:t>THE BOOK OF PHILEMON</a:t>
            </a:r>
          </a:p>
        </p:txBody>
      </p:sp>
      <p:pic>
        <p:nvPicPr>
          <p:cNvPr id="188" name="pasted-movie.png" descr="pasted-movie.png"/>
          <p:cNvPicPr>
            <a:picLocks noChangeAspect="1"/>
          </p:cNvPicPr>
          <p:nvPr/>
        </p:nvPicPr>
        <p:blipFill>
          <a:blip r:embed="rId2">
            <a:extLst/>
          </a:blip>
          <a:stretch>
            <a:fillRect/>
          </a:stretch>
        </p:blipFill>
        <p:spPr>
          <a:xfrm>
            <a:off x="-6479" y="138517"/>
            <a:ext cx="9811634" cy="13438966"/>
          </a:xfrm>
          <a:prstGeom prst="rect">
            <a:avLst/>
          </a:prstGeom>
          <a:ln w="12700">
            <a:miter lim="400000"/>
          </a:ln>
        </p:spPr>
      </p:pic>
      <p:sp>
        <p:nvSpPr>
          <p:cNvPr id="189" name="9 “Yet for love’s sake I rather appeal to you—…10 … for my son Onesimus, whom I have begotten while in my chains,”"/>
          <p:cNvSpPr txBox="1"/>
          <p:nvPr/>
        </p:nvSpPr>
        <p:spPr>
          <a:xfrm>
            <a:off x="8740023" y="10585397"/>
            <a:ext cx="15616371" cy="129332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ctr" defTabSz="821531">
              <a:lnSpc>
                <a:spcPct val="80000"/>
              </a:lnSpc>
              <a:spcBef>
                <a:spcPts val="0"/>
              </a:spcBef>
              <a:defRPr baseline="31999" sz="4600">
                <a:solidFill>
                  <a:srgbClr val="FFFFFF"/>
                </a:solidFill>
                <a:latin typeface="Times New Roman"/>
                <a:ea typeface="Times New Roman"/>
                <a:cs typeface="Times New Roman"/>
                <a:sym typeface="Times New Roman"/>
              </a:defRPr>
            </a:pPr>
            <a:r>
              <a:t>9 </a:t>
            </a:r>
            <a:r>
              <a:rPr baseline="0"/>
              <a:t>“Yet for love’s sake I rather appeal </a:t>
            </a:r>
            <a:r>
              <a:rPr baseline="0" i="1"/>
              <a:t>to you</a:t>
            </a:r>
            <a:r>
              <a:rPr baseline="0"/>
              <a:t>—…</a:t>
            </a:r>
            <a:r>
              <a:t>10 </a:t>
            </a:r>
            <a:r>
              <a:rPr baseline="0"/>
              <a:t>… for my son Onesimus, whom I have begotten </a:t>
            </a:r>
            <a:r>
              <a:rPr baseline="0" i="1"/>
              <a:t>while</a:t>
            </a:r>
            <a:r>
              <a:rPr baseline="0"/>
              <a:t> in my chains,”</a:t>
            </a:r>
          </a:p>
        </p:txBody>
      </p:sp>
      <p:pic>
        <p:nvPicPr>
          <p:cNvPr id="190" name="pasted-movie.png" descr="pasted-movie.png"/>
          <p:cNvPicPr>
            <a:picLocks noChangeAspect="1"/>
          </p:cNvPicPr>
          <p:nvPr/>
        </p:nvPicPr>
        <p:blipFill>
          <a:blip r:embed="rId3">
            <a:extLst/>
          </a:blip>
          <a:srcRect l="2383" t="3655" r="2178" b="3654"/>
          <a:stretch>
            <a:fillRect/>
          </a:stretch>
        </p:blipFill>
        <p:spPr>
          <a:xfrm>
            <a:off x="10967963" y="3188490"/>
            <a:ext cx="10919818" cy="7504417"/>
          </a:xfrm>
          <a:custGeom>
            <a:avLst/>
            <a:gdLst/>
            <a:ahLst/>
            <a:cxnLst>
              <a:cxn ang="0">
                <a:pos x="wd2" y="hd2"/>
              </a:cxn>
              <a:cxn ang="5400000">
                <a:pos x="wd2" y="hd2"/>
              </a:cxn>
              <a:cxn ang="10800000">
                <a:pos x="wd2" y="hd2"/>
              </a:cxn>
              <a:cxn ang="16200000">
                <a:pos x="wd2" y="hd2"/>
              </a:cxn>
            </a:cxnLst>
            <a:rect l="0" t="0" r="r" b="b"/>
            <a:pathLst>
              <a:path w="21573" h="21480" fill="norm" stroke="1" extrusionOk="0">
                <a:moveTo>
                  <a:pt x="19000" y="32"/>
                </a:moveTo>
                <a:cubicBezTo>
                  <a:pt x="19682" y="152"/>
                  <a:pt x="20174" y="414"/>
                  <a:pt x="20498" y="829"/>
                </a:cubicBezTo>
                <a:cubicBezTo>
                  <a:pt x="20745" y="1146"/>
                  <a:pt x="20944" y="1571"/>
                  <a:pt x="21002" y="1902"/>
                </a:cubicBezTo>
                <a:cubicBezTo>
                  <a:pt x="21014" y="1975"/>
                  <a:pt x="21025" y="2335"/>
                  <a:pt x="21025" y="2702"/>
                </a:cubicBezTo>
                <a:lnTo>
                  <a:pt x="21025" y="3368"/>
                </a:lnTo>
                <a:lnTo>
                  <a:pt x="21107" y="3393"/>
                </a:lnTo>
                <a:cubicBezTo>
                  <a:pt x="21232" y="3430"/>
                  <a:pt x="21343" y="3563"/>
                  <a:pt x="21464" y="3820"/>
                </a:cubicBezTo>
                <a:lnTo>
                  <a:pt x="21573" y="4053"/>
                </a:lnTo>
                <a:lnTo>
                  <a:pt x="21573" y="4053"/>
                </a:lnTo>
                <a:lnTo>
                  <a:pt x="21542" y="4717"/>
                </a:lnTo>
                <a:cubicBezTo>
                  <a:pt x="21520" y="5213"/>
                  <a:pt x="21519" y="5401"/>
                  <a:pt x="21542" y="5462"/>
                </a:cubicBezTo>
                <a:cubicBezTo>
                  <a:pt x="21578" y="5560"/>
                  <a:pt x="21557" y="6039"/>
                  <a:pt x="21499" y="6426"/>
                </a:cubicBezTo>
                <a:cubicBezTo>
                  <a:pt x="21477" y="6573"/>
                  <a:pt x="21448" y="7063"/>
                  <a:pt x="21434" y="7514"/>
                </a:cubicBezTo>
                <a:lnTo>
                  <a:pt x="21409" y="8335"/>
                </a:lnTo>
                <a:lnTo>
                  <a:pt x="21323" y="8440"/>
                </a:lnTo>
                <a:cubicBezTo>
                  <a:pt x="21215" y="8572"/>
                  <a:pt x="21109" y="8601"/>
                  <a:pt x="20856" y="8565"/>
                </a:cubicBezTo>
                <a:cubicBezTo>
                  <a:pt x="20746" y="8550"/>
                  <a:pt x="20570" y="8526"/>
                  <a:pt x="20465" y="8512"/>
                </a:cubicBezTo>
                <a:cubicBezTo>
                  <a:pt x="20361" y="8497"/>
                  <a:pt x="20261" y="8465"/>
                  <a:pt x="20243" y="8439"/>
                </a:cubicBezTo>
                <a:cubicBezTo>
                  <a:pt x="20198" y="8374"/>
                  <a:pt x="20076" y="8380"/>
                  <a:pt x="20037" y="8449"/>
                </a:cubicBezTo>
                <a:cubicBezTo>
                  <a:pt x="20019" y="8481"/>
                  <a:pt x="19998" y="8585"/>
                  <a:pt x="19990" y="8680"/>
                </a:cubicBezTo>
                <a:cubicBezTo>
                  <a:pt x="19980" y="8819"/>
                  <a:pt x="19959" y="8875"/>
                  <a:pt x="19886" y="8961"/>
                </a:cubicBezTo>
                <a:cubicBezTo>
                  <a:pt x="19769" y="9101"/>
                  <a:pt x="19123" y="9530"/>
                  <a:pt x="18962" y="9575"/>
                </a:cubicBezTo>
                <a:cubicBezTo>
                  <a:pt x="18894" y="9593"/>
                  <a:pt x="18767" y="9638"/>
                  <a:pt x="18680" y="9672"/>
                </a:cubicBezTo>
                <a:cubicBezTo>
                  <a:pt x="18593" y="9707"/>
                  <a:pt x="18462" y="9753"/>
                  <a:pt x="18390" y="9775"/>
                </a:cubicBezTo>
                <a:cubicBezTo>
                  <a:pt x="18244" y="9818"/>
                  <a:pt x="17700" y="9789"/>
                  <a:pt x="17428" y="9724"/>
                </a:cubicBezTo>
                <a:cubicBezTo>
                  <a:pt x="17334" y="9702"/>
                  <a:pt x="17198" y="9670"/>
                  <a:pt x="17125" y="9653"/>
                </a:cubicBezTo>
                <a:cubicBezTo>
                  <a:pt x="16948" y="9613"/>
                  <a:pt x="16722" y="9508"/>
                  <a:pt x="16622" y="9419"/>
                </a:cubicBezTo>
                <a:cubicBezTo>
                  <a:pt x="16577" y="9379"/>
                  <a:pt x="16524" y="9347"/>
                  <a:pt x="16505" y="9347"/>
                </a:cubicBezTo>
                <a:cubicBezTo>
                  <a:pt x="16485" y="9347"/>
                  <a:pt x="16422" y="9300"/>
                  <a:pt x="16363" y="9242"/>
                </a:cubicBezTo>
                <a:cubicBezTo>
                  <a:pt x="15892" y="8783"/>
                  <a:pt x="15663" y="8345"/>
                  <a:pt x="15609" y="7805"/>
                </a:cubicBezTo>
                <a:cubicBezTo>
                  <a:pt x="15596" y="7676"/>
                  <a:pt x="15584" y="7182"/>
                  <a:pt x="15583" y="6707"/>
                </a:cubicBezTo>
                <a:cubicBezTo>
                  <a:pt x="15581" y="6049"/>
                  <a:pt x="15572" y="5825"/>
                  <a:pt x="15546" y="5772"/>
                </a:cubicBezTo>
                <a:cubicBezTo>
                  <a:pt x="15525" y="5731"/>
                  <a:pt x="15447" y="5684"/>
                  <a:pt x="15356" y="5657"/>
                </a:cubicBezTo>
                <a:cubicBezTo>
                  <a:pt x="15272" y="5632"/>
                  <a:pt x="15155" y="5595"/>
                  <a:pt x="15097" y="5574"/>
                </a:cubicBezTo>
                <a:cubicBezTo>
                  <a:pt x="15039" y="5553"/>
                  <a:pt x="14855" y="5507"/>
                  <a:pt x="14689" y="5472"/>
                </a:cubicBezTo>
                <a:cubicBezTo>
                  <a:pt x="14400" y="5410"/>
                  <a:pt x="14288" y="5364"/>
                  <a:pt x="14131" y="5240"/>
                </a:cubicBezTo>
                <a:cubicBezTo>
                  <a:pt x="14093" y="5210"/>
                  <a:pt x="14010" y="5185"/>
                  <a:pt x="13947" y="5184"/>
                </a:cubicBezTo>
                <a:cubicBezTo>
                  <a:pt x="13884" y="5184"/>
                  <a:pt x="13785" y="5165"/>
                  <a:pt x="13727" y="5143"/>
                </a:cubicBezTo>
                <a:cubicBezTo>
                  <a:pt x="13669" y="5120"/>
                  <a:pt x="13541" y="5084"/>
                  <a:pt x="13442" y="5061"/>
                </a:cubicBezTo>
                <a:lnTo>
                  <a:pt x="13262" y="5021"/>
                </a:lnTo>
                <a:lnTo>
                  <a:pt x="13126" y="5213"/>
                </a:lnTo>
                <a:cubicBezTo>
                  <a:pt x="12871" y="5571"/>
                  <a:pt x="12522" y="5642"/>
                  <a:pt x="11686" y="5508"/>
                </a:cubicBezTo>
                <a:cubicBezTo>
                  <a:pt x="11485" y="5476"/>
                  <a:pt x="11115" y="5444"/>
                  <a:pt x="10864" y="5436"/>
                </a:cubicBezTo>
                <a:cubicBezTo>
                  <a:pt x="10534" y="5426"/>
                  <a:pt x="10378" y="5405"/>
                  <a:pt x="10302" y="5362"/>
                </a:cubicBezTo>
                <a:cubicBezTo>
                  <a:pt x="10244" y="5330"/>
                  <a:pt x="10137" y="5302"/>
                  <a:pt x="10065" y="5301"/>
                </a:cubicBezTo>
                <a:cubicBezTo>
                  <a:pt x="9834" y="5296"/>
                  <a:pt x="9381" y="5193"/>
                  <a:pt x="9220" y="5108"/>
                </a:cubicBezTo>
                <a:cubicBezTo>
                  <a:pt x="8941" y="4961"/>
                  <a:pt x="8928" y="4964"/>
                  <a:pt x="8715" y="5202"/>
                </a:cubicBezTo>
                <a:cubicBezTo>
                  <a:pt x="8610" y="5319"/>
                  <a:pt x="8519" y="5414"/>
                  <a:pt x="8512" y="5414"/>
                </a:cubicBezTo>
                <a:cubicBezTo>
                  <a:pt x="8506" y="5414"/>
                  <a:pt x="8414" y="5509"/>
                  <a:pt x="8308" y="5624"/>
                </a:cubicBezTo>
                <a:cubicBezTo>
                  <a:pt x="8202" y="5740"/>
                  <a:pt x="8106" y="5834"/>
                  <a:pt x="8094" y="5834"/>
                </a:cubicBezTo>
                <a:cubicBezTo>
                  <a:pt x="8082" y="5834"/>
                  <a:pt x="8029" y="5885"/>
                  <a:pt x="7976" y="5946"/>
                </a:cubicBezTo>
                <a:cubicBezTo>
                  <a:pt x="7869" y="6069"/>
                  <a:pt x="7630" y="6314"/>
                  <a:pt x="7365" y="6573"/>
                </a:cubicBezTo>
                <a:cubicBezTo>
                  <a:pt x="7270" y="6665"/>
                  <a:pt x="7154" y="6801"/>
                  <a:pt x="7106" y="6874"/>
                </a:cubicBezTo>
                <a:cubicBezTo>
                  <a:pt x="7021" y="7004"/>
                  <a:pt x="7019" y="7013"/>
                  <a:pt x="7037" y="7243"/>
                </a:cubicBezTo>
                <a:cubicBezTo>
                  <a:pt x="7059" y="7523"/>
                  <a:pt x="7107" y="7590"/>
                  <a:pt x="7283" y="7590"/>
                </a:cubicBezTo>
                <a:cubicBezTo>
                  <a:pt x="7397" y="7590"/>
                  <a:pt x="7538" y="7639"/>
                  <a:pt x="7636" y="7711"/>
                </a:cubicBezTo>
                <a:cubicBezTo>
                  <a:pt x="7662" y="7731"/>
                  <a:pt x="7704" y="7737"/>
                  <a:pt x="7730" y="7726"/>
                </a:cubicBezTo>
                <a:cubicBezTo>
                  <a:pt x="7770" y="7707"/>
                  <a:pt x="8095" y="7842"/>
                  <a:pt x="8339" y="7980"/>
                </a:cubicBezTo>
                <a:cubicBezTo>
                  <a:pt x="8435" y="8033"/>
                  <a:pt x="8589" y="8166"/>
                  <a:pt x="8779" y="8358"/>
                </a:cubicBezTo>
                <a:cubicBezTo>
                  <a:pt x="9054" y="8637"/>
                  <a:pt x="9254" y="8970"/>
                  <a:pt x="9398" y="9394"/>
                </a:cubicBezTo>
                <a:cubicBezTo>
                  <a:pt x="9468" y="9599"/>
                  <a:pt x="9519" y="9687"/>
                  <a:pt x="9644" y="9823"/>
                </a:cubicBezTo>
                <a:cubicBezTo>
                  <a:pt x="9731" y="9918"/>
                  <a:pt x="9825" y="9995"/>
                  <a:pt x="9854" y="9995"/>
                </a:cubicBezTo>
                <a:cubicBezTo>
                  <a:pt x="9883" y="9995"/>
                  <a:pt x="9963" y="10039"/>
                  <a:pt x="10031" y="10091"/>
                </a:cubicBezTo>
                <a:cubicBezTo>
                  <a:pt x="10099" y="10144"/>
                  <a:pt x="10172" y="10186"/>
                  <a:pt x="10194" y="10186"/>
                </a:cubicBezTo>
                <a:cubicBezTo>
                  <a:pt x="10280" y="10186"/>
                  <a:pt x="10375" y="10285"/>
                  <a:pt x="10425" y="10427"/>
                </a:cubicBezTo>
                <a:cubicBezTo>
                  <a:pt x="10474" y="10566"/>
                  <a:pt x="10483" y="10575"/>
                  <a:pt x="10574" y="10558"/>
                </a:cubicBezTo>
                <a:cubicBezTo>
                  <a:pt x="10627" y="10549"/>
                  <a:pt x="10766" y="10508"/>
                  <a:pt x="10882" y="10469"/>
                </a:cubicBezTo>
                <a:cubicBezTo>
                  <a:pt x="11169" y="10370"/>
                  <a:pt x="12028" y="10370"/>
                  <a:pt x="12393" y="10468"/>
                </a:cubicBezTo>
                <a:cubicBezTo>
                  <a:pt x="12829" y="10585"/>
                  <a:pt x="13328" y="10856"/>
                  <a:pt x="13636" y="11142"/>
                </a:cubicBezTo>
                <a:cubicBezTo>
                  <a:pt x="13703" y="11205"/>
                  <a:pt x="13778" y="11255"/>
                  <a:pt x="13802" y="11255"/>
                </a:cubicBezTo>
                <a:cubicBezTo>
                  <a:pt x="13826" y="11255"/>
                  <a:pt x="13845" y="11273"/>
                  <a:pt x="13845" y="11295"/>
                </a:cubicBezTo>
                <a:cubicBezTo>
                  <a:pt x="13845" y="11317"/>
                  <a:pt x="13956" y="11493"/>
                  <a:pt x="14092" y="11687"/>
                </a:cubicBezTo>
                <a:cubicBezTo>
                  <a:pt x="14377" y="12095"/>
                  <a:pt x="14547" y="12417"/>
                  <a:pt x="14661" y="12767"/>
                </a:cubicBezTo>
                <a:cubicBezTo>
                  <a:pt x="14797" y="13184"/>
                  <a:pt x="14820" y="13438"/>
                  <a:pt x="14820" y="14521"/>
                </a:cubicBezTo>
                <a:lnTo>
                  <a:pt x="14820" y="15491"/>
                </a:lnTo>
                <a:lnTo>
                  <a:pt x="14906" y="15555"/>
                </a:lnTo>
                <a:cubicBezTo>
                  <a:pt x="14953" y="15589"/>
                  <a:pt x="15069" y="15733"/>
                  <a:pt x="15163" y="15875"/>
                </a:cubicBezTo>
                <a:lnTo>
                  <a:pt x="15334" y="16131"/>
                </a:lnTo>
                <a:lnTo>
                  <a:pt x="15591" y="16157"/>
                </a:lnTo>
                <a:cubicBezTo>
                  <a:pt x="16151" y="16212"/>
                  <a:pt x="16615" y="16417"/>
                  <a:pt x="16806" y="16694"/>
                </a:cubicBezTo>
                <a:cubicBezTo>
                  <a:pt x="17111" y="17136"/>
                  <a:pt x="17076" y="17826"/>
                  <a:pt x="16728" y="18214"/>
                </a:cubicBezTo>
                <a:cubicBezTo>
                  <a:pt x="16464" y="18507"/>
                  <a:pt x="16091" y="18571"/>
                  <a:pt x="15249" y="18466"/>
                </a:cubicBezTo>
                <a:cubicBezTo>
                  <a:pt x="14972" y="18432"/>
                  <a:pt x="14892" y="18433"/>
                  <a:pt x="14860" y="18471"/>
                </a:cubicBezTo>
                <a:cubicBezTo>
                  <a:pt x="14830" y="18507"/>
                  <a:pt x="14820" y="18605"/>
                  <a:pt x="14820" y="18890"/>
                </a:cubicBezTo>
                <a:cubicBezTo>
                  <a:pt x="14820" y="19530"/>
                  <a:pt x="14695" y="20043"/>
                  <a:pt x="14398" y="20616"/>
                </a:cubicBezTo>
                <a:cubicBezTo>
                  <a:pt x="14246" y="20909"/>
                  <a:pt x="14084" y="21115"/>
                  <a:pt x="13836" y="21334"/>
                </a:cubicBezTo>
                <a:cubicBezTo>
                  <a:pt x="13634" y="21512"/>
                  <a:pt x="13573" y="21523"/>
                  <a:pt x="13514" y="21392"/>
                </a:cubicBezTo>
                <a:cubicBezTo>
                  <a:pt x="13442" y="21233"/>
                  <a:pt x="13374" y="19922"/>
                  <a:pt x="13318" y="17574"/>
                </a:cubicBezTo>
                <a:cubicBezTo>
                  <a:pt x="13290" y="16418"/>
                  <a:pt x="13285" y="16348"/>
                  <a:pt x="13233" y="16266"/>
                </a:cubicBezTo>
                <a:cubicBezTo>
                  <a:pt x="13202" y="16219"/>
                  <a:pt x="13162" y="16180"/>
                  <a:pt x="13143" y="16180"/>
                </a:cubicBezTo>
                <a:cubicBezTo>
                  <a:pt x="13125" y="16180"/>
                  <a:pt x="13031" y="16129"/>
                  <a:pt x="12937" y="16066"/>
                </a:cubicBezTo>
                <a:cubicBezTo>
                  <a:pt x="12842" y="16003"/>
                  <a:pt x="12749" y="15951"/>
                  <a:pt x="12730" y="15951"/>
                </a:cubicBezTo>
                <a:cubicBezTo>
                  <a:pt x="12711" y="15951"/>
                  <a:pt x="12604" y="15916"/>
                  <a:pt x="12491" y="15873"/>
                </a:cubicBezTo>
                <a:cubicBezTo>
                  <a:pt x="12313" y="15806"/>
                  <a:pt x="12222" y="15797"/>
                  <a:pt x="11807" y="15808"/>
                </a:cubicBezTo>
                <a:cubicBezTo>
                  <a:pt x="11476" y="15816"/>
                  <a:pt x="11247" y="15843"/>
                  <a:pt x="11061" y="15894"/>
                </a:cubicBezTo>
                <a:cubicBezTo>
                  <a:pt x="10680" y="15999"/>
                  <a:pt x="10654" y="15981"/>
                  <a:pt x="10613" y="15592"/>
                </a:cubicBezTo>
                <a:cubicBezTo>
                  <a:pt x="10576" y="15240"/>
                  <a:pt x="10554" y="15192"/>
                  <a:pt x="10462" y="15263"/>
                </a:cubicBezTo>
                <a:cubicBezTo>
                  <a:pt x="10382" y="15325"/>
                  <a:pt x="10141" y="15296"/>
                  <a:pt x="10022" y="15210"/>
                </a:cubicBezTo>
                <a:cubicBezTo>
                  <a:pt x="9947" y="15156"/>
                  <a:pt x="9928" y="15156"/>
                  <a:pt x="9819" y="15209"/>
                </a:cubicBezTo>
                <a:cubicBezTo>
                  <a:pt x="9647" y="15294"/>
                  <a:pt x="9586" y="15260"/>
                  <a:pt x="9550" y="15063"/>
                </a:cubicBezTo>
                <a:cubicBezTo>
                  <a:pt x="9491" y="14732"/>
                  <a:pt x="9462" y="14629"/>
                  <a:pt x="9373" y="14425"/>
                </a:cubicBezTo>
                <a:cubicBezTo>
                  <a:pt x="9269" y="14189"/>
                  <a:pt x="8979" y="13737"/>
                  <a:pt x="8932" y="13737"/>
                </a:cubicBezTo>
                <a:cubicBezTo>
                  <a:pt x="8915" y="13737"/>
                  <a:pt x="8882" y="13707"/>
                  <a:pt x="8859" y="13670"/>
                </a:cubicBezTo>
                <a:cubicBezTo>
                  <a:pt x="8762" y="13514"/>
                  <a:pt x="8296" y="13226"/>
                  <a:pt x="8019" y="13150"/>
                </a:cubicBezTo>
                <a:cubicBezTo>
                  <a:pt x="7461" y="12996"/>
                  <a:pt x="7116" y="12977"/>
                  <a:pt x="6628" y="13070"/>
                </a:cubicBezTo>
                <a:cubicBezTo>
                  <a:pt x="6154" y="13161"/>
                  <a:pt x="5487" y="13469"/>
                  <a:pt x="5290" y="13687"/>
                </a:cubicBezTo>
                <a:cubicBezTo>
                  <a:pt x="5236" y="13748"/>
                  <a:pt x="5142" y="13843"/>
                  <a:pt x="5081" y="13899"/>
                </a:cubicBezTo>
                <a:cubicBezTo>
                  <a:pt x="4915" y="14054"/>
                  <a:pt x="4621" y="14466"/>
                  <a:pt x="4583" y="14599"/>
                </a:cubicBezTo>
                <a:cubicBezTo>
                  <a:pt x="4564" y="14664"/>
                  <a:pt x="4530" y="14739"/>
                  <a:pt x="4508" y="14766"/>
                </a:cubicBezTo>
                <a:cubicBezTo>
                  <a:pt x="4485" y="14793"/>
                  <a:pt x="4467" y="14836"/>
                  <a:pt x="4467" y="14860"/>
                </a:cubicBezTo>
                <a:cubicBezTo>
                  <a:pt x="4467" y="14960"/>
                  <a:pt x="4141" y="15341"/>
                  <a:pt x="4055" y="15341"/>
                </a:cubicBezTo>
                <a:cubicBezTo>
                  <a:pt x="4029" y="15341"/>
                  <a:pt x="3946" y="15428"/>
                  <a:pt x="3872" y="15534"/>
                </a:cubicBezTo>
                <a:cubicBezTo>
                  <a:pt x="3739" y="15725"/>
                  <a:pt x="3734" y="15728"/>
                  <a:pt x="3539" y="15749"/>
                </a:cubicBezTo>
                <a:cubicBezTo>
                  <a:pt x="3405" y="15764"/>
                  <a:pt x="3335" y="15757"/>
                  <a:pt x="3323" y="15727"/>
                </a:cubicBezTo>
                <a:cubicBezTo>
                  <a:pt x="3313" y="15704"/>
                  <a:pt x="3277" y="15684"/>
                  <a:pt x="3245" y="15684"/>
                </a:cubicBezTo>
                <a:cubicBezTo>
                  <a:pt x="3123" y="15684"/>
                  <a:pt x="3073" y="15540"/>
                  <a:pt x="3001" y="14974"/>
                </a:cubicBezTo>
                <a:cubicBezTo>
                  <a:pt x="2963" y="14682"/>
                  <a:pt x="2915" y="14383"/>
                  <a:pt x="2893" y="14310"/>
                </a:cubicBezTo>
                <a:lnTo>
                  <a:pt x="2853" y="14176"/>
                </a:lnTo>
                <a:lnTo>
                  <a:pt x="2797" y="14290"/>
                </a:lnTo>
                <a:cubicBezTo>
                  <a:pt x="2669" y="14549"/>
                  <a:pt x="2409" y="14908"/>
                  <a:pt x="2165" y="15161"/>
                </a:cubicBezTo>
                <a:cubicBezTo>
                  <a:pt x="1518" y="15832"/>
                  <a:pt x="1068" y="16597"/>
                  <a:pt x="894" y="17322"/>
                </a:cubicBezTo>
                <a:cubicBezTo>
                  <a:pt x="858" y="17474"/>
                  <a:pt x="792" y="17867"/>
                  <a:pt x="748" y="18196"/>
                </a:cubicBezTo>
                <a:cubicBezTo>
                  <a:pt x="651" y="18926"/>
                  <a:pt x="604" y="19096"/>
                  <a:pt x="477" y="19184"/>
                </a:cubicBezTo>
                <a:cubicBezTo>
                  <a:pt x="390" y="19244"/>
                  <a:pt x="377" y="19244"/>
                  <a:pt x="293" y="19186"/>
                </a:cubicBezTo>
                <a:cubicBezTo>
                  <a:pt x="148" y="19086"/>
                  <a:pt x="94" y="18863"/>
                  <a:pt x="26" y="18070"/>
                </a:cubicBezTo>
                <a:cubicBezTo>
                  <a:pt x="-22" y="17513"/>
                  <a:pt x="-9" y="17229"/>
                  <a:pt x="109" y="16234"/>
                </a:cubicBezTo>
                <a:cubicBezTo>
                  <a:pt x="144" y="15938"/>
                  <a:pt x="172" y="15644"/>
                  <a:pt x="172" y="15581"/>
                </a:cubicBezTo>
                <a:cubicBezTo>
                  <a:pt x="172" y="15517"/>
                  <a:pt x="202" y="15402"/>
                  <a:pt x="238" y="15325"/>
                </a:cubicBezTo>
                <a:cubicBezTo>
                  <a:pt x="274" y="15248"/>
                  <a:pt x="304" y="15176"/>
                  <a:pt x="304" y="15165"/>
                </a:cubicBezTo>
                <a:cubicBezTo>
                  <a:pt x="304" y="15121"/>
                  <a:pt x="577" y="14566"/>
                  <a:pt x="711" y="14336"/>
                </a:cubicBezTo>
                <a:cubicBezTo>
                  <a:pt x="975" y="13885"/>
                  <a:pt x="1508" y="13290"/>
                  <a:pt x="1858" y="13055"/>
                </a:cubicBezTo>
                <a:cubicBezTo>
                  <a:pt x="1966" y="12983"/>
                  <a:pt x="2049" y="12957"/>
                  <a:pt x="2181" y="12955"/>
                </a:cubicBezTo>
                <a:cubicBezTo>
                  <a:pt x="2345" y="12952"/>
                  <a:pt x="2364" y="12943"/>
                  <a:pt x="2451" y="12822"/>
                </a:cubicBezTo>
                <a:cubicBezTo>
                  <a:pt x="2502" y="12750"/>
                  <a:pt x="2543" y="12655"/>
                  <a:pt x="2543" y="12611"/>
                </a:cubicBezTo>
                <a:cubicBezTo>
                  <a:pt x="2543" y="12566"/>
                  <a:pt x="2559" y="12499"/>
                  <a:pt x="2578" y="12461"/>
                </a:cubicBezTo>
                <a:cubicBezTo>
                  <a:pt x="2618" y="12381"/>
                  <a:pt x="2601" y="12133"/>
                  <a:pt x="2518" y="11580"/>
                </a:cubicBezTo>
                <a:cubicBezTo>
                  <a:pt x="2448" y="11117"/>
                  <a:pt x="2429" y="10893"/>
                  <a:pt x="2449" y="10780"/>
                </a:cubicBezTo>
                <a:cubicBezTo>
                  <a:pt x="2458" y="10725"/>
                  <a:pt x="2524" y="10621"/>
                  <a:pt x="2603" y="10538"/>
                </a:cubicBezTo>
                <a:cubicBezTo>
                  <a:pt x="2770" y="10361"/>
                  <a:pt x="2821" y="10330"/>
                  <a:pt x="2880" y="10374"/>
                </a:cubicBezTo>
                <a:cubicBezTo>
                  <a:pt x="2905" y="10392"/>
                  <a:pt x="2987" y="10428"/>
                  <a:pt x="3062" y="10452"/>
                </a:cubicBezTo>
                <a:cubicBezTo>
                  <a:pt x="3247" y="10514"/>
                  <a:pt x="3319" y="10463"/>
                  <a:pt x="3292" y="10289"/>
                </a:cubicBezTo>
                <a:cubicBezTo>
                  <a:pt x="3266" y="10125"/>
                  <a:pt x="3272" y="10027"/>
                  <a:pt x="3310" y="9993"/>
                </a:cubicBezTo>
                <a:cubicBezTo>
                  <a:pt x="3328" y="9977"/>
                  <a:pt x="3345" y="9918"/>
                  <a:pt x="3350" y="9860"/>
                </a:cubicBezTo>
                <a:cubicBezTo>
                  <a:pt x="3362" y="9685"/>
                  <a:pt x="3580" y="9260"/>
                  <a:pt x="3820" y="8942"/>
                </a:cubicBezTo>
                <a:cubicBezTo>
                  <a:pt x="3945" y="8776"/>
                  <a:pt x="4062" y="8632"/>
                  <a:pt x="4079" y="8621"/>
                </a:cubicBezTo>
                <a:cubicBezTo>
                  <a:pt x="4097" y="8610"/>
                  <a:pt x="4181" y="8535"/>
                  <a:pt x="4268" y="8453"/>
                </a:cubicBezTo>
                <a:cubicBezTo>
                  <a:pt x="4462" y="8268"/>
                  <a:pt x="4901" y="7970"/>
                  <a:pt x="5112" y="7880"/>
                </a:cubicBezTo>
                <a:cubicBezTo>
                  <a:pt x="5199" y="7843"/>
                  <a:pt x="5300" y="7800"/>
                  <a:pt x="5336" y="7784"/>
                </a:cubicBezTo>
                <a:cubicBezTo>
                  <a:pt x="5398" y="7758"/>
                  <a:pt x="5403" y="7737"/>
                  <a:pt x="5417" y="7416"/>
                </a:cubicBezTo>
                <a:cubicBezTo>
                  <a:pt x="5439" y="6949"/>
                  <a:pt x="5457" y="6857"/>
                  <a:pt x="5555" y="6720"/>
                </a:cubicBezTo>
                <a:cubicBezTo>
                  <a:pt x="5686" y="6536"/>
                  <a:pt x="5853" y="6448"/>
                  <a:pt x="6126" y="6420"/>
                </a:cubicBezTo>
                <a:lnTo>
                  <a:pt x="6369" y="6395"/>
                </a:lnTo>
                <a:lnTo>
                  <a:pt x="6605" y="6162"/>
                </a:lnTo>
                <a:cubicBezTo>
                  <a:pt x="6735" y="6034"/>
                  <a:pt x="6881" y="5895"/>
                  <a:pt x="6930" y="5853"/>
                </a:cubicBezTo>
                <a:cubicBezTo>
                  <a:pt x="7087" y="5718"/>
                  <a:pt x="7428" y="5401"/>
                  <a:pt x="7496" y="5327"/>
                </a:cubicBezTo>
                <a:cubicBezTo>
                  <a:pt x="7585" y="5229"/>
                  <a:pt x="8124" y="4728"/>
                  <a:pt x="8352" y="4530"/>
                </a:cubicBezTo>
                <a:cubicBezTo>
                  <a:pt x="8622" y="4297"/>
                  <a:pt x="8722" y="4169"/>
                  <a:pt x="8777" y="3989"/>
                </a:cubicBezTo>
                <a:cubicBezTo>
                  <a:pt x="8844" y="3767"/>
                  <a:pt x="8955" y="3573"/>
                  <a:pt x="9057" y="3500"/>
                </a:cubicBezTo>
                <a:cubicBezTo>
                  <a:pt x="9270" y="3345"/>
                  <a:pt x="9300" y="3340"/>
                  <a:pt x="9823" y="3371"/>
                </a:cubicBezTo>
                <a:cubicBezTo>
                  <a:pt x="10101" y="3387"/>
                  <a:pt x="10439" y="3406"/>
                  <a:pt x="10575" y="3412"/>
                </a:cubicBezTo>
                <a:cubicBezTo>
                  <a:pt x="10711" y="3419"/>
                  <a:pt x="11013" y="3459"/>
                  <a:pt x="11247" y="3501"/>
                </a:cubicBezTo>
                <a:cubicBezTo>
                  <a:pt x="12552" y="3737"/>
                  <a:pt x="12447" y="3744"/>
                  <a:pt x="12593" y="3417"/>
                </a:cubicBezTo>
                <a:cubicBezTo>
                  <a:pt x="12727" y="3117"/>
                  <a:pt x="12942" y="2833"/>
                  <a:pt x="13089" y="2761"/>
                </a:cubicBezTo>
                <a:cubicBezTo>
                  <a:pt x="13256" y="2680"/>
                  <a:pt x="13638" y="2713"/>
                  <a:pt x="13964" y="2838"/>
                </a:cubicBezTo>
                <a:cubicBezTo>
                  <a:pt x="14094" y="2888"/>
                  <a:pt x="14302" y="2965"/>
                  <a:pt x="14425" y="3010"/>
                </a:cubicBezTo>
                <a:cubicBezTo>
                  <a:pt x="14764" y="3131"/>
                  <a:pt x="14816" y="3202"/>
                  <a:pt x="14844" y="3579"/>
                </a:cubicBezTo>
                <a:cubicBezTo>
                  <a:pt x="14860" y="3786"/>
                  <a:pt x="14861" y="3789"/>
                  <a:pt x="14961" y="3819"/>
                </a:cubicBezTo>
                <a:cubicBezTo>
                  <a:pt x="15017" y="3836"/>
                  <a:pt x="15165" y="3853"/>
                  <a:pt x="15290" y="3859"/>
                </a:cubicBezTo>
                <a:lnTo>
                  <a:pt x="15518" y="3868"/>
                </a:lnTo>
                <a:lnTo>
                  <a:pt x="15511" y="3113"/>
                </a:lnTo>
                <a:cubicBezTo>
                  <a:pt x="15505" y="2522"/>
                  <a:pt x="15512" y="2316"/>
                  <a:pt x="15544" y="2161"/>
                </a:cubicBezTo>
                <a:cubicBezTo>
                  <a:pt x="15566" y="2053"/>
                  <a:pt x="15584" y="1870"/>
                  <a:pt x="15584" y="1755"/>
                </a:cubicBezTo>
                <a:cubicBezTo>
                  <a:pt x="15584" y="1640"/>
                  <a:pt x="15597" y="1439"/>
                  <a:pt x="15613" y="1308"/>
                </a:cubicBezTo>
                <a:cubicBezTo>
                  <a:pt x="15657" y="936"/>
                  <a:pt x="15818" y="760"/>
                  <a:pt x="16115" y="757"/>
                </a:cubicBezTo>
                <a:cubicBezTo>
                  <a:pt x="16195" y="757"/>
                  <a:pt x="16225" y="781"/>
                  <a:pt x="16289" y="897"/>
                </a:cubicBezTo>
                <a:lnTo>
                  <a:pt x="16367" y="1038"/>
                </a:lnTo>
                <a:lnTo>
                  <a:pt x="16482" y="916"/>
                </a:lnTo>
                <a:cubicBezTo>
                  <a:pt x="16544" y="849"/>
                  <a:pt x="16608" y="794"/>
                  <a:pt x="16623" y="794"/>
                </a:cubicBezTo>
                <a:cubicBezTo>
                  <a:pt x="16639" y="793"/>
                  <a:pt x="16686" y="742"/>
                  <a:pt x="16728" y="679"/>
                </a:cubicBezTo>
                <a:cubicBezTo>
                  <a:pt x="16770" y="617"/>
                  <a:pt x="16817" y="566"/>
                  <a:pt x="16831" y="566"/>
                </a:cubicBezTo>
                <a:cubicBezTo>
                  <a:pt x="16845" y="566"/>
                  <a:pt x="16935" y="512"/>
                  <a:pt x="17031" y="446"/>
                </a:cubicBezTo>
                <a:cubicBezTo>
                  <a:pt x="17535" y="101"/>
                  <a:pt x="18380" y="-77"/>
                  <a:pt x="19000" y="32"/>
                </a:cubicBezTo>
                <a:close/>
                <a:moveTo>
                  <a:pt x="15141" y="16725"/>
                </a:moveTo>
                <a:cubicBezTo>
                  <a:pt x="15106" y="16772"/>
                  <a:pt x="15061" y="16866"/>
                  <a:pt x="15041" y="16933"/>
                </a:cubicBezTo>
                <a:cubicBezTo>
                  <a:pt x="15021" y="17000"/>
                  <a:pt x="14969" y="17115"/>
                  <a:pt x="14924" y="17189"/>
                </a:cubicBezTo>
                <a:cubicBezTo>
                  <a:pt x="14853" y="17306"/>
                  <a:pt x="14845" y="17344"/>
                  <a:pt x="14852" y="17522"/>
                </a:cubicBezTo>
                <a:cubicBezTo>
                  <a:pt x="14859" y="17706"/>
                  <a:pt x="14867" y="17729"/>
                  <a:pt x="14952" y="17801"/>
                </a:cubicBezTo>
                <a:cubicBezTo>
                  <a:pt x="15131" y="17953"/>
                  <a:pt x="16100" y="18032"/>
                  <a:pt x="16346" y="17915"/>
                </a:cubicBezTo>
                <a:cubicBezTo>
                  <a:pt x="16422" y="17879"/>
                  <a:pt x="16513" y="17795"/>
                  <a:pt x="16572" y="17707"/>
                </a:cubicBezTo>
                <a:cubicBezTo>
                  <a:pt x="16665" y="17570"/>
                  <a:pt x="16671" y="17548"/>
                  <a:pt x="16658" y="17383"/>
                </a:cubicBezTo>
                <a:cubicBezTo>
                  <a:pt x="16631" y="17037"/>
                  <a:pt x="16454" y="16912"/>
                  <a:pt x="15795" y="16771"/>
                </a:cubicBezTo>
                <a:cubicBezTo>
                  <a:pt x="15643" y="16739"/>
                  <a:pt x="15448" y="16696"/>
                  <a:pt x="15361" y="16676"/>
                </a:cubicBezTo>
                <a:cubicBezTo>
                  <a:pt x="15217" y="16643"/>
                  <a:pt x="15199" y="16647"/>
                  <a:pt x="15141" y="16725"/>
                </a:cubicBezTo>
                <a:close/>
                <a:moveTo>
                  <a:pt x="1657" y="13799"/>
                </a:moveTo>
                <a:cubicBezTo>
                  <a:pt x="1341" y="14102"/>
                  <a:pt x="951" y="14674"/>
                  <a:pt x="742" y="15140"/>
                </a:cubicBezTo>
                <a:lnTo>
                  <a:pt x="574" y="15512"/>
                </a:lnTo>
                <a:lnTo>
                  <a:pt x="492" y="16142"/>
                </a:lnTo>
                <a:cubicBezTo>
                  <a:pt x="345" y="17262"/>
                  <a:pt x="350" y="18101"/>
                  <a:pt x="499" y="17402"/>
                </a:cubicBezTo>
                <a:cubicBezTo>
                  <a:pt x="690" y="16514"/>
                  <a:pt x="1156" y="15647"/>
                  <a:pt x="1823" y="14938"/>
                </a:cubicBezTo>
                <a:cubicBezTo>
                  <a:pt x="2177" y="14561"/>
                  <a:pt x="2464" y="14173"/>
                  <a:pt x="2464" y="14071"/>
                </a:cubicBezTo>
                <a:cubicBezTo>
                  <a:pt x="2464" y="14033"/>
                  <a:pt x="2435" y="13986"/>
                  <a:pt x="2398" y="13966"/>
                </a:cubicBezTo>
                <a:cubicBezTo>
                  <a:pt x="2362" y="13946"/>
                  <a:pt x="2333" y="13906"/>
                  <a:pt x="2333" y="13876"/>
                </a:cubicBezTo>
                <a:cubicBezTo>
                  <a:pt x="2333" y="13780"/>
                  <a:pt x="2224" y="13466"/>
                  <a:pt x="2183" y="13443"/>
                </a:cubicBezTo>
                <a:cubicBezTo>
                  <a:pt x="2122" y="13409"/>
                  <a:pt x="1918" y="13547"/>
                  <a:pt x="1657" y="13799"/>
                </a:cubicBezTo>
                <a:close/>
                <a:moveTo>
                  <a:pt x="3496" y="12328"/>
                </a:moveTo>
                <a:cubicBezTo>
                  <a:pt x="3480" y="12392"/>
                  <a:pt x="3488" y="12502"/>
                  <a:pt x="3523" y="12687"/>
                </a:cubicBezTo>
                <a:cubicBezTo>
                  <a:pt x="3525" y="12698"/>
                  <a:pt x="3527" y="12709"/>
                  <a:pt x="3529" y="12720"/>
                </a:cubicBezTo>
                <a:cubicBezTo>
                  <a:pt x="3528" y="12729"/>
                  <a:pt x="3529" y="12739"/>
                  <a:pt x="3533" y="12748"/>
                </a:cubicBezTo>
                <a:cubicBezTo>
                  <a:pt x="3533" y="12749"/>
                  <a:pt x="3534" y="12750"/>
                  <a:pt x="3535" y="12752"/>
                </a:cubicBezTo>
                <a:cubicBezTo>
                  <a:pt x="3594" y="13068"/>
                  <a:pt x="3596" y="13067"/>
                  <a:pt x="3628" y="13021"/>
                </a:cubicBezTo>
                <a:cubicBezTo>
                  <a:pt x="3648" y="12991"/>
                  <a:pt x="3644" y="12886"/>
                  <a:pt x="3613" y="12644"/>
                </a:cubicBezTo>
                <a:cubicBezTo>
                  <a:pt x="3566" y="12273"/>
                  <a:pt x="3533" y="12184"/>
                  <a:pt x="3496" y="12328"/>
                </a:cubicBezTo>
                <a:close/>
                <a:moveTo>
                  <a:pt x="20119" y="7229"/>
                </a:moveTo>
                <a:cubicBezTo>
                  <a:pt x="20046" y="7318"/>
                  <a:pt x="20037" y="7353"/>
                  <a:pt x="20037" y="7530"/>
                </a:cubicBezTo>
                <a:cubicBezTo>
                  <a:pt x="20037" y="7809"/>
                  <a:pt x="20083" y="7855"/>
                  <a:pt x="20205" y="7695"/>
                </a:cubicBezTo>
                <a:cubicBezTo>
                  <a:pt x="20259" y="7625"/>
                  <a:pt x="20272" y="7568"/>
                  <a:pt x="20279" y="7381"/>
                </a:cubicBezTo>
                <a:cubicBezTo>
                  <a:pt x="20288" y="7109"/>
                  <a:pt x="20249" y="7071"/>
                  <a:pt x="20119" y="7229"/>
                </a:cubicBezTo>
                <a:close/>
                <a:moveTo>
                  <a:pt x="5740" y="6994"/>
                </a:moveTo>
                <a:cubicBezTo>
                  <a:pt x="5690" y="7079"/>
                  <a:pt x="5678" y="7142"/>
                  <a:pt x="5678" y="7337"/>
                </a:cubicBezTo>
                <a:cubicBezTo>
                  <a:pt x="5678" y="7469"/>
                  <a:pt x="5692" y="7595"/>
                  <a:pt x="5710" y="7620"/>
                </a:cubicBezTo>
                <a:cubicBezTo>
                  <a:pt x="5742" y="7668"/>
                  <a:pt x="5935" y="7645"/>
                  <a:pt x="5978" y="7589"/>
                </a:cubicBezTo>
                <a:cubicBezTo>
                  <a:pt x="6008" y="7549"/>
                  <a:pt x="5975" y="7476"/>
                  <a:pt x="5928" y="7476"/>
                </a:cubicBezTo>
                <a:cubicBezTo>
                  <a:pt x="5877" y="7476"/>
                  <a:pt x="5853" y="7316"/>
                  <a:pt x="5872" y="7109"/>
                </a:cubicBezTo>
                <a:cubicBezTo>
                  <a:pt x="5893" y="6890"/>
                  <a:pt x="5833" y="6838"/>
                  <a:pt x="5740" y="6994"/>
                </a:cubicBezTo>
                <a:close/>
                <a:moveTo>
                  <a:pt x="20080" y="6259"/>
                </a:moveTo>
                <a:cubicBezTo>
                  <a:pt x="20063" y="6662"/>
                  <a:pt x="20074" y="6691"/>
                  <a:pt x="20195" y="6573"/>
                </a:cubicBezTo>
                <a:cubicBezTo>
                  <a:pt x="20297" y="6475"/>
                  <a:pt x="20326" y="6403"/>
                  <a:pt x="20326" y="6255"/>
                </a:cubicBezTo>
                <a:cubicBezTo>
                  <a:pt x="20326" y="6144"/>
                  <a:pt x="20305" y="6087"/>
                  <a:pt x="20222" y="5969"/>
                </a:cubicBezTo>
                <a:cubicBezTo>
                  <a:pt x="20100" y="5796"/>
                  <a:pt x="20099" y="5797"/>
                  <a:pt x="20080" y="6259"/>
                </a:cubicBezTo>
                <a:close/>
                <a:moveTo>
                  <a:pt x="9174" y="3773"/>
                </a:moveTo>
                <a:cubicBezTo>
                  <a:pt x="9081" y="3880"/>
                  <a:pt x="9119" y="3963"/>
                  <a:pt x="9262" y="3963"/>
                </a:cubicBezTo>
                <a:cubicBezTo>
                  <a:pt x="9338" y="3963"/>
                  <a:pt x="9371" y="3985"/>
                  <a:pt x="9403" y="4058"/>
                </a:cubicBezTo>
                <a:cubicBezTo>
                  <a:pt x="9475" y="4215"/>
                  <a:pt x="9452" y="4374"/>
                  <a:pt x="9332" y="4565"/>
                </a:cubicBezTo>
                <a:lnTo>
                  <a:pt x="9278" y="4652"/>
                </a:lnTo>
                <a:lnTo>
                  <a:pt x="9366" y="4783"/>
                </a:lnTo>
                <a:cubicBezTo>
                  <a:pt x="9499" y="4982"/>
                  <a:pt x="9585" y="4997"/>
                  <a:pt x="11276" y="5110"/>
                </a:cubicBezTo>
                <a:cubicBezTo>
                  <a:pt x="11608" y="5132"/>
                  <a:pt x="11886" y="5158"/>
                  <a:pt x="11893" y="5168"/>
                </a:cubicBezTo>
                <a:cubicBezTo>
                  <a:pt x="11899" y="5177"/>
                  <a:pt x="12080" y="5185"/>
                  <a:pt x="12294" y="5185"/>
                </a:cubicBezTo>
                <a:cubicBezTo>
                  <a:pt x="12666" y="5185"/>
                  <a:pt x="12685" y="5181"/>
                  <a:pt x="12724" y="5100"/>
                </a:cubicBezTo>
                <a:cubicBezTo>
                  <a:pt x="12788" y="4968"/>
                  <a:pt x="12773" y="4888"/>
                  <a:pt x="12667" y="4789"/>
                </a:cubicBezTo>
                <a:cubicBezTo>
                  <a:pt x="12500" y="4635"/>
                  <a:pt x="12443" y="4520"/>
                  <a:pt x="12429" y="4310"/>
                </a:cubicBezTo>
                <a:cubicBezTo>
                  <a:pt x="12422" y="4202"/>
                  <a:pt x="12398" y="4095"/>
                  <a:pt x="12373" y="4063"/>
                </a:cubicBezTo>
                <a:cubicBezTo>
                  <a:pt x="12347" y="4029"/>
                  <a:pt x="12230" y="3990"/>
                  <a:pt x="12080" y="3967"/>
                </a:cubicBezTo>
                <a:cubicBezTo>
                  <a:pt x="11943" y="3945"/>
                  <a:pt x="11726" y="3911"/>
                  <a:pt x="11600" y="3891"/>
                </a:cubicBezTo>
                <a:cubicBezTo>
                  <a:pt x="11473" y="3870"/>
                  <a:pt x="11354" y="3840"/>
                  <a:pt x="11336" y="3823"/>
                </a:cubicBezTo>
                <a:cubicBezTo>
                  <a:pt x="11282" y="3774"/>
                  <a:pt x="10800" y="3734"/>
                  <a:pt x="9999" y="3711"/>
                </a:cubicBezTo>
                <a:cubicBezTo>
                  <a:pt x="9256" y="3690"/>
                  <a:pt x="9247" y="3691"/>
                  <a:pt x="9174" y="3773"/>
                </a:cubicBezTo>
                <a:close/>
                <a:moveTo>
                  <a:pt x="14604" y="4445"/>
                </a:moveTo>
                <a:cubicBezTo>
                  <a:pt x="14538" y="4569"/>
                  <a:pt x="14459" y="4702"/>
                  <a:pt x="14428" y="4742"/>
                </a:cubicBezTo>
                <a:cubicBezTo>
                  <a:pt x="14361" y="4829"/>
                  <a:pt x="14355" y="4949"/>
                  <a:pt x="14416" y="4983"/>
                </a:cubicBezTo>
                <a:cubicBezTo>
                  <a:pt x="14629" y="5101"/>
                  <a:pt x="15167" y="5144"/>
                  <a:pt x="15253" y="5050"/>
                </a:cubicBezTo>
                <a:cubicBezTo>
                  <a:pt x="15282" y="5019"/>
                  <a:pt x="15330" y="4994"/>
                  <a:pt x="15360" y="4994"/>
                </a:cubicBezTo>
                <a:cubicBezTo>
                  <a:pt x="15444" y="4994"/>
                  <a:pt x="15479" y="4920"/>
                  <a:pt x="15479" y="4741"/>
                </a:cubicBezTo>
                <a:cubicBezTo>
                  <a:pt x="15479" y="4575"/>
                  <a:pt x="15415" y="4460"/>
                  <a:pt x="15323" y="4460"/>
                </a:cubicBezTo>
                <a:cubicBezTo>
                  <a:pt x="15302" y="4460"/>
                  <a:pt x="15253" y="4417"/>
                  <a:pt x="15215" y="4364"/>
                </a:cubicBezTo>
                <a:cubicBezTo>
                  <a:pt x="15157" y="4283"/>
                  <a:pt x="15112" y="4264"/>
                  <a:pt x="14935" y="4244"/>
                </a:cubicBezTo>
                <a:lnTo>
                  <a:pt x="14723" y="4220"/>
                </a:lnTo>
                <a:close/>
                <a:moveTo>
                  <a:pt x="13039" y="3246"/>
                </a:moveTo>
                <a:cubicBezTo>
                  <a:pt x="12911" y="3417"/>
                  <a:pt x="12844" y="3570"/>
                  <a:pt x="12844" y="3691"/>
                </a:cubicBezTo>
                <a:cubicBezTo>
                  <a:pt x="12844" y="3734"/>
                  <a:pt x="12910" y="3847"/>
                  <a:pt x="13001" y="3962"/>
                </a:cubicBezTo>
                <a:cubicBezTo>
                  <a:pt x="13149" y="4148"/>
                  <a:pt x="13240" y="4331"/>
                  <a:pt x="13240" y="4446"/>
                </a:cubicBezTo>
                <a:cubicBezTo>
                  <a:pt x="13240" y="4560"/>
                  <a:pt x="13531" y="4725"/>
                  <a:pt x="13713" y="4714"/>
                </a:cubicBezTo>
                <a:cubicBezTo>
                  <a:pt x="13800" y="4708"/>
                  <a:pt x="13806" y="4699"/>
                  <a:pt x="13825" y="4538"/>
                </a:cubicBezTo>
                <a:cubicBezTo>
                  <a:pt x="13859" y="4241"/>
                  <a:pt x="14113" y="3882"/>
                  <a:pt x="14323" y="3833"/>
                </a:cubicBezTo>
                <a:cubicBezTo>
                  <a:pt x="14473" y="3799"/>
                  <a:pt x="14557" y="3717"/>
                  <a:pt x="14557" y="3605"/>
                </a:cubicBezTo>
                <a:cubicBezTo>
                  <a:pt x="14557" y="3487"/>
                  <a:pt x="14518" y="3444"/>
                  <a:pt x="14359" y="3389"/>
                </a:cubicBezTo>
                <a:cubicBezTo>
                  <a:pt x="14287" y="3364"/>
                  <a:pt x="14174" y="3319"/>
                  <a:pt x="14109" y="3288"/>
                </a:cubicBezTo>
                <a:cubicBezTo>
                  <a:pt x="13918" y="3198"/>
                  <a:pt x="13476" y="3085"/>
                  <a:pt x="13311" y="3085"/>
                </a:cubicBezTo>
                <a:cubicBezTo>
                  <a:pt x="13169" y="3085"/>
                  <a:pt x="13151" y="3096"/>
                  <a:pt x="13039" y="3246"/>
                </a:cubicBezTo>
                <a:close/>
              </a:path>
            </a:pathLst>
          </a:custGeom>
          <a:ln w="12700">
            <a:miter lim="400000"/>
          </a:ln>
        </p:spPr>
      </p:pic>
      <p:pic>
        <p:nvPicPr>
          <p:cNvPr id="191" name="pasted-movie.png" descr="pasted-movie.png"/>
          <p:cNvPicPr>
            <a:picLocks noChangeAspect="1"/>
          </p:cNvPicPr>
          <p:nvPr/>
        </p:nvPicPr>
        <p:blipFill>
          <a:blip r:embed="rId4">
            <a:extLst/>
          </a:blip>
          <a:stretch>
            <a:fillRect/>
          </a:stretch>
        </p:blipFill>
        <p:spPr>
          <a:xfrm>
            <a:off x="8892516" y="644570"/>
            <a:ext cx="14954307" cy="1901705"/>
          </a:xfrm>
          <a:prstGeom prst="rect">
            <a:avLst/>
          </a:prstGeom>
          <a:ln w="12700">
            <a:miter lim="400000"/>
          </a:ln>
          <a:effectLst>
            <a:outerShdw sx="100000" sy="100000" kx="0" ky="0" algn="b" rotWithShape="0" blurRad="203200" dist="241300" dir="1543842">
              <a:srgbClr val="000000"/>
            </a:outerShdw>
          </a:effectLst>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0" name="Rounded Rectangle"/>
          <p:cNvSpPr/>
          <p:nvPr/>
        </p:nvSpPr>
        <p:spPr>
          <a:xfrm>
            <a:off x="302846" y="1635463"/>
            <a:ext cx="9318052" cy="11813659"/>
          </a:xfrm>
          <a:prstGeom prst="roundRect">
            <a:avLst>
              <a:gd name="adj" fmla="val 5535"/>
            </a:avLst>
          </a:prstGeom>
          <a:solidFill>
            <a:srgbClr val="5A5F5E"/>
          </a:solidFill>
          <a:ln w="63500">
            <a:solidFill>
              <a:srgbClr val="000000"/>
            </a:solidFill>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241" name="Rounded Rectangle"/>
          <p:cNvSpPr/>
          <p:nvPr/>
        </p:nvSpPr>
        <p:spPr>
          <a:xfrm>
            <a:off x="76859" y="146869"/>
            <a:ext cx="24230283" cy="1270001"/>
          </a:xfrm>
          <a:prstGeom prst="roundRect">
            <a:avLst>
              <a:gd name="adj" fmla="val 15000"/>
            </a:avLst>
          </a:prstGeom>
          <a:solidFill>
            <a:srgbClr val="5A5F5E"/>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242" name="THE BOOK OF PHILEMON"/>
          <p:cNvSpPr txBox="1"/>
          <p:nvPr/>
        </p:nvSpPr>
        <p:spPr>
          <a:xfrm>
            <a:off x="10948854" y="286569"/>
            <a:ext cx="12825815" cy="990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ctr">
              <a:defRPr spc="1652" sz="5700">
                <a:solidFill>
                  <a:srgbClr val="FFFFFF"/>
                </a:solidFill>
                <a:effectLst>
                  <a:outerShdw sx="100000" sy="100000" kx="0" ky="0" algn="b" rotWithShape="0" blurRad="50800" dist="63500" dir="2810569">
                    <a:srgbClr val="000000"/>
                  </a:outerShdw>
                </a:effectLst>
                <a:latin typeface="Century Gothic"/>
                <a:ea typeface="Century Gothic"/>
                <a:cs typeface="Century Gothic"/>
                <a:sym typeface="Century Gothic"/>
              </a:defRPr>
            </a:lvl1pPr>
          </a:lstStyle>
          <a:p>
            <a:pPr/>
            <a:r>
              <a:t>THE BOOK OF PHILEMON</a:t>
            </a:r>
          </a:p>
        </p:txBody>
      </p:sp>
      <p:pic>
        <p:nvPicPr>
          <p:cNvPr id="243" name="pasted-movie.png" descr="pasted-movie.png"/>
          <p:cNvPicPr>
            <a:picLocks noChangeAspect="1"/>
          </p:cNvPicPr>
          <p:nvPr/>
        </p:nvPicPr>
        <p:blipFill>
          <a:blip r:embed="rId2">
            <a:extLst/>
          </a:blip>
          <a:stretch>
            <a:fillRect/>
          </a:stretch>
        </p:blipFill>
        <p:spPr>
          <a:xfrm>
            <a:off x="146819" y="104928"/>
            <a:ext cx="10646429" cy="1353882"/>
          </a:xfrm>
          <a:prstGeom prst="rect">
            <a:avLst/>
          </a:prstGeom>
          <a:ln w="12700">
            <a:miter lim="400000"/>
          </a:ln>
          <a:effectLst>
            <a:outerShdw sx="100000" sy="100000" kx="0" ky="0" algn="b" rotWithShape="0" blurRad="203200" dist="241300" dir="1543842">
              <a:srgbClr val="000000">
                <a:alpha val="59401"/>
              </a:srgbClr>
            </a:outerShdw>
          </a:effectLst>
        </p:spPr>
      </p:pic>
      <p:sp>
        <p:nvSpPr>
          <p:cNvPr id="244" name="Dear Philemon … (1-7,19)…"/>
          <p:cNvSpPr txBox="1"/>
          <p:nvPr/>
        </p:nvSpPr>
        <p:spPr>
          <a:xfrm>
            <a:off x="9833225" y="2187726"/>
            <a:ext cx="13667078" cy="44734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1117600" indent="-1117600" defTabSz="457200">
              <a:lnSpc>
                <a:spcPct val="100000"/>
              </a:lnSpc>
              <a:spcBef>
                <a:spcPts val="2900"/>
              </a:spcBef>
              <a:buSzPct val="80000"/>
              <a:buBlip>
                <a:blip r:embed="rId3"/>
              </a:buBlip>
              <a:defRPr sz="8100">
                <a:solidFill>
                  <a:srgbClr val="000000"/>
                </a:solidFill>
                <a:latin typeface="Times New Roman"/>
                <a:ea typeface="Times New Roman"/>
                <a:cs typeface="Times New Roman"/>
                <a:sym typeface="Times New Roman"/>
              </a:defRPr>
            </a:pPr>
            <a:r>
              <a:rPr b="1"/>
              <a:t>Dear Philemon … (1-7,19) </a:t>
            </a:r>
          </a:p>
          <a:p>
            <a:pPr marL="1536699" indent="-1117599" defTabSz="457200">
              <a:lnSpc>
                <a:spcPct val="100000"/>
              </a:lnSpc>
              <a:spcBef>
                <a:spcPts val="2900"/>
              </a:spcBef>
              <a:buSzPct val="80000"/>
              <a:buBlip>
                <a:blip r:embed="rId4"/>
              </a:buBlip>
              <a:defRPr sz="6500">
                <a:solidFill>
                  <a:srgbClr val="000000"/>
                </a:solidFill>
                <a:latin typeface="Times New Roman"/>
                <a:ea typeface="Times New Roman"/>
                <a:cs typeface="Times New Roman"/>
                <a:sym typeface="Times New Roman"/>
              </a:defRPr>
            </a:pPr>
            <a:r>
              <a:t>What he meant to Paul personally “our beloved </a:t>
            </a:r>
            <a:r>
              <a:rPr i="1"/>
              <a:t>friend</a:t>
            </a:r>
            <a:r>
              <a:t> and fellow laborer,” (1-2)</a:t>
            </a:r>
          </a:p>
        </p:txBody>
      </p:sp>
      <p:sp>
        <p:nvSpPr>
          <p:cNvPr id="245" name="Philemon 1–7,19 (NKJV)…"/>
          <p:cNvSpPr txBox="1"/>
          <p:nvPr/>
        </p:nvSpPr>
        <p:spPr>
          <a:xfrm>
            <a:off x="466733" y="2005092"/>
            <a:ext cx="8990278" cy="11074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6000">
                <a:solidFill>
                  <a:srgbClr val="FFFFFF"/>
                </a:solidFill>
                <a:effectLst>
                  <a:outerShdw sx="100000" sy="100000" kx="0" ky="0" algn="b" rotWithShape="0" blurRad="50800" dist="63500" dir="3045467">
                    <a:srgbClr val="000000"/>
                  </a:outerShdw>
                </a:effectLst>
                <a:latin typeface="Helvetica"/>
                <a:ea typeface="Helvetica"/>
                <a:cs typeface="Helvetica"/>
                <a:sym typeface="Helvetica"/>
              </a:defRPr>
            </a:pPr>
            <a:r>
              <a:t>Philemon 1–7,19 (NKJV)</a:t>
            </a:r>
          </a:p>
          <a:p>
            <a:pPr algn="ctr" defTabSz="457200">
              <a:lnSpc>
                <a:spcPct val="100000"/>
              </a:lnSpc>
              <a:spcBef>
                <a:spcPts val="0"/>
              </a:spcBef>
              <a:defRPr sz="6000">
                <a:solidFill>
                  <a:srgbClr val="FFFFFF"/>
                </a:solidFill>
                <a:effectLst>
                  <a:outerShdw sx="100000" sy="100000" kx="0" ky="0" algn="b" rotWithShape="0" blurRad="50800" dist="63500" dir="3045467">
                    <a:srgbClr val="000000"/>
                  </a:outerShdw>
                </a:effectLst>
                <a:latin typeface="Helvetica"/>
                <a:ea typeface="Helvetica"/>
                <a:cs typeface="Helvetica"/>
                <a:sym typeface="Helvetica"/>
              </a:defRPr>
            </a:pPr>
            <a:r>
              <a:rPr baseline="31999"/>
              <a:t>1</a:t>
            </a:r>
            <a:r>
              <a:t> Paul, a prisoner of Christ Jesus, and Timothy </a:t>
            </a:r>
            <a:r>
              <a:rPr i="1"/>
              <a:t>our</a:t>
            </a:r>
            <a:r>
              <a:t> brother, To Philemon our beloved </a:t>
            </a:r>
            <a:r>
              <a:rPr i="1"/>
              <a:t>friend</a:t>
            </a:r>
            <a:r>
              <a:t> and fellow laborer, </a:t>
            </a:r>
            <a:r>
              <a:rPr baseline="31999"/>
              <a:t>2</a:t>
            </a:r>
            <a:r>
              <a:t> to the beloved Apphia, Archippus our fellow soldier, and to the church in your house: </a:t>
            </a:r>
            <a:r>
              <a:rPr baseline="31999"/>
              <a:t>3</a:t>
            </a:r>
            <a:r>
              <a:t> Grace to you and peace from God our Father and the Lord Jesus Christ.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7" name="Rounded Rectangle"/>
          <p:cNvSpPr/>
          <p:nvPr/>
        </p:nvSpPr>
        <p:spPr>
          <a:xfrm>
            <a:off x="302846" y="1635463"/>
            <a:ext cx="9318052" cy="11813659"/>
          </a:xfrm>
          <a:prstGeom prst="roundRect">
            <a:avLst>
              <a:gd name="adj" fmla="val 5535"/>
            </a:avLst>
          </a:prstGeom>
          <a:solidFill>
            <a:srgbClr val="5A5F5E"/>
          </a:solidFill>
          <a:ln w="63500">
            <a:solidFill>
              <a:srgbClr val="000000"/>
            </a:solidFill>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248" name="Rounded Rectangle"/>
          <p:cNvSpPr/>
          <p:nvPr/>
        </p:nvSpPr>
        <p:spPr>
          <a:xfrm>
            <a:off x="76859" y="146869"/>
            <a:ext cx="24230283" cy="1270001"/>
          </a:xfrm>
          <a:prstGeom prst="roundRect">
            <a:avLst>
              <a:gd name="adj" fmla="val 15000"/>
            </a:avLst>
          </a:prstGeom>
          <a:solidFill>
            <a:srgbClr val="5A5F5E"/>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249" name="THE BOOK OF PHILEMON"/>
          <p:cNvSpPr txBox="1"/>
          <p:nvPr/>
        </p:nvSpPr>
        <p:spPr>
          <a:xfrm>
            <a:off x="10948854" y="286569"/>
            <a:ext cx="12825815" cy="990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ctr">
              <a:defRPr spc="1652" sz="5700">
                <a:solidFill>
                  <a:srgbClr val="FFFFFF"/>
                </a:solidFill>
                <a:effectLst>
                  <a:outerShdw sx="100000" sy="100000" kx="0" ky="0" algn="b" rotWithShape="0" blurRad="50800" dist="63500" dir="2810569">
                    <a:srgbClr val="000000"/>
                  </a:outerShdw>
                </a:effectLst>
                <a:latin typeface="Century Gothic"/>
                <a:ea typeface="Century Gothic"/>
                <a:cs typeface="Century Gothic"/>
                <a:sym typeface="Century Gothic"/>
              </a:defRPr>
            </a:lvl1pPr>
          </a:lstStyle>
          <a:p>
            <a:pPr/>
            <a:r>
              <a:t>THE BOOK OF PHILEMON</a:t>
            </a:r>
          </a:p>
        </p:txBody>
      </p:sp>
      <p:pic>
        <p:nvPicPr>
          <p:cNvPr id="250" name="pasted-movie.png" descr="pasted-movie.png"/>
          <p:cNvPicPr>
            <a:picLocks noChangeAspect="1"/>
          </p:cNvPicPr>
          <p:nvPr/>
        </p:nvPicPr>
        <p:blipFill>
          <a:blip r:embed="rId2">
            <a:extLst/>
          </a:blip>
          <a:stretch>
            <a:fillRect/>
          </a:stretch>
        </p:blipFill>
        <p:spPr>
          <a:xfrm>
            <a:off x="146819" y="104928"/>
            <a:ext cx="10646429" cy="1353882"/>
          </a:xfrm>
          <a:prstGeom prst="rect">
            <a:avLst/>
          </a:prstGeom>
          <a:ln w="12700">
            <a:miter lim="400000"/>
          </a:ln>
          <a:effectLst>
            <a:outerShdw sx="100000" sy="100000" kx="0" ky="0" algn="b" rotWithShape="0" blurRad="203200" dist="241300" dir="1543842">
              <a:srgbClr val="000000">
                <a:alpha val="59401"/>
              </a:srgbClr>
            </a:outerShdw>
          </a:effectLst>
        </p:spPr>
      </p:pic>
      <p:sp>
        <p:nvSpPr>
          <p:cNvPr id="251" name="Dear Philemon … (1-7,19)…"/>
          <p:cNvSpPr txBox="1"/>
          <p:nvPr/>
        </p:nvSpPr>
        <p:spPr>
          <a:xfrm>
            <a:off x="9833225" y="2187726"/>
            <a:ext cx="13667078" cy="80675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1117600" indent="-1117600" defTabSz="457200">
              <a:lnSpc>
                <a:spcPct val="100000"/>
              </a:lnSpc>
              <a:spcBef>
                <a:spcPts val="2900"/>
              </a:spcBef>
              <a:buSzPct val="80000"/>
              <a:buBlip>
                <a:blip r:embed="rId3"/>
              </a:buBlip>
              <a:defRPr sz="8100">
                <a:solidFill>
                  <a:srgbClr val="000000"/>
                </a:solidFill>
                <a:latin typeface="Times New Roman"/>
                <a:ea typeface="Times New Roman"/>
                <a:cs typeface="Times New Roman"/>
                <a:sym typeface="Times New Roman"/>
              </a:defRPr>
            </a:pPr>
            <a:r>
              <a:rPr b="1"/>
              <a:t>Dear Philemon … (1-7,19) </a:t>
            </a:r>
          </a:p>
          <a:p>
            <a:pPr marL="1536699" indent="-1117599" defTabSz="457200">
              <a:lnSpc>
                <a:spcPct val="100000"/>
              </a:lnSpc>
              <a:spcBef>
                <a:spcPts val="2900"/>
              </a:spcBef>
              <a:buSzPct val="80000"/>
              <a:buBlip>
                <a:blip r:embed="rId4"/>
              </a:buBlip>
              <a:defRPr sz="6500">
                <a:solidFill>
                  <a:srgbClr val="000000"/>
                </a:solidFill>
                <a:latin typeface="Times New Roman"/>
                <a:ea typeface="Times New Roman"/>
                <a:cs typeface="Times New Roman"/>
                <a:sym typeface="Times New Roman"/>
              </a:defRPr>
            </a:pPr>
            <a:r>
              <a:t>What he meant to Paul personally “our beloved </a:t>
            </a:r>
            <a:r>
              <a:rPr i="1"/>
              <a:t>friend</a:t>
            </a:r>
            <a:r>
              <a:t> and fellow laborer,” (1-2)</a:t>
            </a:r>
          </a:p>
          <a:p>
            <a:pPr marL="1536699" indent="-1117599" defTabSz="457200">
              <a:lnSpc>
                <a:spcPct val="100000"/>
              </a:lnSpc>
              <a:spcBef>
                <a:spcPts val="2900"/>
              </a:spcBef>
              <a:buSzPct val="80000"/>
              <a:buBlip>
                <a:blip r:embed="rId4"/>
              </a:buBlip>
              <a:defRPr sz="6500">
                <a:solidFill>
                  <a:srgbClr val="000000"/>
                </a:solidFill>
                <a:latin typeface="Times New Roman"/>
                <a:ea typeface="Times New Roman"/>
                <a:cs typeface="Times New Roman"/>
                <a:sym typeface="Times New Roman"/>
              </a:defRPr>
            </a:pPr>
            <a:r>
              <a:t> Manifested love &amp; faith towards Christ &amp; brethren (4,5)</a:t>
            </a:r>
          </a:p>
          <a:p>
            <a:pPr marL="1536699" indent="-1117599" defTabSz="457200">
              <a:lnSpc>
                <a:spcPct val="100000"/>
              </a:lnSpc>
              <a:spcBef>
                <a:spcPts val="2900"/>
              </a:spcBef>
              <a:buSzPct val="80000"/>
              <a:buBlip>
                <a:blip r:embed="rId4"/>
              </a:buBlip>
              <a:defRPr sz="6500">
                <a:solidFill>
                  <a:srgbClr val="000000"/>
                </a:solidFill>
                <a:latin typeface="Times New Roman"/>
                <a:ea typeface="Times New Roman"/>
                <a:cs typeface="Times New Roman"/>
                <a:sym typeface="Times New Roman"/>
              </a:defRPr>
            </a:pPr>
            <a:r>
              <a:t>Shared his faith (6)</a:t>
            </a:r>
          </a:p>
        </p:txBody>
      </p:sp>
      <p:sp>
        <p:nvSpPr>
          <p:cNvPr id="252" name="Philemon 1–7,19 (NKJV)…"/>
          <p:cNvSpPr txBox="1"/>
          <p:nvPr/>
        </p:nvSpPr>
        <p:spPr>
          <a:xfrm>
            <a:off x="466733" y="2005092"/>
            <a:ext cx="8990278" cy="11226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6000">
                <a:solidFill>
                  <a:srgbClr val="FFFFFF"/>
                </a:solidFill>
                <a:effectLst>
                  <a:outerShdw sx="100000" sy="100000" kx="0" ky="0" algn="b" rotWithShape="0" blurRad="50800" dist="63500" dir="3045467">
                    <a:srgbClr val="000000"/>
                  </a:outerShdw>
                </a:effectLst>
                <a:latin typeface="Helvetica"/>
                <a:ea typeface="Helvetica"/>
                <a:cs typeface="Helvetica"/>
                <a:sym typeface="Helvetica"/>
              </a:defRPr>
            </a:pPr>
            <a:r>
              <a:t>Philemon 1–7,19 (NKJV)</a:t>
            </a:r>
          </a:p>
          <a:p>
            <a:pPr algn="ctr" defTabSz="457200">
              <a:lnSpc>
                <a:spcPct val="100000"/>
              </a:lnSpc>
              <a:spcBef>
                <a:spcPts val="0"/>
              </a:spcBef>
              <a:defRPr sz="5600">
                <a:solidFill>
                  <a:srgbClr val="FFFFFF"/>
                </a:solidFill>
                <a:effectLst>
                  <a:outerShdw sx="100000" sy="100000" kx="0" ky="0" algn="b" rotWithShape="0" blurRad="50800" dist="63500" dir="3045467">
                    <a:srgbClr val="000000"/>
                  </a:outerShdw>
                </a:effectLst>
                <a:latin typeface="Helvetica"/>
                <a:ea typeface="Helvetica"/>
                <a:cs typeface="Helvetica"/>
                <a:sym typeface="Helvetica"/>
              </a:defRPr>
            </a:pPr>
            <a:r>
              <a:rPr baseline="31999"/>
              <a:t>4 </a:t>
            </a:r>
            <a:r>
              <a:t>I thank my God, making mention of you always in my prayers, </a:t>
            </a:r>
            <a:r>
              <a:rPr baseline="31999"/>
              <a:t>5 </a:t>
            </a:r>
            <a:r>
              <a:t>hearing of your love and faith which you have toward the Lord Jesus and toward all the saints,  </a:t>
            </a:r>
            <a:r>
              <a:rPr baseline="31999"/>
              <a:t>6 </a:t>
            </a:r>
            <a:r>
              <a:t>that the sharing of your faith may become effective by the acknowledgment of every good thing which is in you in Christ Jesus.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251">
                                            <p:txEl>
                                              <p:pRg st="3" end="3"/>
                                            </p:txEl>
                                          </p:spTgt>
                                        </p:tgtEl>
                                        <p:attrNameLst>
                                          <p:attrName>style.visibility</p:attrName>
                                        </p:attrNameLst>
                                      </p:cBhvr>
                                      <p:to>
                                        <p:strVal val="visible"/>
                                      </p:to>
                                    </p:set>
                                    <p:animEffect filter="wipe(left)" transition="in">
                                      <p:cBhvr>
                                        <p:cTn id="7" dur="1500"/>
                                        <p:tgtEl>
                                          <p:spTgt spid="251">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51" grpId="1"/>
    </p:bldLst>
  </p:timing>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4" name="Rounded Rectangle"/>
          <p:cNvSpPr/>
          <p:nvPr/>
        </p:nvSpPr>
        <p:spPr>
          <a:xfrm>
            <a:off x="302846" y="1635463"/>
            <a:ext cx="9318052" cy="11813659"/>
          </a:xfrm>
          <a:prstGeom prst="roundRect">
            <a:avLst>
              <a:gd name="adj" fmla="val 5535"/>
            </a:avLst>
          </a:prstGeom>
          <a:solidFill>
            <a:srgbClr val="5A5F5E"/>
          </a:solidFill>
          <a:ln w="63500">
            <a:solidFill>
              <a:srgbClr val="000000"/>
            </a:solidFill>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255" name="Rounded Rectangle"/>
          <p:cNvSpPr/>
          <p:nvPr/>
        </p:nvSpPr>
        <p:spPr>
          <a:xfrm>
            <a:off x="76859" y="146869"/>
            <a:ext cx="24230283" cy="1270001"/>
          </a:xfrm>
          <a:prstGeom prst="roundRect">
            <a:avLst>
              <a:gd name="adj" fmla="val 15000"/>
            </a:avLst>
          </a:prstGeom>
          <a:solidFill>
            <a:srgbClr val="5A5F5E"/>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256" name="THE BOOK OF PHILEMON"/>
          <p:cNvSpPr txBox="1"/>
          <p:nvPr/>
        </p:nvSpPr>
        <p:spPr>
          <a:xfrm>
            <a:off x="10948854" y="286569"/>
            <a:ext cx="12825815" cy="990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ctr">
              <a:defRPr spc="1652" sz="5700">
                <a:solidFill>
                  <a:srgbClr val="FFFFFF"/>
                </a:solidFill>
                <a:effectLst>
                  <a:outerShdw sx="100000" sy="100000" kx="0" ky="0" algn="b" rotWithShape="0" blurRad="50800" dist="63500" dir="2810569">
                    <a:srgbClr val="000000"/>
                  </a:outerShdw>
                </a:effectLst>
                <a:latin typeface="Century Gothic"/>
                <a:ea typeface="Century Gothic"/>
                <a:cs typeface="Century Gothic"/>
                <a:sym typeface="Century Gothic"/>
              </a:defRPr>
            </a:lvl1pPr>
          </a:lstStyle>
          <a:p>
            <a:pPr/>
            <a:r>
              <a:t>THE BOOK OF PHILEMON</a:t>
            </a:r>
          </a:p>
        </p:txBody>
      </p:sp>
      <p:pic>
        <p:nvPicPr>
          <p:cNvPr id="257" name="pasted-movie.png" descr="pasted-movie.png"/>
          <p:cNvPicPr>
            <a:picLocks noChangeAspect="1"/>
          </p:cNvPicPr>
          <p:nvPr/>
        </p:nvPicPr>
        <p:blipFill>
          <a:blip r:embed="rId2">
            <a:extLst/>
          </a:blip>
          <a:stretch>
            <a:fillRect/>
          </a:stretch>
        </p:blipFill>
        <p:spPr>
          <a:xfrm>
            <a:off x="146819" y="104928"/>
            <a:ext cx="10646429" cy="1353882"/>
          </a:xfrm>
          <a:prstGeom prst="rect">
            <a:avLst/>
          </a:prstGeom>
          <a:ln w="12700">
            <a:miter lim="400000"/>
          </a:ln>
          <a:effectLst>
            <a:outerShdw sx="100000" sy="100000" kx="0" ky="0" algn="b" rotWithShape="0" blurRad="203200" dist="241300" dir="1543842">
              <a:srgbClr val="000000">
                <a:alpha val="59401"/>
              </a:srgbClr>
            </a:outerShdw>
          </a:effectLst>
        </p:spPr>
      </p:pic>
      <p:sp>
        <p:nvSpPr>
          <p:cNvPr id="258" name="Dear Philemon … (1-7,19)…"/>
          <p:cNvSpPr txBox="1"/>
          <p:nvPr/>
        </p:nvSpPr>
        <p:spPr>
          <a:xfrm>
            <a:off x="9833225" y="2187726"/>
            <a:ext cx="13667078" cy="107091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1117600" indent="-1117600" defTabSz="457200">
              <a:lnSpc>
                <a:spcPct val="100000"/>
              </a:lnSpc>
              <a:spcBef>
                <a:spcPts val="2900"/>
              </a:spcBef>
              <a:buSzPct val="80000"/>
              <a:buBlip>
                <a:blip r:embed="rId3"/>
              </a:buBlip>
              <a:defRPr sz="8100">
                <a:solidFill>
                  <a:srgbClr val="000000"/>
                </a:solidFill>
                <a:latin typeface="Times New Roman"/>
                <a:ea typeface="Times New Roman"/>
                <a:cs typeface="Times New Roman"/>
                <a:sym typeface="Times New Roman"/>
              </a:defRPr>
            </a:pPr>
            <a:r>
              <a:rPr b="1"/>
              <a:t>Dear Philemon … (1-7,19) </a:t>
            </a:r>
          </a:p>
          <a:p>
            <a:pPr marL="1536699" indent="-1117599" defTabSz="457200">
              <a:lnSpc>
                <a:spcPct val="100000"/>
              </a:lnSpc>
              <a:spcBef>
                <a:spcPts val="2900"/>
              </a:spcBef>
              <a:buSzPct val="80000"/>
              <a:buBlip>
                <a:blip r:embed="rId4"/>
              </a:buBlip>
              <a:defRPr sz="6500">
                <a:solidFill>
                  <a:srgbClr val="000000"/>
                </a:solidFill>
                <a:latin typeface="Times New Roman"/>
                <a:ea typeface="Times New Roman"/>
                <a:cs typeface="Times New Roman"/>
                <a:sym typeface="Times New Roman"/>
              </a:defRPr>
            </a:pPr>
            <a:r>
              <a:t>What he meant to Paul personally “our beloved </a:t>
            </a:r>
            <a:r>
              <a:rPr i="1"/>
              <a:t>friend</a:t>
            </a:r>
            <a:r>
              <a:t> and fellow laborer,” (1-2)</a:t>
            </a:r>
          </a:p>
          <a:p>
            <a:pPr marL="1536699" indent="-1117599" defTabSz="457200">
              <a:lnSpc>
                <a:spcPct val="100000"/>
              </a:lnSpc>
              <a:spcBef>
                <a:spcPts val="2900"/>
              </a:spcBef>
              <a:buSzPct val="80000"/>
              <a:buBlip>
                <a:blip r:embed="rId4"/>
              </a:buBlip>
              <a:defRPr sz="6500">
                <a:solidFill>
                  <a:srgbClr val="000000"/>
                </a:solidFill>
                <a:latin typeface="Times New Roman"/>
                <a:ea typeface="Times New Roman"/>
                <a:cs typeface="Times New Roman"/>
                <a:sym typeface="Times New Roman"/>
              </a:defRPr>
            </a:pPr>
            <a:r>
              <a:t> Manifested love &amp; faith towards Christ &amp; brethren (4,5)</a:t>
            </a:r>
          </a:p>
          <a:p>
            <a:pPr marL="1536699" indent="-1117599" defTabSz="457200">
              <a:lnSpc>
                <a:spcPct val="100000"/>
              </a:lnSpc>
              <a:spcBef>
                <a:spcPts val="2900"/>
              </a:spcBef>
              <a:buSzPct val="80000"/>
              <a:buBlip>
                <a:blip r:embed="rId4"/>
              </a:buBlip>
              <a:defRPr sz="6500">
                <a:solidFill>
                  <a:srgbClr val="000000"/>
                </a:solidFill>
                <a:latin typeface="Times New Roman"/>
                <a:ea typeface="Times New Roman"/>
                <a:cs typeface="Times New Roman"/>
                <a:sym typeface="Times New Roman"/>
              </a:defRPr>
            </a:pPr>
            <a:r>
              <a:t>Shared his faith (6)</a:t>
            </a:r>
          </a:p>
          <a:p>
            <a:pPr marL="1536699" indent="-1117599" defTabSz="457200">
              <a:lnSpc>
                <a:spcPct val="100000"/>
              </a:lnSpc>
              <a:spcBef>
                <a:spcPts val="2900"/>
              </a:spcBef>
              <a:buSzPct val="80000"/>
              <a:buBlip>
                <a:blip r:embed="rId4"/>
              </a:buBlip>
              <a:defRPr sz="6500">
                <a:solidFill>
                  <a:srgbClr val="000000"/>
                </a:solidFill>
                <a:latin typeface="Times New Roman"/>
                <a:ea typeface="Times New Roman"/>
                <a:cs typeface="Times New Roman"/>
                <a:sym typeface="Times New Roman"/>
              </a:defRPr>
            </a:pPr>
            <a:r>
              <a:t>An encourager (7)</a:t>
            </a:r>
          </a:p>
          <a:p>
            <a:pPr marL="1536699" indent="-1117599" defTabSz="457200">
              <a:lnSpc>
                <a:spcPct val="100000"/>
              </a:lnSpc>
              <a:spcBef>
                <a:spcPts val="2900"/>
              </a:spcBef>
              <a:buSzPct val="80000"/>
              <a:buBlip>
                <a:blip r:embed="rId4"/>
              </a:buBlip>
              <a:defRPr sz="6500">
                <a:solidFill>
                  <a:srgbClr val="000000"/>
                </a:solidFill>
                <a:latin typeface="Times New Roman"/>
                <a:ea typeface="Times New Roman"/>
                <a:cs typeface="Times New Roman"/>
                <a:sym typeface="Times New Roman"/>
              </a:defRPr>
            </a:pPr>
            <a:r>
              <a:t>Philemon was indebted to Paul (19)</a:t>
            </a:r>
          </a:p>
        </p:txBody>
      </p:sp>
      <p:sp>
        <p:nvSpPr>
          <p:cNvPr id="259" name="Philemon 1–7,19 (NKJV)…"/>
          <p:cNvSpPr txBox="1"/>
          <p:nvPr/>
        </p:nvSpPr>
        <p:spPr>
          <a:xfrm>
            <a:off x="466733" y="2005092"/>
            <a:ext cx="8990278" cy="112141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6000">
                <a:solidFill>
                  <a:srgbClr val="FFFFFF"/>
                </a:solidFill>
                <a:effectLst>
                  <a:outerShdw sx="100000" sy="100000" kx="0" ky="0" algn="b" rotWithShape="0" blurRad="50800" dist="63500" dir="3045467">
                    <a:srgbClr val="000000"/>
                  </a:outerShdw>
                </a:effectLst>
                <a:latin typeface="Helvetica"/>
                <a:ea typeface="Helvetica"/>
                <a:cs typeface="Helvetica"/>
                <a:sym typeface="Helvetica"/>
              </a:defRPr>
            </a:pPr>
            <a:r>
              <a:t>Philemon 1–7,19 (NKJV)</a:t>
            </a:r>
          </a:p>
          <a:p>
            <a:pPr algn="ctr" defTabSz="457200">
              <a:lnSpc>
                <a:spcPct val="100000"/>
              </a:lnSpc>
              <a:spcBef>
                <a:spcPts val="0"/>
              </a:spcBef>
              <a:defRPr sz="6100">
                <a:solidFill>
                  <a:srgbClr val="FFFFFF"/>
                </a:solidFill>
                <a:effectLst>
                  <a:outerShdw sx="100000" sy="100000" kx="0" ky="0" algn="b" rotWithShape="0" blurRad="50800" dist="63500" dir="3045467">
                    <a:srgbClr val="000000"/>
                  </a:outerShdw>
                </a:effectLst>
                <a:latin typeface="Helvetica"/>
                <a:ea typeface="Helvetica"/>
                <a:cs typeface="Helvetica"/>
                <a:sym typeface="Helvetica"/>
              </a:defRPr>
            </a:pPr>
            <a:r>
              <a:rPr baseline="31999"/>
              <a:t>7 </a:t>
            </a:r>
            <a:r>
              <a:t>For we have great joy and consolation in your love, because the hearts of the saints have been refreshed by you, brother. ….</a:t>
            </a:r>
            <a:br/>
            <a:r>
              <a:t> </a:t>
            </a:r>
            <a:r>
              <a:rPr baseline="31999"/>
              <a:t>19 </a:t>
            </a:r>
            <a:r>
              <a:t>I, Paul, am writing with my own hand. I will repay—not to mention to you that you owe me even your own self besides.</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258">
                                            <p:txEl>
                                              <p:pRg st="5" end="5"/>
                                            </p:txEl>
                                          </p:spTgt>
                                        </p:tgtEl>
                                        <p:attrNameLst>
                                          <p:attrName>style.visibility</p:attrName>
                                        </p:attrNameLst>
                                      </p:cBhvr>
                                      <p:to>
                                        <p:strVal val="visible"/>
                                      </p:to>
                                    </p:set>
                                    <p:animEffect filter="wipe(left)" transition="in">
                                      <p:cBhvr>
                                        <p:cTn id="7" dur="1500"/>
                                        <p:tgtEl>
                                          <p:spTgt spid="258">
                                            <p:txEl>
                                              <p:pRg st="5" end="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58" grpId="1"/>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1" name="Rounded Rectangle"/>
          <p:cNvSpPr/>
          <p:nvPr/>
        </p:nvSpPr>
        <p:spPr>
          <a:xfrm>
            <a:off x="302846" y="1635463"/>
            <a:ext cx="9318052" cy="11813659"/>
          </a:xfrm>
          <a:prstGeom prst="roundRect">
            <a:avLst>
              <a:gd name="adj" fmla="val 5535"/>
            </a:avLst>
          </a:prstGeom>
          <a:solidFill>
            <a:srgbClr val="5A5F5E"/>
          </a:solidFill>
          <a:ln w="63500">
            <a:solidFill>
              <a:srgbClr val="000000"/>
            </a:solidFill>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262" name="Rounded Rectangle"/>
          <p:cNvSpPr/>
          <p:nvPr/>
        </p:nvSpPr>
        <p:spPr>
          <a:xfrm>
            <a:off x="76859" y="146869"/>
            <a:ext cx="24230283" cy="1270001"/>
          </a:xfrm>
          <a:prstGeom prst="roundRect">
            <a:avLst>
              <a:gd name="adj" fmla="val 15000"/>
            </a:avLst>
          </a:prstGeom>
          <a:solidFill>
            <a:srgbClr val="5A5F5E"/>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263" name="THE BOOK OF PHILEMON"/>
          <p:cNvSpPr txBox="1"/>
          <p:nvPr/>
        </p:nvSpPr>
        <p:spPr>
          <a:xfrm>
            <a:off x="10948854" y="286569"/>
            <a:ext cx="12825815" cy="990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ctr">
              <a:defRPr spc="1652" sz="5700">
                <a:solidFill>
                  <a:srgbClr val="FFFFFF"/>
                </a:solidFill>
                <a:effectLst>
                  <a:outerShdw sx="100000" sy="100000" kx="0" ky="0" algn="b" rotWithShape="0" blurRad="50800" dist="63500" dir="2810569">
                    <a:srgbClr val="000000"/>
                  </a:outerShdw>
                </a:effectLst>
                <a:latin typeface="Century Gothic"/>
                <a:ea typeface="Century Gothic"/>
                <a:cs typeface="Century Gothic"/>
                <a:sym typeface="Century Gothic"/>
              </a:defRPr>
            </a:lvl1pPr>
          </a:lstStyle>
          <a:p>
            <a:pPr/>
            <a:r>
              <a:t>THE BOOK OF PHILEMON</a:t>
            </a:r>
          </a:p>
        </p:txBody>
      </p:sp>
      <p:pic>
        <p:nvPicPr>
          <p:cNvPr id="264" name="pasted-movie.png" descr="pasted-movie.png"/>
          <p:cNvPicPr>
            <a:picLocks noChangeAspect="1"/>
          </p:cNvPicPr>
          <p:nvPr/>
        </p:nvPicPr>
        <p:blipFill>
          <a:blip r:embed="rId2">
            <a:extLst/>
          </a:blip>
          <a:stretch>
            <a:fillRect/>
          </a:stretch>
        </p:blipFill>
        <p:spPr>
          <a:xfrm>
            <a:off x="146819" y="104928"/>
            <a:ext cx="10646429" cy="1353882"/>
          </a:xfrm>
          <a:prstGeom prst="rect">
            <a:avLst/>
          </a:prstGeom>
          <a:ln w="12700">
            <a:miter lim="400000"/>
          </a:ln>
          <a:effectLst>
            <a:outerShdw sx="100000" sy="100000" kx="0" ky="0" algn="b" rotWithShape="0" blurRad="203200" dist="241300" dir="1543842">
              <a:srgbClr val="000000">
                <a:alpha val="59401"/>
              </a:srgbClr>
            </a:outerShdw>
          </a:effectLst>
        </p:spPr>
      </p:pic>
      <p:sp>
        <p:nvSpPr>
          <p:cNvPr id="265" name="Philemon 8–9 (NKJV)…"/>
          <p:cNvSpPr txBox="1"/>
          <p:nvPr/>
        </p:nvSpPr>
        <p:spPr>
          <a:xfrm>
            <a:off x="466733" y="2005092"/>
            <a:ext cx="8990278" cy="11176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6000">
                <a:solidFill>
                  <a:srgbClr val="FFFFFF"/>
                </a:solidFill>
                <a:effectLst>
                  <a:outerShdw sx="100000" sy="100000" kx="0" ky="0" algn="b" rotWithShape="0" blurRad="50800" dist="63500" dir="3045467">
                    <a:srgbClr val="000000"/>
                  </a:outerShdw>
                </a:effectLst>
                <a:latin typeface="Helvetica"/>
                <a:ea typeface="Helvetica"/>
                <a:cs typeface="Helvetica"/>
                <a:sym typeface="Helvetica"/>
              </a:defRPr>
            </a:pPr>
            <a:r>
              <a:t>Philemon 8–9 (NKJV) </a:t>
            </a:r>
          </a:p>
          <a:p>
            <a:pPr algn="ctr" defTabSz="457200">
              <a:lnSpc>
                <a:spcPct val="100000"/>
              </a:lnSpc>
              <a:spcBef>
                <a:spcPts val="0"/>
              </a:spcBef>
              <a:defRPr sz="6700">
                <a:solidFill>
                  <a:srgbClr val="FFFFFF"/>
                </a:solidFill>
                <a:effectLst>
                  <a:outerShdw sx="100000" sy="100000" kx="0" ky="0" algn="b" rotWithShape="0" blurRad="50800" dist="63500" dir="3045467">
                    <a:srgbClr val="000000"/>
                  </a:outerShdw>
                </a:effectLst>
                <a:latin typeface="Helvetica"/>
                <a:ea typeface="Helvetica"/>
                <a:cs typeface="Helvetica"/>
                <a:sym typeface="Helvetica"/>
              </a:defRPr>
            </a:pPr>
            <a:r>
              <a:rPr baseline="31999"/>
              <a:t>8</a:t>
            </a:r>
            <a:r>
              <a:t> Therefore, though I might be very bold in Christ to command you what is fitting, </a:t>
            </a:r>
            <a:r>
              <a:rPr baseline="31999"/>
              <a:t>9</a:t>
            </a:r>
            <a:r>
              <a:t> </a:t>
            </a:r>
            <a:r>
              <a:rPr i="1"/>
              <a:t>yet</a:t>
            </a:r>
            <a:r>
              <a:t> for love’s sake I rather appeal </a:t>
            </a:r>
            <a:r>
              <a:rPr i="1"/>
              <a:t>to you</a:t>
            </a:r>
            <a:r>
              <a:t>—being such a one as Paul, the aged, and now also a prisoner of Jesus Christ—</a:t>
            </a:r>
          </a:p>
        </p:txBody>
      </p:sp>
      <p:sp>
        <p:nvSpPr>
          <p:cNvPr id="266" name="Paul’s humble approach (8,9)…"/>
          <p:cNvSpPr txBox="1"/>
          <p:nvPr/>
        </p:nvSpPr>
        <p:spPr>
          <a:xfrm>
            <a:off x="10127008" y="2019672"/>
            <a:ext cx="13995112" cy="1094557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1117599" indent="-1117599" defTabSz="457200">
              <a:lnSpc>
                <a:spcPct val="100000"/>
              </a:lnSpc>
              <a:spcBef>
                <a:spcPts val="2900"/>
              </a:spcBef>
              <a:buSzPct val="80000"/>
              <a:buBlip>
                <a:blip r:embed="rId3"/>
              </a:buBlip>
              <a:defRPr sz="7800">
                <a:solidFill>
                  <a:srgbClr val="000000"/>
                </a:solidFill>
                <a:latin typeface="Times New Roman"/>
                <a:ea typeface="Times New Roman"/>
                <a:cs typeface="Times New Roman"/>
                <a:sym typeface="Times New Roman"/>
              </a:defRPr>
            </a:pPr>
            <a:r>
              <a:rPr b="1"/>
              <a:t>Paul’s humble approach (8,9) </a:t>
            </a:r>
          </a:p>
          <a:p>
            <a:pPr marL="1536699" indent="-1117599" defTabSz="457200">
              <a:lnSpc>
                <a:spcPct val="100000"/>
              </a:lnSpc>
              <a:spcBef>
                <a:spcPts val="2900"/>
              </a:spcBef>
              <a:buSzPct val="80000"/>
              <a:buBlip>
                <a:blip r:embed="rId4"/>
              </a:buBlip>
              <a:defRPr sz="7400">
                <a:solidFill>
                  <a:srgbClr val="000000"/>
                </a:solidFill>
                <a:latin typeface="Times New Roman"/>
                <a:ea typeface="Times New Roman"/>
                <a:cs typeface="Times New Roman"/>
                <a:sym typeface="Times New Roman"/>
              </a:defRPr>
            </a:pPr>
            <a:r>
              <a:t>Right as an apostle to ORDER Philemon to receive Onesimus (1 Thes. 2:6, 7; 1 Cor. 5:4).</a:t>
            </a:r>
          </a:p>
          <a:p>
            <a:pPr marL="1536699" indent="-1117599" defTabSz="457200">
              <a:lnSpc>
                <a:spcPct val="100000"/>
              </a:lnSpc>
              <a:spcBef>
                <a:spcPts val="2900"/>
              </a:spcBef>
              <a:buSzPct val="80000"/>
              <a:buBlip>
                <a:blip r:embed="rId4"/>
              </a:buBlip>
              <a:defRPr sz="7400">
                <a:solidFill>
                  <a:srgbClr val="000000"/>
                </a:solidFill>
                <a:latin typeface="Times New Roman"/>
                <a:ea typeface="Times New Roman"/>
                <a:cs typeface="Times New Roman"/>
                <a:sym typeface="Times New Roman"/>
              </a:defRPr>
            </a:pPr>
            <a:r>
              <a:t>But instead, he appeals to the authority of love, (8, 9; Col. 2:12-15; 1 Cor. 13:4-8)</a:t>
            </a:r>
          </a:p>
          <a:p>
            <a:pPr marL="1536699" indent="-1117599" defTabSz="457200">
              <a:lnSpc>
                <a:spcPct val="100000"/>
              </a:lnSpc>
              <a:spcBef>
                <a:spcPts val="2900"/>
              </a:spcBef>
              <a:buSzPct val="80000"/>
              <a:buBlip>
                <a:blip r:embed="rId4"/>
              </a:buBlip>
              <a:defRPr sz="7400">
                <a:solidFill>
                  <a:srgbClr val="000000"/>
                </a:solidFill>
                <a:latin typeface="Times New Roman"/>
                <a:ea typeface="Times New Roman"/>
                <a:cs typeface="Times New Roman"/>
                <a:sym typeface="Times New Roman"/>
              </a:defRPr>
            </a:pPr>
            <a:r>
              <a:t>The motivation of the gospel appeal (Jn 12:32; Rom 5:8-10)</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266">
                                            <p:txEl>
                                              <p:pRg st="1" end="1"/>
                                            </p:txEl>
                                          </p:spTgt>
                                        </p:tgtEl>
                                        <p:attrNameLst>
                                          <p:attrName>style.visibility</p:attrName>
                                        </p:attrNameLst>
                                      </p:cBhvr>
                                      <p:to>
                                        <p:strVal val="visible"/>
                                      </p:to>
                                    </p:set>
                                    <p:animEffect filter="wipe(left)" transition="in">
                                      <p:cBhvr>
                                        <p:cTn id="7" dur="1500"/>
                                        <p:tgtEl>
                                          <p:spTgt spid="26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266">
                                            <p:txEl>
                                              <p:pRg st="2" end="2"/>
                                            </p:txEl>
                                          </p:spTgt>
                                        </p:tgtEl>
                                        <p:attrNameLst>
                                          <p:attrName>style.visibility</p:attrName>
                                        </p:attrNameLst>
                                      </p:cBhvr>
                                      <p:to>
                                        <p:strVal val="visible"/>
                                      </p:to>
                                    </p:set>
                                    <p:animEffect filter="wipe(left)" transition="in">
                                      <p:cBhvr>
                                        <p:cTn id="12" dur="1500"/>
                                        <p:tgtEl>
                                          <p:spTgt spid="26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266">
                                            <p:txEl>
                                              <p:pRg st="3" end="3"/>
                                            </p:txEl>
                                          </p:spTgt>
                                        </p:tgtEl>
                                        <p:attrNameLst>
                                          <p:attrName>style.visibility</p:attrName>
                                        </p:attrNameLst>
                                      </p:cBhvr>
                                      <p:to>
                                        <p:strVal val="visible"/>
                                      </p:to>
                                    </p:set>
                                    <p:animEffect filter="wipe(left)" transition="in">
                                      <p:cBhvr>
                                        <p:cTn id="17" dur="1500"/>
                                        <p:tgtEl>
                                          <p:spTgt spid="266">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66" grpId="1"/>
    </p:bldLst>
  </p:timing>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8" name="Rounded Rectangle"/>
          <p:cNvSpPr/>
          <p:nvPr/>
        </p:nvSpPr>
        <p:spPr>
          <a:xfrm>
            <a:off x="302846" y="1635463"/>
            <a:ext cx="9318052" cy="11813659"/>
          </a:xfrm>
          <a:prstGeom prst="roundRect">
            <a:avLst>
              <a:gd name="adj" fmla="val 5535"/>
            </a:avLst>
          </a:prstGeom>
          <a:solidFill>
            <a:srgbClr val="5A5F5E"/>
          </a:solidFill>
          <a:ln w="63500">
            <a:solidFill>
              <a:srgbClr val="000000"/>
            </a:solidFill>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269" name="Rounded Rectangle"/>
          <p:cNvSpPr/>
          <p:nvPr/>
        </p:nvSpPr>
        <p:spPr>
          <a:xfrm>
            <a:off x="76859" y="146869"/>
            <a:ext cx="24230283" cy="1270001"/>
          </a:xfrm>
          <a:prstGeom prst="roundRect">
            <a:avLst>
              <a:gd name="adj" fmla="val 15000"/>
            </a:avLst>
          </a:prstGeom>
          <a:solidFill>
            <a:srgbClr val="5A5F5E"/>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270" name="THE BOOK OF PHILEMON"/>
          <p:cNvSpPr txBox="1"/>
          <p:nvPr/>
        </p:nvSpPr>
        <p:spPr>
          <a:xfrm>
            <a:off x="10948854" y="286569"/>
            <a:ext cx="12825815" cy="990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ctr">
              <a:defRPr spc="1652" sz="5700">
                <a:solidFill>
                  <a:srgbClr val="FFFFFF"/>
                </a:solidFill>
                <a:effectLst>
                  <a:outerShdw sx="100000" sy="100000" kx="0" ky="0" algn="b" rotWithShape="0" blurRad="50800" dist="63500" dir="2810569">
                    <a:srgbClr val="000000"/>
                  </a:outerShdw>
                </a:effectLst>
                <a:latin typeface="Century Gothic"/>
                <a:ea typeface="Century Gothic"/>
                <a:cs typeface="Century Gothic"/>
                <a:sym typeface="Century Gothic"/>
              </a:defRPr>
            </a:lvl1pPr>
          </a:lstStyle>
          <a:p>
            <a:pPr/>
            <a:r>
              <a:t>THE BOOK OF PHILEMON</a:t>
            </a:r>
          </a:p>
        </p:txBody>
      </p:sp>
      <p:pic>
        <p:nvPicPr>
          <p:cNvPr id="271" name="pasted-movie.png" descr="pasted-movie.png"/>
          <p:cNvPicPr>
            <a:picLocks noChangeAspect="1"/>
          </p:cNvPicPr>
          <p:nvPr/>
        </p:nvPicPr>
        <p:blipFill>
          <a:blip r:embed="rId2">
            <a:extLst/>
          </a:blip>
          <a:stretch>
            <a:fillRect/>
          </a:stretch>
        </p:blipFill>
        <p:spPr>
          <a:xfrm>
            <a:off x="146819" y="104928"/>
            <a:ext cx="10646429" cy="1353882"/>
          </a:xfrm>
          <a:prstGeom prst="rect">
            <a:avLst/>
          </a:prstGeom>
          <a:ln w="12700">
            <a:miter lim="400000"/>
          </a:ln>
          <a:effectLst>
            <a:outerShdw sx="100000" sy="100000" kx="0" ky="0" algn="b" rotWithShape="0" blurRad="203200" dist="241300" dir="1543842">
              <a:srgbClr val="000000">
                <a:alpha val="59401"/>
              </a:srgbClr>
            </a:outerShdw>
          </a:effectLst>
        </p:spPr>
      </p:pic>
      <p:sp>
        <p:nvSpPr>
          <p:cNvPr id="272" name="Philemon 8–9 (NKJV)…"/>
          <p:cNvSpPr txBox="1"/>
          <p:nvPr/>
        </p:nvSpPr>
        <p:spPr>
          <a:xfrm>
            <a:off x="466733" y="2005092"/>
            <a:ext cx="8990278" cy="11176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6000">
                <a:solidFill>
                  <a:srgbClr val="FFFFFF"/>
                </a:solidFill>
                <a:effectLst>
                  <a:outerShdw sx="100000" sy="100000" kx="0" ky="0" algn="b" rotWithShape="0" blurRad="50800" dist="63500" dir="3045467">
                    <a:srgbClr val="000000"/>
                  </a:outerShdw>
                </a:effectLst>
                <a:latin typeface="Helvetica"/>
                <a:ea typeface="Helvetica"/>
                <a:cs typeface="Helvetica"/>
                <a:sym typeface="Helvetica"/>
              </a:defRPr>
            </a:pPr>
            <a:r>
              <a:t>Philemon 8–9 (NKJV) </a:t>
            </a:r>
          </a:p>
          <a:p>
            <a:pPr algn="ctr" defTabSz="457200">
              <a:lnSpc>
                <a:spcPct val="100000"/>
              </a:lnSpc>
              <a:spcBef>
                <a:spcPts val="0"/>
              </a:spcBef>
              <a:defRPr sz="6700">
                <a:solidFill>
                  <a:srgbClr val="FFFFFF"/>
                </a:solidFill>
                <a:effectLst>
                  <a:outerShdw sx="100000" sy="100000" kx="0" ky="0" algn="b" rotWithShape="0" blurRad="50800" dist="63500" dir="3045467">
                    <a:srgbClr val="000000"/>
                  </a:outerShdw>
                </a:effectLst>
                <a:latin typeface="Helvetica"/>
                <a:ea typeface="Helvetica"/>
                <a:cs typeface="Helvetica"/>
                <a:sym typeface="Helvetica"/>
              </a:defRPr>
            </a:pPr>
            <a:r>
              <a:rPr baseline="31999"/>
              <a:t>8</a:t>
            </a:r>
            <a:r>
              <a:t> Therefore, though I might be very bold in Christ to command you what is fitting, </a:t>
            </a:r>
            <a:r>
              <a:rPr baseline="31999"/>
              <a:t>9</a:t>
            </a:r>
            <a:r>
              <a:t> </a:t>
            </a:r>
            <a:r>
              <a:rPr i="1"/>
              <a:t>yet</a:t>
            </a:r>
            <a:r>
              <a:t> for love’s sake I rather appeal </a:t>
            </a:r>
            <a:r>
              <a:rPr i="1"/>
              <a:t>to you</a:t>
            </a:r>
            <a:r>
              <a:t>—being such a one as Paul, the aged, and now also a prisoner of Jesus Christ—</a:t>
            </a:r>
          </a:p>
        </p:txBody>
      </p:sp>
      <p:sp>
        <p:nvSpPr>
          <p:cNvPr id="273" name="Paul’s humble approach (8,9)…"/>
          <p:cNvSpPr txBox="1"/>
          <p:nvPr/>
        </p:nvSpPr>
        <p:spPr>
          <a:xfrm>
            <a:off x="10127008" y="2019672"/>
            <a:ext cx="13995112" cy="1057727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1117599" indent="-1117599" defTabSz="457200">
              <a:lnSpc>
                <a:spcPct val="100000"/>
              </a:lnSpc>
              <a:spcBef>
                <a:spcPts val="2900"/>
              </a:spcBef>
              <a:buSzPct val="80000"/>
              <a:buBlip>
                <a:blip r:embed="rId3"/>
              </a:buBlip>
              <a:defRPr sz="7800">
                <a:solidFill>
                  <a:srgbClr val="000000"/>
                </a:solidFill>
                <a:latin typeface="Times New Roman"/>
                <a:ea typeface="Times New Roman"/>
                <a:cs typeface="Times New Roman"/>
                <a:sym typeface="Times New Roman"/>
              </a:defRPr>
            </a:pPr>
            <a:r>
              <a:rPr b="1"/>
              <a:t>Paul’s humble approach (8,9) </a:t>
            </a:r>
          </a:p>
          <a:p>
            <a:pPr marL="1536699" indent="-1117599" defTabSz="457200">
              <a:lnSpc>
                <a:spcPct val="100000"/>
              </a:lnSpc>
              <a:spcBef>
                <a:spcPts val="2900"/>
              </a:spcBef>
              <a:buSzPct val="80000"/>
              <a:buBlip>
                <a:blip r:embed="rId4"/>
              </a:buBlip>
              <a:defRPr sz="7400">
                <a:solidFill>
                  <a:srgbClr val="000000"/>
                </a:solidFill>
                <a:latin typeface="Times New Roman"/>
                <a:ea typeface="Times New Roman"/>
                <a:cs typeface="Times New Roman"/>
                <a:sym typeface="Times New Roman"/>
              </a:defRPr>
            </a:pPr>
            <a:r>
              <a:t>Paul appeals to Philemon as a wise and seasoned veteran (1 Pet. 5:5; 1 Cor. 4:16; 11:1; etc.)</a:t>
            </a:r>
          </a:p>
          <a:p>
            <a:pPr marL="1536699" indent="-1117599" defTabSz="457200">
              <a:lnSpc>
                <a:spcPct val="100000"/>
              </a:lnSpc>
              <a:spcBef>
                <a:spcPts val="2900"/>
              </a:spcBef>
              <a:buSzPct val="80000"/>
              <a:buBlip>
                <a:blip r:embed="rId4"/>
              </a:buBlip>
              <a:defRPr sz="7400">
                <a:solidFill>
                  <a:srgbClr val="000000"/>
                </a:solidFill>
                <a:latin typeface="Times New Roman"/>
                <a:ea typeface="Times New Roman"/>
                <a:cs typeface="Times New Roman"/>
                <a:sym typeface="Times New Roman"/>
              </a:defRPr>
            </a:pPr>
            <a:r>
              <a:t>Paul appeals to Philemon as one who is suffering for the cause of Christ - desiring that the gospel of reconciliation reach as many as possible - 2 Cor. 5:12-21; etc.</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273">
                                            <p:txEl>
                                              <p:pRg st="1" end="1"/>
                                            </p:txEl>
                                          </p:spTgt>
                                        </p:tgtEl>
                                        <p:attrNameLst>
                                          <p:attrName>style.visibility</p:attrName>
                                        </p:attrNameLst>
                                      </p:cBhvr>
                                      <p:to>
                                        <p:strVal val="visible"/>
                                      </p:to>
                                    </p:set>
                                    <p:animEffect filter="wipe(left)" transition="in">
                                      <p:cBhvr>
                                        <p:cTn id="7" dur="1500"/>
                                        <p:tgtEl>
                                          <p:spTgt spid="27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273">
                                            <p:txEl>
                                              <p:pRg st="2" end="2"/>
                                            </p:txEl>
                                          </p:spTgt>
                                        </p:tgtEl>
                                        <p:attrNameLst>
                                          <p:attrName>style.visibility</p:attrName>
                                        </p:attrNameLst>
                                      </p:cBhvr>
                                      <p:to>
                                        <p:strVal val="visible"/>
                                      </p:to>
                                    </p:set>
                                    <p:animEffect filter="wipe(left)" transition="in">
                                      <p:cBhvr>
                                        <p:cTn id="12" dur="1500"/>
                                        <p:tgtEl>
                                          <p:spTgt spid="273">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73" grpId="1"/>
    </p:bldLst>
  </p:timing>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5" name="Rounded Rectangle"/>
          <p:cNvSpPr/>
          <p:nvPr/>
        </p:nvSpPr>
        <p:spPr>
          <a:xfrm>
            <a:off x="302846" y="1635463"/>
            <a:ext cx="9318052" cy="11813659"/>
          </a:xfrm>
          <a:prstGeom prst="roundRect">
            <a:avLst>
              <a:gd name="adj" fmla="val 5535"/>
            </a:avLst>
          </a:prstGeom>
          <a:solidFill>
            <a:srgbClr val="5A5F5E"/>
          </a:solidFill>
          <a:ln w="63500">
            <a:solidFill>
              <a:srgbClr val="000000"/>
            </a:solidFill>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276" name="Rounded Rectangle"/>
          <p:cNvSpPr/>
          <p:nvPr/>
        </p:nvSpPr>
        <p:spPr>
          <a:xfrm>
            <a:off x="76859" y="146869"/>
            <a:ext cx="24230283" cy="1270001"/>
          </a:xfrm>
          <a:prstGeom prst="roundRect">
            <a:avLst>
              <a:gd name="adj" fmla="val 15000"/>
            </a:avLst>
          </a:prstGeom>
          <a:solidFill>
            <a:srgbClr val="5A5F5E"/>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277" name="THE BOOK OF PHILEMON"/>
          <p:cNvSpPr txBox="1"/>
          <p:nvPr/>
        </p:nvSpPr>
        <p:spPr>
          <a:xfrm>
            <a:off x="10948854" y="286569"/>
            <a:ext cx="12825815" cy="990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ctr">
              <a:defRPr spc="1652" sz="5700">
                <a:solidFill>
                  <a:srgbClr val="FFFFFF"/>
                </a:solidFill>
                <a:effectLst>
                  <a:outerShdw sx="100000" sy="100000" kx="0" ky="0" algn="b" rotWithShape="0" blurRad="50800" dist="63500" dir="2810569">
                    <a:srgbClr val="000000"/>
                  </a:outerShdw>
                </a:effectLst>
                <a:latin typeface="Century Gothic"/>
                <a:ea typeface="Century Gothic"/>
                <a:cs typeface="Century Gothic"/>
                <a:sym typeface="Century Gothic"/>
              </a:defRPr>
            </a:lvl1pPr>
          </a:lstStyle>
          <a:p>
            <a:pPr/>
            <a:r>
              <a:t>THE BOOK OF PHILEMON</a:t>
            </a:r>
          </a:p>
        </p:txBody>
      </p:sp>
      <p:pic>
        <p:nvPicPr>
          <p:cNvPr id="278" name="pasted-movie.png" descr="pasted-movie.png"/>
          <p:cNvPicPr>
            <a:picLocks noChangeAspect="1"/>
          </p:cNvPicPr>
          <p:nvPr/>
        </p:nvPicPr>
        <p:blipFill>
          <a:blip r:embed="rId2">
            <a:extLst/>
          </a:blip>
          <a:stretch>
            <a:fillRect/>
          </a:stretch>
        </p:blipFill>
        <p:spPr>
          <a:xfrm>
            <a:off x="146819" y="104928"/>
            <a:ext cx="10646429" cy="1353882"/>
          </a:xfrm>
          <a:prstGeom prst="rect">
            <a:avLst/>
          </a:prstGeom>
          <a:ln w="12700">
            <a:miter lim="400000"/>
          </a:ln>
          <a:effectLst>
            <a:outerShdw sx="100000" sy="100000" kx="0" ky="0" algn="b" rotWithShape="0" blurRad="203200" dist="241300" dir="1543842">
              <a:srgbClr val="000000">
                <a:alpha val="59401"/>
              </a:srgbClr>
            </a:outerShdw>
          </a:effectLst>
        </p:spPr>
      </p:pic>
      <p:sp>
        <p:nvSpPr>
          <p:cNvPr id="279" name="Philemon 10–11 (NKJV)…"/>
          <p:cNvSpPr txBox="1"/>
          <p:nvPr/>
        </p:nvSpPr>
        <p:spPr>
          <a:xfrm>
            <a:off x="466733" y="1895237"/>
            <a:ext cx="8990278" cy="1129411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2200"/>
              </a:spcBef>
              <a:defRPr b="1" sz="7200">
                <a:solidFill>
                  <a:srgbClr val="FFFFFF"/>
                </a:solidFill>
                <a:effectLst>
                  <a:outerShdw sx="100000" sy="100000" kx="0" ky="0" algn="b" rotWithShape="0" blurRad="50800" dist="63500" dir="3045467">
                    <a:srgbClr val="000000"/>
                  </a:outerShdw>
                </a:effectLst>
                <a:latin typeface="Helvetica"/>
                <a:ea typeface="Helvetica"/>
                <a:cs typeface="Helvetica"/>
                <a:sym typeface="Helvetica"/>
              </a:defRPr>
            </a:pPr>
            <a:r>
              <a:t>Philemon 10–11 (NKJV) </a:t>
            </a:r>
          </a:p>
          <a:p>
            <a:pPr algn="ctr" defTabSz="457200">
              <a:lnSpc>
                <a:spcPct val="110000"/>
              </a:lnSpc>
              <a:spcBef>
                <a:spcPts val="0"/>
              </a:spcBef>
              <a:defRPr sz="6600">
                <a:solidFill>
                  <a:srgbClr val="FFFFFF"/>
                </a:solidFill>
                <a:effectLst>
                  <a:outerShdw sx="100000" sy="100000" kx="0" ky="0" algn="b" rotWithShape="0" blurRad="50800" dist="63500" dir="3045467">
                    <a:srgbClr val="000000"/>
                  </a:outerShdw>
                </a:effectLst>
                <a:latin typeface="Helvetica"/>
                <a:ea typeface="Helvetica"/>
                <a:cs typeface="Helvetica"/>
                <a:sym typeface="Helvetica"/>
              </a:defRPr>
            </a:pPr>
            <a:r>
              <a:rPr baseline="31999"/>
              <a:t>10</a:t>
            </a:r>
            <a:r>
              <a:t> I appeal to you for my son Onesimus, whom I have begotten </a:t>
            </a:r>
            <a:r>
              <a:rPr i="1"/>
              <a:t>while</a:t>
            </a:r>
            <a:r>
              <a:t> in my chains, </a:t>
            </a:r>
            <a:r>
              <a:rPr baseline="31999"/>
              <a:t>11</a:t>
            </a:r>
            <a:r>
              <a:t> who once was unprofitable to you, but now is profitable to you and to me.</a:t>
            </a:r>
          </a:p>
        </p:txBody>
      </p:sp>
      <p:sp>
        <p:nvSpPr>
          <p:cNvPr id="280" name="On Behalf of Onesimus (10-18)…"/>
          <p:cNvSpPr txBox="1"/>
          <p:nvPr/>
        </p:nvSpPr>
        <p:spPr>
          <a:xfrm>
            <a:off x="10127008" y="2019672"/>
            <a:ext cx="13995112" cy="1137845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1117599" indent="-1117599" defTabSz="457200">
              <a:lnSpc>
                <a:spcPct val="100000"/>
              </a:lnSpc>
              <a:spcBef>
                <a:spcPts val="2900"/>
              </a:spcBef>
              <a:buSzPct val="80000"/>
              <a:buBlip>
                <a:blip r:embed="rId3"/>
              </a:buBlip>
              <a:defRPr sz="7500">
                <a:solidFill>
                  <a:srgbClr val="000000"/>
                </a:solidFill>
                <a:latin typeface="Times New Roman"/>
                <a:ea typeface="Times New Roman"/>
                <a:cs typeface="Times New Roman"/>
                <a:sym typeface="Times New Roman"/>
              </a:defRPr>
            </a:pPr>
            <a:r>
              <a:rPr b="1"/>
              <a:t>On Behalf of Onesimus (10-18) </a:t>
            </a:r>
          </a:p>
          <a:p>
            <a:pPr marL="1536700" indent="-1117600" defTabSz="457200">
              <a:lnSpc>
                <a:spcPct val="100000"/>
              </a:lnSpc>
              <a:spcBef>
                <a:spcPts val="2900"/>
              </a:spcBef>
              <a:buSzPct val="80000"/>
              <a:buBlip>
                <a:blip r:embed="rId4"/>
              </a:buBlip>
              <a:defRPr sz="7200">
                <a:solidFill>
                  <a:srgbClr val="000000"/>
                </a:solidFill>
                <a:latin typeface="Times New Roman"/>
                <a:ea typeface="Times New Roman"/>
                <a:cs typeface="Times New Roman"/>
                <a:sym typeface="Times New Roman"/>
              </a:defRPr>
            </a:pPr>
            <a:r>
              <a:t>“My son” - Onesimus had become a Christian through the teaching of Paul while he was in prison (Acts 28:30,31)</a:t>
            </a:r>
          </a:p>
          <a:p>
            <a:pPr marL="1536700" indent="-1117600" defTabSz="457200">
              <a:lnSpc>
                <a:spcPct val="100000"/>
              </a:lnSpc>
              <a:spcBef>
                <a:spcPts val="2900"/>
              </a:spcBef>
              <a:buSzPct val="80000"/>
              <a:buBlip>
                <a:blip r:embed="rId4"/>
              </a:buBlip>
              <a:defRPr sz="7200">
                <a:solidFill>
                  <a:srgbClr val="000000"/>
                </a:solidFill>
                <a:latin typeface="Times New Roman"/>
                <a:ea typeface="Times New Roman"/>
                <a:cs typeface="Times New Roman"/>
                <a:sym typeface="Times New Roman"/>
              </a:defRPr>
            </a:pPr>
            <a:r>
              <a:t>The gospel can change ANYONE who by faith yields to Christ - making them profitable to God &amp; man! (2 Cor. 5:17; Rom. 6:3-7).</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280">
                                            <p:txEl>
                                              <p:pRg st="1" end="1"/>
                                            </p:txEl>
                                          </p:spTgt>
                                        </p:tgtEl>
                                        <p:attrNameLst>
                                          <p:attrName>style.visibility</p:attrName>
                                        </p:attrNameLst>
                                      </p:cBhvr>
                                      <p:to>
                                        <p:strVal val="visible"/>
                                      </p:to>
                                    </p:set>
                                    <p:animEffect filter="wipe(left)" transition="in">
                                      <p:cBhvr>
                                        <p:cTn id="7" dur="1500"/>
                                        <p:tgtEl>
                                          <p:spTgt spid="280">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280">
                                            <p:txEl>
                                              <p:pRg st="2" end="2"/>
                                            </p:txEl>
                                          </p:spTgt>
                                        </p:tgtEl>
                                        <p:attrNameLst>
                                          <p:attrName>style.visibility</p:attrName>
                                        </p:attrNameLst>
                                      </p:cBhvr>
                                      <p:to>
                                        <p:strVal val="visible"/>
                                      </p:to>
                                    </p:set>
                                    <p:animEffect filter="wipe(left)" transition="in">
                                      <p:cBhvr>
                                        <p:cTn id="12" dur="1500"/>
                                        <p:tgtEl>
                                          <p:spTgt spid="280">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80" grpId="1"/>
    </p:bldLst>
  </p:timing>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2" name="Rounded Rectangle"/>
          <p:cNvSpPr/>
          <p:nvPr/>
        </p:nvSpPr>
        <p:spPr>
          <a:xfrm>
            <a:off x="302846" y="1635463"/>
            <a:ext cx="9318052" cy="11813659"/>
          </a:xfrm>
          <a:prstGeom prst="roundRect">
            <a:avLst>
              <a:gd name="adj" fmla="val 5535"/>
            </a:avLst>
          </a:prstGeom>
          <a:solidFill>
            <a:srgbClr val="5A5F5E"/>
          </a:solidFill>
          <a:ln w="63500">
            <a:solidFill>
              <a:srgbClr val="000000"/>
            </a:solidFill>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283" name="Rounded Rectangle"/>
          <p:cNvSpPr/>
          <p:nvPr/>
        </p:nvSpPr>
        <p:spPr>
          <a:xfrm>
            <a:off x="76859" y="146869"/>
            <a:ext cx="24230283" cy="1270001"/>
          </a:xfrm>
          <a:prstGeom prst="roundRect">
            <a:avLst>
              <a:gd name="adj" fmla="val 15000"/>
            </a:avLst>
          </a:prstGeom>
          <a:solidFill>
            <a:srgbClr val="5A5F5E"/>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284" name="THE BOOK OF PHILEMON"/>
          <p:cNvSpPr txBox="1"/>
          <p:nvPr/>
        </p:nvSpPr>
        <p:spPr>
          <a:xfrm>
            <a:off x="10948854" y="286569"/>
            <a:ext cx="12825815" cy="990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ctr">
              <a:defRPr spc="1652" sz="5700">
                <a:solidFill>
                  <a:srgbClr val="FFFFFF"/>
                </a:solidFill>
                <a:effectLst>
                  <a:outerShdw sx="100000" sy="100000" kx="0" ky="0" algn="b" rotWithShape="0" blurRad="50800" dist="63500" dir="2810569">
                    <a:srgbClr val="000000"/>
                  </a:outerShdw>
                </a:effectLst>
                <a:latin typeface="Century Gothic"/>
                <a:ea typeface="Century Gothic"/>
                <a:cs typeface="Century Gothic"/>
                <a:sym typeface="Century Gothic"/>
              </a:defRPr>
            </a:lvl1pPr>
          </a:lstStyle>
          <a:p>
            <a:pPr/>
            <a:r>
              <a:t>THE BOOK OF PHILEMON</a:t>
            </a:r>
          </a:p>
        </p:txBody>
      </p:sp>
      <p:pic>
        <p:nvPicPr>
          <p:cNvPr id="285" name="pasted-movie.png" descr="pasted-movie.png"/>
          <p:cNvPicPr>
            <a:picLocks noChangeAspect="1"/>
          </p:cNvPicPr>
          <p:nvPr/>
        </p:nvPicPr>
        <p:blipFill>
          <a:blip r:embed="rId2">
            <a:extLst/>
          </a:blip>
          <a:stretch>
            <a:fillRect/>
          </a:stretch>
        </p:blipFill>
        <p:spPr>
          <a:xfrm>
            <a:off x="146819" y="104928"/>
            <a:ext cx="10646429" cy="1353882"/>
          </a:xfrm>
          <a:prstGeom prst="rect">
            <a:avLst/>
          </a:prstGeom>
          <a:ln w="12700">
            <a:miter lim="400000"/>
          </a:ln>
          <a:effectLst>
            <a:outerShdw sx="100000" sy="100000" kx="0" ky="0" algn="b" rotWithShape="0" blurRad="203200" dist="241300" dir="1543842">
              <a:srgbClr val="000000">
                <a:alpha val="59401"/>
              </a:srgbClr>
            </a:outerShdw>
          </a:effectLst>
        </p:spPr>
      </p:pic>
      <p:sp>
        <p:nvSpPr>
          <p:cNvPr id="286" name="Philemon 12–14 (NKJV)…"/>
          <p:cNvSpPr txBox="1"/>
          <p:nvPr/>
        </p:nvSpPr>
        <p:spPr>
          <a:xfrm>
            <a:off x="466733" y="1895237"/>
            <a:ext cx="8990278" cy="10769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2200"/>
              </a:spcBef>
              <a:defRPr b="1" sz="6200">
                <a:solidFill>
                  <a:srgbClr val="FFFFFF"/>
                </a:solidFill>
                <a:effectLst>
                  <a:outerShdw sx="100000" sy="100000" kx="0" ky="0" algn="b" rotWithShape="0" blurRad="50800" dist="63500" dir="3045467">
                    <a:srgbClr val="000000"/>
                  </a:outerShdw>
                </a:effectLst>
                <a:latin typeface="Helvetica"/>
                <a:ea typeface="Helvetica"/>
                <a:cs typeface="Helvetica"/>
                <a:sym typeface="Helvetica"/>
              </a:defRPr>
            </a:pPr>
            <a:r>
              <a:t>Philemon 12–14 (NKJV) </a:t>
            </a:r>
          </a:p>
          <a:p>
            <a:pPr algn="ctr" defTabSz="457200">
              <a:lnSpc>
                <a:spcPct val="110000"/>
              </a:lnSpc>
              <a:spcBef>
                <a:spcPts val="0"/>
              </a:spcBef>
              <a:defRPr sz="5200">
                <a:solidFill>
                  <a:srgbClr val="FFFFFF"/>
                </a:solidFill>
                <a:effectLst>
                  <a:outerShdw sx="100000" sy="100000" kx="0" ky="0" algn="b" rotWithShape="0" blurRad="50800" dist="63500" dir="3045467">
                    <a:srgbClr val="000000"/>
                  </a:outerShdw>
                </a:effectLst>
                <a:latin typeface="Helvetica"/>
                <a:ea typeface="Helvetica"/>
                <a:cs typeface="Helvetica"/>
                <a:sym typeface="Helvetica"/>
              </a:defRPr>
            </a:pPr>
            <a:r>
              <a:rPr baseline="31999"/>
              <a:t>12</a:t>
            </a:r>
            <a:r>
              <a:t> I am sending him back. You therefore receive him, that is, my own heart, </a:t>
            </a:r>
            <a:r>
              <a:rPr baseline="31999"/>
              <a:t>13</a:t>
            </a:r>
            <a:r>
              <a:t> whom I wished to keep with me, that on your behalf he might minister to me in my chains for the gospel. </a:t>
            </a:r>
            <a:r>
              <a:rPr baseline="31999"/>
              <a:t>14</a:t>
            </a:r>
            <a:r>
              <a:t> But without your consent I wanted to do nothing, that your good deed might not be by compulsion, as it were, but voluntary.</a:t>
            </a:r>
          </a:p>
        </p:txBody>
      </p:sp>
      <p:sp>
        <p:nvSpPr>
          <p:cNvPr id="287" name="On Behalf of Onesimus (10-18)…"/>
          <p:cNvSpPr txBox="1"/>
          <p:nvPr/>
        </p:nvSpPr>
        <p:spPr>
          <a:xfrm>
            <a:off x="10127008" y="2019672"/>
            <a:ext cx="13995112" cy="104678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1117599" indent="-1117599" defTabSz="457200">
              <a:lnSpc>
                <a:spcPct val="100000"/>
              </a:lnSpc>
              <a:spcBef>
                <a:spcPts val="2900"/>
              </a:spcBef>
              <a:buSzPct val="80000"/>
              <a:buBlip>
                <a:blip r:embed="rId3"/>
              </a:buBlip>
              <a:defRPr sz="7500">
                <a:solidFill>
                  <a:srgbClr val="000000"/>
                </a:solidFill>
                <a:latin typeface="Times New Roman"/>
                <a:ea typeface="Times New Roman"/>
                <a:cs typeface="Times New Roman"/>
                <a:sym typeface="Times New Roman"/>
              </a:defRPr>
            </a:pPr>
            <a:r>
              <a:rPr b="1"/>
              <a:t>On Behalf of Onesimus (10-18)  </a:t>
            </a:r>
          </a:p>
          <a:p>
            <a:pPr marL="1536700" indent="-1117600" defTabSz="457200">
              <a:lnSpc>
                <a:spcPct val="100000"/>
              </a:lnSpc>
              <a:spcBef>
                <a:spcPts val="2900"/>
              </a:spcBef>
              <a:buSzPct val="80000"/>
              <a:buBlip>
                <a:blip r:embed="rId4"/>
              </a:buBlip>
              <a:defRPr sz="6500">
                <a:solidFill>
                  <a:srgbClr val="000000"/>
                </a:solidFill>
                <a:latin typeface="Times New Roman"/>
                <a:ea typeface="Times New Roman"/>
                <a:cs typeface="Times New Roman"/>
                <a:sym typeface="Times New Roman"/>
              </a:defRPr>
            </a:pPr>
            <a:r>
              <a:t>“I am sending him back” - as the law of the land &amp; true repentance would demand (Col. 3:22-25; Ep. 6:5–7; 1 Ti. 6:1, 2; Tit. 2:9, 10; 1 Pe. 2:18, 19; Rom. 13:1-7; Mat. 3:8; Acts 26:20)</a:t>
            </a:r>
          </a:p>
          <a:p>
            <a:pPr marL="1536700" indent="-1117600" defTabSz="457200">
              <a:lnSpc>
                <a:spcPct val="100000"/>
              </a:lnSpc>
              <a:spcBef>
                <a:spcPts val="2900"/>
              </a:spcBef>
              <a:buSzPct val="80000"/>
              <a:buBlip>
                <a:blip r:embed="rId4"/>
              </a:buBlip>
              <a:defRPr sz="6500">
                <a:solidFill>
                  <a:srgbClr val="000000"/>
                </a:solidFill>
                <a:latin typeface="Times New Roman"/>
                <a:ea typeface="Times New Roman"/>
                <a:cs typeface="Times New Roman"/>
                <a:sym typeface="Times New Roman"/>
              </a:defRPr>
            </a:pPr>
            <a:r>
              <a:t>“You therefore receive him, that is, my own heart” — Have mercy on him for me (Col. 3:12-15; Luk. 15:11-32; Mat. 6:14,15; Ep. 4:32).</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287">
                                            <p:txEl>
                                              <p:pRg st="1" end="1"/>
                                            </p:txEl>
                                          </p:spTgt>
                                        </p:tgtEl>
                                        <p:attrNameLst>
                                          <p:attrName>style.visibility</p:attrName>
                                        </p:attrNameLst>
                                      </p:cBhvr>
                                      <p:to>
                                        <p:strVal val="visible"/>
                                      </p:to>
                                    </p:set>
                                    <p:animEffect filter="wipe(left)" transition="in">
                                      <p:cBhvr>
                                        <p:cTn id="7" dur="1500"/>
                                        <p:tgtEl>
                                          <p:spTgt spid="28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287">
                                            <p:txEl>
                                              <p:pRg st="2" end="2"/>
                                            </p:txEl>
                                          </p:spTgt>
                                        </p:tgtEl>
                                        <p:attrNameLst>
                                          <p:attrName>style.visibility</p:attrName>
                                        </p:attrNameLst>
                                      </p:cBhvr>
                                      <p:to>
                                        <p:strVal val="visible"/>
                                      </p:to>
                                    </p:set>
                                    <p:animEffect filter="wipe(left)" transition="in">
                                      <p:cBhvr>
                                        <p:cTn id="12" dur="1500"/>
                                        <p:tgtEl>
                                          <p:spTgt spid="287">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87" grpId="1"/>
    </p:bldLst>
  </p:timing>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9" name="Rounded Rectangle"/>
          <p:cNvSpPr/>
          <p:nvPr/>
        </p:nvSpPr>
        <p:spPr>
          <a:xfrm>
            <a:off x="302846" y="1635463"/>
            <a:ext cx="9318052" cy="11813659"/>
          </a:xfrm>
          <a:prstGeom prst="roundRect">
            <a:avLst>
              <a:gd name="adj" fmla="val 5535"/>
            </a:avLst>
          </a:prstGeom>
          <a:solidFill>
            <a:srgbClr val="5A5F5E"/>
          </a:solidFill>
          <a:ln w="63500">
            <a:solidFill>
              <a:srgbClr val="000000"/>
            </a:solidFill>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290" name="Rounded Rectangle"/>
          <p:cNvSpPr/>
          <p:nvPr/>
        </p:nvSpPr>
        <p:spPr>
          <a:xfrm>
            <a:off x="76859" y="146869"/>
            <a:ext cx="24230283" cy="1270001"/>
          </a:xfrm>
          <a:prstGeom prst="roundRect">
            <a:avLst>
              <a:gd name="adj" fmla="val 15000"/>
            </a:avLst>
          </a:prstGeom>
          <a:solidFill>
            <a:srgbClr val="5A5F5E"/>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291" name="THE BOOK OF PHILEMON"/>
          <p:cNvSpPr txBox="1"/>
          <p:nvPr/>
        </p:nvSpPr>
        <p:spPr>
          <a:xfrm>
            <a:off x="10948854" y="286569"/>
            <a:ext cx="12825815" cy="990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ctr">
              <a:defRPr spc="1652" sz="5700">
                <a:solidFill>
                  <a:srgbClr val="FFFFFF"/>
                </a:solidFill>
                <a:effectLst>
                  <a:outerShdw sx="100000" sy="100000" kx="0" ky="0" algn="b" rotWithShape="0" blurRad="50800" dist="63500" dir="2810569">
                    <a:srgbClr val="000000"/>
                  </a:outerShdw>
                </a:effectLst>
                <a:latin typeface="Century Gothic"/>
                <a:ea typeface="Century Gothic"/>
                <a:cs typeface="Century Gothic"/>
                <a:sym typeface="Century Gothic"/>
              </a:defRPr>
            </a:lvl1pPr>
          </a:lstStyle>
          <a:p>
            <a:pPr/>
            <a:r>
              <a:t>THE BOOK OF PHILEMON</a:t>
            </a:r>
          </a:p>
        </p:txBody>
      </p:sp>
      <p:pic>
        <p:nvPicPr>
          <p:cNvPr id="292" name="pasted-movie.png" descr="pasted-movie.png"/>
          <p:cNvPicPr>
            <a:picLocks noChangeAspect="1"/>
          </p:cNvPicPr>
          <p:nvPr/>
        </p:nvPicPr>
        <p:blipFill>
          <a:blip r:embed="rId2">
            <a:extLst/>
          </a:blip>
          <a:stretch>
            <a:fillRect/>
          </a:stretch>
        </p:blipFill>
        <p:spPr>
          <a:xfrm>
            <a:off x="146819" y="104928"/>
            <a:ext cx="10646429" cy="1353882"/>
          </a:xfrm>
          <a:prstGeom prst="rect">
            <a:avLst/>
          </a:prstGeom>
          <a:ln w="12700">
            <a:miter lim="400000"/>
          </a:ln>
          <a:effectLst>
            <a:outerShdw sx="100000" sy="100000" kx="0" ky="0" algn="b" rotWithShape="0" blurRad="203200" dist="241300" dir="1543842">
              <a:srgbClr val="000000">
                <a:alpha val="59401"/>
              </a:srgbClr>
            </a:outerShdw>
          </a:effectLst>
        </p:spPr>
      </p:pic>
      <p:sp>
        <p:nvSpPr>
          <p:cNvPr id="293" name="Philemon 12–14 (NKJV)…"/>
          <p:cNvSpPr txBox="1"/>
          <p:nvPr/>
        </p:nvSpPr>
        <p:spPr>
          <a:xfrm>
            <a:off x="466733" y="1895237"/>
            <a:ext cx="8990278" cy="10769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2200"/>
              </a:spcBef>
              <a:defRPr b="1" sz="6200">
                <a:solidFill>
                  <a:srgbClr val="FFFFFF"/>
                </a:solidFill>
                <a:effectLst>
                  <a:outerShdw sx="100000" sy="100000" kx="0" ky="0" algn="b" rotWithShape="0" blurRad="50800" dist="63500" dir="3045467">
                    <a:srgbClr val="000000"/>
                  </a:outerShdw>
                </a:effectLst>
                <a:latin typeface="Helvetica"/>
                <a:ea typeface="Helvetica"/>
                <a:cs typeface="Helvetica"/>
                <a:sym typeface="Helvetica"/>
              </a:defRPr>
            </a:pPr>
            <a:r>
              <a:t>Philemon 12–14 (NKJV) </a:t>
            </a:r>
          </a:p>
          <a:p>
            <a:pPr algn="ctr" defTabSz="457200">
              <a:lnSpc>
                <a:spcPct val="110000"/>
              </a:lnSpc>
              <a:spcBef>
                <a:spcPts val="0"/>
              </a:spcBef>
              <a:defRPr sz="5200">
                <a:solidFill>
                  <a:srgbClr val="FFFFFF"/>
                </a:solidFill>
                <a:effectLst>
                  <a:outerShdw sx="100000" sy="100000" kx="0" ky="0" algn="b" rotWithShape="0" blurRad="50800" dist="63500" dir="3045467">
                    <a:srgbClr val="000000"/>
                  </a:outerShdw>
                </a:effectLst>
                <a:latin typeface="Helvetica"/>
                <a:ea typeface="Helvetica"/>
                <a:cs typeface="Helvetica"/>
                <a:sym typeface="Helvetica"/>
              </a:defRPr>
            </a:pPr>
            <a:r>
              <a:rPr baseline="31999"/>
              <a:t>12</a:t>
            </a:r>
            <a:r>
              <a:t> I am sending him back. You therefore receive him, that is, my own heart, </a:t>
            </a:r>
            <a:r>
              <a:rPr baseline="31999"/>
              <a:t>13</a:t>
            </a:r>
            <a:r>
              <a:t> whom I wished to keep with me, that on your behalf he might minister to me in my chains for the gospel. </a:t>
            </a:r>
            <a:r>
              <a:rPr baseline="31999"/>
              <a:t>14</a:t>
            </a:r>
            <a:r>
              <a:t> But without your consent I wanted to do nothing, that your good deed might not be by compulsion, as it were, but voluntary.</a:t>
            </a:r>
          </a:p>
        </p:txBody>
      </p:sp>
      <p:sp>
        <p:nvSpPr>
          <p:cNvPr id="294" name="On Behalf of Onesimus (10-18)…"/>
          <p:cNvSpPr txBox="1"/>
          <p:nvPr/>
        </p:nvSpPr>
        <p:spPr>
          <a:xfrm>
            <a:off x="10127008" y="2019672"/>
            <a:ext cx="13995112" cy="108361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1117599" indent="-1117599" defTabSz="457200">
              <a:lnSpc>
                <a:spcPct val="100000"/>
              </a:lnSpc>
              <a:spcBef>
                <a:spcPts val="2900"/>
              </a:spcBef>
              <a:buSzPct val="80000"/>
              <a:buBlip>
                <a:blip r:embed="rId3"/>
              </a:buBlip>
              <a:defRPr sz="7500">
                <a:solidFill>
                  <a:srgbClr val="000000"/>
                </a:solidFill>
                <a:latin typeface="Times New Roman"/>
                <a:ea typeface="Times New Roman"/>
                <a:cs typeface="Times New Roman"/>
                <a:sym typeface="Times New Roman"/>
              </a:defRPr>
            </a:pPr>
            <a:r>
              <a:rPr b="1"/>
              <a:t>On Behalf of Onesimus (10-18) </a:t>
            </a:r>
          </a:p>
          <a:p>
            <a:pPr marL="1536700" indent="-1117600" defTabSz="457200">
              <a:lnSpc>
                <a:spcPct val="100000"/>
              </a:lnSpc>
              <a:spcBef>
                <a:spcPts val="2900"/>
              </a:spcBef>
              <a:buSzPct val="80000"/>
              <a:buBlip>
                <a:blip r:embed="rId4"/>
              </a:buBlip>
              <a:defRPr sz="6500">
                <a:solidFill>
                  <a:srgbClr val="000000"/>
                </a:solidFill>
                <a:latin typeface="Times New Roman"/>
                <a:ea typeface="Times New Roman"/>
                <a:cs typeface="Times New Roman"/>
                <a:sym typeface="Times New Roman"/>
              </a:defRPr>
            </a:pPr>
            <a:r>
              <a:t>“Whom I wished to keep with me” - He was helpful to Paul, therefore Paul wished he could have stayed.</a:t>
            </a:r>
          </a:p>
          <a:p>
            <a:pPr marL="1536700" indent="-1117600" defTabSz="457200">
              <a:lnSpc>
                <a:spcPct val="100000"/>
              </a:lnSpc>
              <a:spcBef>
                <a:spcPts val="2900"/>
              </a:spcBef>
              <a:buSzPct val="80000"/>
              <a:buBlip>
                <a:blip r:embed="rId4"/>
              </a:buBlip>
              <a:defRPr sz="6500">
                <a:solidFill>
                  <a:srgbClr val="000000"/>
                </a:solidFill>
                <a:latin typeface="Times New Roman"/>
                <a:ea typeface="Times New Roman"/>
                <a:cs typeface="Times New Roman"/>
                <a:sym typeface="Times New Roman"/>
              </a:defRPr>
            </a:pPr>
            <a:r>
              <a:t>The RIGHT &amp; necessary thing to do was to send Onesimus back - Paul did NOT want to take advantage of Philemon or Onesimus.  </a:t>
            </a:r>
          </a:p>
          <a:p>
            <a:pPr marL="1536700" indent="-1117600" defTabSz="457200">
              <a:lnSpc>
                <a:spcPct val="100000"/>
              </a:lnSpc>
              <a:spcBef>
                <a:spcPts val="2900"/>
              </a:spcBef>
              <a:buSzPct val="80000"/>
              <a:buBlip>
                <a:blip r:embed="rId4"/>
              </a:buBlip>
              <a:defRPr sz="6500">
                <a:solidFill>
                  <a:srgbClr val="000000"/>
                </a:solidFill>
                <a:latin typeface="Times New Roman"/>
                <a:ea typeface="Times New Roman"/>
                <a:cs typeface="Times New Roman"/>
                <a:sym typeface="Times New Roman"/>
              </a:defRPr>
            </a:pPr>
            <a:r>
              <a:t>Paul wanted Philemon’s good deed to be his own choice (Rom 16:16-18)</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294">
                                            <p:txEl>
                                              <p:pRg st="1" end="1"/>
                                            </p:txEl>
                                          </p:spTgt>
                                        </p:tgtEl>
                                        <p:attrNameLst>
                                          <p:attrName>style.visibility</p:attrName>
                                        </p:attrNameLst>
                                      </p:cBhvr>
                                      <p:to>
                                        <p:strVal val="visible"/>
                                      </p:to>
                                    </p:set>
                                    <p:animEffect filter="wipe(left)" transition="in">
                                      <p:cBhvr>
                                        <p:cTn id="7" dur="1500"/>
                                        <p:tgtEl>
                                          <p:spTgt spid="29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294">
                                            <p:txEl>
                                              <p:pRg st="2" end="2"/>
                                            </p:txEl>
                                          </p:spTgt>
                                        </p:tgtEl>
                                        <p:attrNameLst>
                                          <p:attrName>style.visibility</p:attrName>
                                        </p:attrNameLst>
                                      </p:cBhvr>
                                      <p:to>
                                        <p:strVal val="visible"/>
                                      </p:to>
                                    </p:set>
                                    <p:animEffect filter="wipe(left)" transition="in">
                                      <p:cBhvr>
                                        <p:cTn id="12" dur="1500"/>
                                        <p:tgtEl>
                                          <p:spTgt spid="29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294">
                                            <p:txEl>
                                              <p:pRg st="3" end="3"/>
                                            </p:txEl>
                                          </p:spTgt>
                                        </p:tgtEl>
                                        <p:attrNameLst>
                                          <p:attrName>style.visibility</p:attrName>
                                        </p:attrNameLst>
                                      </p:cBhvr>
                                      <p:to>
                                        <p:strVal val="visible"/>
                                      </p:to>
                                    </p:set>
                                    <p:animEffect filter="wipe(left)" transition="in">
                                      <p:cBhvr>
                                        <p:cTn id="17" dur="1500"/>
                                        <p:tgtEl>
                                          <p:spTgt spid="294">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94" grpId="1"/>
    </p:bldLst>
  </p:timing>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6" name="Rounded Rectangle"/>
          <p:cNvSpPr/>
          <p:nvPr/>
        </p:nvSpPr>
        <p:spPr>
          <a:xfrm>
            <a:off x="302846" y="1635463"/>
            <a:ext cx="9318052" cy="11813659"/>
          </a:xfrm>
          <a:prstGeom prst="roundRect">
            <a:avLst>
              <a:gd name="adj" fmla="val 5535"/>
            </a:avLst>
          </a:prstGeom>
          <a:solidFill>
            <a:srgbClr val="5A5F5E"/>
          </a:solidFill>
          <a:ln w="63500">
            <a:solidFill>
              <a:srgbClr val="000000"/>
            </a:solidFill>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297" name="Rounded Rectangle"/>
          <p:cNvSpPr/>
          <p:nvPr/>
        </p:nvSpPr>
        <p:spPr>
          <a:xfrm>
            <a:off x="76859" y="146869"/>
            <a:ext cx="24230283" cy="1270001"/>
          </a:xfrm>
          <a:prstGeom prst="roundRect">
            <a:avLst>
              <a:gd name="adj" fmla="val 15000"/>
            </a:avLst>
          </a:prstGeom>
          <a:solidFill>
            <a:srgbClr val="5A5F5E"/>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298" name="THE BOOK OF PHILEMON"/>
          <p:cNvSpPr txBox="1"/>
          <p:nvPr/>
        </p:nvSpPr>
        <p:spPr>
          <a:xfrm>
            <a:off x="10948854" y="286569"/>
            <a:ext cx="12825815" cy="990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ctr">
              <a:defRPr spc="1652" sz="5700">
                <a:solidFill>
                  <a:srgbClr val="FFFFFF"/>
                </a:solidFill>
                <a:effectLst>
                  <a:outerShdw sx="100000" sy="100000" kx="0" ky="0" algn="b" rotWithShape="0" blurRad="50800" dist="63500" dir="2810569">
                    <a:srgbClr val="000000"/>
                  </a:outerShdw>
                </a:effectLst>
                <a:latin typeface="Century Gothic"/>
                <a:ea typeface="Century Gothic"/>
                <a:cs typeface="Century Gothic"/>
                <a:sym typeface="Century Gothic"/>
              </a:defRPr>
            </a:lvl1pPr>
          </a:lstStyle>
          <a:p>
            <a:pPr/>
            <a:r>
              <a:t>THE BOOK OF PHILEMON</a:t>
            </a:r>
          </a:p>
        </p:txBody>
      </p:sp>
      <p:pic>
        <p:nvPicPr>
          <p:cNvPr id="299" name="pasted-movie.png" descr="pasted-movie.png"/>
          <p:cNvPicPr>
            <a:picLocks noChangeAspect="1"/>
          </p:cNvPicPr>
          <p:nvPr/>
        </p:nvPicPr>
        <p:blipFill>
          <a:blip r:embed="rId2">
            <a:extLst/>
          </a:blip>
          <a:stretch>
            <a:fillRect/>
          </a:stretch>
        </p:blipFill>
        <p:spPr>
          <a:xfrm>
            <a:off x="146819" y="104928"/>
            <a:ext cx="10646429" cy="1353882"/>
          </a:xfrm>
          <a:prstGeom prst="rect">
            <a:avLst/>
          </a:prstGeom>
          <a:ln w="12700">
            <a:miter lim="400000"/>
          </a:ln>
          <a:effectLst>
            <a:outerShdw sx="100000" sy="100000" kx="0" ky="0" algn="b" rotWithShape="0" blurRad="203200" dist="241300" dir="1543842">
              <a:srgbClr val="000000">
                <a:alpha val="59401"/>
              </a:srgbClr>
            </a:outerShdw>
          </a:effectLst>
        </p:spPr>
      </p:pic>
      <p:sp>
        <p:nvSpPr>
          <p:cNvPr id="300" name="Philemon 15–16 (NKJV)…"/>
          <p:cNvSpPr txBox="1"/>
          <p:nvPr/>
        </p:nvSpPr>
        <p:spPr>
          <a:xfrm>
            <a:off x="466733" y="1895237"/>
            <a:ext cx="8990278" cy="1114933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2200"/>
              </a:spcBef>
              <a:defRPr b="1" sz="6200">
                <a:solidFill>
                  <a:srgbClr val="FFFFFF"/>
                </a:solidFill>
                <a:effectLst>
                  <a:outerShdw sx="100000" sy="100000" kx="0" ky="0" algn="b" rotWithShape="0" blurRad="50800" dist="63500" dir="3045467">
                    <a:srgbClr val="000000"/>
                  </a:outerShdw>
                </a:effectLst>
                <a:latin typeface="Helvetica"/>
                <a:ea typeface="Helvetica"/>
                <a:cs typeface="Helvetica"/>
                <a:sym typeface="Helvetica"/>
              </a:defRPr>
            </a:pPr>
            <a:r>
              <a:t>Philemon 15–16 (NKJV) </a:t>
            </a:r>
          </a:p>
          <a:p>
            <a:pPr algn="ctr" defTabSz="457200">
              <a:lnSpc>
                <a:spcPct val="110000"/>
              </a:lnSpc>
              <a:spcBef>
                <a:spcPts val="0"/>
              </a:spcBef>
              <a:defRPr sz="5900">
                <a:solidFill>
                  <a:srgbClr val="FFFFFF"/>
                </a:solidFill>
                <a:effectLst>
                  <a:outerShdw sx="100000" sy="100000" kx="0" ky="0" algn="b" rotWithShape="0" blurRad="50800" dist="63500" dir="3045467">
                    <a:srgbClr val="000000"/>
                  </a:outerShdw>
                </a:effectLst>
                <a:latin typeface="Helvetica"/>
                <a:ea typeface="Helvetica"/>
                <a:cs typeface="Helvetica"/>
                <a:sym typeface="Helvetica"/>
              </a:defRPr>
            </a:pPr>
            <a:r>
              <a:rPr baseline="31999"/>
              <a:t>15</a:t>
            </a:r>
            <a:r>
              <a:t> For perhaps he departed for a while for this </a:t>
            </a:r>
            <a:r>
              <a:rPr i="1"/>
              <a:t>purpose,</a:t>
            </a:r>
            <a:r>
              <a:t> that you might receive him forever, </a:t>
            </a:r>
            <a:r>
              <a:rPr baseline="31999"/>
              <a:t>16</a:t>
            </a:r>
            <a:r>
              <a:t> no longer as a slave but more than a slave—a beloved brother, especially to me but how much more to you, both in the flesh and in the Lord.</a:t>
            </a:r>
          </a:p>
        </p:txBody>
      </p:sp>
      <p:sp>
        <p:nvSpPr>
          <p:cNvPr id="301" name="On Behalf of Onesimus (10-18)…"/>
          <p:cNvSpPr txBox="1"/>
          <p:nvPr/>
        </p:nvSpPr>
        <p:spPr>
          <a:xfrm>
            <a:off x="10127008" y="2019672"/>
            <a:ext cx="13995112" cy="1092341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1117599" indent="-1117599" defTabSz="457200">
              <a:lnSpc>
                <a:spcPct val="100000"/>
              </a:lnSpc>
              <a:spcBef>
                <a:spcPts val="2900"/>
              </a:spcBef>
              <a:buSzPct val="80000"/>
              <a:buBlip>
                <a:blip r:embed="rId3"/>
              </a:buBlip>
              <a:defRPr sz="7500">
                <a:solidFill>
                  <a:srgbClr val="000000"/>
                </a:solidFill>
                <a:latin typeface="Times New Roman"/>
                <a:ea typeface="Times New Roman"/>
                <a:cs typeface="Times New Roman"/>
                <a:sym typeface="Times New Roman"/>
              </a:defRPr>
            </a:pPr>
            <a:r>
              <a:rPr b="1"/>
              <a:t>On Behalf of Onesimus (10-18) </a:t>
            </a:r>
          </a:p>
          <a:p>
            <a:pPr marL="1536700" indent="-1117600" defTabSz="457200">
              <a:lnSpc>
                <a:spcPct val="100000"/>
              </a:lnSpc>
              <a:spcBef>
                <a:spcPts val="2900"/>
              </a:spcBef>
              <a:buSzPct val="80000"/>
              <a:buBlip>
                <a:blip r:embed="rId4"/>
              </a:buBlip>
              <a:defRPr sz="6800">
                <a:solidFill>
                  <a:srgbClr val="000000"/>
                </a:solidFill>
                <a:latin typeface="Times New Roman"/>
                <a:ea typeface="Times New Roman"/>
                <a:cs typeface="Times New Roman"/>
                <a:sym typeface="Times New Roman"/>
              </a:defRPr>
            </a:pPr>
            <a:r>
              <a:t>“For perhaps he departed for a while for this purpose,” - God works providentially - we cannot know for certain what God does behind the scene (cf. Esther 4:14).</a:t>
            </a:r>
          </a:p>
          <a:p>
            <a:pPr marL="1536700" indent="-1117600" defTabSz="457200">
              <a:lnSpc>
                <a:spcPct val="100000"/>
              </a:lnSpc>
              <a:spcBef>
                <a:spcPts val="2900"/>
              </a:spcBef>
              <a:buSzPct val="80000"/>
              <a:buBlip>
                <a:blip r:embed="rId4"/>
              </a:buBlip>
              <a:defRPr sz="6800">
                <a:solidFill>
                  <a:srgbClr val="000000"/>
                </a:solidFill>
                <a:latin typeface="Times New Roman"/>
                <a:ea typeface="Times New Roman"/>
                <a:cs typeface="Times New Roman"/>
                <a:sym typeface="Times New Roman"/>
              </a:defRPr>
            </a:pPr>
            <a:r>
              <a:t>God can turn man’s disobedience, trials and hopeless circumstances into a blessing (Rom. 8:28; Gen 50:19; Acts 2:23,24; James 1:2-18).</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01">
                                            <p:txEl>
                                              <p:pRg st="1" end="1"/>
                                            </p:txEl>
                                          </p:spTgt>
                                        </p:tgtEl>
                                        <p:attrNameLst>
                                          <p:attrName>style.visibility</p:attrName>
                                        </p:attrNameLst>
                                      </p:cBhvr>
                                      <p:to>
                                        <p:strVal val="visible"/>
                                      </p:to>
                                    </p:set>
                                    <p:animEffect filter="wipe(left)" transition="in">
                                      <p:cBhvr>
                                        <p:cTn id="7" dur="1500"/>
                                        <p:tgtEl>
                                          <p:spTgt spid="30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301">
                                            <p:txEl>
                                              <p:pRg st="2" end="2"/>
                                            </p:txEl>
                                          </p:spTgt>
                                        </p:tgtEl>
                                        <p:attrNameLst>
                                          <p:attrName>style.visibility</p:attrName>
                                        </p:attrNameLst>
                                      </p:cBhvr>
                                      <p:to>
                                        <p:strVal val="visible"/>
                                      </p:to>
                                    </p:set>
                                    <p:animEffect filter="wipe(left)" transition="in">
                                      <p:cBhvr>
                                        <p:cTn id="12" dur="1500"/>
                                        <p:tgtEl>
                                          <p:spTgt spid="301">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01" grpId="1"/>
    </p:bldLst>
  </p:timing>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3" name="Rounded Rectangle"/>
          <p:cNvSpPr/>
          <p:nvPr/>
        </p:nvSpPr>
        <p:spPr>
          <a:xfrm>
            <a:off x="302846" y="1635463"/>
            <a:ext cx="9318052" cy="11813659"/>
          </a:xfrm>
          <a:prstGeom prst="roundRect">
            <a:avLst>
              <a:gd name="adj" fmla="val 5535"/>
            </a:avLst>
          </a:prstGeom>
          <a:solidFill>
            <a:srgbClr val="5A5F5E"/>
          </a:solidFill>
          <a:ln w="63500">
            <a:solidFill>
              <a:srgbClr val="000000"/>
            </a:solidFill>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304" name="Rounded Rectangle"/>
          <p:cNvSpPr/>
          <p:nvPr/>
        </p:nvSpPr>
        <p:spPr>
          <a:xfrm>
            <a:off x="76859" y="146869"/>
            <a:ext cx="24230283" cy="1270001"/>
          </a:xfrm>
          <a:prstGeom prst="roundRect">
            <a:avLst>
              <a:gd name="adj" fmla="val 15000"/>
            </a:avLst>
          </a:prstGeom>
          <a:solidFill>
            <a:srgbClr val="5A5F5E"/>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305" name="THE BOOK OF PHILEMON"/>
          <p:cNvSpPr txBox="1"/>
          <p:nvPr/>
        </p:nvSpPr>
        <p:spPr>
          <a:xfrm>
            <a:off x="10948854" y="286569"/>
            <a:ext cx="12825815" cy="990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ctr">
              <a:defRPr spc="1652" sz="5700">
                <a:solidFill>
                  <a:srgbClr val="FFFFFF"/>
                </a:solidFill>
                <a:effectLst>
                  <a:outerShdw sx="100000" sy="100000" kx="0" ky="0" algn="b" rotWithShape="0" blurRad="50800" dist="63500" dir="2810569">
                    <a:srgbClr val="000000"/>
                  </a:outerShdw>
                </a:effectLst>
                <a:latin typeface="Century Gothic"/>
                <a:ea typeface="Century Gothic"/>
                <a:cs typeface="Century Gothic"/>
                <a:sym typeface="Century Gothic"/>
              </a:defRPr>
            </a:lvl1pPr>
          </a:lstStyle>
          <a:p>
            <a:pPr/>
            <a:r>
              <a:t>THE BOOK OF PHILEMON</a:t>
            </a:r>
          </a:p>
        </p:txBody>
      </p:sp>
      <p:pic>
        <p:nvPicPr>
          <p:cNvPr id="306" name="pasted-movie.png" descr="pasted-movie.png"/>
          <p:cNvPicPr>
            <a:picLocks noChangeAspect="1"/>
          </p:cNvPicPr>
          <p:nvPr/>
        </p:nvPicPr>
        <p:blipFill>
          <a:blip r:embed="rId2">
            <a:extLst/>
          </a:blip>
          <a:stretch>
            <a:fillRect/>
          </a:stretch>
        </p:blipFill>
        <p:spPr>
          <a:xfrm>
            <a:off x="146819" y="104928"/>
            <a:ext cx="10646429" cy="1353882"/>
          </a:xfrm>
          <a:prstGeom prst="rect">
            <a:avLst/>
          </a:prstGeom>
          <a:ln w="12700">
            <a:miter lim="400000"/>
          </a:ln>
          <a:effectLst>
            <a:outerShdw sx="100000" sy="100000" kx="0" ky="0" algn="b" rotWithShape="0" blurRad="203200" dist="241300" dir="1543842">
              <a:srgbClr val="000000">
                <a:alpha val="59401"/>
              </a:srgbClr>
            </a:outerShdw>
          </a:effectLst>
        </p:spPr>
      </p:pic>
      <p:sp>
        <p:nvSpPr>
          <p:cNvPr id="307" name="Philemon 15–16 (NKJV)…"/>
          <p:cNvSpPr txBox="1"/>
          <p:nvPr/>
        </p:nvSpPr>
        <p:spPr>
          <a:xfrm>
            <a:off x="466733" y="1895237"/>
            <a:ext cx="8990278" cy="1114933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2200"/>
              </a:spcBef>
              <a:defRPr b="1" sz="6200">
                <a:solidFill>
                  <a:srgbClr val="FFFFFF"/>
                </a:solidFill>
                <a:effectLst>
                  <a:outerShdw sx="100000" sy="100000" kx="0" ky="0" algn="b" rotWithShape="0" blurRad="50800" dist="63500" dir="3045467">
                    <a:srgbClr val="000000"/>
                  </a:outerShdw>
                </a:effectLst>
                <a:latin typeface="Helvetica"/>
                <a:ea typeface="Helvetica"/>
                <a:cs typeface="Helvetica"/>
                <a:sym typeface="Helvetica"/>
              </a:defRPr>
            </a:pPr>
            <a:r>
              <a:t>Philemon 15–16 (NKJV) </a:t>
            </a:r>
          </a:p>
          <a:p>
            <a:pPr algn="ctr" defTabSz="457200">
              <a:lnSpc>
                <a:spcPct val="110000"/>
              </a:lnSpc>
              <a:spcBef>
                <a:spcPts val="0"/>
              </a:spcBef>
              <a:defRPr sz="5900">
                <a:solidFill>
                  <a:srgbClr val="FFFFFF"/>
                </a:solidFill>
                <a:effectLst>
                  <a:outerShdw sx="100000" sy="100000" kx="0" ky="0" algn="b" rotWithShape="0" blurRad="50800" dist="63500" dir="3045467">
                    <a:srgbClr val="000000"/>
                  </a:outerShdw>
                </a:effectLst>
                <a:latin typeface="Helvetica"/>
                <a:ea typeface="Helvetica"/>
                <a:cs typeface="Helvetica"/>
                <a:sym typeface="Helvetica"/>
              </a:defRPr>
            </a:pPr>
            <a:r>
              <a:rPr baseline="31999"/>
              <a:t>15</a:t>
            </a:r>
            <a:r>
              <a:t> For perhaps he departed for a while for this </a:t>
            </a:r>
            <a:r>
              <a:rPr i="1"/>
              <a:t>purpose,</a:t>
            </a:r>
            <a:r>
              <a:t> that you might receive him forever, </a:t>
            </a:r>
            <a:r>
              <a:rPr baseline="31999"/>
              <a:t>16</a:t>
            </a:r>
            <a:r>
              <a:t> no longer as a slave but more than a slave—a beloved brother, especially to me but how much more to you, both in the flesh and in the Lord.</a:t>
            </a:r>
          </a:p>
        </p:txBody>
      </p:sp>
      <p:sp>
        <p:nvSpPr>
          <p:cNvPr id="308" name="On Behalf of Onesimus (10-18)…"/>
          <p:cNvSpPr txBox="1"/>
          <p:nvPr/>
        </p:nvSpPr>
        <p:spPr>
          <a:xfrm>
            <a:off x="10127008" y="2019672"/>
            <a:ext cx="13995112" cy="1153571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1117599" indent="-1117599" defTabSz="457200">
              <a:lnSpc>
                <a:spcPct val="100000"/>
              </a:lnSpc>
              <a:spcBef>
                <a:spcPts val="2900"/>
              </a:spcBef>
              <a:buSzPct val="80000"/>
              <a:buBlip>
                <a:blip r:embed="rId3"/>
              </a:buBlip>
              <a:defRPr sz="7500">
                <a:solidFill>
                  <a:srgbClr val="000000"/>
                </a:solidFill>
                <a:latin typeface="Times New Roman"/>
                <a:ea typeface="Times New Roman"/>
                <a:cs typeface="Times New Roman"/>
                <a:sym typeface="Times New Roman"/>
              </a:defRPr>
            </a:pPr>
            <a:r>
              <a:rPr b="1"/>
              <a:t>On Behalf of Onesimus (10-18) </a:t>
            </a:r>
          </a:p>
          <a:p>
            <a:pPr marL="1536700" indent="-1117600" defTabSz="457200">
              <a:lnSpc>
                <a:spcPct val="100000"/>
              </a:lnSpc>
              <a:spcBef>
                <a:spcPts val="2900"/>
              </a:spcBef>
              <a:buSzPct val="80000"/>
              <a:buBlip>
                <a:blip r:embed="rId4"/>
              </a:buBlip>
              <a:defRPr sz="6300">
                <a:solidFill>
                  <a:srgbClr val="000000"/>
                </a:solidFill>
                <a:latin typeface="Times New Roman"/>
                <a:ea typeface="Times New Roman"/>
                <a:cs typeface="Times New Roman"/>
                <a:sym typeface="Times New Roman"/>
              </a:defRPr>
            </a:pPr>
            <a:r>
              <a:t>“No longer a slave but more than a slave —a beloved brother” - Paul doesn’t call for emancipation (1 Cor. 7:20-22), but LOVE! </a:t>
            </a:r>
          </a:p>
          <a:p>
            <a:pPr marL="1536700" indent="-1117600" defTabSz="457200">
              <a:lnSpc>
                <a:spcPct val="100000"/>
              </a:lnSpc>
              <a:spcBef>
                <a:spcPts val="2900"/>
              </a:spcBef>
              <a:buSzPct val="80000"/>
              <a:buBlip>
                <a:blip r:embed="rId4"/>
              </a:buBlip>
              <a:defRPr sz="6300">
                <a:solidFill>
                  <a:srgbClr val="000000"/>
                </a:solidFill>
                <a:latin typeface="Times New Roman"/>
                <a:ea typeface="Times New Roman"/>
                <a:cs typeface="Times New Roman"/>
                <a:sym typeface="Times New Roman"/>
              </a:defRPr>
            </a:pPr>
            <a:r>
              <a:t>The gospel is not focused on social reform - but gospel principles will inevitably reform any culture.</a:t>
            </a:r>
          </a:p>
          <a:p>
            <a:pPr marL="1536700" indent="-1117600" defTabSz="457200">
              <a:lnSpc>
                <a:spcPct val="100000"/>
              </a:lnSpc>
              <a:spcBef>
                <a:spcPts val="2900"/>
              </a:spcBef>
              <a:buSzPct val="80000"/>
              <a:buBlip>
                <a:blip r:embed="rId4"/>
              </a:buBlip>
              <a:defRPr sz="6300">
                <a:solidFill>
                  <a:srgbClr val="000000"/>
                </a:solidFill>
                <a:latin typeface="Times New Roman"/>
                <a:ea typeface="Times New Roman"/>
                <a:cs typeface="Times New Roman"/>
                <a:sym typeface="Times New Roman"/>
              </a:defRPr>
            </a:pPr>
            <a:r>
              <a:t>Christ can heal, strengthen &amp; sustain ANY relationship - 1 Pet 3:1-7; 1 Cor. 13:4-8; Col. 3:12-15; Eph. 4:1-6; etc.</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08">
                                            <p:txEl>
                                              <p:pRg st="1" end="1"/>
                                            </p:txEl>
                                          </p:spTgt>
                                        </p:tgtEl>
                                        <p:attrNameLst>
                                          <p:attrName>style.visibility</p:attrName>
                                        </p:attrNameLst>
                                      </p:cBhvr>
                                      <p:to>
                                        <p:strVal val="visible"/>
                                      </p:to>
                                    </p:set>
                                    <p:animEffect filter="wipe(left)" transition="in">
                                      <p:cBhvr>
                                        <p:cTn id="7" dur="1500"/>
                                        <p:tgtEl>
                                          <p:spTgt spid="30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308">
                                            <p:txEl>
                                              <p:pRg st="2" end="2"/>
                                            </p:txEl>
                                          </p:spTgt>
                                        </p:tgtEl>
                                        <p:attrNameLst>
                                          <p:attrName>style.visibility</p:attrName>
                                        </p:attrNameLst>
                                      </p:cBhvr>
                                      <p:to>
                                        <p:strVal val="visible"/>
                                      </p:to>
                                    </p:set>
                                    <p:animEffect filter="wipe(left)" transition="in">
                                      <p:cBhvr>
                                        <p:cTn id="12" dur="1500"/>
                                        <p:tgtEl>
                                          <p:spTgt spid="30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308">
                                            <p:txEl>
                                              <p:pRg st="3" end="3"/>
                                            </p:txEl>
                                          </p:spTgt>
                                        </p:tgtEl>
                                        <p:attrNameLst>
                                          <p:attrName>style.visibility</p:attrName>
                                        </p:attrNameLst>
                                      </p:cBhvr>
                                      <p:to>
                                        <p:strVal val="visible"/>
                                      </p:to>
                                    </p:set>
                                    <p:animEffect filter="wipe(left)" transition="in">
                                      <p:cBhvr>
                                        <p:cTn id="17" dur="1500"/>
                                        <p:tgtEl>
                                          <p:spTgt spid="308">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08" grpId="1"/>
    </p:bldLst>
  </p:timing>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pic>
        <p:nvPicPr>
          <p:cNvPr id="193" name="Front view of a red motorcycle against a black background" descr="Front view of a red motorcycle against a black background"/>
          <p:cNvPicPr>
            <a:picLocks noChangeAspect="1"/>
          </p:cNvPicPr>
          <p:nvPr>
            <p:ph type="pic" idx="21"/>
          </p:nvPr>
        </p:nvPicPr>
        <p:blipFill>
          <a:blip r:embed="rId2">
            <a:extLst/>
          </a:blip>
          <a:srcRect l="0" t="41" r="0" b="41"/>
          <a:stretch>
            <a:fillRect/>
          </a:stretch>
        </p:blipFill>
        <p:spPr>
          <a:prstGeom prst="rect">
            <a:avLst/>
          </a:prstGeom>
        </p:spPr>
      </p:pic>
      <p:sp>
        <p:nvSpPr>
          <p:cNvPr id="194" name="9 “Yet for love’s sake I rather appeal to you—…10 … for my son Onesimus, whom I have begotten while in my chains,”"/>
          <p:cNvSpPr txBox="1"/>
          <p:nvPr/>
        </p:nvSpPr>
        <p:spPr>
          <a:xfrm>
            <a:off x="3977609" y="6830416"/>
            <a:ext cx="16428781" cy="1334602"/>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spAutoFit/>
          </a:bodyPr>
          <a:lstStyle/>
          <a:p>
            <a:pPr algn="ctr" defTabSz="821531">
              <a:lnSpc>
                <a:spcPct val="80000"/>
              </a:lnSpc>
              <a:spcBef>
                <a:spcPts val="0"/>
              </a:spcBef>
              <a:defRPr baseline="31999" sz="4600">
                <a:solidFill>
                  <a:srgbClr val="797979"/>
                </a:solidFill>
                <a:latin typeface="Times New Roman"/>
                <a:ea typeface="Times New Roman"/>
                <a:cs typeface="Times New Roman"/>
                <a:sym typeface="Times New Roman"/>
              </a:defRPr>
            </a:pPr>
            <a:r>
              <a:t>9 </a:t>
            </a:r>
            <a:r>
              <a:rPr baseline="0"/>
              <a:t>“Yet for love’s sake I rather appeal </a:t>
            </a:r>
            <a:r>
              <a:rPr baseline="0" i="1"/>
              <a:t>to you</a:t>
            </a:r>
            <a:r>
              <a:rPr baseline="0"/>
              <a:t>—…</a:t>
            </a:r>
            <a:r>
              <a:t>10 </a:t>
            </a:r>
            <a:r>
              <a:rPr baseline="0"/>
              <a:t>… for my son Onesimus, whom I have begotten </a:t>
            </a:r>
            <a:r>
              <a:rPr baseline="0" i="1"/>
              <a:t>while</a:t>
            </a:r>
            <a:r>
              <a:rPr baseline="0"/>
              <a:t> in my chains,”</a:t>
            </a:r>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advClick="1" p14:dur="1500">
        <p159:morph option="byObject"/>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0" name="Rounded Rectangle"/>
          <p:cNvSpPr/>
          <p:nvPr/>
        </p:nvSpPr>
        <p:spPr>
          <a:xfrm>
            <a:off x="302846" y="1635463"/>
            <a:ext cx="9318052" cy="11813659"/>
          </a:xfrm>
          <a:prstGeom prst="roundRect">
            <a:avLst>
              <a:gd name="adj" fmla="val 5535"/>
            </a:avLst>
          </a:prstGeom>
          <a:solidFill>
            <a:srgbClr val="5A5F5E"/>
          </a:solidFill>
          <a:ln w="63500">
            <a:solidFill>
              <a:srgbClr val="000000"/>
            </a:solidFill>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311" name="Rounded Rectangle"/>
          <p:cNvSpPr/>
          <p:nvPr/>
        </p:nvSpPr>
        <p:spPr>
          <a:xfrm>
            <a:off x="76859" y="146869"/>
            <a:ext cx="24230283" cy="1270001"/>
          </a:xfrm>
          <a:prstGeom prst="roundRect">
            <a:avLst>
              <a:gd name="adj" fmla="val 15000"/>
            </a:avLst>
          </a:prstGeom>
          <a:solidFill>
            <a:srgbClr val="5A5F5E"/>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312" name="THE BOOK OF PHILEMON"/>
          <p:cNvSpPr txBox="1"/>
          <p:nvPr/>
        </p:nvSpPr>
        <p:spPr>
          <a:xfrm>
            <a:off x="10948854" y="286569"/>
            <a:ext cx="12825815" cy="990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ctr">
              <a:defRPr spc="1652" sz="5700">
                <a:solidFill>
                  <a:srgbClr val="FFFFFF"/>
                </a:solidFill>
                <a:effectLst>
                  <a:outerShdw sx="100000" sy="100000" kx="0" ky="0" algn="b" rotWithShape="0" blurRad="50800" dist="63500" dir="2810569">
                    <a:srgbClr val="000000"/>
                  </a:outerShdw>
                </a:effectLst>
                <a:latin typeface="Century Gothic"/>
                <a:ea typeface="Century Gothic"/>
                <a:cs typeface="Century Gothic"/>
                <a:sym typeface="Century Gothic"/>
              </a:defRPr>
            </a:lvl1pPr>
          </a:lstStyle>
          <a:p>
            <a:pPr/>
            <a:r>
              <a:t>THE BOOK OF PHILEMON</a:t>
            </a:r>
          </a:p>
        </p:txBody>
      </p:sp>
      <p:pic>
        <p:nvPicPr>
          <p:cNvPr id="313" name="pasted-movie.png" descr="pasted-movie.png"/>
          <p:cNvPicPr>
            <a:picLocks noChangeAspect="1"/>
          </p:cNvPicPr>
          <p:nvPr/>
        </p:nvPicPr>
        <p:blipFill>
          <a:blip r:embed="rId2">
            <a:extLst/>
          </a:blip>
          <a:stretch>
            <a:fillRect/>
          </a:stretch>
        </p:blipFill>
        <p:spPr>
          <a:xfrm>
            <a:off x="146819" y="104928"/>
            <a:ext cx="10646429" cy="1353882"/>
          </a:xfrm>
          <a:prstGeom prst="rect">
            <a:avLst/>
          </a:prstGeom>
          <a:ln w="12700">
            <a:miter lim="400000"/>
          </a:ln>
          <a:effectLst>
            <a:outerShdw sx="100000" sy="100000" kx="0" ky="0" algn="b" rotWithShape="0" blurRad="203200" dist="241300" dir="1543842">
              <a:srgbClr val="000000">
                <a:alpha val="59401"/>
              </a:srgbClr>
            </a:outerShdw>
          </a:effectLst>
        </p:spPr>
      </p:pic>
      <p:sp>
        <p:nvSpPr>
          <p:cNvPr id="314" name="Philemon 17–19 (NKJV)…"/>
          <p:cNvSpPr txBox="1"/>
          <p:nvPr/>
        </p:nvSpPr>
        <p:spPr>
          <a:xfrm>
            <a:off x="466733" y="1895237"/>
            <a:ext cx="8990278" cy="1059561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2200"/>
              </a:spcBef>
              <a:defRPr b="1" sz="6200">
                <a:solidFill>
                  <a:srgbClr val="FFFFFF"/>
                </a:solidFill>
                <a:effectLst>
                  <a:outerShdw sx="100000" sy="100000" kx="0" ky="0" algn="b" rotWithShape="0" blurRad="50800" dist="63500" dir="3045467">
                    <a:srgbClr val="000000"/>
                  </a:outerShdw>
                </a:effectLst>
                <a:latin typeface="Helvetica"/>
                <a:ea typeface="Helvetica"/>
                <a:cs typeface="Helvetica"/>
                <a:sym typeface="Helvetica"/>
              </a:defRPr>
            </a:pPr>
            <a:r>
              <a:t>Philemon 17–19 (NKJV) </a:t>
            </a:r>
          </a:p>
          <a:p>
            <a:pPr algn="ctr" defTabSz="457200">
              <a:lnSpc>
                <a:spcPct val="110000"/>
              </a:lnSpc>
              <a:spcBef>
                <a:spcPts val="0"/>
              </a:spcBef>
              <a:defRPr sz="5600">
                <a:solidFill>
                  <a:srgbClr val="FFFFFF"/>
                </a:solidFill>
                <a:effectLst>
                  <a:outerShdw sx="100000" sy="100000" kx="0" ky="0" algn="b" rotWithShape="0" blurRad="50800" dist="63500" dir="3045467">
                    <a:srgbClr val="000000"/>
                  </a:outerShdw>
                </a:effectLst>
                <a:latin typeface="Helvetica"/>
                <a:ea typeface="Helvetica"/>
                <a:cs typeface="Helvetica"/>
                <a:sym typeface="Helvetica"/>
              </a:defRPr>
            </a:pPr>
            <a:r>
              <a:rPr baseline="31999"/>
              <a:t>17</a:t>
            </a:r>
            <a:r>
              <a:t> If then you count me as a partner, receive him as </a:t>
            </a:r>
            <a:r>
              <a:rPr i="1"/>
              <a:t>you would</a:t>
            </a:r>
            <a:r>
              <a:t> me. </a:t>
            </a:r>
            <a:r>
              <a:rPr baseline="31999"/>
              <a:t>18</a:t>
            </a:r>
            <a:r>
              <a:t> But if he has wronged you or owes anything, put that on my account. </a:t>
            </a:r>
            <a:r>
              <a:rPr baseline="31999"/>
              <a:t>19</a:t>
            </a:r>
            <a:r>
              <a:t> I, Paul, am writing with my own hand. I will repay—not to mention to you that you owe me even your own self besides. </a:t>
            </a:r>
          </a:p>
        </p:txBody>
      </p:sp>
      <p:sp>
        <p:nvSpPr>
          <p:cNvPr id="315" name="On Behalf of Onesimus (10-18)…"/>
          <p:cNvSpPr txBox="1"/>
          <p:nvPr/>
        </p:nvSpPr>
        <p:spPr>
          <a:xfrm>
            <a:off x="10127008" y="2019672"/>
            <a:ext cx="13995112" cy="1137845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1117599" indent="-1117599" defTabSz="457200">
              <a:lnSpc>
                <a:spcPct val="100000"/>
              </a:lnSpc>
              <a:spcBef>
                <a:spcPts val="2900"/>
              </a:spcBef>
              <a:buSzPct val="80000"/>
              <a:buBlip>
                <a:blip r:embed="rId3"/>
              </a:buBlip>
              <a:defRPr sz="7500">
                <a:solidFill>
                  <a:srgbClr val="000000"/>
                </a:solidFill>
                <a:latin typeface="Times New Roman"/>
                <a:ea typeface="Times New Roman"/>
                <a:cs typeface="Times New Roman"/>
                <a:sym typeface="Times New Roman"/>
              </a:defRPr>
            </a:pPr>
            <a:r>
              <a:rPr b="1"/>
              <a:t>On Behalf of Onesimus (10-18) </a:t>
            </a:r>
          </a:p>
          <a:p>
            <a:pPr marL="1536700" indent="-1117600" defTabSz="457200">
              <a:lnSpc>
                <a:spcPct val="100000"/>
              </a:lnSpc>
              <a:spcBef>
                <a:spcPts val="2900"/>
              </a:spcBef>
              <a:buSzPct val="80000"/>
              <a:buBlip>
                <a:blip r:embed="rId4"/>
              </a:buBlip>
              <a:defRPr sz="7200">
                <a:solidFill>
                  <a:srgbClr val="000000"/>
                </a:solidFill>
                <a:latin typeface="Times New Roman"/>
                <a:ea typeface="Times New Roman"/>
                <a:cs typeface="Times New Roman"/>
                <a:sym typeface="Times New Roman"/>
              </a:defRPr>
            </a:pPr>
            <a:r>
              <a:t>“Receive him as you would me” - as a faithful servant of Jesus - as a friend - as a brother — Gal 3:28; Acts 10:34; James 2:1-13; Mat 12:48-50.</a:t>
            </a:r>
          </a:p>
          <a:p>
            <a:pPr marL="1536700" indent="-1117600" defTabSz="457200">
              <a:lnSpc>
                <a:spcPct val="100000"/>
              </a:lnSpc>
              <a:spcBef>
                <a:spcPts val="2900"/>
              </a:spcBef>
              <a:buSzPct val="80000"/>
              <a:buBlip>
                <a:blip r:embed="rId4"/>
              </a:buBlip>
              <a:defRPr sz="7200">
                <a:solidFill>
                  <a:srgbClr val="000000"/>
                </a:solidFill>
                <a:latin typeface="Times New Roman"/>
                <a:ea typeface="Times New Roman"/>
                <a:cs typeface="Times New Roman"/>
                <a:sym typeface="Times New Roman"/>
              </a:defRPr>
            </a:pPr>
            <a:r>
              <a:t>Onesimus COULD NOT repay Philemon - Paul obligates himself to take care of any debt owed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15">
                                            <p:txEl>
                                              <p:pRg st="1" end="1"/>
                                            </p:txEl>
                                          </p:spTgt>
                                        </p:tgtEl>
                                        <p:attrNameLst>
                                          <p:attrName>style.visibility</p:attrName>
                                        </p:attrNameLst>
                                      </p:cBhvr>
                                      <p:to>
                                        <p:strVal val="visible"/>
                                      </p:to>
                                    </p:set>
                                    <p:animEffect filter="wipe(left)" transition="in">
                                      <p:cBhvr>
                                        <p:cTn id="7" dur="1500"/>
                                        <p:tgtEl>
                                          <p:spTgt spid="31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315">
                                            <p:txEl>
                                              <p:pRg st="2" end="2"/>
                                            </p:txEl>
                                          </p:spTgt>
                                        </p:tgtEl>
                                        <p:attrNameLst>
                                          <p:attrName>style.visibility</p:attrName>
                                        </p:attrNameLst>
                                      </p:cBhvr>
                                      <p:to>
                                        <p:strVal val="visible"/>
                                      </p:to>
                                    </p:set>
                                    <p:animEffect filter="wipe(left)" transition="in">
                                      <p:cBhvr>
                                        <p:cTn id="12" dur="1500"/>
                                        <p:tgtEl>
                                          <p:spTgt spid="315">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15" grpId="1"/>
    </p:bldLst>
  </p:timing>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7" name="Rounded Rectangle"/>
          <p:cNvSpPr/>
          <p:nvPr/>
        </p:nvSpPr>
        <p:spPr>
          <a:xfrm>
            <a:off x="302846" y="1635463"/>
            <a:ext cx="9318052" cy="11813659"/>
          </a:xfrm>
          <a:prstGeom prst="roundRect">
            <a:avLst>
              <a:gd name="adj" fmla="val 5535"/>
            </a:avLst>
          </a:prstGeom>
          <a:solidFill>
            <a:srgbClr val="5A5F5E"/>
          </a:solidFill>
          <a:ln w="63500">
            <a:solidFill>
              <a:srgbClr val="000000"/>
            </a:solidFill>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318" name="Rounded Rectangle"/>
          <p:cNvSpPr/>
          <p:nvPr/>
        </p:nvSpPr>
        <p:spPr>
          <a:xfrm>
            <a:off x="76859" y="146869"/>
            <a:ext cx="24230283" cy="1270001"/>
          </a:xfrm>
          <a:prstGeom prst="roundRect">
            <a:avLst>
              <a:gd name="adj" fmla="val 15000"/>
            </a:avLst>
          </a:prstGeom>
          <a:solidFill>
            <a:srgbClr val="5A5F5E"/>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319" name="THE BOOK OF PHILEMON"/>
          <p:cNvSpPr txBox="1"/>
          <p:nvPr/>
        </p:nvSpPr>
        <p:spPr>
          <a:xfrm>
            <a:off x="10948854" y="286569"/>
            <a:ext cx="12825815" cy="990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ctr">
              <a:defRPr spc="1652" sz="5700">
                <a:solidFill>
                  <a:srgbClr val="FFFFFF"/>
                </a:solidFill>
                <a:effectLst>
                  <a:outerShdw sx="100000" sy="100000" kx="0" ky="0" algn="b" rotWithShape="0" blurRad="50800" dist="63500" dir="2810569">
                    <a:srgbClr val="000000"/>
                  </a:outerShdw>
                </a:effectLst>
                <a:latin typeface="Century Gothic"/>
                <a:ea typeface="Century Gothic"/>
                <a:cs typeface="Century Gothic"/>
                <a:sym typeface="Century Gothic"/>
              </a:defRPr>
            </a:lvl1pPr>
          </a:lstStyle>
          <a:p>
            <a:pPr/>
            <a:r>
              <a:t>THE BOOK OF PHILEMON</a:t>
            </a:r>
          </a:p>
        </p:txBody>
      </p:sp>
      <p:pic>
        <p:nvPicPr>
          <p:cNvPr id="320" name="pasted-movie.png" descr="pasted-movie.png"/>
          <p:cNvPicPr>
            <a:picLocks noChangeAspect="1"/>
          </p:cNvPicPr>
          <p:nvPr/>
        </p:nvPicPr>
        <p:blipFill>
          <a:blip r:embed="rId2">
            <a:extLst/>
          </a:blip>
          <a:stretch>
            <a:fillRect/>
          </a:stretch>
        </p:blipFill>
        <p:spPr>
          <a:xfrm>
            <a:off x="146819" y="104928"/>
            <a:ext cx="10646429" cy="1353882"/>
          </a:xfrm>
          <a:prstGeom prst="rect">
            <a:avLst/>
          </a:prstGeom>
          <a:ln w="12700">
            <a:miter lim="400000"/>
          </a:ln>
          <a:effectLst>
            <a:outerShdw sx="100000" sy="100000" kx="0" ky="0" algn="b" rotWithShape="0" blurRad="203200" dist="241300" dir="1543842">
              <a:srgbClr val="000000">
                <a:alpha val="59401"/>
              </a:srgbClr>
            </a:outerShdw>
          </a:effectLst>
        </p:spPr>
      </p:pic>
      <p:sp>
        <p:nvSpPr>
          <p:cNvPr id="321" name="Philemon 17–19 (NKJV)…"/>
          <p:cNvSpPr txBox="1"/>
          <p:nvPr/>
        </p:nvSpPr>
        <p:spPr>
          <a:xfrm>
            <a:off x="466733" y="1895237"/>
            <a:ext cx="8990278" cy="1059561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2200"/>
              </a:spcBef>
              <a:defRPr b="1" sz="6200">
                <a:solidFill>
                  <a:srgbClr val="FFFFFF"/>
                </a:solidFill>
                <a:effectLst>
                  <a:outerShdw sx="100000" sy="100000" kx="0" ky="0" algn="b" rotWithShape="0" blurRad="50800" dist="63500" dir="3045467">
                    <a:srgbClr val="000000"/>
                  </a:outerShdw>
                </a:effectLst>
                <a:latin typeface="Helvetica"/>
                <a:ea typeface="Helvetica"/>
                <a:cs typeface="Helvetica"/>
                <a:sym typeface="Helvetica"/>
              </a:defRPr>
            </a:pPr>
            <a:r>
              <a:t>Philemon 17–19 (NKJV) </a:t>
            </a:r>
          </a:p>
          <a:p>
            <a:pPr algn="ctr" defTabSz="457200">
              <a:lnSpc>
                <a:spcPct val="110000"/>
              </a:lnSpc>
              <a:spcBef>
                <a:spcPts val="0"/>
              </a:spcBef>
              <a:defRPr sz="5600">
                <a:solidFill>
                  <a:srgbClr val="FFFFFF"/>
                </a:solidFill>
                <a:effectLst>
                  <a:outerShdw sx="100000" sy="100000" kx="0" ky="0" algn="b" rotWithShape="0" blurRad="50800" dist="63500" dir="3045467">
                    <a:srgbClr val="000000"/>
                  </a:outerShdw>
                </a:effectLst>
                <a:latin typeface="Helvetica"/>
                <a:ea typeface="Helvetica"/>
                <a:cs typeface="Helvetica"/>
                <a:sym typeface="Helvetica"/>
              </a:defRPr>
            </a:pPr>
            <a:r>
              <a:rPr baseline="31999"/>
              <a:t>17</a:t>
            </a:r>
            <a:r>
              <a:t> If then you count me as a partner, receive him as </a:t>
            </a:r>
            <a:r>
              <a:rPr i="1"/>
              <a:t>you would</a:t>
            </a:r>
            <a:r>
              <a:t> me. </a:t>
            </a:r>
            <a:r>
              <a:rPr baseline="31999"/>
              <a:t>18</a:t>
            </a:r>
            <a:r>
              <a:t> But if he has wronged you or owes anything, put that on my account. </a:t>
            </a:r>
            <a:r>
              <a:rPr baseline="31999"/>
              <a:t>19</a:t>
            </a:r>
            <a:r>
              <a:t> I, Paul, am writing with my own hand. I will repay—not to mention to you that you owe me even your own self besides. </a:t>
            </a:r>
          </a:p>
        </p:txBody>
      </p:sp>
      <p:sp>
        <p:nvSpPr>
          <p:cNvPr id="322" name="A beautiful parallel to our salvation, (19)…"/>
          <p:cNvSpPr txBox="1"/>
          <p:nvPr/>
        </p:nvSpPr>
        <p:spPr>
          <a:xfrm>
            <a:off x="10127008" y="1735527"/>
            <a:ext cx="13995112" cy="1161353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1117599" indent="-1117599" defTabSz="457200">
              <a:lnSpc>
                <a:spcPct val="100000"/>
              </a:lnSpc>
              <a:spcBef>
                <a:spcPts val="2900"/>
              </a:spcBef>
              <a:buSzPct val="80000"/>
              <a:buBlip>
                <a:blip r:embed="rId3"/>
              </a:buBlip>
              <a:defRPr sz="7500">
                <a:solidFill>
                  <a:srgbClr val="000000"/>
                </a:solidFill>
                <a:latin typeface="Times New Roman"/>
                <a:ea typeface="Times New Roman"/>
                <a:cs typeface="Times New Roman"/>
                <a:sym typeface="Times New Roman"/>
              </a:defRPr>
            </a:pPr>
            <a:r>
              <a:rPr b="1"/>
              <a:t>A beautiful parallel to our salvation, </a:t>
            </a:r>
            <a:r>
              <a:t>(19)</a:t>
            </a:r>
            <a:r>
              <a:rPr b="1"/>
              <a:t> </a:t>
            </a:r>
          </a:p>
          <a:p>
            <a:pPr marL="1536700" indent="-1117600" defTabSz="457200">
              <a:lnSpc>
                <a:spcPct val="100000"/>
              </a:lnSpc>
              <a:spcBef>
                <a:spcPts val="2900"/>
              </a:spcBef>
              <a:buSzPct val="80000"/>
              <a:buBlip>
                <a:blip r:embed="rId4"/>
              </a:buBlip>
              <a:defRPr sz="6000">
                <a:solidFill>
                  <a:srgbClr val="000000"/>
                </a:solidFill>
                <a:latin typeface="Times New Roman"/>
                <a:ea typeface="Times New Roman"/>
                <a:cs typeface="Times New Roman"/>
                <a:sym typeface="Times New Roman"/>
              </a:defRPr>
            </a:pPr>
            <a:r>
              <a:t>All have sinned (Romans 3:23)</a:t>
            </a:r>
          </a:p>
          <a:p>
            <a:pPr marL="1536700" indent="-1117600" defTabSz="457200">
              <a:lnSpc>
                <a:spcPct val="100000"/>
              </a:lnSpc>
              <a:spcBef>
                <a:spcPts val="2900"/>
              </a:spcBef>
              <a:buSzPct val="80000"/>
              <a:buBlip>
                <a:blip r:embed="rId4"/>
              </a:buBlip>
              <a:defRPr sz="6000">
                <a:solidFill>
                  <a:srgbClr val="000000"/>
                </a:solidFill>
                <a:latin typeface="Times New Roman"/>
                <a:ea typeface="Times New Roman"/>
                <a:cs typeface="Times New Roman"/>
                <a:sym typeface="Times New Roman"/>
              </a:defRPr>
            </a:pPr>
            <a:r>
              <a:t>The wages of sin is death (Romans 6:23; James 1:13-15)</a:t>
            </a:r>
          </a:p>
          <a:p>
            <a:pPr marL="1536700" indent="-1117600" defTabSz="457200">
              <a:lnSpc>
                <a:spcPct val="100000"/>
              </a:lnSpc>
              <a:spcBef>
                <a:spcPts val="2900"/>
              </a:spcBef>
              <a:buSzPct val="80000"/>
              <a:buBlip>
                <a:blip r:embed="rId4"/>
              </a:buBlip>
              <a:defRPr sz="6000">
                <a:solidFill>
                  <a:srgbClr val="000000"/>
                </a:solidFill>
                <a:latin typeface="Times New Roman"/>
                <a:ea typeface="Times New Roman"/>
                <a:cs typeface="Times New Roman"/>
                <a:sym typeface="Times New Roman"/>
              </a:defRPr>
            </a:pPr>
            <a:r>
              <a:t>Cannot repay our debt — Salvation is by grace through faith (Eph. 2:5-10)</a:t>
            </a:r>
          </a:p>
          <a:p>
            <a:pPr marL="1536700" indent="-1117600" defTabSz="457200">
              <a:lnSpc>
                <a:spcPct val="100000"/>
              </a:lnSpc>
              <a:spcBef>
                <a:spcPts val="2900"/>
              </a:spcBef>
              <a:buSzPct val="80000"/>
              <a:buBlip>
                <a:blip r:embed="rId4"/>
              </a:buBlip>
              <a:defRPr sz="6000">
                <a:solidFill>
                  <a:srgbClr val="000000"/>
                </a:solidFill>
                <a:latin typeface="Times New Roman"/>
                <a:ea typeface="Times New Roman"/>
                <a:cs typeface="Times New Roman"/>
                <a:sym typeface="Times New Roman"/>
              </a:defRPr>
            </a:pPr>
            <a:r>
              <a:t>Jesus gave Himself so our sins could be forgiven! (Rom. 5:10,11; 11:6; Col. 1:20, 21; He. 2:17; 1 Jno. 2:2; 4:10; 2 Cor. 5:17-21)</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22">
                                            <p:txEl>
                                              <p:pRg st="1" end="1"/>
                                            </p:txEl>
                                          </p:spTgt>
                                        </p:tgtEl>
                                        <p:attrNameLst>
                                          <p:attrName>style.visibility</p:attrName>
                                        </p:attrNameLst>
                                      </p:cBhvr>
                                      <p:to>
                                        <p:strVal val="visible"/>
                                      </p:to>
                                    </p:set>
                                    <p:animEffect filter="wipe(left)" transition="in">
                                      <p:cBhvr>
                                        <p:cTn id="7" dur="1500"/>
                                        <p:tgtEl>
                                          <p:spTgt spid="32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322">
                                            <p:txEl>
                                              <p:pRg st="2" end="2"/>
                                            </p:txEl>
                                          </p:spTgt>
                                        </p:tgtEl>
                                        <p:attrNameLst>
                                          <p:attrName>style.visibility</p:attrName>
                                        </p:attrNameLst>
                                      </p:cBhvr>
                                      <p:to>
                                        <p:strVal val="visible"/>
                                      </p:to>
                                    </p:set>
                                    <p:animEffect filter="wipe(left)" transition="in">
                                      <p:cBhvr>
                                        <p:cTn id="12" dur="1500"/>
                                        <p:tgtEl>
                                          <p:spTgt spid="32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322">
                                            <p:txEl>
                                              <p:pRg st="3" end="3"/>
                                            </p:txEl>
                                          </p:spTgt>
                                        </p:tgtEl>
                                        <p:attrNameLst>
                                          <p:attrName>style.visibility</p:attrName>
                                        </p:attrNameLst>
                                      </p:cBhvr>
                                      <p:to>
                                        <p:strVal val="visible"/>
                                      </p:to>
                                    </p:set>
                                    <p:animEffect filter="wipe(left)" transition="in">
                                      <p:cBhvr>
                                        <p:cTn id="17" dur="1500"/>
                                        <p:tgtEl>
                                          <p:spTgt spid="32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8" presetID="22" grpId="1" fill="hold">
                                  <p:stCondLst>
                                    <p:cond delay="0"/>
                                  </p:stCondLst>
                                  <p:iterate type="el" backwards="0">
                                    <p:tmAbs val="0"/>
                                  </p:iterate>
                                  <p:childTnLst>
                                    <p:set>
                                      <p:cBhvr>
                                        <p:cTn id="21" fill="hold"/>
                                        <p:tgtEl>
                                          <p:spTgt spid="322">
                                            <p:txEl>
                                              <p:pRg st="4" end="4"/>
                                            </p:txEl>
                                          </p:spTgt>
                                        </p:tgtEl>
                                        <p:attrNameLst>
                                          <p:attrName>style.visibility</p:attrName>
                                        </p:attrNameLst>
                                      </p:cBhvr>
                                      <p:to>
                                        <p:strVal val="visible"/>
                                      </p:to>
                                    </p:set>
                                    <p:animEffect filter="wipe(left)" transition="in">
                                      <p:cBhvr>
                                        <p:cTn id="22" dur="1500"/>
                                        <p:tgtEl>
                                          <p:spTgt spid="322">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22" grpId="1"/>
    </p:bldLst>
  </p:timing>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4" name="Rounded Rectangle"/>
          <p:cNvSpPr/>
          <p:nvPr/>
        </p:nvSpPr>
        <p:spPr>
          <a:xfrm>
            <a:off x="76859" y="146869"/>
            <a:ext cx="24230283" cy="1270001"/>
          </a:xfrm>
          <a:prstGeom prst="roundRect">
            <a:avLst>
              <a:gd name="adj" fmla="val 15000"/>
            </a:avLst>
          </a:prstGeom>
          <a:solidFill>
            <a:srgbClr val="5A5F5E"/>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325" name="THE BOOK OF PHILEMON"/>
          <p:cNvSpPr txBox="1"/>
          <p:nvPr/>
        </p:nvSpPr>
        <p:spPr>
          <a:xfrm>
            <a:off x="10948854" y="286569"/>
            <a:ext cx="12825815" cy="990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ctr">
              <a:defRPr spc="1652" sz="5700">
                <a:solidFill>
                  <a:srgbClr val="FFFFFF"/>
                </a:solidFill>
                <a:effectLst>
                  <a:outerShdw sx="100000" sy="100000" kx="0" ky="0" algn="b" rotWithShape="0" blurRad="50800" dist="63500" dir="2810569">
                    <a:srgbClr val="000000"/>
                  </a:outerShdw>
                </a:effectLst>
                <a:latin typeface="Century Gothic"/>
                <a:ea typeface="Century Gothic"/>
                <a:cs typeface="Century Gothic"/>
                <a:sym typeface="Century Gothic"/>
              </a:defRPr>
            </a:lvl1pPr>
          </a:lstStyle>
          <a:p>
            <a:pPr/>
            <a:r>
              <a:t>THE BOOK OF PHILEMON</a:t>
            </a:r>
          </a:p>
        </p:txBody>
      </p:sp>
      <p:pic>
        <p:nvPicPr>
          <p:cNvPr id="326" name="pasted-movie.png" descr="pasted-movie.png"/>
          <p:cNvPicPr>
            <a:picLocks noChangeAspect="1"/>
          </p:cNvPicPr>
          <p:nvPr/>
        </p:nvPicPr>
        <p:blipFill>
          <a:blip r:embed="rId2">
            <a:extLst/>
          </a:blip>
          <a:stretch>
            <a:fillRect/>
          </a:stretch>
        </p:blipFill>
        <p:spPr>
          <a:xfrm>
            <a:off x="146819" y="104928"/>
            <a:ext cx="10646429" cy="1353882"/>
          </a:xfrm>
          <a:prstGeom prst="rect">
            <a:avLst/>
          </a:prstGeom>
          <a:ln w="12700">
            <a:miter lim="400000"/>
          </a:ln>
          <a:effectLst>
            <a:outerShdw sx="100000" sy="100000" kx="0" ky="0" algn="b" rotWithShape="0" blurRad="203200" dist="241300" dir="1543842">
              <a:srgbClr val="000000">
                <a:alpha val="59401"/>
              </a:srgbClr>
            </a:outerShdw>
          </a:effectLst>
        </p:spPr>
      </p:pic>
      <p:pic>
        <p:nvPicPr>
          <p:cNvPr id="327" name="pasted-movie.png" descr="pasted-movie.png"/>
          <p:cNvPicPr>
            <a:picLocks noChangeAspect="1"/>
          </p:cNvPicPr>
          <p:nvPr/>
        </p:nvPicPr>
        <p:blipFill>
          <a:blip r:embed="rId3">
            <a:extLst/>
          </a:blip>
          <a:stretch>
            <a:fillRect/>
          </a:stretch>
        </p:blipFill>
        <p:spPr>
          <a:xfrm>
            <a:off x="-6479" y="1507102"/>
            <a:ext cx="8812446" cy="12070381"/>
          </a:xfrm>
          <a:prstGeom prst="rect">
            <a:avLst/>
          </a:prstGeom>
          <a:ln w="12700">
            <a:miter lim="400000"/>
          </a:ln>
        </p:spPr>
      </p:pic>
      <p:sp>
        <p:nvSpPr>
          <p:cNvPr id="328" name="Paul’s closing passionate plea (20-21)"/>
          <p:cNvSpPr txBox="1"/>
          <p:nvPr/>
        </p:nvSpPr>
        <p:spPr>
          <a:xfrm>
            <a:off x="8436431" y="1822615"/>
            <a:ext cx="15448050" cy="107983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marL="1117600" indent="-1117600" defTabSz="457200">
              <a:lnSpc>
                <a:spcPct val="100000"/>
              </a:lnSpc>
              <a:spcBef>
                <a:spcPts val="2900"/>
              </a:spcBef>
              <a:buSzPct val="80000"/>
              <a:buBlip>
                <a:blip r:embed="rId4"/>
              </a:buBlip>
              <a:defRPr b="1" sz="7000">
                <a:solidFill>
                  <a:srgbClr val="000000"/>
                </a:solidFill>
                <a:latin typeface="Times New Roman"/>
                <a:ea typeface="Times New Roman"/>
                <a:cs typeface="Times New Roman"/>
                <a:sym typeface="Times New Roman"/>
              </a:defRPr>
            </a:lvl1pPr>
          </a:lstStyle>
          <a:p>
            <a:pPr>
              <a:defRPr b="0"/>
            </a:pPr>
            <a:r>
              <a:rPr b="1"/>
              <a:t>Paul’s closing passionate plea (20-21) </a:t>
            </a:r>
          </a:p>
        </p:txBody>
      </p:sp>
      <p:sp>
        <p:nvSpPr>
          <p:cNvPr id="329" name="Philemon 20–22 (NKJV)…"/>
          <p:cNvSpPr txBox="1"/>
          <p:nvPr/>
        </p:nvSpPr>
        <p:spPr>
          <a:xfrm>
            <a:off x="8853208" y="3308196"/>
            <a:ext cx="15290604" cy="960099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2200"/>
              </a:spcBef>
              <a:defRPr b="1" sz="7100">
                <a:solidFill>
                  <a:srgbClr val="000000"/>
                </a:solidFill>
                <a:latin typeface="Times New Roman"/>
                <a:ea typeface="Times New Roman"/>
                <a:cs typeface="Times New Roman"/>
                <a:sym typeface="Times New Roman"/>
              </a:defRPr>
            </a:pPr>
            <a:r>
              <a:t>Philemon 20–22 (NKJV)</a:t>
            </a:r>
          </a:p>
          <a:p>
            <a:pPr algn="ctr" defTabSz="457200">
              <a:lnSpc>
                <a:spcPct val="100000"/>
              </a:lnSpc>
              <a:spcBef>
                <a:spcPts val="0"/>
              </a:spcBef>
              <a:defRPr sz="7100">
                <a:solidFill>
                  <a:srgbClr val="000000"/>
                </a:solidFill>
                <a:latin typeface="Times New Roman"/>
                <a:ea typeface="Times New Roman"/>
                <a:cs typeface="Times New Roman"/>
                <a:sym typeface="Times New Roman"/>
              </a:defRPr>
            </a:pPr>
            <a:r>
              <a:rPr baseline="31999"/>
              <a:t>20</a:t>
            </a:r>
            <a:r>
              <a:t> Yes, brother, let me have joy from you in the Lord; refresh my heart in the Lord. </a:t>
            </a:r>
            <a:r>
              <a:rPr baseline="31999"/>
              <a:t>21</a:t>
            </a:r>
            <a:r>
              <a:t> Having confidence in your obedience, I write to you, knowing that you will do even more than I say. </a:t>
            </a:r>
            <a:r>
              <a:rPr baseline="31999"/>
              <a:t>22</a:t>
            </a:r>
            <a:r>
              <a:t> But, meanwhile, also prepare a guest room for me, for I trust that through your prayers I shall be granted to you.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1" name="Rounded Rectangle"/>
          <p:cNvSpPr/>
          <p:nvPr/>
        </p:nvSpPr>
        <p:spPr>
          <a:xfrm>
            <a:off x="76859" y="146869"/>
            <a:ext cx="24230283" cy="1270001"/>
          </a:xfrm>
          <a:prstGeom prst="roundRect">
            <a:avLst>
              <a:gd name="adj" fmla="val 15000"/>
            </a:avLst>
          </a:prstGeom>
          <a:solidFill>
            <a:srgbClr val="5A5F5E"/>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332" name="THE BOOK OF PHILEMON"/>
          <p:cNvSpPr txBox="1"/>
          <p:nvPr/>
        </p:nvSpPr>
        <p:spPr>
          <a:xfrm>
            <a:off x="10948854" y="286569"/>
            <a:ext cx="12825815" cy="990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ctr">
              <a:defRPr spc="1652" sz="5700">
                <a:solidFill>
                  <a:srgbClr val="FFFFFF"/>
                </a:solidFill>
                <a:effectLst>
                  <a:outerShdw sx="100000" sy="100000" kx="0" ky="0" algn="b" rotWithShape="0" blurRad="50800" dist="63500" dir="2810569">
                    <a:srgbClr val="000000"/>
                  </a:outerShdw>
                </a:effectLst>
                <a:latin typeface="Century Gothic"/>
                <a:ea typeface="Century Gothic"/>
                <a:cs typeface="Century Gothic"/>
                <a:sym typeface="Century Gothic"/>
              </a:defRPr>
            </a:lvl1pPr>
          </a:lstStyle>
          <a:p>
            <a:pPr/>
            <a:r>
              <a:t>THE BOOK OF PHILEMON</a:t>
            </a:r>
          </a:p>
        </p:txBody>
      </p:sp>
      <p:pic>
        <p:nvPicPr>
          <p:cNvPr id="333" name="pasted-movie.png" descr="pasted-movie.png"/>
          <p:cNvPicPr>
            <a:picLocks noChangeAspect="1"/>
          </p:cNvPicPr>
          <p:nvPr/>
        </p:nvPicPr>
        <p:blipFill>
          <a:blip r:embed="rId2">
            <a:extLst/>
          </a:blip>
          <a:stretch>
            <a:fillRect/>
          </a:stretch>
        </p:blipFill>
        <p:spPr>
          <a:xfrm>
            <a:off x="146819" y="104928"/>
            <a:ext cx="10646429" cy="1353882"/>
          </a:xfrm>
          <a:prstGeom prst="rect">
            <a:avLst/>
          </a:prstGeom>
          <a:ln w="12700">
            <a:miter lim="400000"/>
          </a:ln>
          <a:effectLst>
            <a:outerShdw sx="100000" sy="100000" kx="0" ky="0" algn="b" rotWithShape="0" blurRad="203200" dist="241300" dir="1543842">
              <a:srgbClr val="000000">
                <a:alpha val="59401"/>
              </a:srgbClr>
            </a:outerShdw>
          </a:effectLst>
        </p:spPr>
      </p:pic>
      <p:pic>
        <p:nvPicPr>
          <p:cNvPr id="334" name="pasted-movie.png" descr="pasted-movie.png"/>
          <p:cNvPicPr>
            <a:picLocks noChangeAspect="1"/>
          </p:cNvPicPr>
          <p:nvPr/>
        </p:nvPicPr>
        <p:blipFill>
          <a:blip r:embed="rId3">
            <a:extLst/>
          </a:blip>
          <a:stretch>
            <a:fillRect/>
          </a:stretch>
        </p:blipFill>
        <p:spPr>
          <a:xfrm>
            <a:off x="-6479" y="1507102"/>
            <a:ext cx="8812446" cy="12070381"/>
          </a:xfrm>
          <a:prstGeom prst="rect">
            <a:avLst/>
          </a:prstGeom>
          <a:ln w="12700">
            <a:miter lim="400000"/>
          </a:ln>
        </p:spPr>
      </p:pic>
      <p:sp>
        <p:nvSpPr>
          <p:cNvPr id="335" name="Acknowledge and be thankful for the good in others and encourage them to continue — 4-7…"/>
          <p:cNvSpPr txBox="1"/>
          <p:nvPr/>
        </p:nvSpPr>
        <p:spPr>
          <a:xfrm>
            <a:off x="8572024" y="2067615"/>
            <a:ext cx="15448050" cy="109493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1117600" indent="-1117600" defTabSz="457200">
              <a:lnSpc>
                <a:spcPct val="100000"/>
              </a:lnSpc>
              <a:spcBef>
                <a:spcPts val="2900"/>
              </a:spcBef>
              <a:buSzPct val="80000"/>
              <a:buBlip>
                <a:blip r:embed="rId4"/>
              </a:buBlip>
              <a:defRPr sz="6700">
                <a:solidFill>
                  <a:srgbClr val="000000"/>
                </a:solidFill>
                <a:latin typeface="Times New Roman"/>
                <a:ea typeface="Times New Roman"/>
                <a:cs typeface="Times New Roman"/>
                <a:sym typeface="Times New Roman"/>
              </a:defRPr>
            </a:pPr>
            <a:r>
              <a:rPr b="1"/>
              <a:t>Acknowledge and be thankful for the good in others and encourage them to continue — 4-7</a:t>
            </a:r>
            <a:endParaRPr b="1"/>
          </a:p>
          <a:p>
            <a:pPr marL="1117600" indent="-1117600" defTabSz="457200">
              <a:lnSpc>
                <a:spcPct val="100000"/>
              </a:lnSpc>
              <a:spcBef>
                <a:spcPts val="2900"/>
              </a:spcBef>
              <a:buSzPct val="80000"/>
              <a:buBlip>
                <a:blip r:embed="rId4"/>
              </a:buBlip>
              <a:defRPr sz="6700">
                <a:solidFill>
                  <a:srgbClr val="000000"/>
                </a:solidFill>
                <a:latin typeface="Times New Roman"/>
                <a:ea typeface="Times New Roman"/>
                <a:cs typeface="Times New Roman"/>
                <a:sym typeface="Times New Roman"/>
              </a:defRPr>
            </a:pPr>
            <a:r>
              <a:rPr b="1"/>
              <a:t>Expect the best from one another - and encourage one another to do what is right — 8-12, 21</a:t>
            </a:r>
            <a:endParaRPr b="1"/>
          </a:p>
          <a:p>
            <a:pPr marL="1117600" indent="-1117600" defTabSz="457200">
              <a:lnSpc>
                <a:spcPct val="100000"/>
              </a:lnSpc>
              <a:spcBef>
                <a:spcPts val="2900"/>
              </a:spcBef>
              <a:buSzPct val="80000"/>
              <a:buBlip>
                <a:blip r:embed="rId4"/>
              </a:buBlip>
              <a:defRPr sz="6700">
                <a:solidFill>
                  <a:srgbClr val="000000"/>
                </a:solidFill>
                <a:latin typeface="Times New Roman"/>
                <a:ea typeface="Times New Roman"/>
                <a:cs typeface="Times New Roman"/>
                <a:sym typeface="Times New Roman"/>
              </a:defRPr>
            </a:pPr>
            <a:r>
              <a:rPr b="1"/>
              <a:t>The need to be forgiving - just as Christ has forgiven us! — 12,15,16,19.</a:t>
            </a:r>
            <a:endParaRPr b="1"/>
          </a:p>
          <a:p>
            <a:pPr marL="1117600" indent="-1117600" defTabSz="457200">
              <a:lnSpc>
                <a:spcPct val="100000"/>
              </a:lnSpc>
              <a:spcBef>
                <a:spcPts val="2900"/>
              </a:spcBef>
              <a:buSzPct val="80000"/>
              <a:buBlip>
                <a:blip r:embed="rId4"/>
              </a:buBlip>
              <a:defRPr sz="6700">
                <a:solidFill>
                  <a:srgbClr val="000000"/>
                </a:solidFill>
                <a:latin typeface="Times New Roman"/>
                <a:ea typeface="Times New Roman"/>
                <a:cs typeface="Times New Roman"/>
                <a:sym typeface="Times New Roman"/>
              </a:defRPr>
            </a:pPr>
            <a:r>
              <a:rPr b="1"/>
              <a:t>Christians are brethren — we are all one in Christ Jesus — 16; Gal. 3:26-28</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35">
                                            <p:txEl>
                                              <p:pRg st="1" end="1"/>
                                            </p:txEl>
                                          </p:spTgt>
                                        </p:tgtEl>
                                        <p:attrNameLst>
                                          <p:attrName>style.visibility</p:attrName>
                                        </p:attrNameLst>
                                      </p:cBhvr>
                                      <p:to>
                                        <p:strVal val="visible"/>
                                      </p:to>
                                    </p:set>
                                    <p:animEffect filter="wipe(left)" transition="in">
                                      <p:cBhvr>
                                        <p:cTn id="7" dur="1500"/>
                                        <p:tgtEl>
                                          <p:spTgt spid="33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335">
                                            <p:txEl>
                                              <p:pRg st="2" end="2"/>
                                            </p:txEl>
                                          </p:spTgt>
                                        </p:tgtEl>
                                        <p:attrNameLst>
                                          <p:attrName>style.visibility</p:attrName>
                                        </p:attrNameLst>
                                      </p:cBhvr>
                                      <p:to>
                                        <p:strVal val="visible"/>
                                      </p:to>
                                    </p:set>
                                    <p:animEffect filter="wipe(left)" transition="in">
                                      <p:cBhvr>
                                        <p:cTn id="12" dur="1500"/>
                                        <p:tgtEl>
                                          <p:spTgt spid="33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335">
                                            <p:txEl>
                                              <p:pRg st="3" end="3"/>
                                            </p:txEl>
                                          </p:spTgt>
                                        </p:tgtEl>
                                        <p:attrNameLst>
                                          <p:attrName>style.visibility</p:attrName>
                                        </p:attrNameLst>
                                      </p:cBhvr>
                                      <p:to>
                                        <p:strVal val="visible"/>
                                      </p:to>
                                    </p:set>
                                    <p:animEffect filter="wipe(left)" transition="in">
                                      <p:cBhvr>
                                        <p:cTn id="17" dur="1500"/>
                                        <p:tgtEl>
                                          <p:spTgt spid="335">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35" grpId="1"/>
    </p:bldLst>
  </p:timing>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7" name="Rounded Rectangle"/>
          <p:cNvSpPr/>
          <p:nvPr/>
        </p:nvSpPr>
        <p:spPr>
          <a:xfrm>
            <a:off x="76859" y="146869"/>
            <a:ext cx="24230283" cy="1270001"/>
          </a:xfrm>
          <a:prstGeom prst="roundRect">
            <a:avLst>
              <a:gd name="adj" fmla="val 15000"/>
            </a:avLst>
          </a:prstGeom>
          <a:solidFill>
            <a:srgbClr val="5A5F5E"/>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338" name="THE BOOK OF PHILEMON"/>
          <p:cNvSpPr txBox="1"/>
          <p:nvPr/>
        </p:nvSpPr>
        <p:spPr>
          <a:xfrm>
            <a:off x="10948854" y="286569"/>
            <a:ext cx="12825815" cy="990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ctr">
              <a:defRPr spc="1652" sz="5700">
                <a:solidFill>
                  <a:srgbClr val="FFFFFF"/>
                </a:solidFill>
                <a:effectLst>
                  <a:outerShdw sx="100000" sy="100000" kx="0" ky="0" algn="b" rotWithShape="0" blurRad="50800" dist="63500" dir="2810569">
                    <a:srgbClr val="000000"/>
                  </a:outerShdw>
                </a:effectLst>
                <a:latin typeface="Century Gothic"/>
                <a:ea typeface="Century Gothic"/>
                <a:cs typeface="Century Gothic"/>
                <a:sym typeface="Century Gothic"/>
              </a:defRPr>
            </a:lvl1pPr>
          </a:lstStyle>
          <a:p>
            <a:pPr/>
            <a:r>
              <a:t>THE BOOK OF PHILEMON</a:t>
            </a:r>
          </a:p>
        </p:txBody>
      </p:sp>
      <p:pic>
        <p:nvPicPr>
          <p:cNvPr id="339" name="pasted-movie.png" descr="pasted-movie.png"/>
          <p:cNvPicPr>
            <a:picLocks noChangeAspect="1"/>
          </p:cNvPicPr>
          <p:nvPr/>
        </p:nvPicPr>
        <p:blipFill>
          <a:blip r:embed="rId2">
            <a:extLst/>
          </a:blip>
          <a:stretch>
            <a:fillRect/>
          </a:stretch>
        </p:blipFill>
        <p:spPr>
          <a:xfrm>
            <a:off x="146819" y="104928"/>
            <a:ext cx="10646429" cy="1353882"/>
          </a:xfrm>
          <a:prstGeom prst="rect">
            <a:avLst/>
          </a:prstGeom>
          <a:ln w="12700">
            <a:miter lim="400000"/>
          </a:ln>
          <a:effectLst>
            <a:outerShdw sx="100000" sy="100000" kx="0" ky="0" algn="b" rotWithShape="0" blurRad="203200" dist="241300" dir="1543842">
              <a:srgbClr val="000000">
                <a:alpha val="59401"/>
              </a:srgbClr>
            </a:outerShdw>
          </a:effectLst>
        </p:spPr>
      </p:pic>
      <p:pic>
        <p:nvPicPr>
          <p:cNvPr id="340" name="pasted-movie.png" descr="pasted-movie.png"/>
          <p:cNvPicPr>
            <a:picLocks noChangeAspect="1"/>
          </p:cNvPicPr>
          <p:nvPr/>
        </p:nvPicPr>
        <p:blipFill>
          <a:blip r:embed="rId3">
            <a:extLst/>
          </a:blip>
          <a:stretch>
            <a:fillRect/>
          </a:stretch>
        </p:blipFill>
        <p:spPr>
          <a:xfrm>
            <a:off x="-6479" y="1507102"/>
            <a:ext cx="8812446" cy="12070381"/>
          </a:xfrm>
          <a:prstGeom prst="rect">
            <a:avLst/>
          </a:prstGeom>
          <a:ln w="12700">
            <a:miter lim="400000"/>
          </a:ln>
        </p:spPr>
      </p:pic>
      <p:sp>
        <p:nvSpPr>
          <p:cNvPr id="341" name="Regardless of what we have done, if we turn to Christ, trust and obey Him, we can be useful to God and others — 10; Luke 15:11-32; Mat 5:13-16.…"/>
          <p:cNvSpPr txBox="1"/>
          <p:nvPr/>
        </p:nvSpPr>
        <p:spPr>
          <a:xfrm>
            <a:off x="8572024" y="1946965"/>
            <a:ext cx="15448050" cy="111906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1117600" indent="-1117600" defTabSz="457200">
              <a:lnSpc>
                <a:spcPct val="100000"/>
              </a:lnSpc>
              <a:spcBef>
                <a:spcPts val="2900"/>
              </a:spcBef>
              <a:buSzPct val="80000"/>
              <a:buBlip>
                <a:blip r:embed="rId4"/>
              </a:buBlip>
              <a:defRPr sz="6700">
                <a:solidFill>
                  <a:srgbClr val="000000"/>
                </a:solidFill>
                <a:latin typeface="Times New Roman"/>
                <a:ea typeface="Times New Roman"/>
                <a:cs typeface="Times New Roman"/>
                <a:sym typeface="Times New Roman"/>
              </a:defRPr>
            </a:pPr>
            <a:r>
              <a:rPr b="1"/>
              <a:t>Regardless of what we have done, if we turn to Christ, trust and obey Him, we can be useful to God and others — 10; Luke 15:11-32; Mat 5:13-16.</a:t>
            </a:r>
            <a:endParaRPr b="1"/>
          </a:p>
          <a:p>
            <a:pPr marL="1117600" indent="-1117600" defTabSz="457200">
              <a:lnSpc>
                <a:spcPct val="100000"/>
              </a:lnSpc>
              <a:spcBef>
                <a:spcPts val="2900"/>
              </a:spcBef>
              <a:buSzPct val="80000"/>
              <a:buBlip>
                <a:blip r:embed="rId4"/>
              </a:buBlip>
              <a:defRPr sz="6700">
                <a:solidFill>
                  <a:srgbClr val="000000"/>
                </a:solidFill>
                <a:latin typeface="Times New Roman"/>
                <a:ea typeface="Times New Roman"/>
                <a:cs typeface="Times New Roman"/>
                <a:sym typeface="Times New Roman"/>
              </a:defRPr>
            </a:pPr>
            <a:r>
              <a:rPr b="1"/>
              <a:t>True love, as taught by Christ, WILL heal, strengthen and improve ANY relationship IF ALL involved will WHOLLY SUBMIT to Christ! — A troubled marriage; A strained friendship; Church problems; etc. 15,16; 1 Cor. 13:4-8; Eph. 5:22-32; etc.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41">
                                            <p:bg/>
                                          </p:spTgt>
                                        </p:tgtEl>
                                        <p:attrNameLst>
                                          <p:attrName>style.visibility</p:attrName>
                                        </p:attrNameLst>
                                      </p:cBhvr>
                                      <p:to>
                                        <p:strVal val="visible"/>
                                      </p:to>
                                    </p:set>
                                    <p:animEffect filter="wipe(left)" transition="in">
                                      <p:cBhvr>
                                        <p:cTn id="7" dur="1500"/>
                                        <p:tgtEl>
                                          <p:spTgt spid="341">
                                            <p:bg/>
                                          </p:spTgt>
                                        </p:tgtEl>
                                      </p:cBhvr>
                                    </p:animEffect>
                                  </p:childTnLst>
                                </p:cTn>
                              </p:par>
                              <p:par>
                                <p:cTn id="8" presetClass="entr" nodeType="withEffect" presetSubtype="8" presetID="22" grpId="1" fill="hold">
                                  <p:stCondLst>
                                    <p:cond delay="0"/>
                                  </p:stCondLst>
                                  <p:iterate type="el" backwards="0">
                                    <p:tmAbs val="0"/>
                                  </p:iterate>
                                  <p:childTnLst>
                                    <p:set>
                                      <p:cBhvr>
                                        <p:cTn id="9" fill="hold"/>
                                        <p:tgtEl>
                                          <p:spTgt spid="341">
                                            <p:txEl>
                                              <p:pRg st="0" end="0"/>
                                            </p:txEl>
                                          </p:spTgt>
                                        </p:tgtEl>
                                        <p:attrNameLst>
                                          <p:attrName>style.visibility</p:attrName>
                                        </p:attrNameLst>
                                      </p:cBhvr>
                                      <p:to>
                                        <p:strVal val="visible"/>
                                      </p:to>
                                    </p:set>
                                    <p:animEffect filter="wipe(left)" transition="in">
                                      <p:cBhvr>
                                        <p:cTn id="10" dur="1500"/>
                                        <p:tgtEl>
                                          <p:spTgt spid="341">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8" presetID="22" grpId="1" fill="hold">
                                  <p:stCondLst>
                                    <p:cond delay="0"/>
                                  </p:stCondLst>
                                  <p:iterate type="el" backwards="0">
                                    <p:tmAbs val="0"/>
                                  </p:iterate>
                                  <p:childTnLst>
                                    <p:set>
                                      <p:cBhvr>
                                        <p:cTn id="14" fill="hold"/>
                                        <p:tgtEl>
                                          <p:spTgt spid="341">
                                            <p:txEl>
                                              <p:pRg st="1" end="1"/>
                                            </p:txEl>
                                          </p:spTgt>
                                        </p:tgtEl>
                                        <p:attrNameLst>
                                          <p:attrName>style.visibility</p:attrName>
                                        </p:attrNameLst>
                                      </p:cBhvr>
                                      <p:to>
                                        <p:strVal val="visible"/>
                                      </p:to>
                                    </p:set>
                                    <p:animEffect filter="wipe(left)" transition="in">
                                      <p:cBhvr>
                                        <p:cTn id="15" dur="1500"/>
                                        <p:tgtEl>
                                          <p:spTgt spid="341">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41" grpId="1"/>
    </p:bldLst>
  </p:timing>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3" name="Rounded Rectangle"/>
          <p:cNvSpPr/>
          <p:nvPr/>
        </p:nvSpPr>
        <p:spPr>
          <a:xfrm>
            <a:off x="76859" y="146869"/>
            <a:ext cx="24230283" cy="1270001"/>
          </a:xfrm>
          <a:prstGeom prst="roundRect">
            <a:avLst>
              <a:gd name="adj" fmla="val 15000"/>
            </a:avLst>
          </a:prstGeom>
          <a:solidFill>
            <a:srgbClr val="5A5F5E"/>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344" name="THE BOOK OF PHILEMON"/>
          <p:cNvSpPr txBox="1"/>
          <p:nvPr/>
        </p:nvSpPr>
        <p:spPr>
          <a:xfrm>
            <a:off x="10948854" y="286569"/>
            <a:ext cx="12825815" cy="990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ctr">
              <a:defRPr spc="1652" sz="5700">
                <a:solidFill>
                  <a:srgbClr val="FFFFFF"/>
                </a:solidFill>
                <a:effectLst>
                  <a:outerShdw sx="100000" sy="100000" kx="0" ky="0" algn="b" rotWithShape="0" blurRad="50800" dist="63500" dir="2810569">
                    <a:srgbClr val="000000"/>
                  </a:outerShdw>
                </a:effectLst>
                <a:latin typeface="Century Gothic"/>
                <a:ea typeface="Century Gothic"/>
                <a:cs typeface="Century Gothic"/>
                <a:sym typeface="Century Gothic"/>
              </a:defRPr>
            </a:lvl1pPr>
          </a:lstStyle>
          <a:p>
            <a:pPr/>
            <a:r>
              <a:t>THE BOOK OF PHILEMON</a:t>
            </a:r>
          </a:p>
        </p:txBody>
      </p:sp>
      <p:pic>
        <p:nvPicPr>
          <p:cNvPr id="345" name="pasted-movie.png" descr="pasted-movie.png"/>
          <p:cNvPicPr>
            <a:picLocks noChangeAspect="1"/>
          </p:cNvPicPr>
          <p:nvPr/>
        </p:nvPicPr>
        <p:blipFill>
          <a:blip r:embed="rId2">
            <a:extLst/>
          </a:blip>
          <a:stretch>
            <a:fillRect/>
          </a:stretch>
        </p:blipFill>
        <p:spPr>
          <a:xfrm>
            <a:off x="146819" y="104928"/>
            <a:ext cx="10646429" cy="1353882"/>
          </a:xfrm>
          <a:prstGeom prst="rect">
            <a:avLst/>
          </a:prstGeom>
          <a:ln w="12700">
            <a:miter lim="400000"/>
          </a:ln>
          <a:effectLst>
            <a:outerShdw sx="100000" sy="100000" kx="0" ky="0" algn="b" rotWithShape="0" blurRad="203200" dist="241300" dir="1543842">
              <a:srgbClr val="000000">
                <a:alpha val="59401"/>
              </a:srgbClr>
            </a:outerShdw>
          </a:effectLst>
        </p:spPr>
      </p:pic>
      <p:pic>
        <p:nvPicPr>
          <p:cNvPr id="346" name="pasted-movie.png" descr="pasted-movie.png"/>
          <p:cNvPicPr>
            <a:picLocks noChangeAspect="1"/>
          </p:cNvPicPr>
          <p:nvPr/>
        </p:nvPicPr>
        <p:blipFill>
          <a:blip r:embed="rId3">
            <a:extLst/>
          </a:blip>
          <a:stretch>
            <a:fillRect/>
          </a:stretch>
        </p:blipFill>
        <p:spPr>
          <a:xfrm>
            <a:off x="-6479" y="1507102"/>
            <a:ext cx="8812446" cy="12070381"/>
          </a:xfrm>
          <a:prstGeom prst="rect">
            <a:avLst/>
          </a:prstGeom>
          <a:ln w="12700">
            <a:miter lim="400000"/>
          </a:ln>
        </p:spPr>
      </p:pic>
      <p:sp>
        <p:nvSpPr>
          <p:cNvPr id="347" name="Social structures are changed under the lordship of Christ. — Philemon does not offer a complete program for the abolition of slavery. It plants a seed that no slave system can finally survive: the master and the slave are brothers, and the brother must "/>
          <p:cNvSpPr txBox="1"/>
          <p:nvPr/>
        </p:nvSpPr>
        <p:spPr>
          <a:xfrm>
            <a:off x="8572024" y="1946965"/>
            <a:ext cx="15448050" cy="111906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1117600" indent="-1117600" defTabSz="457200">
              <a:lnSpc>
                <a:spcPct val="100000"/>
              </a:lnSpc>
              <a:spcBef>
                <a:spcPts val="2900"/>
              </a:spcBef>
              <a:buSzPct val="80000"/>
              <a:buBlip>
                <a:blip r:embed="rId4"/>
              </a:buBlip>
              <a:defRPr sz="6700">
                <a:solidFill>
                  <a:srgbClr val="000000"/>
                </a:solidFill>
                <a:latin typeface="Times New Roman"/>
                <a:ea typeface="Times New Roman"/>
                <a:cs typeface="Times New Roman"/>
                <a:sym typeface="Times New Roman"/>
              </a:defRPr>
            </a:pPr>
            <a:r>
              <a:rPr b="1"/>
              <a:t>Social structures are changed under the lordship of Christ. — Philemon does not offer a complete program for the abolition of slavery. It plants a seed that no slave system can finally survive: the master and the slave are brothers, and the brother must be received as the apostle himself.</a:t>
            </a:r>
            <a:endParaRPr b="1"/>
          </a:p>
          <a:p>
            <a:pPr marL="1117600" indent="-1117600" defTabSz="457200">
              <a:lnSpc>
                <a:spcPct val="100000"/>
              </a:lnSpc>
              <a:spcBef>
                <a:spcPts val="2900"/>
              </a:spcBef>
              <a:buSzPct val="80000"/>
              <a:buBlip>
                <a:blip r:embed="rId4"/>
              </a:buBlip>
              <a:defRPr sz="6700">
                <a:solidFill>
                  <a:srgbClr val="000000"/>
                </a:solidFill>
                <a:latin typeface="Times New Roman"/>
                <a:ea typeface="Times New Roman"/>
                <a:cs typeface="Times New Roman"/>
                <a:sym typeface="Times New Roman"/>
              </a:defRPr>
            </a:pPr>
            <a:r>
              <a:rPr b="1"/>
              <a:t>FOR LOVE’S SAKE: Receive the brother. Cancel the debt. Do even more than asked. Refresh the heart.</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47">
                                            <p:bg/>
                                          </p:spTgt>
                                        </p:tgtEl>
                                        <p:attrNameLst>
                                          <p:attrName>style.visibility</p:attrName>
                                        </p:attrNameLst>
                                      </p:cBhvr>
                                      <p:to>
                                        <p:strVal val="visible"/>
                                      </p:to>
                                    </p:set>
                                    <p:animEffect filter="wipe(left)" transition="in">
                                      <p:cBhvr>
                                        <p:cTn id="7" dur="1500"/>
                                        <p:tgtEl>
                                          <p:spTgt spid="347">
                                            <p:bg/>
                                          </p:spTgt>
                                        </p:tgtEl>
                                      </p:cBhvr>
                                    </p:animEffect>
                                  </p:childTnLst>
                                </p:cTn>
                              </p:par>
                              <p:par>
                                <p:cTn id="8" presetClass="entr" nodeType="withEffect" presetSubtype="8" presetID="22" grpId="1" fill="hold">
                                  <p:stCondLst>
                                    <p:cond delay="0"/>
                                  </p:stCondLst>
                                  <p:iterate type="el" backwards="0">
                                    <p:tmAbs val="0"/>
                                  </p:iterate>
                                  <p:childTnLst>
                                    <p:set>
                                      <p:cBhvr>
                                        <p:cTn id="9" fill="hold"/>
                                        <p:tgtEl>
                                          <p:spTgt spid="347">
                                            <p:txEl>
                                              <p:pRg st="0" end="0"/>
                                            </p:txEl>
                                          </p:spTgt>
                                        </p:tgtEl>
                                        <p:attrNameLst>
                                          <p:attrName>style.visibility</p:attrName>
                                        </p:attrNameLst>
                                      </p:cBhvr>
                                      <p:to>
                                        <p:strVal val="visible"/>
                                      </p:to>
                                    </p:set>
                                    <p:animEffect filter="wipe(left)" transition="in">
                                      <p:cBhvr>
                                        <p:cTn id="10" dur="1500"/>
                                        <p:tgtEl>
                                          <p:spTgt spid="347">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8" presetID="22" grpId="1" fill="hold">
                                  <p:stCondLst>
                                    <p:cond delay="0"/>
                                  </p:stCondLst>
                                  <p:iterate type="el" backwards="0">
                                    <p:tmAbs val="0"/>
                                  </p:iterate>
                                  <p:childTnLst>
                                    <p:set>
                                      <p:cBhvr>
                                        <p:cTn id="14" fill="hold"/>
                                        <p:tgtEl>
                                          <p:spTgt spid="347">
                                            <p:txEl>
                                              <p:pRg st="1" end="1"/>
                                            </p:txEl>
                                          </p:spTgt>
                                        </p:tgtEl>
                                        <p:attrNameLst>
                                          <p:attrName>style.visibility</p:attrName>
                                        </p:attrNameLst>
                                      </p:cBhvr>
                                      <p:to>
                                        <p:strVal val="visible"/>
                                      </p:to>
                                    </p:set>
                                    <p:animEffect filter="wipe(left)" transition="in">
                                      <p:cBhvr>
                                        <p:cTn id="15" dur="1500"/>
                                        <p:tgtEl>
                                          <p:spTgt spid="347">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47" grpId="1"/>
    </p:bldLst>
  </p:timing>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9" name="Rounded Rectangle"/>
          <p:cNvSpPr/>
          <p:nvPr/>
        </p:nvSpPr>
        <p:spPr>
          <a:xfrm>
            <a:off x="76859" y="146869"/>
            <a:ext cx="24230283" cy="1270001"/>
          </a:xfrm>
          <a:prstGeom prst="roundRect">
            <a:avLst>
              <a:gd name="adj" fmla="val 15000"/>
            </a:avLst>
          </a:prstGeom>
          <a:solidFill>
            <a:srgbClr val="5A5F5E"/>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350" name="THE BOOK OF PHILEMON"/>
          <p:cNvSpPr txBox="1"/>
          <p:nvPr/>
        </p:nvSpPr>
        <p:spPr>
          <a:xfrm>
            <a:off x="10948854" y="286569"/>
            <a:ext cx="12825815" cy="990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ctr">
              <a:defRPr spc="1652" sz="5700">
                <a:solidFill>
                  <a:srgbClr val="FFFFFF"/>
                </a:solidFill>
                <a:effectLst>
                  <a:outerShdw sx="100000" sy="100000" kx="0" ky="0" algn="b" rotWithShape="0" blurRad="50800" dist="63500" dir="2810569">
                    <a:srgbClr val="000000"/>
                  </a:outerShdw>
                </a:effectLst>
                <a:latin typeface="Century Gothic"/>
                <a:ea typeface="Century Gothic"/>
                <a:cs typeface="Century Gothic"/>
                <a:sym typeface="Century Gothic"/>
              </a:defRPr>
            </a:lvl1pPr>
          </a:lstStyle>
          <a:p>
            <a:pPr/>
            <a:r>
              <a:t>THE BOOK OF PHILEMON</a:t>
            </a:r>
          </a:p>
        </p:txBody>
      </p:sp>
      <p:pic>
        <p:nvPicPr>
          <p:cNvPr id="351" name="pasted-movie.png" descr="pasted-movie.png"/>
          <p:cNvPicPr>
            <a:picLocks noChangeAspect="1"/>
          </p:cNvPicPr>
          <p:nvPr/>
        </p:nvPicPr>
        <p:blipFill>
          <a:blip r:embed="rId2">
            <a:extLst/>
          </a:blip>
          <a:stretch>
            <a:fillRect/>
          </a:stretch>
        </p:blipFill>
        <p:spPr>
          <a:xfrm>
            <a:off x="146819" y="104928"/>
            <a:ext cx="10646429" cy="1353882"/>
          </a:xfrm>
          <a:prstGeom prst="rect">
            <a:avLst/>
          </a:prstGeom>
          <a:ln w="12700">
            <a:miter lim="400000"/>
          </a:ln>
          <a:effectLst>
            <a:outerShdw sx="100000" sy="100000" kx="0" ky="0" algn="b" rotWithShape="0" blurRad="203200" dist="241300" dir="1543842">
              <a:srgbClr val="000000">
                <a:alpha val="59401"/>
              </a:srgbClr>
            </a:outerShdw>
          </a:effectLst>
        </p:spPr>
      </p:pic>
      <p:pic>
        <p:nvPicPr>
          <p:cNvPr id="352" name="pasted-movie.png" descr="pasted-movie.png"/>
          <p:cNvPicPr>
            <a:picLocks noChangeAspect="1"/>
          </p:cNvPicPr>
          <p:nvPr/>
        </p:nvPicPr>
        <p:blipFill>
          <a:blip r:embed="rId3">
            <a:extLst/>
          </a:blip>
          <a:stretch>
            <a:fillRect/>
          </a:stretch>
        </p:blipFill>
        <p:spPr>
          <a:xfrm>
            <a:off x="-6479" y="1507102"/>
            <a:ext cx="8812446" cy="12070381"/>
          </a:xfrm>
          <a:prstGeom prst="rect">
            <a:avLst/>
          </a:prstGeom>
          <a:ln w="12700">
            <a:miter lim="400000"/>
          </a:ln>
        </p:spPr>
      </p:pic>
      <p:sp>
        <p:nvSpPr>
          <p:cNvPr id="353" name="Receive Christ by faith, repenting of your sins &amp; being baptized into Him — Rom. 6:3-6; Gal. 3:26,27; Col. 2:12,13.…"/>
          <p:cNvSpPr txBox="1"/>
          <p:nvPr/>
        </p:nvSpPr>
        <p:spPr>
          <a:xfrm>
            <a:off x="8639819" y="1762815"/>
            <a:ext cx="15448051" cy="115589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1117600" indent="-1117600" defTabSz="457200">
              <a:lnSpc>
                <a:spcPct val="100000"/>
              </a:lnSpc>
              <a:spcBef>
                <a:spcPts val="2900"/>
              </a:spcBef>
              <a:buSzPct val="80000"/>
              <a:buBlip>
                <a:blip r:embed="rId4"/>
              </a:buBlip>
              <a:defRPr sz="6700">
                <a:solidFill>
                  <a:srgbClr val="000000"/>
                </a:solidFill>
                <a:latin typeface="Times New Roman"/>
                <a:ea typeface="Times New Roman"/>
                <a:cs typeface="Times New Roman"/>
                <a:sym typeface="Times New Roman"/>
              </a:defRPr>
            </a:pPr>
            <a:r>
              <a:rPr b="1"/>
              <a:t>Receive Christ by faith, repenting of your sins &amp; being baptized into Him — Rom. 6:3-6; Gal. 3:26,27; Col. 2:12,13.</a:t>
            </a:r>
            <a:endParaRPr b="1"/>
          </a:p>
          <a:p>
            <a:pPr marL="1117600" indent="-1117600" defTabSz="457200">
              <a:lnSpc>
                <a:spcPct val="100000"/>
              </a:lnSpc>
              <a:spcBef>
                <a:spcPts val="2900"/>
              </a:spcBef>
              <a:buSzPct val="80000"/>
              <a:buBlip>
                <a:blip r:embed="rId4"/>
              </a:buBlip>
              <a:defRPr sz="6700">
                <a:solidFill>
                  <a:srgbClr val="000000"/>
                </a:solidFill>
                <a:latin typeface="Times New Roman"/>
                <a:ea typeface="Times New Roman"/>
                <a:cs typeface="Times New Roman"/>
                <a:sym typeface="Times New Roman"/>
              </a:defRPr>
            </a:pPr>
            <a:r>
              <a:rPr b="1"/>
              <a:t>If you are already in Christ, but sin has again entered into your life, repent, confess &amp; pray — 1 Jn 1:9,10; Ac 8:22</a:t>
            </a:r>
            <a:endParaRPr b="1"/>
          </a:p>
          <a:p>
            <a:pPr marL="1117600" indent="-1117600" defTabSz="457200">
              <a:lnSpc>
                <a:spcPct val="100000"/>
              </a:lnSpc>
              <a:spcBef>
                <a:spcPts val="2900"/>
              </a:spcBef>
              <a:buSzPct val="80000"/>
              <a:buBlip>
                <a:blip r:embed="rId4"/>
              </a:buBlip>
              <a:defRPr sz="6700">
                <a:solidFill>
                  <a:srgbClr val="000000"/>
                </a:solidFill>
                <a:latin typeface="Times New Roman"/>
                <a:ea typeface="Times New Roman"/>
                <a:cs typeface="Times New Roman"/>
                <a:sym typeface="Times New Roman"/>
              </a:defRPr>
            </a:pPr>
            <a:r>
              <a:rPr b="1"/>
              <a:t>If you are already in Christ, be filled with love and faith — serving one another — Heb. 10:24,25</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53">
                                            <p:bg/>
                                          </p:spTgt>
                                        </p:tgtEl>
                                        <p:attrNameLst>
                                          <p:attrName>style.visibility</p:attrName>
                                        </p:attrNameLst>
                                      </p:cBhvr>
                                      <p:to>
                                        <p:strVal val="visible"/>
                                      </p:to>
                                    </p:set>
                                    <p:animEffect filter="wipe(left)" transition="in">
                                      <p:cBhvr>
                                        <p:cTn id="7" dur="1500"/>
                                        <p:tgtEl>
                                          <p:spTgt spid="353">
                                            <p:bg/>
                                          </p:spTgt>
                                        </p:tgtEl>
                                      </p:cBhvr>
                                    </p:animEffect>
                                  </p:childTnLst>
                                </p:cTn>
                              </p:par>
                              <p:par>
                                <p:cTn id="8" presetClass="entr" nodeType="withEffect" presetSubtype="8" presetID="22" grpId="1" fill="hold">
                                  <p:stCondLst>
                                    <p:cond delay="0"/>
                                  </p:stCondLst>
                                  <p:iterate type="el" backwards="0">
                                    <p:tmAbs val="0"/>
                                  </p:iterate>
                                  <p:childTnLst>
                                    <p:set>
                                      <p:cBhvr>
                                        <p:cTn id="9" fill="hold"/>
                                        <p:tgtEl>
                                          <p:spTgt spid="353">
                                            <p:txEl>
                                              <p:pRg st="0" end="0"/>
                                            </p:txEl>
                                          </p:spTgt>
                                        </p:tgtEl>
                                        <p:attrNameLst>
                                          <p:attrName>style.visibility</p:attrName>
                                        </p:attrNameLst>
                                      </p:cBhvr>
                                      <p:to>
                                        <p:strVal val="visible"/>
                                      </p:to>
                                    </p:set>
                                    <p:animEffect filter="wipe(left)" transition="in">
                                      <p:cBhvr>
                                        <p:cTn id="10" dur="1500"/>
                                        <p:tgtEl>
                                          <p:spTgt spid="35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8" presetID="22" grpId="1" fill="hold">
                                  <p:stCondLst>
                                    <p:cond delay="0"/>
                                  </p:stCondLst>
                                  <p:iterate type="el" backwards="0">
                                    <p:tmAbs val="0"/>
                                  </p:iterate>
                                  <p:childTnLst>
                                    <p:set>
                                      <p:cBhvr>
                                        <p:cTn id="14" fill="hold"/>
                                        <p:tgtEl>
                                          <p:spTgt spid="353">
                                            <p:txEl>
                                              <p:pRg st="1" end="1"/>
                                            </p:txEl>
                                          </p:spTgt>
                                        </p:tgtEl>
                                        <p:attrNameLst>
                                          <p:attrName>style.visibility</p:attrName>
                                        </p:attrNameLst>
                                      </p:cBhvr>
                                      <p:to>
                                        <p:strVal val="visible"/>
                                      </p:to>
                                    </p:set>
                                    <p:animEffect filter="wipe(left)" transition="in">
                                      <p:cBhvr>
                                        <p:cTn id="15" dur="1500"/>
                                        <p:tgtEl>
                                          <p:spTgt spid="35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8" presetID="22" grpId="1" fill="hold">
                                  <p:stCondLst>
                                    <p:cond delay="0"/>
                                  </p:stCondLst>
                                  <p:iterate type="el" backwards="0">
                                    <p:tmAbs val="0"/>
                                  </p:iterate>
                                  <p:childTnLst>
                                    <p:set>
                                      <p:cBhvr>
                                        <p:cTn id="19" fill="hold"/>
                                        <p:tgtEl>
                                          <p:spTgt spid="353">
                                            <p:txEl>
                                              <p:pRg st="2" end="2"/>
                                            </p:txEl>
                                          </p:spTgt>
                                        </p:tgtEl>
                                        <p:attrNameLst>
                                          <p:attrName>style.visibility</p:attrName>
                                        </p:attrNameLst>
                                      </p:cBhvr>
                                      <p:to>
                                        <p:strVal val="visible"/>
                                      </p:to>
                                    </p:set>
                                    <p:animEffect filter="wipe(left)" transition="in">
                                      <p:cBhvr>
                                        <p:cTn id="20" dur="1500"/>
                                        <p:tgtEl>
                                          <p:spTgt spid="353">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53" grpId="1"/>
    </p:bldLst>
  </p:timing>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rgbClr val="919191"/>
            </a:gs>
            <a:gs pos="100000">
              <a:srgbClr val="EBEBEB"/>
            </a:gs>
          </a:gsLst>
          <a:lin ang="5400000" scaled="0"/>
        </a:gradFill>
      </p:bgPr>
    </p:bg>
    <p:spTree>
      <p:nvGrpSpPr>
        <p:cNvPr id="1" name=""/>
        <p:cNvGrpSpPr/>
        <p:nvPr/>
      </p:nvGrpSpPr>
      <p:grpSpPr>
        <a:xfrm>
          <a:off x="0" y="0"/>
          <a:ext cx="0" cy="0"/>
          <a:chOff x="0" y="0"/>
          <a:chExt cx="0" cy="0"/>
        </a:xfrm>
      </p:grpSpPr>
      <p:sp>
        <p:nvSpPr>
          <p:cNvPr id="356" name="Rectangle"/>
          <p:cNvSpPr/>
          <p:nvPr/>
        </p:nvSpPr>
        <p:spPr>
          <a:xfrm>
            <a:off x="7581658" y="2064838"/>
            <a:ext cx="16849954" cy="1524001"/>
          </a:xfrm>
          <a:prstGeom prst="rect">
            <a:avLst/>
          </a:prstGeom>
          <a:solidFill>
            <a:srgbClr val="5A5F5E"/>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357" name="THE BOOK OF PHILEMON"/>
          <p:cNvSpPr txBox="1"/>
          <p:nvPr/>
        </p:nvSpPr>
        <p:spPr>
          <a:xfrm>
            <a:off x="9354769" y="2280738"/>
            <a:ext cx="14386879" cy="1092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ctr">
              <a:defRPr spc="1856">
                <a:solidFill>
                  <a:srgbClr val="FFFFFF"/>
                </a:solidFill>
                <a:effectLst>
                  <a:outerShdw sx="100000" sy="100000" kx="0" ky="0" algn="b" rotWithShape="0" blurRad="50800" dist="63500" dir="2810569">
                    <a:srgbClr val="000000"/>
                  </a:outerShdw>
                </a:effectLst>
                <a:latin typeface="Century Gothic"/>
                <a:ea typeface="Century Gothic"/>
                <a:cs typeface="Century Gothic"/>
                <a:sym typeface="Century Gothic"/>
              </a:defRPr>
            </a:lvl1pPr>
          </a:lstStyle>
          <a:p>
            <a:pPr/>
            <a:r>
              <a:t>THE BOOK OF PHILEMON</a:t>
            </a:r>
          </a:p>
        </p:txBody>
      </p:sp>
      <p:pic>
        <p:nvPicPr>
          <p:cNvPr id="358" name="pasted-movie.png" descr="pasted-movie.png"/>
          <p:cNvPicPr>
            <a:picLocks noChangeAspect="1"/>
          </p:cNvPicPr>
          <p:nvPr/>
        </p:nvPicPr>
        <p:blipFill>
          <a:blip r:embed="rId2">
            <a:extLst/>
          </a:blip>
          <a:stretch>
            <a:fillRect/>
          </a:stretch>
        </p:blipFill>
        <p:spPr>
          <a:xfrm>
            <a:off x="-6479" y="138517"/>
            <a:ext cx="9811634" cy="13438966"/>
          </a:xfrm>
          <a:prstGeom prst="rect">
            <a:avLst/>
          </a:prstGeom>
          <a:ln w="12700">
            <a:miter lim="400000"/>
          </a:ln>
        </p:spPr>
      </p:pic>
      <p:pic>
        <p:nvPicPr>
          <p:cNvPr id="359" name="pasted-movie.png" descr="pasted-movie.png"/>
          <p:cNvPicPr>
            <a:picLocks noChangeAspect="1"/>
          </p:cNvPicPr>
          <p:nvPr/>
        </p:nvPicPr>
        <p:blipFill>
          <a:blip r:embed="rId3">
            <a:extLst/>
          </a:blip>
          <a:srcRect l="2383" t="3655" r="2178" b="3654"/>
          <a:stretch>
            <a:fillRect/>
          </a:stretch>
        </p:blipFill>
        <p:spPr>
          <a:xfrm>
            <a:off x="10967963" y="3188490"/>
            <a:ext cx="10919818" cy="7504417"/>
          </a:xfrm>
          <a:custGeom>
            <a:avLst/>
            <a:gdLst/>
            <a:ahLst/>
            <a:cxnLst>
              <a:cxn ang="0">
                <a:pos x="wd2" y="hd2"/>
              </a:cxn>
              <a:cxn ang="5400000">
                <a:pos x="wd2" y="hd2"/>
              </a:cxn>
              <a:cxn ang="10800000">
                <a:pos x="wd2" y="hd2"/>
              </a:cxn>
              <a:cxn ang="16200000">
                <a:pos x="wd2" y="hd2"/>
              </a:cxn>
            </a:cxnLst>
            <a:rect l="0" t="0" r="r" b="b"/>
            <a:pathLst>
              <a:path w="21573" h="21480" fill="norm" stroke="1" extrusionOk="0">
                <a:moveTo>
                  <a:pt x="19000" y="32"/>
                </a:moveTo>
                <a:cubicBezTo>
                  <a:pt x="19682" y="152"/>
                  <a:pt x="20174" y="414"/>
                  <a:pt x="20498" y="829"/>
                </a:cubicBezTo>
                <a:cubicBezTo>
                  <a:pt x="20745" y="1146"/>
                  <a:pt x="20944" y="1571"/>
                  <a:pt x="21002" y="1902"/>
                </a:cubicBezTo>
                <a:cubicBezTo>
                  <a:pt x="21014" y="1975"/>
                  <a:pt x="21025" y="2335"/>
                  <a:pt x="21025" y="2702"/>
                </a:cubicBezTo>
                <a:lnTo>
                  <a:pt x="21025" y="3368"/>
                </a:lnTo>
                <a:lnTo>
                  <a:pt x="21107" y="3393"/>
                </a:lnTo>
                <a:cubicBezTo>
                  <a:pt x="21232" y="3430"/>
                  <a:pt x="21343" y="3563"/>
                  <a:pt x="21464" y="3820"/>
                </a:cubicBezTo>
                <a:lnTo>
                  <a:pt x="21573" y="4053"/>
                </a:lnTo>
                <a:lnTo>
                  <a:pt x="21573" y="4053"/>
                </a:lnTo>
                <a:lnTo>
                  <a:pt x="21542" y="4717"/>
                </a:lnTo>
                <a:cubicBezTo>
                  <a:pt x="21520" y="5213"/>
                  <a:pt x="21519" y="5401"/>
                  <a:pt x="21542" y="5462"/>
                </a:cubicBezTo>
                <a:cubicBezTo>
                  <a:pt x="21578" y="5560"/>
                  <a:pt x="21557" y="6039"/>
                  <a:pt x="21499" y="6426"/>
                </a:cubicBezTo>
                <a:cubicBezTo>
                  <a:pt x="21477" y="6573"/>
                  <a:pt x="21448" y="7063"/>
                  <a:pt x="21434" y="7514"/>
                </a:cubicBezTo>
                <a:lnTo>
                  <a:pt x="21409" y="8335"/>
                </a:lnTo>
                <a:lnTo>
                  <a:pt x="21323" y="8440"/>
                </a:lnTo>
                <a:cubicBezTo>
                  <a:pt x="21215" y="8572"/>
                  <a:pt x="21109" y="8601"/>
                  <a:pt x="20856" y="8565"/>
                </a:cubicBezTo>
                <a:cubicBezTo>
                  <a:pt x="20746" y="8550"/>
                  <a:pt x="20570" y="8526"/>
                  <a:pt x="20465" y="8512"/>
                </a:cubicBezTo>
                <a:cubicBezTo>
                  <a:pt x="20361" y="8497"/>
                  <a:pt x="20261" y="8465"/>
                  <a:pt x="20243" y="8439"/>
                </a:cubicBezTo>
                <a:cubicBezTo>
                  <a:pt x="20198" y="8374"/>
                  <a:pt x="20076" y="8380"/>
                  <a:pt x="20037" y="8449"/>
                </a:cubicBezTo>
                <a:cubicBezTo>
                  <a:pt x="20019" y="8481"/>
                  <a:pt x="19998" y="8585"/>
                  <a:pt x="19990" y="8680"/>
                </a:cubicBezTo>
                <a:cubicBezTo>
                  <a:pt x="19980" y="8819"/>
                  <a:pt x="19959" y="8875"/>
                  <a:pt x="19886" y="8961"/>
                </a:cubicBezTo>
                <a:cubicBezTo>
                  <a:pt x="19769" y="9101"/>
                  <a:pt x="19123" y="9530"/>
                  <a:pt x="18962" y="9575"/>
                </a:cubicBezTo>
                <a:cubicBezTo>
                  <a:pt x="18894" y="9593"/>
                  <a:pt x="18767" y="9638"/>
                  <a:pt x="18680" y="9672"/>
                </a:cubicBezTo>
                <a:cubicBezTo>
                  <a:pt x="18593" y="9707"/>
                  <a:pt x="18462" y="9753"/>
                  <a:pt x="18390" y="9775"/>
                </a:cubicBezTo>
                <a:cubicBezTo>
                  <a:pt x="18244" y="9818"/>
                  <a:pt x="17700" y="9789"/>
                  <a:pt x="17428" y="9724"/>
                </a:cubicBezTo>
                <a:cubicBezTo>
                  <a:pt x="17334" y="9702"/>
                  <a:pt x="17198" y="9670"/>
                  <a:pt x="17125" y="9653"/>
                </a:cubicBezTo>
                <a:cubicBezTo>
                  <a:pt x="16948" y="9613"/>
                  <a:pt x="16722" y="9508"/>
                  <a:pt x="16622" y="9419"/>
                </a:cubicBezTo>
                <a:cubicBezTo>
                  <a:pt x="16577" y="9379"/>
                  <a:pt x="16524" y="9347"/>
                  <a:pt x="16505" y="9347"/>
                </a:cubicBezTo>
                <a:cubicBezTo>
                  <a:pt x="16485" y="9347"/>
                  <a:pt x="16422" y="9300"/>
                  <a:pt x="16363" y="9242"/>
                </a:cubicBezTo>
                <a:cubicBezTo>
                  <a:pt x="15892" y="8783"/>
                  <a:pt x="15663" y="8345"/>
                  <a:pt x="15609" y="7805"/>
                </a:cubicBezTo>
                <a:cubicBezTo>
                  <a:pt x="15596" y="7676"/>
                  <a:pt x="15584" y="7182"/>
                  <a:pt x="15583" y="6707"/>
                </a:cubicBezTo>
                <a:cubicBezTo>
                  <a:pt x="15581" y="6049"/>
                  <a:pt x="15572" y="5825"/>
                  <a:pt x="15546" y="5772"/>
                </a:cubicBezTo>
                <a:cubicBezTo>
                  <a:pt x="15525" y="5731"/>
                  <a:pt x="15447" y="5684"/>
                  <a:pt x="15356" y="5657"/>
                </a:cubicBezTo>
                <a:cubicBezTo>
                  <a:pt x="15272" y="5632"/>
                  <a:pt x="15155" y="5595"/>
                  <a:pt x="15097" y="5574"/>
                </a:cubicBezTo>
                <a:cubicBezTo>
                  <a:pt x="15039" y="5553"/>
                  <a:pt x="14855" y="5507"/>
                  <a:pt x="14689" y="5472"/>
                </a:cubicBezTo>
                <a:cubicBezTo>
                  <a:pt x="14400" y="5410"/>
                  <a:pt x="14288" y="5364"/>
                  <a:pt x="14131" y="5240"/>
                </a:cubicBezTo>
                <a:cubicBezTo>
                  <a:pt x="14093" y="5210"/>
                  <a:pt x="14010" y="5185"/>
                  <a:pt x="13947" y="5184"/>
                </a:cubicBezTo>
                <a:cubicBezTo>
                  <a:pt x="13884" y="5184"/>
                  <a:pt x="13785" y="5165"/>
                  <a:pt x="13727" y="5143"/>
                </a:cubicBezTo>
                <a:cubicBezTo>
                  <a:pt x="13669" y="5120"/>
                  <a:pt x="13541" y="5084"/>
                  <a:pt x="13442" y="5061"/>
                </a:cubicBezTo>
                <a:lnTo>
                  <a:pt x="13262" y="5021"/>
                </a:lnTo>
                <a:lnTo>
                  <a:pt x="13126" y="5213"/>
                </a:lnTo>
                <a:cubicBezTo>
                  <a:pt x="12871" y="5571"/>
                  <a:pt x="12522" y="5642"/>
                  <a:pt x="11686" y="5508"/>
                </a:cubicBezTo>
                <a:cubicBezTo>
                  <a:pt x="11485" y="5476"/>
                  <a:pt x="11115" y="5444"/>
                  <a:pt x="10864" y="5436"/>
                </a:cubicBezTo>
                <a:cubicBezTo>
                  <a:pt x="10534" y="5426"/>
                  <a:pt x="10378" y="5405"/>
                  <a:pt x="10302" y="5362"/>
                </a:cubicBezTo>
                <a:cubicBezTo>
                  <a:pt x="10244" y="5330"/>
                  <a:pt x="10137" y="5302"/>
                  <a:pt x="10065" y="5301"/>
                </a:cubicBezTo>
                <a:cubicBezTo>
                  <a:pt x="9834" y="5296"/>
                  <a:pt x="9381" y="5193"/>
                  <a:pt x="9220" y="5108"/>
                </a:cubicBezTo>
                <a:cubicBezTo>
                  <a:pt x="8941" y="4961"/>
                  <a:pt x="8928" y="4964"/>
                  <a:pt x="8715" y="5202"/>
                </a:cubicBezTo>
                <a:cubicBezTo>
                  <a:pt x="8610" y="5319"/>
                  <a:pt x="8519" y="5414"/>
                  <a:pt x="8512" y="5414"/>
                </a:cubicBezTo>
                <a:cubicBezTo>
                  <a:pt x="8506" y="5414"/>
                  <a:pt x="8414" y="5509"/>
                  <a:pt x="8308" y="5624"/>
                </a:cubicBezTo>
                <a:cubicBezTo>
                  <a:pt x="8202" y="5740"/>
                  <a:pt x="8106" y="5834"/>
                  <a:pt x="8094" y="5834"/>
                </a:cubicBezTo>
                <a:cubicBezTo>
                  <a:pt x="8082" y="5834"/>
                  <a:pt x="8029" y="5885"/>
                  <a:pt x="7976" y="5946"/>
                </a:cubicBezTo>
                <a:cubicBezTo>
                  <a:pt x="7869" y="6069"/>
                  <a:pt x="7630" y="6314"/>
                  <a:pt x="7365" y="6573"/>
                </a:cubicBezTo>
                <a:cubicBezTo>
                  <a:pt x="7270" y="6665"/>
                  <a:pt x="7154" y="6801"/>
                  <a:pt x="7106" y="6874"/>
                </a:cubicBezTo>
                <a:cubicBezTo>
                  <a:pt x="7021" y="7004"/>
                  <a:pt x="7019" y="7013"/>
                  <a:pt x="7037" y="7243"/>
                </a:cubicBezTo>
                <a:cubicBezTo>
                  <a:pt x="7059" y="7523"/>
                  <a:pt x="7107" y="7590"/>
                  <a:pt x="7283" y="7590"/>
                </a:cubicBezTo>
                <a:cubicBezTo>
                  <a:pt x="7397" y="7590"/>
                  <a:pt x="7538" y="7639"/>
                  <a:pt x="7636" y="7711"/>
                </a:cubicBezTo>
                <a:cubicBezTo>
                  <a:pt x="7662" y="7731"/>
                  <a:pt x="7704" y="7737"/>
                  <a:pt x="7730" y="7726"/>
                </a:cubicBezTo>
                <a:cubicBezTo>
                  <a:pt x="7770" y="7707"/>
                  <a:pt x="8095" y="7842"/>
                  <a:pt x="8339" y="7980"/>
                </a:cubicBezTo>
                <a:cubicBezTo>
                  <a:pt x="8435" y="8033"/>
                  <a:pt x="8589" y="8166"/>
                  <a:pt x="8779" y="8358"/>
                </a:cubicBezTo>
                <a:cubicBezTo>
                  <a:pt x="9054" y="8637"/>
                  <a:pt x="9254" y="8970"/>
                  <a:pt x="9398" y="9394"/>
                </a:cubicBezTo>
                <a:cubicBezTo>
                  <a:pt x="9468" y="9599"/>
                  <a:pt x="9519" y="9687"/>
                  <a:pt x="9644" y="9823"/>
                </a:cubicBezTo>
                <a:cubicBezTo>
                  <a:pt x="9731" y="9918"/>
                  <a:pt x="9825" y="9995"/>
                  <a:pt x="9854" y="9995"/>
                </a:cubicBezTo>
                <a:cubicBezTo>
                  <a:pt x="9883" y="9995"/>
                  <a:pt x="9963" y="10039"/>
                  <a:pt x="10031" y="10091"/>
                </a:cubicBezTo>
                <a:cubicBezTo>
                  <a:pt x="10099" y="10144"/>
                  <a:pt x="10172" y="10186"/>
                  <a:pt x="10194" y="10186"/>
                </a:cubicBezTo>
                <a:cubicBezTo>
                  <a:pt x="10280" y="10186"/>
                  <a:pt x="10375" y="10285"/>
                  <a:pt x="10425" y="10427"/>
                </a:cubicBezTo>
                <a:cubicBezTo>
                  <a:pt x="10474" y="10566"/>
                  <a:pt x="10483" y="10575"/>
                  <a:pt x="10574" y="10558"/>
                </a:cubicBezTo>
                <a:cubicBezTo>
                  <a:pt x="10627" y="10549"/>
                  <a:pt x="10766" y="10508"/>
                  <a:pt x="10882" y="10469"/>
                </a:cubicBezTo>
                <a:cubicBezTo>
                  <a:pt x="11169" y="10370"/>
                  <a:pt x="12028" y="10370"/>
                  <a:pt x="12393" y="10468"/>
                </a:cubicBezTo>
                <a:cubicBezTo>
                  <a:pt x="12829" y="10585"/>
                  <a:pt x="13328" y="10856"/>
                  <a:pt x="13636" y="11142"/>
                </a:cubicBezTo>
                <a:cubicBezTo>
                  <a:pt x="13703" y="11205"/>
                  <a:pt x="13778" y="11255"/>
                  <a:pt x="13802" y="11255"/>
                </a:cubicBezTo>
                <a:cubicBezTo>
                  <a:pt x="13826" y="11255"/>
                  <a:pt x="13845" y="11273"/>
                  <a:pt x="13845" y="11295"/>
                </a:cubicBezTo>
                <a:cubicBezTo>
                  <a:pt x="13845" y="11317"/>
                  <a:pt x="13956" y="11493"/>
                  <a:pt x="14092" y="11687"/>
                </a:cubicBezTo>
                <a:cubicBezTo>
                  <a:pt x="14377" y="12095"/>
                  <a:pt x="14547" y="12417"/>
                  <a:pt x="14661" y="12767"/>
                </a:cubicBezTo>
                <a:cubicBezTo>
                  <a:pt x="14797" y="13184"/>
                  <a:pt x="14820" y="13438"/>
                  <a:pt x="14820" y="14521"/>
                </a:cubicBezTo>
                <a:lnTo>
                  <a:pt x="14820" y="15491"/>
                </a:lnTo>
                <a:lnTo>
                  <a:pt x="14906" y="15555"/>
                </a:lnTo>
                <a:cubicBezTo>
                  <a:pt x="14953" y="15589"/>
                  <a:pt x="15069" y="15733"/>
                  <a:pt x="15163" y="15875"/>
                </a:cubicBezTo>
                <a:lnTo>
                  <a:pt x="15334" y="16131"/>
                </a:lnTo>
                <a:lnTo>
                  <a:pt x="15591" y="16157"/>
                </a:lnTo>
                <a:cubicBezTo>
                  <a:pt x="16151" y="16212"/>
                  <a:pt x="16615" y="16417"/>
                  <a:pt x="16806" y="16694"/>
                </a:cubicBezTo>
                <a:cubicBezTo>
                  <a:pt x="17111" y="17136"/>
                  <a:pt x="17076" y="17826"/>
                  <a:pt x="16728" y="18214"/>
                </a:cubicBezTo>
                <a:cubicBezTo>
                  <a:pt x="16464" y="18507"/>
                  <a:pt x="16091" y="18571"/>
                  <a:pt x="15249" y="18466"/>
                </a:cubicBezTo>
                <a:cubicBezTo>
                  <a:pt x="14972" y="18432"/>
                  <a:pt x="14892" y="18433"/>
                  <a:pt x="14860" y="18471"/>
                </a:cubicBezTo>
                <a:cubicBezTo>
                  <a:pt x="14830" y="18507"/>
                  <a:pt x="14820" y="18605"/>
                  <a:pt x="14820" y="18890"/>
                </a:cubicBezTo>
                <a:cubicBezTo>
                  <a:pt x="14820" y="19530"/>
                  <a:pt x="14695" y="20043"/>
                  <a:pt x="14398" y="20616"/>
                </a:cubicBezTo>
                <a:cubicBezTo>
                  <a:pt x="14246" y="20909"/>
                  <a:pt x="14084" y="21115"/>
                  <a:pt x="13836" y="21334"/>
                </a:cubicBezTo>
                <a:cubicBezTo>
                  <a:pt x="13634" y="21512"/>
                  <a:pt x="13573" y="21523"/>
                  <a:pt x="13514" y="21392"/>
                </a:cubicBezTo>
                <a:cubicBezTo>
                  <a:pt x="13442" y="21233"/>
                  <a:pt x="13374" y="19922"/>
                  <a:pt x="13318" y="17574"/>
                </a:cubicBezTo>
                <a:cubicBezTo>
                  <a:pt x="13290" y="16418"/>
                  <a:pt x="13285" y="16348"/>
                  <a:pt x="13233" y="16266"/>
                </a:cubicBezTo>
                <a:cubicBezTo>
                  <a:pt x="13202" y="16219"/>
                  <a:pt x="13162" y="16180"/>
                  <a:pt x="13143" y="16180"/>
                </a:cubicBezTo>
                <a:cubicBezTo>
                  <a:pt x="13125" y="16180"/>
                  <a:pt x="13031" y="16129"/>
                  <a:pt x="12937" y="16066"/>
                </a:cubicBezTo>
                <a:cubicBezTo>
                  <a:pt x="12842" y="16003"/>
                  <a:pt x="12749" y="15951"/>
                  <a:pt x="12730" y="15951"/>
                </a:cubicBezTo>
                <a:cubicBezTo>
                  <a:pt x="12711" y="15951"/>
                  <a:pt x="12604" y="15916"/>
                  <a:pt x="12491" y="15873"/>
                </a:cubicBezTo>
                <a:cubicBezTo>
                  <a:pt x="12313" y="15806"/>
                  <a:pt x="12222" y="15797"/>
                  <a:pt x="11807" y="15808"/>
                </a:cubicBezTo>
                <a:cubicBezTo>
                  <a:pt x="11476" y="15816"/>
                  <a:pt x="11247" y="15843"/>
                  <a:pt x="11061" y="15894"/>
                </a:cubicBezTo>
                <a:cubicBezTo>
                  <a:pt x="10680" y="15999"/>
                  <a:pt x="10654" y="15981"/>
                  <a:pt x="10613" y="15592"/>
                </a:cubicBezTo>
                <a:cubicBezTo>
                  <a:pt x="10576" y="15240"/>
                  <a:pt x="10554" y="15192"/>
                  <a:pt x="10462" y="15263"/>
                </a:cubicBezTo>
                <a:cubicBezTo>
                  <a:pt x="10382" y="15325"/>
                  <a:pt x="10141" y="15296"/>
                  <a:pt x="10022" y="15210"/>
                </a:cubicBezTo>
                <a:cubicBezTo>
                  <a:pt x="9947" y="15156"/>
                  <a:pt x="9928" y="15156"/>
                  <a:pt x="9819" y="15209"/>
                </a:cubicBezTo>
                <a:cubicBezTo>
                  <a:pt x="9647" y="15294"/>
                  <a:pt x="9586" y="15260"/>
                  <a:pt x="9550" y="15063"/>
                </a:cubicBezTo>
                <a:cubicBezTo>
                  <a:pt x="9491" y="14732"/>
                  <a:pt x="9462" y="14629"/>
                  <a:pt x="9373" y="14425"/>
                </a:cubicBezTo>
                <a:cubicBezTo>
                  <a:pt x="9269" y="14189"/>
                  <a:pt x="8979" y="13737"/>
                  <a:pt x="8932" y="13737"/>
                </a:cubicBezTo>
                <a:cubicBezTo>
                  <a:pt x="8915" y="13737"/>
                  <a:pt x="8882" y="13707"/>
                  <a:pt x="8859" y="13670"/>
                </a:cubicBezTo>
                <a:cubicBezTo>
                  <a:pt x="8762" y="13514"/>
                  <a:pt x="8296" y="13226"/>
                  <a:pt x="8019" y="13150"/>
                </a:cubicBezTo>
                <a:cubicBezTo>
                  <a:pt x="7461" y="12996"/>
                  <a:pt x="7116" y="12977"/>
                  <a:pt x="6628" y="13070"/>
                </a:cubicBezTo>
                <a:cubicBezTo>
                  <a:pt x="6154" y="13161"/>
                  <a:pt x="5487" y="13469"/>
                  <a:pt x="5290" y="13687"/>
                </a:cubicBezTo>
                <a:cubicBezTo>
                  <a:pt x="5236" y="13748"/>
                  <a:pt x="5142" y="13843"/>
                  <a:pt x="5081" y="13899"/>
                </a:cubicBezTo>
                <a:cubicBezTo>
                  <a:pt x="4915" y="14054"/>
                  <a:pt x="4621" y="14466"/>
                  <a:pt x="4583" y="14599"/>
                </a:cubicBezTo>
                <a:cubicBezTo>
                  <a:pt x="4564" y="14664"/>
                  <a:pt x="4530" y="14739"/>
                  <a:pt x="4508" y="14766"/>
                </a:cubicBezTo>
                <a:cubicBezTo>
                  <a:pt x="4485" y="14793"/>
                  <a:pt x="4467" y="14836"/>
                  <a:pt x="4467" y="14860"/>
                </a:cubicBezTo>
                <a:cubicBezTo>
                  <a:pt x="4467" y="14960"/>
                  <a:pt x="4141" y="15341"/>
                  <a:pt x="4055" y="15341"/>
                </a:cubicBezTo>
                <a:cubicBezTo>
                  <a:pt x="4029" y="15341"/>
                  <a:pt x="3946" y="15428"/>
                  <a:pt x="3872" y="15534"/>
                </a:cubicBezTo>
                <a:cubicBezTo>
                  <a:pt x="3739" y="15725"/>
                  <a:pt x="3734" y="15728"/>
                  <a:pt x="3539" y="15749"/>
                </a:cubicBezTo>
                <a:cubicBezTo>
                  <a:pt x="3405" y="15764"/>
                  <a:pt x="3335" y="15757"/>
                  <a:pt x="3323" y="15727"/>
                </a:cubicBezTo>
                <a:cubicBezTo>
                  <a:pt x="3313" y="15704"/>
                  <a:pt x="3277" y="15684"/>
                  <a:pt x="3245" y="15684"/>
                </a:cubicBezTo>
                <a:cubicBezTo>
                  <a:pt x="3123" y="15684"/>
                  <a:pt x="3073" y="15540"/>
                  <a:pt x="3001" y="14974"/>
                </a:cubicBezTo>
                <a:cubicBezTo>
                  <a:pt x="2963" y="14682"/>
                  <a:pt x="2915" y="14383"/>
                  <a:pt x="2893" y="14310"/>
                </a:cubicBezTo>
                <a:lnTo>
                  <a:pt x="2853" y="14176"/>
                </a:lnTo>
                <a:lnTo>
                  <a:pt x="2797" y="14290"/>
                </a:lnTo>
                <a:cubicBezTo>
                  <a:pt x="2669" y="14549"/>
                  <a:pt x="2409" y="14908"/>
                  <a:pt x="2165" y="15161"/>
                </a:cubicBezTo>
                <a:cubicBezTo>
                  <a:pt x="1518" y="15832"/>
                  <a:pt x="1068" y="16597"/>
                  <a:pt x="894" y="17322"/>
                </a:cubicBezTo>
                <a:cubicBezTo>
                  <a:pt x="858" y="17474"/>
                  <a:pt x="792" y="17867"/>
                  <a:pt x="748" y="18196"/>
                </a:cubicBezTo>
                <a:cubicBezTo>
                  <a:pt x="651" y="18926"/>
                  <a:pt x="604" y="19096"/>
                  <a:pt x="477" y="19184"/>
                </a:cubicBezTo>
                <a:cubicBezTo>
                  <a:pt x="390" y="19244"/>
                  <a:pt x="377" y="19244"/>
                  <a:pt x="293" y="19186"/>
                </a:cubicBezTo>
                <a:cubicBezTo>
                  <a:pt x="148" y="19086"/>
                  <a:pt x="94" y="18863"/>
                  <a:pt x="26" y="18070"/>
                </a:cubicBezTo>
                <a:cubicBezTo>
                  <a:pt x="-22" y="17513"/>
                  <a:pt x="-9" y="17229"/>
                  <a:pt x="109" y="16234"/>
                </a:cubicBezTo>
                <a:cubicBezTo>
                  <a:pt x="144" y="15938"/>
                  <a:pt x="172" y="15644"/>
                  <a:pt x="172" y="15581"/>
                </a:cubicBezTo>
                <a:cubicBezTo>
                  <a:pt x="172" y="15517"/>
                  <a:pt x="202" y="15402"/>
                  <a:pt x="238" y="15325"/>
                </a:cubicBezTo>
                <a:cubicBezTo>
                  <a:pt x="274" y="15248"/>
                  <a:pt x="304" y="15176"/>
                  <a:pt x="304" y="15165"/>
                </a:cubicBezTo>
                <a:cubicBezTo>
                  <a:pt x="304" y="15121"/>
                  <a:pt x="577" y="14566"/>
                  <a:pt x="711" y="14336"/>
                </a:cubicBezTo>
                <a:cubicBezTo>
                  <a:pt x="975" y="13885"/>
                  <a:pt x="1508" y="13290"/>
                  <a:pt x="1858" y="13055"/>
                </a:cubicBezTo>
                <a:cubicBezTo>
                  <a:pt x="1966" y="12983"/>
                  <a:pt x="2049" y="12957"/>
                  <a:pt x="2181" y="12955"/>
                </a:cubicBezTo>
                <a:cubicBezTo>
                  <a:pt x="2345" y="12952"/>
                  <a:pt x="2364" y="12943"/>
                  <a:pt x="2451" y="12822"/>
                </a:cubicBezTo>
                <a:cubicBezTo>
                  <a:pt x="2502" y="12750"/>
                  <a:pt x="2543" y="12655"/>
                  <a:pt x="2543" y="12611"/>
                </a:cubicBezTo>
                <a:cubicBezTo>
                  <a:pt x="2543" y="12566"/>
                  <a:pt x="2559" y="12499"/>
                  <a:pt x="2578" y="12461"/>
                </a:cubicBezTo>
                <a:cubicBezTo>
                  <a:pt x="2618" y="12381"/>
                  <a:pt x="2601" y="12133"/>
                  <a:pt x="2518" y="11580"/>
                </a:cubicBezTo>
                <a:cubicBezTo>
                  <a:pt x="2448" y="11117"/>
                  <a:pt x="2429" y="10893"/>
                  <a:pt x="2449" y="10780"/>
                </a:cubicBezTo>
                <a:cubicBezTo>
                  <a:pt x="2458" y="10725"/>
                  <a:pt x="2524" y="10621"/>
                  <a:pt x="2603" y="10538"/>
                </a:cubicBezTo>
                <a:cubicBezTo>
                  <a:pt x="2770" y="10361"/>
                  <a:pt x="2821" y="10330"/>
                  <a:pt x="2880" y="10374"/>
                </a:cubicBezTo>
                <a:cubicBezTo>
                  <a:pt x="2905" y="10392"/>
                  <a:pt x="2987" y="10428"/>
                  <a:pt x="3062" y="10452"/>
                </a:cubicBezTo>
                <a:cubicBezTo>
                  <a:pt x="3247" y="10514"/>
                  <a:pt x="3319" y="10463"/>
                  <a:pt x="3292" y="10289"/>
                </a:cubicBezTo>
                <a:cubicBezTo>
                  <a:pt x="3266" y="10125"/>
                  <a:pt x="3272" y="10027"/>
                  <a:pt x="3310" y="9993"/>
                </a:cubicBezTo>
                <a:cubicBezTo>
                  <a:pt x="3328" y="9977"/>
                  <a:pt x="3345" y="9918"/>
                  <a:pt x="3350" y="9860"/>
                </a:cubicBezTo>
                <a:cubicBezTo>
                  <a:pt x="3362" y="9685"/>
                  <a:pt x="3580" y="9260"/>
                  <a:pt x="3820" y="8942"/>
                </a:cubicBezTo>
                <a:cubicBezTo>
                  <a:pt x="3945" y="8776"/>
                  <a:pt x="4062" y="8632"/>
                  <a:pt x="4079" y="8621"/>
                </a:cubicBezTo>
                <a:cubicBezTo>
                  <a:pt x="4097" y="8610"/>
                  <a:pt x="4181" y="8535"/>
                  <a:pt x="4268" y="8453"/>
                </a:cubicBezTo>
                <a:cubicBezTo>
                  <a:pt x="4462" y="8268"/>
                  <a:pt x="4901" y="7970"/>
                  <a:pt x="5112" y="7880"/>
                </a:cubicBezTo>
                <a:cubicBezTo>
                  <a:pt x="5199" y="7843"/>
                  <a:pt x="5300" y="7800"/>
                  <a:pt x="5336" y="7784"/>
                </a:cubicBezTo>
                <a:cubicBezTo>
                  <a:pt x="5398" y="7758"/>
                  <a:pt x="5403" y="7737"/>
                  <a:pt x="5417" y="7416"/>
                </a:cubicBezTo>
                <a:cubicBezTo>
                  <a:pt x="5439" y="6949"/>
                  <a:pt x="5457" y="6857"/>
                  <a:pt x="5555" y="6720"/>
                </a:cubicBezTo>
                <a:cubicBezTo>
                  <a:pt x="5686" y="6536"/>
                  <a:pt x="5853" y="6448"/>
                  <a:pt x="6126" y="6420"/>
                </a:cubicBezTo>
                <a:lnTo>
                  <a:pt x="6369" y="6395"/>
                </a:lnTo>
                <a:lnTo>
                  <a:pt x="6605" y="6162"/>
                </a:lnTo>
                <a:cubicBezTo>
                  <a:pt x="6735" y="6034"/>
                  <a:pt x="6881" y="5895"/>
                  <a:pt x="6930" y="5853"/>
                </a:cubicBezTo>
                <a:cubicBezTo>
                  <a:pt x="7087" y="5718"/>
                  <a:pt x="7428" y="5401"/>
                  <a:pt x="7496" y="5327"/>
                </a:cubicBezTo>
                <a:cubicBezTo>
                  <a:pt x="7585" y="5229"/>
                  <a:pt x="8124" y="4728"/>
                  <a:pt x="8352" y="4530"/>
                </a:cubicBezTo>
                <a:cubicBezTo>
                  <a:pt x="8622" y="4297"/>
                  <a:pt x="8722" y="4169"/>
                  <a:pt x="8777" y="3989"/>
                </a:cubicBezTo>
                <a:cubicBezTo>
                  <a:pt x="8844" y="3767"/>
                  <a:pt x="8955" y="3573"/>
                  <a:pt x="9057" y="3500"/>
                </a:cubicBezTo>
                <a:cubicBezTo>
                  <a:pt x="9270" y="3345"/>
                  <a:pt x="9300" y="3340"/>
                  <a:pt x="9823" y="3371"/>
                </a:cubicBezTo>
                <a:cubicBezTo>
                  <a:pt x="10101" y="3387"/>
                  <a:pt x="10439" y="3406"/>
                  <a:pt x="10575" y="3412"/>
                </a:cubicBezTo>
                <a:cubicBezTo>
                  <a:pt x="10711" y="3419"/>
                  <a:pt x="11013" y="3459"/>
                  <a:pt x="11247" y="3501"/>
                </a:cubicBezTo>
                <a:cubicBezTo>
                  <a:pt x="12552" y="3737"/>
                  <a:pt x="12447" y="3744"/>
                  <a:pt x="12593" y="3417"/>
                </a:cubicBezTo>
                <a:cubicBezTo>
                  <a:pt x="12727" y="3117"/>
                  <a:pt x="12942" y="2833"/>
                  <a:pt x="13089" y="2761"/>
                </a:cubicBezTo>
                <a:cubicBezTo>
                  <a:pt x="13256" y="2680"/>
                  <a:pt x="13638" y="2713"/>
                  <a:pt x="13964" y="2838"/>
                </a:cubicBezTo>
                <a:cubicBezTo>
                  <a:pt x="14094" y="2888"/>
                  <a:pt x="14302" y="2965"/>
                  <a:pt x="14425" y="3010"/>
                </a:cubicBezTo>
                <a:cubicBezTo>
                  <a:pt x="14764" y="3131"/>
                  <a:pt x="14816" y="3202"/>
                  <a:pt x="14844" y="3579"/>
                </a:cubicBezTo>
                <a:cubicBezTo>
                  <a:pt x="14860" y="3786"/>
                  <a:pt x="14861" y="3789"/>
                  <a:pt x="14961" y="3819"/>
                </a:cubicBezTo>
                <a:cubicBezTo>
                  <a:pt x="15017" y="3836"/>
                  <a:pt x="15165" y="3853"/>
                  <a:pt x="15290" y="3859"/>
                </a:cubicBezTo>
                <a:lnTo>
                  <a:pt x="15518" y="3868"/>
                </a:lnTo>
                <a:lnTo>
                  <a:pt x="15511" y="3113"/>
                </a:lnTo>
                <a:cubicBezTo>
                  <a:pt x="15505" y="2522"/>
                  <a:pt x="15512" y="2316"/>
                  <a:pt x="15544" y="2161"/>
                </a:cubicBezTo>
                <a:cubicBezTo>
                  <a:pt x="15566" y="2053"/>
                  <a:pt x="15584" y="1870"/>
                  <a:pt x="15584" y="1755"/>
                </a:cubicBezTo>
                <a:cubicBezTo>
                  <a:pt x="15584" y="1640"/>
                  <a:pt x="15597" y="1439"/>
                  <a:pt x="15613" y="1308"/>
                </a:cubicBezTo>
                <a:cubicBezTo>
                  <a:pt x="15657" y="936"/>
                  <a:pt x="15818" y="760"/>
                  <a:pt x="16115" y="757"/>
                </a:cubicBezTo>
                <a:cubicBezTo>
                  <a:pt x="16195" y="757"/>
                  <a:pt x="16225" y="781"/>
                  <a:pt x="16289" y="897"/>
                </a:cubicBezTo>
                <a:lnTo>
                  <a:pt x="16367" y="1038"/>
                </a:lnTo>
                <a:lnTo>
                  <a:pt x="16482" y="916"/>
                </a:lnTo>
                <a:cubicBezTo>
                  <a:pt x="16544" y="849"/>
                  <a:pt x="16608" y="794"/>
                  <a:pt x="16623" y="794"/>
                </a:cubicBezTo>
                <a:cubicBezTo>
                  <a:pt x="16639" y="793"/>
                  <a:pt x="16686" y="742"/>
                  <a:pt x="16728" y="679"/>
                </a:cubicBezTo>
                <a:cubicBezTo>
                  <a:pt x="16770" y="617"/>
                  <a:pt x="16817" y="566"/>
                  <a:pt x="16831" y="566"/>
                </a:cubicBezTo>
                <a:cubicBezTo>
                  <a:pt x="16845" y="566"/>
                  <a:pt x="16935" y="512"/>
                  <a:pt x="17031" y="446"/>
                </a:cubicBezTo>
                <a:cubicBezTo>
                  <a:pt x="17535" y="101"/>
                  <a:pt x="18380" y="-77"/>
                  <a:pt x="19000" y="32"/>
                </a:cubicBezTo>
                <a:close/>
                <a:moveTo>
                  <a:pt x="15141" y="16725"/>
                </a:moveTo>
                <a:cubicBezTo>
                  <a:pt x="15106" y="16772"/>
                  <a:pt x="15061" y="16866"/>
                  <a:pt x="15041" y="16933"/>
                </a:cubicBezTo>
                <a:cubicBezTo>
                  <a:pt x="15021" y="17000"/>
                  <a:pt x="14969" y="17115"/>
                  <a:pt x="14924" y="17189"/>
                </a:cubicBezTo>
                <a:cubicBezTo>
                  <a:pt x="14853" y="17306"/>
                  <a:pt x="14845" y="17344"/>
                  <a:pt x="14852" y="17522"/>
                </a:cubicBezTo>
                <a:cubicBezTo>
                  <a:pt x="14859" y="17706"/>
                  <a:pt x="14867" y="17729"/>
                  <a:pt x="14952" y="17801"/>
                </a:cubicBezTo>
                <a:cubicBezTo>
                  <a:pt x="15131" y="17953"/>
                  <a:pt x="16100" y="18032"/>
                  <a:pt x="16346" y="17915"/>
                </a:cubicBezTo>
                <a:cubicBezTo>
                  <a:pt x="16422" y="17879"/>
                  <a:pt x="16513" y="17795"/>
                  <a:pt x="16572" y="17707"/>
                </a:cubicBezTo>
                <a:cubicBezTo>
                  <a:pt x="16665" y="17570"/>
                  <a:pt x="16671" y="17548"/>
                  <a:pt x="16658" y="17383"/>
                </a:cubicBezTo>
                <a:cubicBezTo>
                  <a:pt x="16631" y="17037"/>
                  <a:pt x="16454" y="16912"/>
                  <a:pt x="15795" y="16771"/>
                </a:cubicBezTo>
                <a:cubicBezTo>
                  <a:pt x="15643" y="16739"/>
                  <a:pt x="15448" y="16696"/>
                  <a:pt x="15361" y="16676"/>
                </a:cubicBezTo>
                <a:cubicBezTo>
                  <a:pt x="15217" y="16643"/>
                  <a:pt x="15199" y="16647"/>
                  <a:pt x="15141" y="16725"/>
                </a:cubicBezTo>
                <a:close/>
                <a:moveTo>
                  <a:pt x="1657" y="13799"/>
                </a:moveTo>
                <a:cubicBezTo>
                  <a:pt x="1341" y="14102"/>
                  <a:pt x="951" y="14674"/>
                  <a:pt x="742" y="15140"/>
                </a:cubicBezTo>
                <a:lnTo>
                  <a:pt x="574" y="15512"/>
                </a:lnTo>
                <a:lnTo>
                  <a:pt x="492" y="16142"/>
                </a:lnTo>
                <a:cubicBezTo>
                  <a:pt x="345" y="17262"/>
                  <a:pt x="350" y="18101"/>
                  <a:pt x="499" y="17402"/>
                </a:cubicBezTo>
                <a:cubicBezTo>
                  <a:pt x="690" y="16514"/>
                  <a:pt x="1156" y="15647"/>
                  <a:pt x="1823" y="14938"/>
                </a:cubicBezTo>
                <a:cubicBezTo>
                  <a:pt x="2177" y="14561"/>
                  <a:pt x="2464" y="14173"/>
                  <a:pt x="2464" y="14071"/>
                </a:cubicBezTo>
                <a:cubicBezTo>
                  <a:pt x="2464" y="14033"/>
                  <a:pt x="2435" y="13986"/>
                  <a:pt x="2398" y="13966"/>
                </a:cubicBezTo>
                <a:cubicBezTo>
                  <a:pt x="2362" y="13946"/>
                  <a:pt x="2333" y="13906"/>
                  <a:pt x="2333" y="13876"/>
                </a:cubicBezTo>
                <a:cubicBezTo>
                  <a:pt x="2333" y="13780"/>
                  <a:pt x="2224" y="13466"/>
                  <a:pt x="2183" y="13443"/>
                </a:cubicBezTo>
                <a:cubicBezTo>
                  <a:pt x="2122" y="13409"/>
                  <a:pt x="1918" y="13547"/>
                  <a:pt x="1657" y="13799"/>
                </a:cubicBezTo>
                <a:close/>
                <a:moveTo>
                  <a:pt x="3496" y="12328"/>
                </a:moveTo>
                <a:cubicBezTo>
                  <a:pt x="3480" y="12392"/>
                  <a:pt x="3488" y="12502"/>
                  <a:pt x="3523" y="12687"/>
                </a:cubicBezTo>
                <a:cubicBezTo>
                  <a:pt x="3525" y="12698"/>
                  <a:pt x="3527" y="12709"/>
                  <a:pt x="3529" y="12720"/>
                </a:cubicBezTo>
                <a:cubicBezTo>
                  <a:pt x="3528" y="12729"/>
                  <a:pt x="3529" y="12739"/>
                  <a:pt x="3533" y="12748"/>
                </a:cubicBezTo>
                <a:cubicBezTo>
                  <a:pt x="3533" y="12749"/>
                  <a:pt x="3534" y="12750"/>
                  <a:pt x="3535" y="12752"/>
                </a:cubicBezTo>
                <a:cubicBezTo>
                  <a:pt x="3594" y="13068"/>
                  <a:pt x="3596" y="13067"/>
                  <a:pt x="3628" y="13021"/>
                </a:cubicBezTo>
                <a:cubicBezTo>
                  <a:pt x="3648" y="12991"/>
                  <a:pt x="3644" y="12886"/>
                  <a:pt x="3613" y="12644"/>
                </a:cubicBezTo>
                <a:cubicBezTo>
                  <a:pt x="3566" y="12273"/>
                  <a:pt x="3533" y="12184"/>
                  <a:pt x="3496" y="12328"/>
                </a:cubicBezTo>
                <a:close/>
                <a:moveTo>
                  <a:pt x="20119" y="7229"/>
                </a:moveTo>
                <a:cubicBezTo>
                  <a:pt x="20046" y="7318"/>
                  <a:pt x="20037" y="7353"/>
                  <a:pt x="20037" y="7530"/>
                </a:cubicBezTo>
                <a:cubicBezTo>
                  <a:pt x="20037" y="7809"/>
                  <a:pt x="20083" y="7855"/>
                  <a:pt x="20205" y="7695"/>
                </a:cubicBezTo>
                <a:cubicBezTo>
                  <a:pt x="20259" y="7625"/>
                  <a:pt x="20272" y="7568"/>
                  <a:pt x="20279" y="7381"/>
                </a:cubicBezTo>
                <a:cubicBezTo>
                  <a:pt x="20288" y="7109"/>
                  <a:pt x="20249" y="7071"/>
                  <a:pt x="20119" y="7229"/>
                </a:cubicBezTo>
                <a:close/>
                <a:moveTo>
                  <a:pt x="5740" y="6994"/>
                </a:moveTo>
                <a:cubicBezTo>
                  <a:pt x="5690" y="7079"/>
                  <a:pt x="5678" y="7142"/>
                  <a:pt x="5678" y="7337"/>
                </a:cubicBezTo>
                <a:cubicBezTo>
                  <a:pt x="5678" y="7469"/>
                  <a:pt x="5692" y="7595"/>
                  <a:pt x="5710" y="7620"/>
                </a:cubicBezTo>
                <a:cubicBezTo>
                  <a:pt x="5742" y="7668"/>
                  <a:pt x="5935" y="7645"/>
                  <a:pt x="5978" y="7589"/>
                </a:cubicBezTo>
                <a:cubicBezTo>
                  <a:pt x="6008" y="7549"/>
                  <a:pt x="5975" y="7476"/>
                  <a:pt x="5928" y="7476"/>
                </a:cubicBezTo>
                <a:cubicBezTo>
                  <a:pt x="5877" y="7476"/>
                  <a:pt x="5853" y="7316"/>
                  <a:pt x="5872" y="7109"/>
                </a:cubicBezTo>
                <a:cubicBezTo>
                  <a:pt x="5893" y="6890"/>
                  <a:pt x="5833" y="6838"/>
                  <a:pt x="5740" y="6994"/>
                </a:cubicBezTo>
                <a:close/>
                <a:moveTo>
                  <a:pt x="20080" y="6259"/>
                </a:moveTo>
                <a:cubicBezTo>
                  <a:pt x="20063" y="6662"/>
                  <a:pt x="20074" y="6691"/>
                  <a:pt x="20195" y="6573"/>
                </a:cubicBezTo>
                <a:cubicBezTo>
                  <a:pt x="20297" y="6475"/>
                  <a:pt x="20326" y="6403"/>
                  <a:pt x="20326" y="6255"/>
                </a:cubicBezTo>
                <a:cubicBezTo>
                  <a:pt x="20326" y="6144"/>
                  <a:pt x="20305" y="6087"/>
                  <a:pt x="20222" y="5969"/>
                </a:cubicBezTo>
                <a:cubicBezTo>
                  <a:pt x="20100" y="5796"/>
                  <a:pt x="20099" y="5797"/>
                  <a:pt x="20080" y="6259"/>
                </a:cubicBezTo>
                <a:close/>
                <a:moveTo>
                  <a:pt x="9174" y="3773"/>
                </a:moveTo>
                <a:cubicBezTo>
                  <a:pt x="9081" y="3880"/>
                  <a:pt x="9119" y="3963"/>
                  <a:pt x="9262" y="3963"/>
                </a:cubicBezTo>
                <a:cubicBezTo>
                  <a:pt x="9338" y="3963"/>
                  <a:pt x="9371" y="3985"/>
                  <a:pt x="9403" y="4058"/>
                </a:cubicBezTo>
                <a:cubicBezTo>
                  <a:pt x="9475" y="4215"/>
                  <a:pt x="9452" y="4374"/>
                  <a:pt x="9332" y="4565"/>
                </a:cubicBezTo>
                <a:lnTo>
                  <a:pt x="9278" y="4652"/>
                </a:lnTo>
                <a:lnTo>
                  <a:pt x="9366" y="4783"/>
                </a:lnTo>
                <a:cubicBezTo>
                  <a:pt x="9499" y="4982"/>
                  <a:pt x="9585" y="4997"/>
                  <a:pt x="11276" y="5110"/>
                </a:cubicBezTo>
                <a:cubicBezTo>
                  <a:pt x="11608" y="5132"/>
                  <a:pt x="11886" y="5158"/>
                  <a:pt x="11893" y="5168"/>
                </a:cubicBezTo>
                <a:cubicBezTo>
                  <a:pt x="11899" y="5177"/>
                  <a:pt x="12080" y="5185"/>
                  <a:pt x="12294" y="5185"/>
                </a:cubicBezTo>
                <a:cubicBezTo>
                  <a:pt x="12666" y="5185"/>
                  <a:pt x="12685" y="5181"/>
                  <a:pt x="12724" y="5100"/>
                </a:cubicBezTo>
                <a:cubicBezTo>
                  <a:pt x="12788" y="4968"/>
                  <a:pt x="12773" y="4888"/>
                  <a:pt x="12667" y="4789"/>
                </a:cubicBezTo>
                <a:cubicBezTo>
                  <a:pt x="12500" y="4635"/>
                  <a:pt x="12443" y="4520"/>
                  <a:pt x="12429" y="4310"/>
                </a:cubicBezTo>
                <a:cubicBezTo>
                  <a:pt x="12422" y="4202"/>
                  <a:pt x="12398" y="4095"/>
                  <a:pt x="12373" y="4063"/>
                </a:cubicBezTo>
                <a:cubicBezTo>
                  <a:pt x="12347" y="4029"/>
                  <a:pt x="12230" y="3990"/>
                  <a:pt x="12080" y="3967"/>
                </a:cubicBezTo>
                <a:cubicBezTo>
                  <a:pt x="11943" y="3945"/>
                  <a:pt x="11726" y="3911"/>
                  <a:pt x="11600" y="3891"/>
                </a:cubicBezTo>
                <a:cubicBezTo>
                  <a:pt x="11473" y="3870"/>
                  <a:pt x="11354" y="3840"/>
                  <a:pt x="11336" y="3823"/>
                </a:cubicBezTo>
                <a:cubicBezTo>
                  <a:pt x="11282" y="3774"/>
                  <a:pt x="10800" y="3734"/>
                  <a:pt x="9999" y="3711"/>
                </a:cubicBezTo>
                <a:cubicBezTo>
                  <a:pt x="9256" y="3690"/>
                  <a:pt x="9247" y="3691"/>
                  <a:pt x="9174" y="3773"/>
                </a:cubicBezTo>
                <a:close/>
                <a:moveTo>
                  <a:pt x="14604" y="4445"/>
                </a:moveTo>
                <a:cubicBezTo>
                  <a:pt x="14538" y="4569"/>
                  <a:pt x="14459" y="4702"/>
                  <a:pt x="14428" y="4742"/>
                </a:cubicBezTo>
                <a:cubicBezTo>
                  <a:pt x="14361" y="4829"/>
                  <a:pt x="14355" y="4949"/>
                  <a:pt x="14416" y="4983"/>
                </a:cubicBezTo>
                <a:cubicBezTo>
                  <a:pt x="14629" y="5101"/>
                  <a:pt x="15167" y="5144"/>
                  <a:pt x="15253" y="5050"/>
                </a:cubicBezTo>
                <a:cubicBezTo>
                  <a:pt x="15282" y="5019"/>
                  <a:pt x="15330" y="4994"/>
                  <a:pt x="15360" y="4994"/>
                </a:cubicBezTo>
                <a:cubicBezTo>
                  <a:pt x="15444" y="4994"/>
                  <a:pt x="15479" y="4920"/>
                  <a:pt x="15479" y="4741"/>
                </a:cubicBezTo>
                <a:cubicBezTo>
                  <a:pt x="15479" y="4575"/>
                  <a:pt x="15415" y="4460"/>
                  <a:pt x="15323" y="4460"/>
                </a:cubicBezTo>
                <a:cubicBezTo>
                  <a:pt x="15302" y="4460"/>
                  <a:pt x="15253" y="4417"/>
                  <a:pt x="15215" y="4364"/>
                </a:cubicBezTo>
                <a:cubicBezTo>
                  <a:pt x="15157" y="4283"/>
                  <a:pt x="15112" y="4264"/>
                  <a:pt x="14935" y="4244"/>
                </a:cubicBezTo>
                <a:lnTo>
                  <a:pt x="14723" y="4220"/>
                </a:lnTo>
                <a:close/>
                <a:moveTo>
                  <a:pt x="13039" y="3246"/>
                </a:moveTo>
                <a:cubicBezTo>
                  <a:pt x="12911" y="3417"/>
                  <a:pt x="12844" y="3570"/>
                  <a:pt x="12844" y="3691"/>
                </a:cubicBezTo>
                <a:cubicBezTo>
                  <a:pt x="12844" y="3734"/>
                  <a:pt x="12910" y="3847"/>
                  <a:pt x="13001" y="3962"/>
                </a:cubicBezTo>
                <a:cubicBezTo>
                  <a:pt x="13149" y="4148"/>
                  <a:pt x="13240" y="4331"/>
                  <a:pt x="13240" y="4446"/>
                </a:cubicBezTo>
                <a:cubicBezTo>
                  <a:pt x="13240" y="4560"/>
                  <a:pt x="13531" y="4725"/>
                  <a:pt x="13713" y="4714"/>
                </a:cubicBezTo>
                <a:cubicBezTo>
                  <a:pt x="13800" y="4708"/>
                  <a:pt x="13806" y="4699"/>
                  <a:pt x="13825" y="4538"/>
                </a:cubicBezTo>
                <a:cubicBezTo>
                  <a:pt x="13859" y="4241"/>
                  <a:pt x="14113" y="3882"/>
                  <a:pt x="14323" y="3833"/>
                </a:cubicBezTo>
                <a:cubicBezTo>
                  <a:pt x="14473" y="3799"/>
                  <a:pt x="14557" y="3717"/>
                  <a:pt x="14557" y="3605"/>
                </a:cubicBezTo>
                <a:cubicBezTo>
                  <a:pt x="14557" y="3487"/>
                  <a:pt x="14518" y="3444"/>
                  <a:pt x="14359" y="3389"/>
                </a:cubicBezTo>
                <a:cubicBezTo>
                  <a:pt x="14287" y="3364"/>
                  <a:pt x="14174" y="3319"/>
                  <a:pt x="14109" y="3288"/>
                </a:cubicBezTo>
                <a:cubicBezTo>
                  <a:pt x="13918" y="3198"/>
                  <a:pt x="13476" y="3085"/>
                  <a:pt x="13311" y="3085"/>
                </a:cubicBezTo>
                <a:cubicBezTo>
                  <a:pt x="13169" y="3085"/>
                  <a:pt x="13151" y="3096"/>
                  <a:pt x="13039" y="3246"/>
                </a:cubicBezTo>
                <a:close/>
              </a:path>
            </a:pathLst>
          </a:custGeom>
          <a:ln w="12700">
            <a:miter lim="400000"/>
          </a:ln>
        </p:spPr>
      </p:pic>
      <p:pic>
        <p:nvPicPr>
          <p:cNvPr id="360" name="pasted-movie.png" descr="pasted-movie.png"/>
          <p:cNvPicPr>
            <a:picLocks noChangeAspect="1"/>
          </p:cNvPicPr>
          <p:nvPr/>
        </p:nvPicPr>
        <p:blipFill>
          <a:blip r:embed="rId4">
            <a:extLst/>
          </a:blip>
          <a:stretch>
            <a:fillRect/>
          </a:stretch>
        </p:blipFill>
        <p:spPr>
          <a:xfrm>
            <a:off x="8892516" y="644570"/>
            <a:ext cx="14954307" cy="1901705"/>
          </a:xfrm>
          <a:prstGeom prst="rect">
            <a:avLst/>
          </a:prstGeom>
          <a:ln w="12700">
            <a:miter lim="400000"/>
          </a:ln>
          <a:effectLst>
            <a:outerShdw sx="100000" sy="100000" kx="0" ky="0" algn="b" rotWithShape="0" blurRad="203200" dist="241300" dir="1543842">
              <a:srgbClr val="000000"/>
            </a:outerShdw>
          </a:effectLst>
        </p:spPr>
      </p:pic>
      <p:sp>
        <p:nvSpPr>
          <p:cNvPr id="361" name="Charts by Don McClain / Preached April 23, 2017…"/>
          <p:cNvSpPr/>
          <p:nvPr/>
        </p:nvSpPr>
        <p:spPr>
          <a:xfrm>
            <a:off x="3977609" y="9800772"/>
            <a:ext cx="16428781" cy="3688078"/>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91438" tIns="91438" rIns="91438" bIns="91438">
            <a:spAutoFit/>
          </a:bodyPr>
          <a:lstStyle/>
          <a:p>
            <a:pPr algn="ctr" defTabSz="821531">
              <a:lnSpc>
                <a:spcPct val="100000"/>
              </a:lnSpc>
              <a:spcBef>
                <a:spcPts val="0"/>
              </a:spcBef>
              <a:defRPr sz="3800">
                <a:solidFill>
                  <a:srgbClr val="000000"/>
                </a:solidFill>
                <a:latin typeface="Century Gothic"/>
                <a:ea typeface="Century Gothic"/>
                <a:cs typeface="Century Gothic"/>
                <a:sym typeface="Century Gothic"/>
              </a:defRPr>
            </a:pPr>
            <a:r>
              <a:t>Charts by Don McClain / </a:t>
            </a:r>
          </a:p>
          <a:p>
            <a:pPr algn="ctr" defTabSz="821531">
              <a:lnSpc>
                <a:spcPct val="100000"/>
              </a:lnSpc>
              <a:spcBef>
                <a:spcPts val="0"/>
              </a:spcBef>
              <a:defRPr sz="3800">
                <a:solidFill>
                  <a:srgbClr val="000000"/>
                </a:solidFill>
                <a:latin typeface="Century Gothic"/>
                <a:ea typeface="Century Gothic"/>
                <a:cs typeface="Century Gothic"/>
                <a:sym typeface="Century Gothic"/>
              </a:defRPr>
            </a:pPr>
            <a:r>
              <a:t>Preached April 23, 2017 West 65</a:t>
            </a:r>
            <a:r>
              <a:rPr baseline="30947"/>
              <a:t>th</a:t>
            </a:r>
            <a:r>
              <a:t> Street church of Christ</a:t>
            </a:r>
          </a:p>
          <a:p>
            <a:pPr algn="ctr" defTabSz="821531">
              <a:lnSpc>
                <a:spcPct val="100000"/>
              </a:lnSpc>
              <a:spcBef>
                <a:spcPts val="0"/>
              </a:spcBef>
              <a:defRPr sz="3800">
                <a:solidFill>
                  <a:srgbClr val="000000"/>
                </a:solidFill>
                <a:latin typeface="Century Gothic"/>
                <a:ea typeface="Century Gothic"/>
                <a:cs typeface="Century Gothic"/>
                <a:sym typeface="Century Gothic"/>
              </a:defRPr>
            </a:pPr>
            <a:r>
              <a:t>Preached August 30, 2026 Alexander church of Christ </a:t>
            </a:r>
          </a:p>
          <a:p>
            <a:pPr algn="ctr" defTabSz="821531">
              <a:lnSpc>
                <a:spcPct val="100000"/>
              </a:lnSpc>
              <a:spcBef>
                <a:spcPts val="0"/>
              </a:spcBef>
              <a:defRPr sz="3800">
                <a:solidFill>
                  <a:srgbClr val="000000"/>
                </a:solidFill>
                <a:latin typeface="Century Gothic"/>
                <a:ea typeface="Century Gothic"/>
                <a:cs typeface="Century Gothic"/>
                <a:sym typeface="Century Gothic"/>
              </a:defRPr>
            </a:pPr>
            <a:r>
              <a:t>501-568-1062 / Email – </a:t>
            </a:r>
            <a:r>
              <a:rPr u="sng"/>
              <a:t>donmcclain@sbcglobal.net </a:t>
            </a:r>
            <a:r>
              <a:t> </a:t>
            </a:r>
          </a:p>
          <a:p>
            <a:pPr algn="ctr" defTabSz="821531">
              <a:lnSpc>
                <a:spcPct val="100000"/>
              </a:lnSpc>
              <a:spcBef>
                <a:spcPts val="0"/>
              </a:spcBef>
              <a:defRPr sz="3800">
                <a:solidFill>
                  <a:srgbClr val="000000"/>
                </a:solidFill>
                <a:latin typeface="Century Gothic"/>
                <a:ea typeface="Century Gothic"/>
                <a:cs typeface="Century Gothic"/>
                <a:sym typeface="Century Gothic"/>
              </a:defRPr>
            </a:pPr>
            <a:r>
              <a:t> Prepared using Keynote 2014 –  More PPT &amp; Audio Sermons:</a:t>
            </a:r>
            <a:endParaRPr>
              <a:solidFill>
                <a:srgbClr val="FFFFFF"/>
              </a:solidFill>
            </a:endParaRPr>
          </a:p>
          <a:p>
            <a:pPr algn="ctr" defTabSz="821531">
              <a:lnSpc>
                <a:spcPct val="100000"/>
              </a:lnSpc>
              <a:spcBef>
                <a:spcPts val="0"/>
              </a:spcBef>
              <a:defRPr sz="3800" u="sng">
                <a:solidFill>
                  <a:srgbClr val="0000FF"/>
                </a:solidFill>
                <a:uFill>
                  <a:solidFill>
                    <a:srgbClr val="0000FF"/>
                  </a:solidFill>
                </a:uFill>
                <a:latin typeface="Century Gothic"/>
                <a:ea typeface="Century Gothic"/>
                <a:cs typeface="Century Gothic"/>
                <a:sym typeface="Century Gothic"/>
              </a:defRPr>
            </a:pPr>
            <a:r>
              <a:rPr>
                <a:hlinkClick r:id="rId5" invalidUrl="" action="" tgtFrame="" tooltip="" history="1" highlightClick="0" endSnd="0"/>
              </a:rPr>
              <a:t>ALEXANDERCHURCHOFCHRIST.COM</a:t>
            </a:r>
            <a:r>
              <a:rPr>
                <a:solidFill>
                  <a:srgbClr val="FFFFFF"/>
                </a:solidFill>
              </a:rPr>
              <a:t> </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363" name="Colossians 3:9–17 (NKJV)…"/>
          <p:cNvSpPr txBox="1"/>
          <p:nvPr/>
        </p:nvSpPr>
        <p:spPr>
          <a:xfrm>
            <a:off x="740977" y="261050"/>
            <a:ext cx="22902047" cy="13081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10000">
                <a:solidFill>
                  <a:srgbClr val="FFFFFF"/>
                </a:solidFill>
                <a:effectLst>
                  <a:outerShdw sx="100000" sy="100000" kx="0" ky="0" algn="b" rotWithShape="0" blurRad="50800" dist="63500" dir="2322133">
                    <a:srgbClr val="000000"/>
                  </a:outerShdw>
                </a:effectLst>
                <a:latin typeface="Helvetica"/>
                <a:ea typeface="Helvetica"/>
                <a:cs typeface="Helvetica"/>
                <a:sym typeface="Helvetica"/>
              </a:defRPr>
            </a:pPr>
            <a:r>
              <a:t>Colossians 3:9–17 (NKJV)</a:t>
            </a:r>
          </a:p>
          <a:p>
            <a:pPr algn="ctr" defTabSz="457200">
              <a:lnSpc>
                <a:spcPct val="100000"/>
              </a:lnSpc>
              <a:spcBef>
                <a:spcPts val="0"/>
              </a:spcBef>
              <a:defRPr sz="6800">
                <a:solidFill>
                  <a:srgbClr val="FFFFFF"/>
                </a:solidFill>
                <a:effectLst>
                  <a:outerShdw sx="100000" sy="100000" kx="0" ky="0" algn="b" rotWithShape="0" blurRad="50800" dist="63500" dir="2322133">
                    <a:srgbClr val="000000"/>
                  </a:outerShdw>
                </a:effectLst>
                <a:latin typeface="Helvetica"/>
                <a:ea typeface="Helvetica"/>
                <a:cs typeface="Helvetica"/>
                <a:sym typeface="Helvetica"/>
              </a:defRPr>
            </a:pPr>
            <a:r>
              <a:rPr baseline="31999"/>
              <a:t>9</a:t>
            </a:r>
            <a:r>
              <a:t> Do not lie to one another, since you have put off the old man with his deeds, </a:t>
            </a:r>
            <a:r>
              <a:rPr baseline="31999"/>
              <a:t>10</a:t>
            </a:r>
            <a:r>
              <a:t> and have put on the new </a:t>
            </a:r>
            <a:r>
              <a:rPr i="1"/>
              <a:t>man</a:t>
            </a:r>
            <a:r>
              <a:t> who is renewed in knowledge according to the image of Him who created him, </a:t>
            </a:r>
            <a:r>
              <a:rPr baseline="31999"/>
              <a:t>11</a:t>
            </a:r>
            <a:r>
              <a:t> where there is neither Greek nor Jew, circumcised nor uncircumcised, barbarian, Scythian, slave </a:t>
            </a:r>
            <a:r>
              <a:rPr i="1"/>
              <a:t>nor</a:t>
            </a:r>
            <a:r>
              <a:t> free, but Christ </a:t>
            </a:r>
            <a:r>
              <a:rPr i="1"/>
              <a:t>is</a:t>
            </a:r>
            <a:r>
              <a:t> all and in all. </a:t>
            </a:r>
            <a:r>
              <a:rPr baseline="31999"/>
              <a:t>12</a:t>
            </a:r>
            <a:r>
              <a:t> Therefore, as </a:t>
            </a:r>
            <a:r>
              <a:rPr i="1"/>
              <a:t>the</a:t>
            </a:r>
            <a:r>
              <a:t> elect of God, holy and beloved, put on tender mercies, kindness, humility, meekness, longsuffering; </a:t>
            </a:r>
            <a:r>
              <a:rPr baseline="31999"/>
              <a:t>13</a:t>
            </a:r>
            <a:r>
              <a:t> bearing with one another, and forgiving one another, if anyone has a complaint against another; even as Christ forgave you, so you also </a:t>
            </a:r>
            <a:r>
              <a:rPr i="1"/>
              <a:t>must do</a:t>
            </a:r>
            <a:r>
              <a:t>. </a:t>
            </a:r>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advClick="1" p14:dur="1500">
        <p159:morph option="byObject"/>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196" name="Rectangle"/>
          <p:cNvSpPr/>
          <p:nvPr/>
        </p:nvSpPr>
        <p:spPr>
          <a:xfrm>
            <a:off x="7581658" y="10470060"/>
            <a:ext cx="16849954" cy="1524001"/>
          </a:xfrm>
          <a:prstGeom prst="rect">
            <a:avLst/>
          </a:prstGeom>
          <a:solidFill>
            <a:srgbClr val="5A5F5E"/>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197" name="Rectangle"/>
          <p:cNvSpPr/>
          <p:nvPr/>
        </p:nvSpPr>
        <p:spPr>
          <a:xfrm>
            <a:off x="7581658" y="2064838"/>
            <a:ext cx="16849954" cy="1524001"/>
          </a:xfrm>
          <a:prstGeom prst="rect">
            <a:avLst/>
          </a:prstGeom>
          <a:solidFill>
            <a:srgbClr val="5A5F5E"/>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198" name="THE BOOK OF PHILEMON"/>
          <p:cNvSpPr txBox="1"/>
          <p:nvPr/>
        </p:nvSpPr>
        <p:spPr>
          <a:xfrm>
            <a:off x="9354769" y="2280738"/>
            <a:ext cx="14386879" cy="1092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ctr">
              <a:defRPr spc="1856">
                <a:solidFill>
                  <a:srgbClr val="FFFFFF"/>
                </a:solidFill>
                <a:effectLst>
                  <a:outerShdw sx="100000" sy="100000" kx="0" ky="0" algn="b" rotWithShape="0" blurRad="50800" dist="63500" dir="2810569">
                    <a:srgbClr val="000000"/>
                  </a:outerShdw>
                </a:effectLst>
                <a:latin typeface="Century Gothic"/>
                <a:ea typeface="Century Gothic"/>
                <a:cs typeface="Century Gothic"/>
                <a:sym typeface="Century Gothic"/>
              </a:defRPr>
            </a:lvl1pPr>
          </a:lstStyle>
          <a:p>
            <a:pPr/>
            <a:r>
              <a:t>THE BOOK OF PHILEMON</a:t>
            </a:r>
          </a:p>
        </p:txBody>
      </p:sp>
      <p:pic>
        <p:nvPicPr>
          <p:cNvPr id="199" name="pasted-movie.png" descr="pasted-movie.png"/>
          <p:cNvPicPr>
            <a:picLocks noChangeAspect="1"/>
          </p:cNvPicPr>
          <p:nvPr/>
        </p:nvPicPr>
        <p:blipFill>
          <a:blip r:embed="rId2">
            <a:extLst/>
          </a:blip>
          <a:stretch>
            <a:fillRect/>
          </a:stretch>
        </p:blipFill>
        <p:spPr>
          <a:xfrm>
            <a:off x="-6479" y="138517"/>
            <a:ext cx="9811634" cy="13438966"/>
          </a:xfrm>
          <a:prstGeom prst="rect">
            <a:avLst/>
          </a:prstGeom>
          <a:ln w="12700">
            <a:miter lim="400000"/>
          </a:ln>
        </p:spPr>
      </p:pic>
      <p:sp>
        <p:nvSpPr>
          <p:cNvPr id="200" name="9 “Yet for love’s sake I rather appeal to you—…10 … for my son Onesimus, whom I have begotten while in my chains,”"/>
          <p:cNvSpPr txBox="1"/>
          <p:nvPr/>
        </p:nvSpPr>
        <p:spPr>
          <a:xfrm>
            <a:off x="8740023" y="10585397"/>
            <a:ext cx="15616371" cy="129332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ctr" defTabSz="821531">
              <a:lnSpc>
                <a:spcPct val="80000"/>
              </a:lnSpc>
              <a:spcBef>
                <a:spcPts val="0"/>
              </a:spcBef>
              <a:defRPr baseline="31999" sz="4600">
                <a:solidFill>
                  <a:srgbClr val="FFFFFF"/>
                </a:solidFill>
                <a:latin typeface="Times New Roman"/>
                <a:ea typeface="Times New Roman"/>
                <a:cs typeface="Times New Roman"/>
                <a:sym typeface="Times New Roman"/>
              </a:defRPr>
            </a:pPr>
            <a:r>
              <a:t>9 </a:t>
            </a:r>
            <a:r>
              <a:rPr baseline="0"/>
              <a:t>“Yet for love’s sake I rather appeal </a:t>
            </a:r>
            <a:r>
              <a:rPr baseline="0" i="1"/>
              <a:t>to you</a:t>
            </a:r>
            <a:r>
              <a:rPr baseline="0"/>
              <a:t>—…</a:t>
            </a:r>
            <a:r>
              <a:t>10 </a:t>
            </a:r>
            <a:r>
              <a:rPr baseline="0"/>
              <a:t>… for my son Onesimus, whom I have begotten </a:t>
            </a:r>
            <a:r>
              <a:rPr baseline="0" i="1"/>
              <a:t>while</a:t>
            </a:r>
            <a:r>
              <a:rPr baseline="0"/>
              <a:t> in my chains,”</a:t>
            </a:r>
          </a:p>
        </p:txBody>
      </p:sp>
      <p:pic>
        <p:nvPicPr>
          <p:cNvPr id="201" name="pasted-movie.png" descr="pasted-movie.png"/>
          <p:cNvPicPr>
            <a:picLocks noChangeAspect="1"/>
          </p:cNvPicPr>
          <p:nvPr/>
        </p:nvPicPr>
        <p:blipFill>
          <a:blip r:embed="rId3">
            <a:extLst/>
          </a:blip>
          <a:srcRect l="2383" t="3655" r="2178" b="3654"/>
          <a:stretch>
            <a:fillRect/>
          </a:stretch>
        </p:blipFill>
        <p:spPr>
          <a:xfrm>
            <a:off x="10967963" y="3188490"/>
            <a:ext cx="10919818" cy="7504417"/>
          </a:xfrm>
          <a:custGeom>
            <a:avLst/>
            <a:gdLst/>
            <a:ahLst/>
            <a:cxnLst>
              <a:cxn ang="0">
                <a:pos x="wd2" y="hd2"/>
              </a:cxn>
              <a:cxn ang="5400000">
                <a:pos x="wd2" y="hd2"/>
              </a:cxn>
              <a:cxn ang="10800000">
                <a:pos x="wd2" y="hd2"/>
              </a:cxn>
              <a:cxn ang="16200000">
                <a:pos x="wd2" y="hd2"/>
              </a:cxn>
            </a:cxnLst>
            <a:rect l="0" t="0" r="r" b="b"/>
            <a:pathLst>
              <a:path w="21573" h="21480" fill="norm" stroke="1" extrusionOk="0">
                <a:moveTo>
                  <a:pt x="19000" y="32"/>
                </a:moveTo>
                <a:cubicBezTo>
                  <a:pt x="19682" y="152"/>
                  <a:pt x="20174" y="414"/>
                  <a:pt x="20498" y="829"/>
                </a:cubicBezTo>
                <a:cubicBezTo>
                  <a:pt x="20745" y="1146"/>
                  <a:pt x="20944" y="1571"/>
                  <a:pt x="21002" y="1902"/>
                </a:cubicBezTo>
                <a:cubicBezTo>
                  <a:pt x="21014" y="1975"/>
                  <a:pt x="21025" y="2335"/>
                  <a:pt x="21025" y="2702"/>
                </a:cubicBezTo>
                <a:lnTo>
                  <a:pt x="21025" y="3368"/>
                </a:lnTo>
                <a:lnTo>
                  <a:pt x="21107" y="3393"/>
                </a:lnTo>
                <a:cubicBezTo>
                  <a:pt x="21232" y="3430"/>
                  <a:pt x="21343" y="3563"/>
                  <a:pt x="21464" y="3820"/>
                </a:cubicBezTo>
                <a:lnTo>
                  <a:pt x="21573" y="4053"/>
                </a:lnTo>
                <a:lnTo>
                  <a:pt x="21573" y="4053"/>
                </a:lnTo>
                <a:lnTo>
                  <a:pt x="21542" y="4717"/>
                </a:lnTo>
                <a:cubicBezTo>
                  <a:pt x="21520" y="5213"/>
                  <a:pt x="21519" y="5401"/>
                  <a:pt x="21542" y="5462"/>
                </a:cubicBezTo>
                <a:cubicBezTo>
                  <a:pt x="21578" y="5560"/>
                  <a:pt x="21557" y="6039"/>
                  <a:pt x="21499" y="6426"/>
                </a:cubicBezTo>
                <a:cubicBezTo>
                  <a:pt x="21477" y="6573"/>
                  <a:pt x="21448" y="7063"/>
                  <a:pt x="21434" y="7514"/>
                </a:cubicBezTo>
                <a:lnTo>
                  <a:pt x="21409" y="8335"/>
                </a:lnTo>
                <a:lnTo>
                  <a:pt x="21323" y="8440"/>
                </a:lnTo>
                <a:cubicBezTo>
                  <a:pt x="21215" y="8572"/>
                  <a:pt x="21109" y="8601"/>
                  <a:pt x="20856" y="8565"/>
                </a:cubicBezTo>
                <a:cubicBezTo>
                  <a:pt x="20746" y="8550"/>
                  <a:pt x="20570" y="8526"/>
                  <a:pt x="20465" y="8512"/>
                </a:cubicBezTo>
                <a:cubicBezTo>
                  <a:pt x="20361" y="8497"/>
                  <a:pt x="20261" y="8465"/>
                  <a:pt x="20243" y="8439"/>
                </a:cubicBezTo>
                <a:cubicBezTo>
                  <a:pt x="20198" y="8374"/>
                  <a:pt x="20076" y="8380"/>
                  <a:pt x="20037" y="8449"/>
                </a:cubicBezTo>
                <a:cubicBezTo>
                  <a:pt x="20019" y="8481"/>
                  <a:pt x="19998" y="8585"/>
                  <a:pt x="19990" y="8680"/>
                </a:cubicBezTo>
                <a:cubicBezTo>
                  <a:pt x="19980" y="8819"/>
                  <a:pt x="19959" y="8875"/>
                  <a:pt x="19886" y="8961"/>
                </a:cubicBezTo>
                <a:cubicBezTo>
                  <a:pt x="19769" y="9101"/>
                  <a:pt x="19123" y="9530"/>
                  <a:pt x="18962" y="9575"/>
                </a:cubicBezTo>
                <a:cubicBezTo>
                  <a:pt x="18894" y="9593"/>
                  <a:pt x="18767" y="9638"/>
                  <a:pt x="18680" y="9672"/>
                </a:cubicBezTo>
                <a:cubicBezTo>
                  <a:pt x="18593" y="9707"/>
                  <a:pt x="18462" y="9753"/>
                  <a:pt x="18390" y="9775"/>
                </a:cubicBezTo>
                <a:cubicBezTo>
                  <a:pt x="18244" y="9818"/>
                  <a:pt x="17700" y="9789"/>
                  <a:pt x="17428" y="9724"/>
                </a:cubicBezTo>
                <a:cubicBezTo>
                  <a:pt x="17334" y="9702"/>
                  <a:pt x="17198" y="9670"/>
                  <a:pt x="17125" y="9653"/>
                </a:cubicBezTo>
                <a:cubicBezTo>
                  <a:pt x="16948" y="9613"/>
                  <a:pt x="16722" y="9508"/>
                  <a:pt x="16622" y="9419"/>
                </a:cubicBezTo>
                <a:cubicBezTo>
                  <a:pt x="16577" y="9379"/>
                  <a:pt x="16524" y="9347"/>
                  <a:pt x="16505" y="9347"/>
                </a:cubicBezTo>
                <a:cubicBezTo>
                  <a:pt x="16485" y="9347"/>
                  <a:pt x="16422" y="9300"/>
                  <a:pt x="16363" y="9242"/>
                </a:cubicBezTo>
                <a:cubicBezTo>
                  <a:pt x="15892" y="8783"/>
                  <a:pt x="15663" y="8345"/>
                  <a:pt x="15609" y="7805"/>
                </a:cubicBezTo>
                <a:cubicBezTo>
                  <a:pt x="15596" y="7676"/>
                  <a:pt x="15584" y="7182"/>
                  <a:pt x="15583" y="6707"/>
                </a:cubicBezTo>
                <a:cubicBezTo>
                  <a:pt x="15581" y="6049"/>
                  <a:pt x="15572" y="5825"/>
                  <a:pt x="15546" y="5772"/>
                </a:cubicBezTo>
                <a:cubicBezTo>
                  <a:pt x="15525" y="5731"/>
                  <a:pt x="15447" y="5684"/>
                  <a:pt x="15356" y="5657"/>
                </a:cubicBezTo>
                <a:cubicBezTo>
                  <a:pt x="15272" y="5632"/>
                  <a:pt x="15155" y="5595"/>
                  <a:pt x="15097" y="5574"/>
                </a:cubicBezTo>
                <a:cubicBezTo>
                  <a:pt x="15039" y="5553"/>
                  <a:pt x="14855" y="5507"/>
                  <a:pt x="14689" y="5472"/>
                </a:cubicBezTo>
                <a:cubicBezTo>
                  <a:pt x="14400" y="5410"/>
                  <a:pt x="14288" y="5364"/>
                  <a:pt x="14131" y="5240"/>
                </a:cubicBezTo>
                <a:cubicBezTo>
                  <a:pt x="14093" y="5210"/>
                  <a:pt x="14010" y="5185"/>
                  <a:pt x="13947" y="5184"/>
                </a:cubicBezTo>
                <a:cubicBezTo>
                  <a:pt x="13884" y="5184"/>
                  <a:pt x="13785" y="5165"/>
                  <a:pt x="13727" y="5143"/>
                </a:cubicBezTo>
                <a:cubicBezTo>
                  <a:pt x="13669" y="5120"/>
                  <a:pt x="13541" y="5084"/>
                  <a:pt x="13442" y="5061"/>
                </a:cubicBezTo>
                <a:lnTo>
                  <a:pt x="13262" y="5021"/>
                </a:lnTo>
                <a:lnTo>
                  <a:pt x="13126" y="5213"/>
                </a:lnTo>
                <a:cubicBezTo>
                  <a:pt x="12871" y="5571"/>
                  <a:pt x="12522" y="5642"/>
                  <a:pt x="11686" y="5508"/>
                </a:cubicBezTo>
                <a:cubicBezTo>
                  <a:pt x="11485" y="5476"/>
                  <a:pt x="11115" y="5444"/>
                  <a:pt x="10864" y="5436"/>
                </a:cubicBezTo>
                <a:cubicBezTo>
                  <a:pt x="10534" y="5426"/>
                  <a:pt x="10378" y="5405"/>
                  <a:pt x="10302" y="5362"/>
                </a:cubicBezTo>
                <a:cubicBezTo>
                  <a:pt x="10244" y="5330"/>
                  <a:pt x="10137" y="5302"/>
                  <a:pt x="10065" y="5301"/>
                </a:cubicBezTo>
                <a:cubicBezTo>
                  <a:pt x="9834" y="5296"/>
                  <a:pt x="9381" y="5193"/>
                  <a:pt x="9220" y="5108"/>
                </a:cubicBezTo>
                <a:cubicBezTo>
                  <a:pt x="8941" y="4961"/>
                  <a:pt x="8928" y="4964"/>
                  <a:pt x="8715" y="5202"/>
                </a:cubicBezTo>
                <a:cubicBezTo>
                  <a:pt x="8610" y="5319"/>
                  <a:pt x="8519" y="5414"/>
                  <a:pt x="8512" y="5414"/>
                </a:cubicBezTo>
                <a:cubicBezTo>
                  <a:pt x="8506" y="5414"/>
                  <a:pt x="8414" y="5509"/>
                  <a:pt x="8308" y="5624"/>
                </a:cubicBezTo>
                <a:cubicBezTo>
                  <a:pt x="8202" y="5740"/>
                  <a:pt x="8106" y="5834"/>
                  <a:pt x="8094" y="5834"/>
                </a:cubicBezTo>
                <a:cubicBezTo>
                  <a:pt x="8082" y="5834"/>
                  <a:pt x="8029" y="5885"/>
                  <a:pt x="7976" y="5946"/>
                </a:cubicBezTo>
                <a:cubicBezTo>
                  <a:pt x="7869" y="6069"/>
                  <a:pt x="7630" y="6314"/>
                  <a:pt x="7365" y="6573"/>
                </a:cubicBezTo>
                <a:cubicBezTo>
                  <a:pt x="7270" y="6665"/>
                  <a:pt x="7154" y="6801"/>
                  <a:pt x="7106" y="6874"/>
                </a:cubicBezTo>
                <a:cubicBezTo>
                  <a:pt x="7021" y="7004"/>
                  <a:pt x="7019" y="7013"/>
                  <a:pt x="7037" y="7243"/>
                </a:cubicBezTo>
                <a:cubicBezTo>
                  <a:pt x="7059" y="7523"/>
                  <a:pt x="7107" y="7590"/>
                  <a:pt x="7283" y="7590"/>
                </a:cubicBezTo>
                <a:cubicBezTo>
                  <a:pt x="7397" y="7590"/>
                  <a:pt x="7538" y="7639"/>
                  <a:pt x="7636" y="7711"/>
                </a:cubicBezTo>
                <a:cubicBezTo>
                  <a:pt x="7662" y="7731"/>
                  <a:pt x="7704" y="7737"/>
                  <a:pt x="7730" y="7726"/>
                </a:cubicBezTo>
                <a:cubicBezTo>
                  <a:pt x="7770" y="7707"/>
                  <a:pt x="8095" y="7842"/>
                  <a:pt x="8339" y="7980"/>
                </a:cubicBezTo>
                <a:cubicBezTo>
                  <a:pt x="8435" y="8033"/>
                  <a:pt x="8589" y="8166"/>
                  <a:pt x="8779" y="8358"/>
                </a:cubicBezTo>
                <a:cubicBezTo>
                  <a:pt x="9054" y="8637"/>
                  <a:pt x="9254" y="8970"/>
                  <a:pt x="9398" y="9394"/>
                </a:cubicBezTo>
                <a:cubicBezTo>
                  <a:pt x="9468" y="9599"/>
                  <a:pt x="9519" y="9687"/>
                  <a:pt x="9644" y="9823"/>
                </a:cubicBezTo>
                <a:cubicBezTo>
                  <a:pt x="9731" y="9918"/>
                  <a:pt x="9825" y="9995"/>
                  <a:pt x="9854" y="9995"/>
                </a:cubicBezTo>
                <a:cubicBezTo>
                  <a:pt x="9883" y="9995"/>
                  <a:pt x="9963" y="10039"/>
                  <a:pt x="10031" y="10091"/>
                </a:cubicBezTo>
                <a:cubicBezTo>
                  <a:pt x="10099" y="10144"/>
                  <a:pt x="10172" y="10186"/>
                  <a:pt x="10194" y="10186"/>
                </a:cubicBezTo>
                <a:cubicBezTo>
                  <a:pt x="10280" y="10186"/>
                  <a:pt x="10375" y="10285"/>
                  <a:pt x="10425" y="10427"/>
                </a:cubicBezTo>
                <a:cubicBezTo>
                  <a:pt x="10474" y="10566"/>
                  <a:pt x="10483" y="10575"/>
                  <a:pt x="10574" y="10558"/>
                </a:cubicBezTo>
                <a:cubicBezTo>
                  <a:pt x="10627" y="10549"/>
                  <a:pt x="10766" y="10508"/>
                  <a:pt x="10882" y="10469"/>
                </a:cubicBezTo>
                <a:cubicBezTo>
                  <a:pt x="11169" y="10370"/>
                  <a:pt x="12028" y="10370"/>
                  <a:pt x="12393" y="10468"/>
                </a:cubicBezTo>
                <a:cubicBezTo>
                  <a:pt x="12829" y="10585"/>
                  <a:pt x="13328" y="10856"/>
                  <a:pt x="13636" y="11142"/>
                </a:cubicBezTo>
                <a:cubicBezTo>
                  <a:pt x="13703" y="11205"/>
                  <a:pt x="13778" y="11255"/>
                  <a:pt x="13802" y="11255"/>
                </a:cubicBezTo>
                <a:cubicBezTo>
                  <a:pt x="13826" y="11255"/>
                  <a:pt x="13845" y="11273"/>
                  <a:pt x="13845" y="11295"/>
                </a:cubicBezTo>
                <a:cubicBezTo>
                  <a:pt x="13845" y="11317"/>
                  <a:pt x="13956" y="11493"/>
                  <a:pt x="14092" y="11687"/>
                </a:cubicBezTo>
                <a:cubicBezTo>
                  <a:pt x="14377" y="12095"/>
                  <a:pt x="14547" y="12417"/>
                  <a:pt x="14661" y="12767"/>
                </a:cubicBezTo>
                <a:cubicBezTo>
                  <a:pt x="14797" y="13184"/>
                  <a:pt x="14820" y="13438"/>
                  <a:pt x="14820" y="14521"/>
                </a:cubicBezTo>
                <a:lnTo>
                  <a:pt x="14820" y="15491"/>
                </a:lnTo>
                <a:lnTo>
                  <a:pt x="14906" y="15555"/>
                </a:lnTo>
                <a:cubicBezTo>
                  <a:pt x="14953" y="15589"/>
                  <a:pt x="15069" y="15733"/>
                  <a:pt x="15163" y="15875"/>
                </a:cubicBezTo>
                <a:lnTo>
                  <a:pt x="15334" y="16131"/>
                </a:lnTo>
                <a:lnTo>
                  <a:pt x="15591" y="16157"/>
                </a:lnTo>
                <a:cubicBezTo>
                  <a:pt x="16151" y="16212"/>
                  <a:pt x="16615" y="16417"/>
                  <a:pt x="16806" y="16694"/>
                </a:cubicBezTo>
                <a:cubicBezTo>
                  <a:pt x="17111" y="17136"/>
                  <a:pt x="17076" y="17826"/>
                  <a:pt x="16728" y="18214"/>
                </a:cubicBezTo>
                <a:cubicBezTo>
                  <a:pt x="16464" y="18507"/>
                  <a:pt x="16091" y="18571"/>
                  <a:pt x="15249" y="18466"/>
                </a:cubicBezTo>
                <a:cubicBezTo>
                  <a:pt x="14972" y="18432"/>
                  <a:pt x="14892" y="18433"/>
                  <a:pt x="14860" y="18471"/>
                </a:cubicBezTo>
                <a:cubicBezTo>
                  <a:pt x="14830" y="18507"/>
                  <a:pt x="14820" y="18605"/>
                  <a:pt x="14820" y="18890"/>
                </a:cubicBezTo>
                <a:cubicBezTo>
                  <a:pt x="14820" y="19530"/>
                  <a:pt x="14695" y="20043"/>
                  <a:pt x="14398" y="20616"/>
                </a:cubicBezTo>
                <a:cubicBezTo>
                  <a:pt x="14246" y="20909"/>
                  <a:pt x="14084" y="21115"/>
                  <a:pt x="13836" y="21334"/>
                </a:cubicBezTo>
                <a:cubicBezTo>
                  <a:pt x="13634" y="21512"/>
                  <a:pt x="13573" y="21523"/>
                  <a:pt x="13514" y="21392"/>
                </a:cubicBezTo>
                <a:cubicBezTo>
                  <a:pt x="13442" y="21233"/>
                  <a:pt x="13374" y="19922"/>
                  <a:pt x="13318" y="17574"/>
                </a:cubicBezTo>
                <a:cubicBezTo>
                  <a:pt x="13290" y="16418"/>
                  <a:pt x="13285" y="16348"/>
                  <a:pt x="13233" y="16266"/>
                </a:cubicBezTo>
                <a:cubicBezTo>
                  <a:pt x="13202" y="16219"/>
                  <a:pt x="13162" y="16180"/>
                  <a:pt x="13143" y="16180"/>
                </a:cubicBezTo>
                <a:cubicBezTo>
                  <a:pt x="13125" y="16180"/>
                  <a:pt x="13031" y="16129"/>
                  <a:pt x="12937" y="16066"/>
                </a:cubicBezTo>
                <a:cubicBezTo>
                  <a:pt x="12842" y="16003"/>
                  <a:pt x="12749" y="15951"/>
                  <a:pt x="12730" y="15951"/>
                </a:cubicBezTo>
                <a:cubicBezTo>
                  <a:pt x="12711" y="15951"/>
                  <a:pt x="12604" y="15916"/>
                  <a:pt x="12491" y="15873"/>
                </a:cubicBezTo>
                <a:cubicBezTo>
                  <a:pt x="12313" y="15806"/>
                  <a:pt x="12222" y="15797"/>
                  <a:pt x="11807" y="15808"/>
                </a:cubicBezTo>
                <a:cubicBezTo>
                  <a:pt x="11476" y="15816"/>
                  <a:pt x="11247" y="15843"/>
                  <a:pt x="11061" y="15894"/>
                </a:cubicBezTo>
                <a:cubicBezTo>
                  <a:pt x="10680" y="15999"/>
                  <a:pt x="10654" y="15981"/>
                  <a:pt x="10613" y="15592"/>
                </a:cubicBezTo>
                <a:cubicBezTo>
                  <a:pt x="10576" y="15240"/>
                  <a:pt x="10554" y="15192"/>
                  <a:pt x="10462" y="15263"/>
                </a:cubicBezTo>
                <a:cubicBezTo>
                  <a:pt x="10382" y="15325"/>
                  <a:pt x="10141" y="15296"/>
                  <a:pt x="10022" y="15210"/>
                </a:cubicBezTo>
                <a:cubicBezTo>
                  <a:pt x="9947" y="15156"/>
                  <a:pt x="9928" y="15156"/>
                  <a:pt x="9819" y="15209"/>
                </a:cubicBezTo>
                <a:cubicBezTo>
                  <a:pt x="9647" y="15294"/>
                  <a:pt x="9586" y="15260"/>
                  <a:pt x="9550" y="15063"/>
                </a:cubicBezTo>
                <a:cubicBezTo>
                  <a:pt x="9491" y="14732"/>
                  <a:pt x="9462" y="14629"/>
                  <a:pt x="9373" y="14425"/>
                </a:cubicBezTo>
                <a:cubicBezTo>
                  <a:pt x="9269" y="14189"/>
                  <a:pt x="8979" y="13737"/>
                  <a:pt x="8932" y="13737"/>
                </a:cubicBezTo>
                <a:cubicBezTo>
                  <a:pt x="8915" y="13737"/>
                  <a:pt x="8882" y="13707"/>
                  <a:pt x="8859" y="13670"/>
                </a:cubicBezTo>
                <a:cubicBezTo>
                  <a:pt x="8762" y="13514"/>
                  <a:pt x="8296" y="13226"/>
                  <a:pt x="8019" y="13150"/>
                </a:cubicBezTo>
                <a:cubicBezTo>
                  <a:pt x="7461" y="12996"/>
                  <a:pt x="7116" y="12977"/>
                  <a:pt x="6628" y="13070"/>
                </a:cubicBezTo>
                <a:cubicBezTo>
                  <a:pt x="6154" y="13161"/>
                  <a:pt x="5487" y="13469"/>
                  <a:pt x="5290" y="13687"/>
                </a:cubicBezTo>
                <a:cubicBezTo>
                  <a:pt x="5236" y="13748"/>
                  <a:pt x="5142" y="13843"/>
                  <a:pt x="5081" y="13899"/>
                </a:cubicBezTo>
                <a:cubicBezTo>
                  <a:pt x="4915" y="14054"/>
                  <a:pt x="4621" y="14466"/>
                  <a:pt x="4583" y="14599"/>
                </a:cubicBezTo>
                <a:cubicBezTo>
                  <a:pt x="4564" y="14664"/>
                  <a:pt x="4530" y="14739"/>
                  <a:pt x="4508" y="14766"/>
                </a:cubicBezTo>
                <a:cubicBezTo>
                  <a:pt x="4485" y="14793"/>
                  <a:pt x="4467" y="14836"/>
                  <a:pt x="4467" y="14860"/>
                </a:cubicBezTo>
                <a:cubicBezTo>
                  <a:pt x="4467" y="14960"/>
                  <a:pt x="4141" y="15341"/>
                  <a:pt x="4055" y="15341"/>
                </a:cubicBezTo>
                <a:cubicBezTo>
                  <a:pt x="4029" y="15341"/>
                  <a:pt x="3946" y="15428"/>
                  <a:pt x="3872" y="15534"/>
                </a:cubicBezTo>
                <a:cubicBezTo>
                  <a:pt x="3739" y="15725"/>
                  <a:pt x="3734" y="15728"/>
                  <a:pt x="3539" y="15749"/>
                </a:cubicBezTo>
                <a:cubicBezTo>
                  <a:pt x="3405" y="15764"/>
                  <a:pt x="3335" y="15757"/>
                  <a:pt x="3323" y="15727"/>
                </a:cubicBezTo>
                <a:cubicBezTo>
                  <a:pt x="3313" y="15704"/>
                  <a:pt x="3277" y="15684"/>
                  <a:pt x="3245" y="15684"/>
                </a:cubicBezTo>
                <a:cubicBezTo>
                  <a:pt x="3123" y="15684"/>
                  <a:pt x="3073" y="15540"/>
                  <a:pt x="3001" y="14974"/>
                </a:cubicBezTo>
                <a:cubicBezTo>
                  <a:pt x="2963" y="14682"/>
                  <a:pt x="2915" y="14383"/>
                  <a:pt x="2893" y="14310"/>
                </a:cubicBezTo>
                <a:lnTo>
                  <a:pt x="2853" y="14176"/>
                </a:lnTo>
                <a:lnTo>
                  <a:pt x="2797" y="14290"/>
                </a:lnTo>
                <a:cubicBezTo>
                  <a:pt x="2669" y="14549"/>
                  <a:pt x="2409" y="14908"/>
                  <a:pt x="2165" y="15161"/>
                </a:cubicBezTo>
                <a:cubicBezTo>
                  <a:pt x="1518" y="15832"/>
                  <a:pt x="1068" y="16597"/>
                  <a:pt x="894" y="17322"/>
                </a:cubicBezTo>
                <a:cubicBezTo>
                  <a:pt x="858" y="17474"/>
                  <a:pt x="792" y="17867"/>
                  <a:pt x="748" y="18196"/>
                </a:cubicBezTo>
                <a:cubicBezTo>
                  <a:pt x="651" y="18926"/>
                  <a:pt x="604" y="19096"/>
                  <a:pt x="477" y="19184"/>
                </a:cubicBezTo>
                <a:cubicBezTo>
                  <a:pt x="390" y="19244"/>
                  <a:pt x="377" y="19244"/>
                  <a:pt x="293" y="19186"/>
                </a:cubicBezTo>
                <a:cubicBezTo>
                  <a:pt x="148" y="19086"/>
                  <a:pt x="94" y="18863"/>
                  <a:pt x="26" y="18070"/>
                </a:cubicBezTo>
                <a:cubicBezTo>
                  <a:pt x="-22" y="17513"/>
                  <a:pt x="-9" y="17229"/>
                  <a:pt x="109" y="16234"/>
                </a:cubicBezTo>
                <a:cubicBezTo>
                  <a:pt x="144" y="15938"/>
                  <a:pt x="172" y="15644"/>
                  <a:pt x="172" y="15581"/>
                </a:cubicBezTo>
                <a:cubicBezTo>
                  <a:pt x="172" y="15517"/>
                  <a:pt x="202" y="15402"/>
                  <a:pt x="238" y="15325"/>
                </a:cubicBezTo>
                <a:cubicBezTo>
                  <a:pt x="274" y="15248"/>
                  <a:pt x="304" y="15176"/>
                  <a:pt x="304" y="15165"/>
                </a:cubicBezTo>
                <a:cubicBezTo>
                  <a:pt x="304" y="15121"/>
                  <a:pt x="577" y="14566"/>
                  <a:pt x="711" y="14336"/>
                </a:cubicBezTo>
                <a:cubicBezTo>
                  <a:pt x="975" y="13885"/>
                  <a:pt x="1508" y="13290"/>
                  <a:pt x="1858" y="13055"/>
                </a:cubicBezTo>
                <a:cubicBezTo>
                  <a:pt x="1966" y="12983"/>
                  <a:pt x="2049" y="12957"/>
                  <a:pt x="2181" y="12955"/>
                </a:cubicBezTo>
                <a:cubicBezTo>
                  <a:pt x="2345" y="12952"/>
                  <a:pt x="2364" y="12943"/>
                  <a:pt x="2451" y="12822"/>
                </a:cubicBezTo>
                <a:cubicBezTo>
                  <a:pt x="2502" y="12750"/>
                  <a:pt x="2543" y="12655"/>
                  <a:pt x="2543" y="12611"/>
                </a:cubicBezTo>
                <a:cubicBezTo>
                  <a:pt x="2543" y="12566"/>
                  <a:pt x="2559" y="12499"/>
                  <a:pt x="2578" y="12461"/>
                </a:cubicBezTo>
                <a:cubicBezTo>
                  <a:pt x="2618" y="12381"/>
                  <a:pt x="2601" y="12133"/>
                  <a:pt x="2518" y="11580"/>
                </a:cubicBezTo>
                <a:cubicBezTo>
                  <a:pt x="2448" y="11117"/>
                  <a:pt x="2429" y="10893"/>
                  <a:pt x="2449" y="10780"/>
                </a:cubicBezTo>
                <a:cubicBezTo>
                  <a:pt x="2458" y="10725"/>
                  <a:pt x="2524" y="10621"/>
                  <a:pt x="2603" y="10538"/>
                </a:cubicBezTo>
                <a:cubicBezTo>
                  <a:pt x="2770" y="10361"/>
                  <a:pt x="2821" y="10330"/>
                  <a:pt x="2880" y="10374"/>
                </a:cubicBezTo>
                <a:cubicBezTo>
                  <a:pt x="2905" y="10392"/>
                  <a:pt x="2987" y="10428"/>
                  <a:pt x="3062" y="10452"/>
                </a:cubicBezTo>
                <a:cubicBezTo>
                  <a:pt x="3247" y="10514"/>
                  <a:pt x="3319" y="10463"/>
                  <a:pt x="3292" y="10289"/>
                </a:cubicBezTo>
                <a:cubicBezTo>
                  <a:pt x="3266" y="10125"/>
                  <a:pt x="3272" y="10027"/>
                  <a:pt x="3310" y="9993"/>
                </a:cubicBezTo>
                <a:cubicBezTo>
                  <a:pt x="3328" y="9977"/>
                  <a:pt x="3345" y="9918"/>
                  <a:pt x="3350" y="9860"/>
                </a:cubicBezTo>
                <a:cubicBezTo>
                  <a:pt x="3362" y="9685"/>
                  <a:pt x="3580" y="9260"/>
                  <a:pt x="3820" y="8942"/>
                </a:cubicBezTo>
                <a:cubicBezTo>
                  <a:pt x="3945" y="8776"/>
                  <a:pt x="4062" y="8632"/>
                  <a:pt x="4079" y="8621"/>
                </a:cubicBezTo>
                <a:cubicBezTo>
                  <a:pt x="4097" y="8610"/>
                  <a:pt x="4181" y="8535"/>
                  <a:pt x="4268" y="8453"/>
                </a:cubicBezTo>
                <a:cubicBezTo>
                  <a:pt x="4462" y="8268"/>
                  <a:pt x="4901" y="7970"/>
                  <a:pt x="5112" y="7880"/>
                </a:cubicBezTo>
                <a:cubicBezTo>
                  <a:pt x="5199" y="7843"/>
                  <a:pt x="5300" y="7800"/>
                  <a:pt x="5336" y="7784"/>
                </a:cubicBezTo>
                <a:cubicBezTo>
                  <a:pt x="5398" y="7758"/>
                  <a:pt x="5403" y="7737"/>
                  <a:pt x="5417" y="7416"/>
                </a:cubicBezTo>
                <a:cubicBezTo>
                  <a:pt x="5439" y="6949"/>
                  <a:pt x="5457" y="6857"/>
                  <a:pt x="5555" y="6720"/>
                </a:cubicBezTo>
                <a:cubicBezTo>
                  <a:pt x="5686" y="6536"/>
                  <a:pt x="5853" y="6448"/>
                  <a:pt x="6126" y="6420"/>
                </a:cubicBezTo>
                <a:lnTo>
                  <a:pt x="6369" y="6395"/>
                </a:lnTo>
                <a:lnTo>
                  <a:pt x="6605" y="6162"/>
                </a:lnTo>
                <a:cubicBezTo>
                  <a:pt x="6735" y="6034"/>
                  <a:pt x="6881" y="5895"/>
                  <a:pt x="6930" y="5853"/>
                </a:cubicBezTo>
                <a:cubicBezTo>
                  <a:pt x="7087" y="5718"/>
                  <a:pt x="7428" y="5401"/>
                  <a:pt x="7496" y="5327"/>
                </a:cubicBezTo>
                <a:cubicBezTo>
                  <a:pt x="7585" y="5229"/>
                  <a:pt x="8124" y="4728"/>
                  <a:pt x="8352" y="4530"/>
                </a:cubicBezTo>
                <a:cubicBezTo>
                  <a:pt x="8622" y="4297"/>
                  <a:pt x="8722" y="4169"/>
                  <a:pt x="8777" y="3989"/>
                </a:cubicBezTo>
                <a:cubicBezTo>
                  <a:pt x="8844" y="3767"/>
                  <a:pt x="8955" y="3573"/>
                  <a:pt x="9057" y="3500"/>
                </a:cubicBezTo>
                <a:cubicBezTo>
                  <a:pt x="9270" y="3345"/>
                  <a:pt x="9300" y="3340"/>
                  <a:pt x="9823" y="3371"/>
                </a:cubicBezTo>
                <a:cubicBezTo>
                  <a:pt x="10101" y="3387"/>
                  <a:pt x="10439" y="3406"/>
                  <a:pt x="10575" y="3412"/>
                </a:cubicBezTo>
                <a:cubicBezTo>
                  <a:pt x="10711" y="3419"/>
                  <a:pt x="11013" y="3459"/>
                  <a:pt x="11247" y="3501"/>
                </a:cubicBezTo>
                <a:cubicBezTo>
                  <a:pt x="12552" y="3737"/>
                  <a:pt x="12447" y="3744"/>
                  <a:pt x="12593" y="3417"/>
                </a:cubicBezTo>
                <a:cubicBezTo>
                  <a:pt x="12727" y="3117"/>
                  <a:pt x="12942" y="2833"/>
                  <a:pt x="13089" y="2761"/>
                </a:cubicBezTo>
                <a:cubicBezTo>
                  <a:pt x="13256" y="2680"/>
                  <a:pt x="13638" y="2713"/>
                  <a:pt x="13964" y="2838"/>
                </a:cubicBezTo>
                <a:cubicBezTo>
                  <a:pt x="14094" y="2888"/>
                  <a:pt x="14302" y="2965"/>
                  <a:pt x="14425" y="3010"/>
                </a:cubicBezTo>
                <a:cubicBezTo>
                  <a:pt x="14764" y="3131"/>
                  <a:pt x="14816" y="3202"/>
                  <a:pt x="14844" y="3579"/>
                </a:cubicBezTo>
                <a:cubicBezTo>
                  <a:pt x="14860" y="3786"/>
                  <a:pt x="14861" y="3789"/>
                  <a:pt x="14961" y="3819"/>
                </a:cubicBezTo>
                <a:cubicBezTo>
                  <a:pt x="15017" y="3836"/>
                  <a:pt x="15165" y="3853"/>
                  <a:pt x="15290" y="3859"/>
                </a:cubicBezTo>
                <a:lnTo>
                  <a:pt x="15518" y="3868"/>
                </a:lnTo>
                <a:lnTo>
                  <a:pt x="15511" y="3113"/>
                </a:lnTo>
                <a:cubicBezTo>
                  <a:pt x="15505" y="2522"/>
                  <a:pt x="15512" y="2316"/>
                  <a:pt x="15544" y="2161"/>
                </a:cubicBezTo>
                <a:cubicBezTo>
                  <a:pt x="15566" y="2053"/>
                  <a:pt x="15584" y="1870"/>
                  <a:pt x="15584" y="1755"/>
                </a:cubicBezTo>
                <a:cubicBezTo>
                  <a:pt x="15584" y="1640"/>
                  <a:pt x="15597" y="1439"/>
                  <a:pt x="15613" y="1308"/>
                </a:cubicBezTo>
                <a:cubicBezTo>
                  <a:pt x="15657" y="936"/>
                  <a:pt x="15818" y="760"/>
                  <a:pt x="16115" y="757"/>
                </a:cubicBezTo>
                <a:cubicBezTo>
                  <a:pt x="16195" y="757"/>
                  <a:pt x="16225" y="781"/>
                  <a:pt x="16289" y="897"/>
                </a:cubicBezTo>
                <a:lnTo>
                  <a:pt x="16367" y="1038"/>
                </a:lnTo>
                <a:lnTo>
                  <a:pt x="16482" y="916"/>
                </a:lnTo>
                <a:cubicBezTo>
                  <a:pt x="16544" y="849"/>
                  <a:pt x="16608" y="794"/>
                  <a:pt x="16623" y="794"/>
                </a:cubicBezTo>
                <a:cubicBezTo>
                  <a:pt x="16639" y="793"/>
                  <a:pt x="16686" y="742"/>
                  <a:pt x="16728" y="679"/>
                </a:cubicBezTo>
                <a:cubicBezTo>
                  <a:pt x="16770" y="617"/>
                  <a:pt x="16817" y="566"/>
                  <a:pt x="16831" y="566"/>
                </a:cubicBezTo>
                <a:cubicBezTo>
                  <a:pt x="16845" y="566"/>
                  <a:pt x="16935" y="512"/>
                  <a:pt x="17031" y="446"/>
                </a:cubicBezTo>
                <a:cubicBezTo>
                  <a:pt x="17535" y="101"/>
                  <a:pt x="18380" y="-77"/>
                  <a:pt x="19000" y="32"/>
                </a:cubicBezTo>
                <a:close/>
                <a:moveTo>
                  <a:pt x="15141" y="16725"/>
                </a:moveTo>
                <a:cubicBezTo>
                  <a:pt x="15106" y="16772"/>
                  <a:pt x="15061" y="16866"/>
                  <a:pt x="15041" y="16933"/>
                </a:cubicBezTo>
                <a:cubicBezTo>
                  <a:pt x="15021" y="17000"/>
                  <a:pt x="14969" y="17115"/>
                  <a:pt x="14924" y="17189"/>
                </a:cubicBezTo>
                <a:cubicBezTo>
                  <a:pt x="14853" y="17306"/>
                  <a:pt x="14845" y="17344"/>
                  <a:pt x="14852" y="17522"/>
                </a:cubicBezTo>
                <a:cubicBezTo>
                  <a:pt x="14859" y="17706"/>
                  <a:pt x="14867" y="17729"/>
                  <a:pt x="14952" y="17801"/>
                </a:cubicBezTo>
                <a:cubicBezTo>
                  <a:pt x="15131" y="17953"/>
                  <a:pt x="16100" y="18032"/>
                  <a:pt x="16346" y="17915"/>
                </a:cubicBezTo>
                <a:cubicBezTo>
                  <a:pt x="16422" y="17879"/>
                  <a:pt x="16513" y="17795"/>
                  <a:pt x="16572" y="17707"/>
                </a:cubicBezTo>
                <a:cubicBezTo>
                  <a:pt x="16665" y="17570"/>
                  <a:pt x="16671" y="17548"/>
                  <a:pt x="16658" y="17383"/>
                </a:cubicBezTo>
                <a:cubicBezTo>
                  <a:pt x="16631" y="17037"/>
                  <a:pt x="16454" y="16912"/>
                  <a:pt x="15795" y="16771"/>
                </a:cubicBezTo>
                <a:cubicBezTo>
                  <a:pt x="15643" y="16739"/>
                  <a:pt x="15448" y="16696"/>
                  <a:pt x="15361" y="16676"/>
                </a:cubicBezTo>
                <a:cubicBezTo>
                  <a:pt x="15217" y="16643"/>
                  <a:pt x="15199" y="16647"/>
                  <a:pt x="15141" y="16725"/>
                </a:cubicBezTo>
                <a:close/>
                <a:moveTo>
                  <a:pt x="1657" y="13799"/>
                </a:moveTo>
                <a:cubicBezTo>
                  <a:pt x="1341" y="14102"/>
                  <a:pt x="951" y="14674"/>
                  <a:pt x="742" y="15140"/>
                </a:cubicBezTo>
                <a:lnTo>
                  <a:pt x="574" y="15512"/>
                </a:lnTo>
                <a:lnTo>
                  <a:pt x="492" y="16142"/>
                </a:lnTo>
                <a:cubicBezTo>
                  <a:pt x="345" y="17262"/>
                  <a:pt x="350" y="18101"/>
                  <a:pt x="499" y="17402"/>
                </a:cubicBezTo>
                <a:cubicBezTo>
                  <a:pt x="690" y="16514"/>
                  <a:pt x="1156" y="15647"/>
                  <a:pt x="1823" y="14938"/>
                </a:cubicBezTo>
                <a:cubicBezTo>
                  <a:pt x="2177" y="14561"/>
                  <a:pt x="2464" y="14173"/>
                  <a:pt x="2464" y="14071"/>
                </a:cubicBezTo>
                <a:cubicBezTo>
                  <a:pt x="2464" y="14033"/>
                  <a:pt x="2435" y="13986"/>
                  <a:pt x="2398" y="13966"/>
                </a:cubicBezTo>
                <a:cubicBezTo>
                  <a:pt x="2362" y="13946"/>
                  <a:pt x="2333" y="13906"/>
                  <a:pt x="2333" y="13876"/>
                </a:cubicBezTo>
                <a:cubicBezTo>
                  <a:pt x="2333" y="13780"/>
                  <a:pt x="2224" y="13466"/>
                  <a:pt x="2183" y="13443"/>
                </a:cubicBezTo>
                <a:cubicBezTo>
                  <a:pt x="2122" y="13409"/>
                  <a:pt x="1918" y="13547"/>
                  <a:pt x="1657" y="13799"/>
                </a:cubicBezTo>
                <a:close/>
                <a:moveTo>
                  <a:pt x="3496" y="12328"/>
                </a:moveTo>
                <a:cubicBezTo>
                  <a:pt x="3480" y="12392"/>
                  <a:pt x="3488" y="12502"/>
                  <a:pt x="3523" y="12687"/>
                </a:cubicBezTo>
                <a:cubicBezTo>
                  <a:pt x="3525" y="12698"/>
                  <a:pt x="3527" y="12709"/>
                  <a:pt x="3529" y="12720"/>
                </a:cubicBezTo>
                <a:cubicBezTo>
                  <a:pt x="3528" y="12729"/>
                  <a:pt x="3529" y="12739"/>
                  <a:pt x="3533" y="12748"/>
                </a:cubicBezTo>
                <a:cubicBezTo>
                  <a:pt x="3533" y="12749"/>
                  <a:pt x="3534" y="12750"/>
                  <a:pt x="3535" y="12752"/>
                </a:cubicBezTo>
                <a:cubicBezTo>
                  <a:pt x="3594" y="13068"/>
                  <a:pt x="3596" y="13067"/>
                  <a:pt x="3628" y="13021"/>
                </a:cubicBezTo>
                <a:cubicBezTo>
                  <a:pt x="3648" y="12991"/>
                  <a:pt x="3644" y="12886"/>
                  <a:pt x="3613" y="12644"/>
                </a:cubicBezTo>
                <a:cubicBezTo>
                  <a:pt x="3566" y="12273"/>
                  <a:pt x="3533" y="12184"/>
                  <a:pt x="3496" y="12328"/>
                </a:cubicBezTo>
                <a:close/>
                <a:moveTo>
                  <a:pt x="20119" y="7229"/>
                </a:moveTo>
                <a:cubicBezTo>
                  <a:pt x="20046" y="7318"/>
                  <a:pt x="20037" y="7353"/>
                  <a:pt x="20037" y="7530"/>
                </a:cubicBezTo>
                <a:cubicBezTo>
                  <a:pt x="20037" y="7809"/>
                  <a:pt x="20083" y="7855"/>
                  <a:pt x="20205" y="7695"/>
                </a:cubicBezTo>
                <a:cubicBezTo>
                  <a:pt x="20259" y="7625"/>
                  <a:pt x="20272" y="7568"/>
                  <a:pt x="20279" y="7381"/>
                </a:cubicBezTo>
                <a:cubicBezTo>
                  <a:pt x="20288" y="7109"/>
                  <a:pt x="20249" y="7071"/>
                  <a:pt x="20119" y="7229"/>
                </a:cubicBezTo>
                <a:close/>
                <a:moveTo>
                  <a:pt x="5740" y="6994"/>
                </a:moveTo>
                <a:cubicBezTo>
                  <a:pt x="5690" y="7079"/>
                  <a:pt x="5678" y="7142"/>
                  <a:pt x="5678" y="7337"/>
                </a:cubicBezTo>
                <a:cubicBezTo>
                  <a:pt x="5678" y="7469"/>
                  <a:pt x="5692" y="7595"/>
                  <a:pt x="5710" y="7620"/>
                </a:cubicBezTo>
                <a:cubicBezTo>
                  <a:pt x="5742" y="7668"/>
                  <a:pt x="5935" y="7645"/>
                  <a:pt x="5978" y="7589"/>
                </a:cubicBezTo>
                <a:cubicBezTo>
                  <a:pt x="6008" y="7549"/>
                  <a:pt x="5975" y="7476"/>
                  <a:pt x="5928" y="7476"/>
                </a:cubicBezTo>
                <a:cubicBezTo>
                  <a:pt x="5877" y="7476"/>
                  <a:pt x="5853" y="7316"/>
                  <a:pt x="5872" y="7109"/>
                </a:cubicBezTo>
                <a:cubicBezTo>
                  <a:pt x="5893" y="6890"/>
                  <a:pt x="5833" y="6838"/>
                  <a:pt x="5740" y="6994"/>
                </a:cubicBezTo>
                <a:close/>
                <a:moveTo>
                  <a:pt x="20080" y="6259"/>
                </a:moveTo>
                <a:cubicBezTo>
                  <a:pt x="20063" y="6662"/>
                  <a:pt x="20074" y="6691"/>
                  <a:pt x="20195" y="6573"/>
                </a:cubicBezTo>
                <a:cubicBezTo>
                  <a:pt x="20297" y="6475"/>
                  <a:pt x="20326" y="6403"/>
                  <a:pt x="20326" y="6255"/>
                </a:cubicBezTo>
                <a:cubicBezTo>
                  <a:pt x="20326" y="6144"/>
                  <a:pt x="20305" y="6087"/>
                  <a:pt x="20222" y="5969"/>
                </a:cubicBezTo>
                <a:cubicBezTo>
                  <a:pt x="20100" y="5796"/>
                  <a:pt x="20099" y="5797"/>
                  <a:pt x="20080" y="6259"/>
                </a:cubicBezTo>
                <a:close/>
                <a:moveTo>
                  <a:pt x="9174" y="3773"/>
                </a:moveTo>
                <a:cubicBezTo>
                  <a:pt x="9081" y="3880"/>
                  <a:pt x="9119" y="3963"/>
                  <a:pt x="9262" y="3963"/>
                </a:cubicBezTo>
                <a:cubicBezTo>
                  <a:pt x="9338" y="3963"/>
                  <a:pt x="9371" y="3985"/>
                  <a:pt x="9403" y="4058"/>
                </a:cubicBezTo>
                <a:cubicBezTo>
                  <a:pt x="9475" y="4215"/>
                  <a:pt x="9452" y="4374"/>
                  <a:pt x="9332" y="4565"/>
                </a:cubicBezTo>
                <a:lnTo>
                  <a:pt x="9278" y="4652"/>
                </a:lnTo>
                <a:lnTo>
                  <a:pt x="9366" y="4783"/>
                </a:lnTo>
                <a:cubicBezTo>
                  <a:pt x="9499" y="4982"/>
                  <a:pt x="9585" y="4997"/>
                  <a:pt x="11276" y="5110"/>
                </a:cubicBezTo>
                <a:cubicBezTo>
                  <a:pt x="11608" y="5132"/>
                  <a:pt x="11886" y="5158"/>
                  <a:pt x="11893" y="5168"/>
                </a:cubicBezTo>
                <a:cubicBezTo>
                  <a:pt x="11899" y="5177"/>
                  <a:pt x="12080" y="5185"/>
                  <a:pt x="12294" y="5185"/>
                </a:cubicBezTo>
                <a:cubicBezTo>
                  <a:pt x="12666" y="5185"/>
                  <a:pt x="12685" y="5181"/>
                  <a:pt x="12724" y="5100"/>
                </a:cubicBezTo>
                <a:cubicBezTo>
                  <a:pt x="12788" y="4968"/>
                  <a:pt x="12773" y="4888"/>
                  <a:pt x="12667" y="4789"/>
                </a:cubicBezTo>
                <a:cubicBezTo>
                  <a:pt x="12500" y="4635"/>
                  <a:pt x="12443" y="4520"/>
                  <a:pt x="12429" y="4310"/>
                </a:cubicBezTo>
                <a:cubicBezTo>
                  <a:pt x="12422" y="4202"/>
                  <a:pt x="12398" y="4095"/>
                  <a:pt x="12373" y="4063"/>
                </a:cubicBezTo>
                <a:cubicBezTo>
                  <a:pt x="12347" y="4029"/>
                  <a:pt x="12230" y="3990"/>
                  <a:pt x="12080" y="3967"/>
                </a:cubicBezTo>
                <a:cubicBezTo>
                  <a:pt x="11943" y="3945"/>
                  <a:pt x="11726" y="3911"/>
                  <a:pt x="11600" y="3891"/>
                </a:cubicBezTo>
                <a:cubicBezTo>
                  <a:pt x="11473" y="3870"/>
                  <a:pt x="11354" y="3840"/>
                  <a:pt x="11336" y="3823"/>
                </a:cubicBezTo>
                <a:cubicBezTo>
                  <a:pt x="11282" y="3774"/>
                  <a:pt x="10800" y="3734"/>
                  <a:pt x="9999" y="3711"/>
                </a:cubicBezTo>
                <a:cubicBezTo>
                  <a:pt x="9256" y="3690"/>
                  <a:pt x="9247" y="3691"/>
                  <a:pt x="9174" y="3773"/>
                </a:cubicBezTo>
                <a:close/>
                <a:moveTo>
                  <a:pt x="14604" y="4445"/>
                </a:moveTo>
                <a:cubicBezTo>
                  <a:pt x="14538" y="4569"/>
                  <a:pt x="14459" y="4702"/>
                  <a:pt x="14428" y="4742"/>
                </a:cubicBezTo>
                <a:cubicBezTo>
                  <a:pt x="14361" y="4829"/>
                  <a:pt x="14355" y="4949"/>
                  <a:pt x="14416" y="4983"/>
                </a:cubicBezTo>
                <a:cubicBezTo>
                  <a:pt x="14629" y="5101"/>
                  <a:pt x="15167" y="5144"/>
                  <a:pt x="15253" y="5050"/>
                </a:cubicBezTo>
                <a:cubicBezTo>
                  <a:pt x="15282" y="5019"/>
                  <a:pt x="15330" y="4994"/>
                  <a:pt x="15360" y="4994"/>
                </a:cubicBezTo>
                <a:cubicBezTo>
                  <a:pt x="15444" y="4994"/>
                  <a:pt x="15479" y="4920"/>
                  <a:pt x="15479" y="4741"/>
                </a:cubicBezTo>
                <a:cubicBezTo>
                  <a:pt x="15479" y="4575"/>
                  <a:pt x="15415" y="4460"/>
                  <a:pt x="15323" y="4460"/>
                </a:cubicBezTo>
                <a:cubicBezTo>
                  <a:pt x="15302" y="4460"/>
                  <a:pt x="15253" y="4417"/>
                  <a:pt x="15215" y="4364"/>
                </a:cubicBezTo>
                <a:cubicBezTo>
                  <a:pt x="15157" y="4283"/>
                  <a:pt x="15112" y="4264"/>
                  <a:pt x="14935" y="4244"/>
                </a:cubicBezTo>
                <a:lnTo>
                  <a:pt x="14723" y="4220"/>
                </a:lnTo>
                <a:close/>
                <a:moveTo>
                  <a:pt x="13039" y="3246"/>
                </a:moveTo>
                <a:cubicBezTo>
                  <a:pt x="12911" y="3417"/>
                  <a:pt x="12844" y="3570"/>
                  <a:pt x="12844" y="3691"/>
                </a:cubicBezTo>
                <a:cubicBezTo>
                  <a:pt x="12844" y="3734"/>
                  <a:pt x="12910" y="3847"/>
                  <a:pt x="13001" y="3962"/>
                </a:cubicBezTo>
                <a:cubicBezTo>
                  <a:pt x="13149" y="4148"/>
                  <a:pt x="13240" y="4331"/>
                  <a:pt x="13240" y="4446"/>
                </a:cubicBezTo>
                <a:cubicBezTo>
                  <a:pt x="13240" y="4560"/>
                  <a:pt x="13531" y="4725"/>
                  <a:pt x="13713" y="4714"/>
                </a:cubicBezTo>
                <a:cubicBezTo>
                  <a:pt x="13800" y="4708"/>
                  <a:pt x="13806" y="4699"/>
                  <a:pt x="13825" y="4538"/>
                </a:cubicBezTo>
                <a:cubicBezTo>
                  <a:pt x="13859" y="4241"/>
                  <a:pt x="14113" y="3882"/>
                  <a:pt x="14323" y="3833"/>
                </a:cubicBezTo>
                <a:cubicBezTo>
                  <a:pt x="14473" y="3799"/>
                  <a:pt x="14557" y="3717"/>
                  <a:pt x="14557" y="3605"/>
                </a:cubicBezTo>
                <a:cubicBezTo>
                  <a:pt x="14557" y="3487"/>
                  <a:pt x="14518" y="3444"/>
                  <a:pt x="14359" y="3389"/>
                </a:cubicBezTo>
                <a:cubicBezTo>
                  <a:pt x="14287" y="3364"/>
                  <a:pt x="14174" y="3319"/>
                  <a:pt x="14109" y="3288"/>
                </a:cubicBezTo>
                <a:cubicBezTo>
                  <a:pt x="13918" y="3198"/>
                  <a:pt x="13476" y="3085"/>
                  <a:pt x="13311" y="3085"/>
                </a:cubicBezTo>
                <a:cubicBezTo>
                  <a:pt x="13169" y="3085"/>
                  <a:pt x="13151" y="3096"/>
                  <a:pt x="13039" y="3246"/>
                </a:cubicBezTo>
                <a:close/>
              </a:path>
            </a:pathLst>
          </a:custGeom>
          <a:ln w="12700">
            <a:miter lim="400000"/>
          </a:ln>
        </p:spPr>
      </p:pic>
      <p:pic>
        <p:nvPicPr>
          <p:cNvPr id="202" name="pasted-movie.png" descr="pasted-movie.png"/>
          <p:cNvPicPr>
            <a:picLocks noChangeAspect="1"/>
          </p:cNvPicPr>
          <p:nvPr/>
        </p:nvPicPr>
        <p:blipFill>
          <a:blip r:embed="rId4">
            <a:extLst/>
          </a:blip>
          <a:stretch>
            <a:fillRect/>
          </a:stretch>
        </p:blipFill>
        <p:spPr>
          <a:xfrm>
            <a:off x="8892516" y="644570"/>
            <a:ext cx="14954307" cy="1901705"/>
          </a:xfrm>
          <a:prstGeom prst="rect">
            <a:avLst/>
          </a:prstGeom>
          <a:ln w="12700">
            <a:miter lim="400000"/>
          </a:ln>
          <a:effectLst>
            <a:outerShdw sx="100000" sy="100000" kx="0" ky="0" algn="b" rotWithShape="0" blurRad="203200" dist="241300" dir="1543842">
              <a:srgbClr val="000000"/>
            </a:outerShdw>
          </a:effectLst>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365" name="Colossians 3:9–17 (NKJV)…"/>
          <p:cNvSpPr txBox="1"/>
          <p:nvPr/>
        </p:nvSpPr>
        <p:spPr>
          <a:xfrm>
            <a:off x="740977" y="261050"/>
            <a:ext cx="22902047" cy="13055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10000">
                <a:solidFill>
                  <a:srgbClr val="FFFFFF"/>
                </a:solidFill>
                <a:effectLst>
                  <a:outerShdw sx="100000" sy="100000" kx="0" ky="0" algn="b" rotWithShape="0" blurRad="50800" dist="63500" dir="2322133">
                    <a:srgbClr val="000000"/>
                  </a:outerShdw>
                </a:effectLst>
                <a:latin typeface="Helvetica"/>
                <a:ea typeface="Helvetica"/>
                <a:cs typeface="Helvetica"/>
                <a:sym typeface="Helvetica"/>
              </a:defRPr>
            </a:pPr>
            <a:r>
              <a:t>Colossians 3:9–17 (NKJV)</a:t>
            </a:r>
          </a:p>
          <a:p>
            <a:pPr algn="ctr" defTabSz="457200">
              <a:lnSpc>
                <a:spcPct val="100000"/>
              </a:lnSpc>
              <a:spcBef>
                <a:spcPts val="0"/>
              </a:spcBef>
              <a:defRPr sz="7500">
                <a:solidFill>
                  <a:srgbClr val="FFFFFF"/>
                </a:solidFill>
                <a:effectLst>
                  <a:outerShdw sx="100000" sy="100000" kx="0" ky="0" algn="b" rotWithShape="0" blurRad="50800" dist="63500" dir="2322133">
                    <a:srgbClr val="000000"/>
                  </a:outerShdw>
                </a:effectLst>
                <a:latin typeface="Helvetica"/>
                <a:ea typeface="Helvetica"/>
                <a:cs typeface="Helvetica"/>
                <a:sym typeface="Helvetica"/>
              </a:defRPr>
            </a:pPr>
            <a:r>
              <a:rPr baseline="31999"/>
              <a:t>14</a:t>
            </a:r>
            <a:r>
              <a:t> But above all these things put on love, which is the bond of perfection. </a:t>
            </a:r>
            <a:r>
              <a:rPr baseline="31999"/>
              <a:t>15</a:t>
            </a:r>
            <a:r>
              <a:t> And let the peace of God rule in your hearts, to which also you were called in one body; and be thankful. </a:t>
            </a:r>
            <a:r>
              <a:rPr baseline="31999"/>
              <a:t>16</a:t>
            </a:r>
            <a:r>
              <a:t> Let the word of Christ dwell in you richly in all wisdom, teaching and admonishing one another in psalms and hymns and spiritual songs, singing with grace in your hearts to the Lord. </a:t>
            </a:r>
            <a:r>
              <a:rPr baseline="31999"/>
              <a:t>17</a:t>
            </a:r>
            <a:r>
              <a:t> And whatever you do in word or deed, </a:t>
            </a:r>
            <a:r>
              <a:rPr i="1"/>
              <a:t>do</a:t>
            </a:r>
            <a:r>
              <a:t> all in the name of the Lord Jesus, giving thanks to God the Father through Him.</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4" name="Rounded Rectangle"/>
          <p:cNvSpPr/>
          <p:nvPr/>
        </p:nvSpPr>
        <p:spPr>
          <a:xfrm>
            <a:off x="76859" y="146869"/>
            <a:ext cx="24230283" cy="1270001"/>
          </a:xfrm>
          <a:prstGeom prst="roundRect">
            <a:avLst>
              <a:gd name="adj" fmla="val 15000"/>
            </a:avLst>
          </a:prstGeom>
          <a:solidFill>
            <a:srgbClr val="5A5F5E"/>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205" name="THE BOOK OF PHILEMON"/>
          <p:cNvSpPr txBox="1"/>
          <p:nvPr/>
        </p:nvSpPr>
        <p:spPr>
          <a:xfrm>
            <a:off x="10948854" y="286569"/>
            <a:ext cx="12825815" cy="990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ctr">
              <a:defRPr spc="1652" sz="5700">
                <a:solidFill>
                  <a:srgbClr val="FFFFFF"/>
                </a:solidFill>
                <a:effectLst>
                  <a:outerShdw sx="100000" sy="100000" kx="0" ky="0" algn="b" rotWithShape="0" blurRad="50800" dist="63500" dir="2810569">
                    <a:srgbClr val="000000"/>
                  </a:outerShdw>
                </a:effectLst>
                <a:latin typeface="Century Gothic"/>
                <a:ea typeface="Century Gothic"/>
                <a:cs typeface="Century Gothic"/>
                <a:sym typeface="Century Gothic"/>
              </a:defRPr>
            </a:lvl1pPr>
          </a:lstStyle>
          <a:p>
            <a:pPr/>
            <a:r>
              <a:t>THE BOOK OF PHILEMON</a:t>
            </a:r>
          </a:p>
        </p:txBody>
      </p:sp>
      <p:pic>
        <p:nvPicPr>
          <p:cNvPr id="206" name="pasted-movie.png" descr="pasted-movie.png"/>
          <p:cNvPicPr>
            <a:picLocks noChangeAspect="1"/>
          </p:cNvPicPr>
          <p:nvPr/>
        </p:nvPicPr>
        <p:blipFill>
          <a:blip r:embed="rId2">
            <a:extLst/>
          </a:blip>
          <a:stretch>
            <a:fillRect/>
          </a:stretch>
        </p:blipFill>
        <p:spPr>
          <a:xfrm>
            <a:off x="146819" y="104928"/>
            <a:ext cx="10646429" cy="1353882"/>
          </a:xfrm>
          <a:prstGeom prst="rect">
            <a:avLst/>
          </a:prstGeom>
          <a:ln w="12700">
            <a:miter lim="400000"/>
          </a:ln>
          <a:effectLst>
            <a:outerShdw sx="100000" sy="100000" kx="0" ky="0" algn="b" rotWithShape="0" blurRad="203200" dist="241300" dir="1543842">
              <a:srgbClr val="000000">
                <a:alpha val="59401"/>
              </a:srgbClr>
            </a:outerShdw>
          </a:effectLst>
        </p:spPr>
      </p:pic>
      <p:pic>
        <p:nvPicPr>
          <p:cNvPr id="207" name="pasted-movie.png" descr="pasted-movie.png"/>
          <p:cNvPicPr>
            <a:picLocks noChangeAspect="1"/>
          </p:cNvPicPr>
          <p:nvPr/>
        </p:nvPicPr>
        <p:blipFill>
          <a:blip r:embed="rId3">
            <a:extLst/>
          </a:blip>
          <a:stretch>
            <a:fillRect/>
          </a:stretch>
        </p:blipFill>
        <p:spPr>
          <a:xfrm>
            <a:off x="-6479" y="1507102"/>
            <a:ext cx="8812446" cy="12070381"/>
          </a:xfrm>
          <a:prstGeom prst="rect">
            <a:avLst/>
          </a:prstGeom>
          <a:ln w="12700">
            <a:miter lim="400000"/>
          </a:ln>
        </p:spPr>
      </p:pic>
      <p:sp>
        <p:nvSpPr>
          <p:cNvPr id="208" name="The shortest of Paul’s letters, only 335 words in Greek, yet it is rich in meaning and application.…"/>
          <p:cNvSpPr txBox="1"/>
          <p:nvPr/>
        </p:nvSpPr>
        <p:spPr>
          <a:xfrm>
            <a:off x="9878422" y="1832396"/>
            <a:ext cx="13667079" cy="1141979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1117600" indent="-1117600" defTabSz="457200">
              <a:lnSpc>
                <a:spcPct val="100000"/>
              </a:lnSpc>
              <a:spcBef>
                <a:spcPts val="2900"/>
              </a:spcBef>
              <a:buSzPct val="80000"/>
              <a:buBlip>
                <a:blip r:embed="rId4"/>
              </a:buBlip>
              <a:defRPr sz="6600">
                <a:solidFill>
                  <a:srgbClr val="000000"/>
                </a:solidFill>
                <a:latin typeface="Times New Roman"/>
                <a:ea typeface="Times New Roman"/>
                <a:cs typeface="Times New Roman"/>
                <a:sym typeface="Times New Roman"/>
              </a:defRPr>
            </a:pPr>
            <a:r>
              <a:t>The shortest of Paul’s letters, only 335 words in Greek, yet it is rich in meaning and application. </a:t>
            </a:r>
          </a:p>
          <a:p>
            <a:pPr marL="1117600" indent="-1117600" defTabSz="457200">
              <a:lnSpc>
                <a:spcPct val="100000"/>
              </a:lnSpc>
              <a:spcBef>
                <a:spcPts val="2900"/>
              </a:spcBef>
              <a:buSzPct val="80000"/>
              <a:buBlip>
                <a:blip r:embed="rId4"/>
              </a:buBlip>
              <a:defRPr sz="6600">
                <a:solidFill>
                  <a:srgbClr val="000000"/>
                </a:solidFill>
                <a:latin typeface="Times New Roman"/>
                <a:ea typeface="Times New Roman"/>
                <a:cs typeface="Times New Roman"/>
                <a:sym typeface="Times New Roman"/>
              </a:defRPr>
            </a:pPr>
            <a:r>
              <a:t>It is an appeal from an imprisoned apostle to a faithful friend regarding his runaway slave, who is now a beloved brother. </a:t>
            </a:r>
          </a:p>
          <a:p>
            <a:pPr marL="1117600" indent="-1117600" defTabSz="457200">
              <a:lnSpc>
                <a:spcPct val="100000"/>
              </a:lnSpc>
              <a:spcBef>
                <a:spcPts val="2900"/>
              </a:spcBef>
              <a:buSzPct val="80000"/>
              <a:buBlip>
                <a:blip r:embed="rId4"/>
              </a:buBlip>
              <a:defRPr sz="6600">
                <a:solidFill>
                  <a:srgbClr val="000000"/>
                </a:solidFill>
                <a:latin typeface="Times New Roman"/>
                <a:ea typeface="Times New Roman"/>
                <a:cs typeface="Times New Roman"/>
                <a:sym typeface="Times New Roman"/>
              </a:defRPr>
            </a:pPr>
            <a:r>
              <a:t>Its governing note is not coercion but love. Paul could have commanded. He chooses instead to plead “for love’s sake” (v. 9). </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208">
                                            <p:txEl>
                                              <p:pRg st="1" end="1"/>
                                            </p:txEl>
                                          </p:spTgt>
                                        </p:tgtEl>
                                        <p:attrNameLst>
                                          <p:attrName>style.visibility</p:attrName>
                                        </p:attrNameLst>
                                      </p:cBhvr>
                                      <p:to>
                                        <p:strVal val="visible"/>
                                      </p:to>
                                    </p:set>
                                    <p:animEffect filter="wipe(left)" transition="in">
                                      <p:cBhvr>
                                        <p:cTn id="7" dur="1500"/>
                                        <p:tgtEl>
                                          <p:spTgt spid="20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208">
                                            <p:txEl>
                                              <p:pRg st="2" end="2"/>
                                            </p:txEl>
                                          </p:spTgt>
                                        </p:tgtEl>
                                        <p:attrNameLst>
                                          <p:attrName>style.visibility</p:attrName>
                                        </p:attrNameLst>
                                      </p:cBhvr>
                                      <p:to>
                                        <p:strVal val="visible"/>
                                      </p:to>
                                    </p:set>
                                    <p:animEffect filter="wipe(left)" transition="in">
                                      <p:cBhvr>
                                        <p:cTn id="12" dur="1500"/>
                                        <p:tgtEl>
                                          <p:spTgt spid="208">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08" grpId="1"/>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0" name="Rounded Rectangle"/>
          <p:cNvSpPr/>
          <p:nvPr/>
        </p:nvSpPr>
        <p:spPr>
          <a:xfrm>
            <a:off x="76859" y="146869"/>
            <a:ext cx="24230283" cy="1270001"/>
          </a:xfrm>
          <a:prstGeom prst="roundRect">
            <a:avLst>
              <a:gd name="adj" fmla="val 15000"/>
            </a:avLst>
          </a:prstGeom>
          <a:solidFill>
            <a:srgbClr val="5A5F5E"/>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211" name="THE BOOK OF PHILEMON"/>
          <p:cNvSpPr txBox="1"/>
          <p:nvPr/>
        </p:nvSpPr>
        <p:spPr>
          <a:xfrm>
            <a:off x="10948854" y="286569"/>
            <a:ext cx="12825815" cy="990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ctr">
              <a:defRPr spc="1652" sz="5700">
                <a:solidFill>
                  <a:srgbClr val="FFFFFF"/>
                </a:solidFill>
                <a:effectLst>
                  <a:outerShdw sx="100000" sy="100000" kx="0" ky="0" algn="b" rotWithShape="0" blurRad="50800" dist="63500" dir="2810569">
                    <a:srgbClr val="000000"/>
                  </a:outerShdw>
                </a:effectLst>
                <a:latin typeface="Century Gothic"/>
                <a:ea typeface="Century Gothic"/>
                <a:cs typeface="Century Gothic"/>
                <a:sym typeface="Century Gothic"/>
              </a:defRPr>
            </a:lvl1pPr>
          </a:lstStyle>
          <a:p>
            <a:pPr/>
            <a:r>
              <a:t>THE BOOK OF PHILEMON</a:t>
            </a:r>
          </a:p>
        </p:txBody>
      </p:sp>
      <p:pic>
        <p:nvPicPr>
          <p:cNvPr id="212" name="pasted-movie.png" descr="pasted-movie.png"/>
          <p:cNvPicPr>
            <a:picLocks noChangeAspect="1"/>
          </p:cNvPicPr>
          <p:nvPr/>
        </p:nvPicPr>
        <p:blipFill>
          <a:blip r:embed="rId2">
            <a:extLst/>
          </a:blip>
          <a:stretch>
            <a:fillRect/>
          </a:stretch>
        </p:blipFill>
        <p:spPr>
          <a:xfrm>
            <a:off x="146819" y="104928"/>
            <a:ext cx="10646429" cy="1353882"/>
          </a:xfrm>
          <a:prstGeom prst="rect">
            <a:avLst/>
          </a:prstGeom>
          <a:ln w="12700">
            <a:miter lim="400000"/>
          </a:ln>
          <a:effectLst>
            <a:outerShdw sx="100000" sy="100000" kx="0" ky="0" algn="b" rotWithShape="0" blurRad="203200" dist="241300" dir="1543842">
              <a:srgbClr val="000000">
                <a:alpha val="59401"/>
              </a:srgbClr>
            </a:outerShdw>
          </a:effectLst>
        </p:spPr>
      </p:pic>
      <p:pic>
        <p:nvPicPr>
          <p:cNvPr id="213" name="pasted-movie.png" descr="pasted-movie.png"/>
          <p:cNvPicPr>
            <a:picLocks noChangeAspect="1"/>
          </p:cNvPicPr>
          <p:nvPr/>
        </p:nvPicPr>
        <p:blipFill>
          <a:blip r:embed="rId3">
            <a:extLst/>
          </a:blip>
          <a:stretch>
            <a:fillRect/>
          </a:stretch>
        </p:blipFill>
        <p:spPr>
          <a:xfrm>
            <a:off x="-6479" y="1507102"/>
            <a:ext cx="8812446" cy="12070381"/>
          </a:xfrm>
          <a:prstGeom prst="rect">
            <a:avLst/>
          </a:prstGeom>
          <a:ln w="12700">
            <a:miter lim="400000"/>
          </a:ln>
        </p:spPr>
      </p:pic>
      <p:sp>
        <p:nvSpPr>
          <p:cNvPr id="214" name="Author: Paul  (Phm 1,9,10,13,23)…"/>
          <p:cNvSpPr txBox="1"/>
          <p:nvPr/>
        </p:nvSpPr>
        <p:spPr>
          <a:xfrm>
            <a:off x="9878422" y="2130845"/>
            <a:ext cx="13667079" cy="1082289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1117600" indent="-1117600" defTabSz="457200">
              <a:lnSpc>
                <a:spcPct val="100000"/>
              </a:lnSpc>
              <a:spcBef>
                <a:spcPts val="2900"/>
              </a:spcBef>
              <a:buSzPct val="80000"/>
              <a:buBlip>
                <a:blip r:embed="rId4"/>
              </a:buBlip>
              <a:defRPr sz="6600">
                <a:solidFill>
                  <a:srgbClr val="000000"/>
                </a:solidFill>
                <a:latin typeface="Times New Roman"/>
                <a:ea typeface="Times New Roman"/>
                <a:cs typeface="Times New Roman"/>
                <a:sym typeface="Times New Roman"/>
              </a:defRPr>
            </a:pPr>
            <a:r>
              <a:rPr b="1"/>
              <a:t>Author</a:t>
            </a:r>
            <a:r>
              <a:t>: Paul  (Phm 1,9,10,13,23) </a:t>
            </a:r>
          </a:p>
          <a:p>
            <a:pPr marL="1117600" indent="-1117600" defTabSz="457200">
              <a:lnSpc>
                <a:spcPct val="100000"/>
              </a:lnSpc>
              <a:spcBef>
                <a:spcPts val="2900"/>
              </a:spcBef>
              <a:buSzPct val="80000"/>
              <a:buBlip>
                <a:blip r:embed="rId4"/>
              </a:buBlip>
              <a:defRPr sz="6600">
                <a:solidFill>
                  <a:srgbClr val="000000"/>
                </a:solidFill>
                <a:latin typeface="Times New Roman"/>
                <a:ea typeface="Times New Roman"/>
                <a:cs typeface="Times New Roman"/>
                <a:sym typeface="Times New Roman"/>
              </a:defRPr>
            </a:pPr>
            <a:r>
              <a:t>Probably during first imprisonment in Rome - 62,63 AD (Col. 4:18; Eph. 3:1; Phili. 1:12-14; Acts 28:30,31) </a:t>
            </a:r>
          </a:p>
          <a:p>
            <a:pPr marL="1117600" indent="-1117600" defTabSz="457200">
              <a:lnSpc>
                <a:spcPct val="100000"/>
              </a:lnSpc>
              <a:spcBef>
                <a:spcPts val="2900"/>
              </a:spcBef>
              <a:buSzPct val="80000"/>
              <a:buBlip>
                <a:blip r:embed="rId4"/>
              </a:buBlip>
              <a:defRPr sz="6600">
                <a:solidFill>
                  <a:srgbClr val="000000"/>
                </a:solidFill>
                <a:latin typeface="Times New Roman"/>
                <a:ea typeface="Times New Roman"/>
                <a:cs typeface="Times New Roman"/>
                <a:sym typeface="Times New Roman"/>
              </a:defRPr>
            </a:pPr>
            <a:r>
              <a:t>About the same time as Colossians —with Timothy (Phm 1; Col 1:1) &amp; Epaphras, Mark, Aristarchus, Demas, &amp; Luke  (Phm 23; Col. 4:10-14)</a:t>
            </a:r>
          </a:p>
          <a:p>
            <a:pPr marL="1117600" indent="-1117600" defTabSz="457200">
              <a:lnSpc>
                <a:spcPct val="100000"/>
              </a:lnSpc>
              <a:spcBef>
                <a:spcPts val="2900"/>
              </a:spcBef>
              <a:buSzPct val="80000"/>
              <a:buBlip>
                <a:blip r:embed="rId4"/>
              </a:buBlip>
              <a:defRPr sz="6600">
                <a:solidFill>
                  <a:srgbClr val="000000"/>
                </a:solidFill>
                <a:latin typeface="Times New Roman"/>
                <a:ea typeface="Times New Roman"/>
                <a:cs typeface="Times New Roman"/>
                <a:sym typeface="Times New Roman"/>
              </a:defRPr>
            </a:pPr>
            <a:r>
              <a:t>Onesimus delivered both (Col 4:7-9)</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214">
                                            <p:txEl>
                                              <p:pRg st="1" end="1"/>
                                            </p:txEl>
                                          </p:spTgt>
                                        </p:tgtEl>
                                        <p:attrNameLst>
                                          <p:attrName>style.visibility</p:attrName>
                                        </p:attrNameLst>
                                      </p:cBhvr>
                                      <p:to>
                                        <p:strVal val="visible"/>
                                      </p:to>
                                    </p:set>
                                    <p:animEffect filter="wipe(left)" transition="in">
                                      <p:cBhvr>
                                        <p:cTn id="7" dur="1500"/>
                                        <p:tgtEl>
                                          <p:spTgt spid="21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214">
                                            <p:txEl>
                                              <p:pRg st="2" end="2"/>
                                            </p:txEl>
                                          </p:spTgt>
                                        </p:tgtEl>
                                        <p:attrNameLst>
                                          <p:attrName>style.visibility</p:attrName>
                                        </p:attrNameLst>
                                      </p:cBhvr>
                                      <p:to>
                                        <p:strVal val="visible"/>
                                      </p:to>
                                    </p:set>
                                    <p:animEffect filter="wipe(left)" transition="in">
                                      <p:cBhvr>
                                        <p:cTn id="12" dur="1500"/>
                                        <p:tgtEl>
                                          <p:spTgt spid="21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214">
                                            <p:txEl>
                                              <p:pRg st="3" end="3"/>
                                            </p:txEl>
                                          </p:spTgt>
                                        </p:tgtEl>
                                        <p:attrNameLst>
                                          <p:attrName>style.visibility</p:attrName>
                                        </p:attrNameLst>
                                      </p:cBhvr>
                                      <p:to>
                                        <p:strVal val="visible"/>
                                      </p:to>
                                    </p:set>
                                    <p:animEffect filter="wipe(left)" transition="in">
                                      <p:cBhvr>
                                        <p:cTn id="17" dur="1500"/>
                                        <p:tgtEl>
                                          <p:spTgt spid="214">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14" grpId="1"/>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6" name="Rounded Rectangle"/>
          <p:cNvSpPr/>
          <p:nvPr/>
        </p:nvSpPr>
        <p:spPr>
          <a:xfrm>
            <a:off x="76859" y="146869"/>
            <a:ext cx="24230283" cy="1270001"/>
          </a:xfrm>
          <a:prstGeom prst="roundRect">
            <a:avLst>
              <a:gd name="adj" fmla="val 15000"/>
            </a:avLst>
          </a:prstGeom>
          <a:solidFill>
            <a:srgbClr val="5A5F5E"/>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217" name="THE BOOK OF PHILEMON"/>
          <p:cNvSpPr txBox="1"/>
          <p:nvPr/>
        </p:nvSpPr>
        <p:spPr>
          <a:xfrm>
            <a:off x="10948854" y="286569"/>
            <a:ext cx="12825815" cy="990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ctr">
              <a:defRPr spc="1652" sz="5700">
                <a:solidFill>
                  <a:srgbClr val="FFFFFF"/>
                </a:solidFill>
                <a:effectLst>
                  <a:outerShdw sx="100000" sy="100000" kx="0" ky="0" algn="b" rotWithShape="0" blurRad="50800" dist="63500" dir="2810569">
                    <a:srgbClr val="000000"/>
                  </a:outerShdw>
                </a:effectLst>
                <a:latin typeface="Century Gothic"/>
                <a:ea typeface="Century Gothic"/>
                <a:cs typeface="Century Gothic"/>
                <a:sym typeface="Century Gothic"/>
              </a:defRPr>
            </a:lvl1pPr>
          </a:lstStyle>
          <a:p>
            <a:pPr/>
            <a:r>
              <a:t>THE BOOK OF PHILEMON</a:t>
            </a:r>
          </a:p>
        </p:txBody>
      </p:sp>
      <p:pic>
        <p:nvPicPr>
          <p:cNvPr id="218" name="pasted-movie.png" descr="pasted-movie.png"/>
          <p:cNvPicPr>
            <a:picLocks noChangeAspect="1"/>
          </p:cNvPicPr>
          <p:nvPr/>
        </p:nvPicPr>
        <p:blipFill>
          <a:blip r:embed="rId2">
            <a:extLst/>
          </a:blip>
          <a:stretch>
            <a:fillRect/>
          </a:stretch>
        </p:blipFill>
        <p:spPr>
          <a:xfrm>
            <a:off x="146819" y="104928"/>
            <a:ext cx="10646429" cy="1353882"/>
          </a:xfrm>
          <a:prstGeom prst="rect">
            <a:avLst/>
          </a:prstGeom>
          <a:ln w="12700">
            <a:miter lim="400000"/>
          </a:ln>
          <a:effectLst>
            <a:outerShdw sx="100000" sy="100000" kx="0" ky="0" algn="b" rotWithShape="0" blurRad="203200" dist="241300" dir="1543842">
              <a:srgbClr val="000000">
                <a:alpha val="59401"/>
              </a:srgbClr>
            </a:outerShdw>
          </a:effectLst>
        </p:spPr>
      </p:pic>
      <p:pic>
        <p:nvPicPr>
          <p:cNvPr id="219" name="pasted-movie.png" descr="pasted-movie.png"/>
          <p:cNvPicPr>
            <a:picLocks noChangeAspect="1"/>
          </p:cNvPicPr>
          <p:nvPr/>
        </p:nvPicPr>
        <p:blipFill>
          <a:blip r:embed="rId3">
            <a:extLst/>
          </a:blip>
          <a:stretch>
            <a:fillRect/>
          </a:stretch>
        </p:blipFill>
        <p:spPr>
          <a:xfrm>
            <a:off x="-6479" y="1507102"/>
            <a:ext cx="8812446" cy="12070381"/>
          </a:xfrm>
          <a:prstGeom prst="rect">
            <a:avLst/>
          </a:prstGeom>
          <a:ln w="12700">
            <a:miter lim="400000"/>
          </a:ln>
        </p:spPr>
      </p:pic>
      <p:sp>
        <p:nvSpPr>
          <p:cNvPr id="220" name="Philemon (1)…"/>
          <p:cNvSpPr txBox="1"/>
          <p:nvPr/>
        </p:nvSpPr>
        <p:spPr>
          <a:xfrm>
            <a:off x="9372689" y="2017624"/>
            <a:ext cx="14867192" cy="1104933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1117600" indent="-1117600" defTabSz="457200">
              <a:lnSpc>
                <a:spcPct val="100000"/>
              </a:lnSpc>
              <a:spcBef>
                <a:spcPts val="2900"/>
              </a:spcBef>
              <a:buSzPct val="80000"/>
              <a:buBlip>
                <a:blip r:embed="rId4"/>
              </a:buBlip>
              <a:defRPr sz="7000">
                <a:solidFill>
                  <a:srgbClr val="000000"/>
                </a:solidFill>
                <a:latin typeface="Times New Roman"/>
                <a:ea typeface="Times New Roman"/>
                <a:cs typeface="Times New Roman"/>
                <a:sym typeface="Times New Roman"/>
              </a:defRPr>
            </a:pPr>
            <a:r>
              <a:rPr b="1"/>
              <a:t>Philemon</a:t>
            </a:r>
            <a:r>
              <a:t> (1) </a:t>
            </a:r>
          </a:p>
          <a:p>
            <a:pPr marL="1536699" indent="-1117599" defTabSz="457200">
              <a:lnSpc>
                <a:spcPct val="100000"/>
              </a:lnSpc>
              <a:spcBef>
                <a:spcPts val="2900"/>
              </a:spcBef>
              <a:buSzPct val="80000"/>
              <a:buBlip>
                <a:blip r:embed="rId5"/>
              </a:buBlip>
              <a:defRPr sz="7000">
                <a:solidFill>
                  <a:srgbClr val="000000"/>
                </a:solidFill>
                <a:latin typeface="Times New Roman"/>
                <a:ea typeface="Times New Roman"/>
                <a:cs typeface="Times New Roman"/>
                <a:sym typeface="Times New Roman"/>
              </a:defRPr>
            </a:pPr>
            <a:r>
              <a:t>Beloved friend &amp; fellow laborer (1)</a:t>
            </a:r>
          </a:p>
          <a:p>
            <a:pPr marL="1536699" indent="-1117599" defTabSz="457200">
              <a:lnSpc>
                <a:spcPct val="100000"/>
              </a:lnSpc>
              <a:spcBef>
                <a:spcPts val="2900"/>
              </a:spcBef>
              <a:buSzPct val="80000"/>
              <a:buBlip>
                <a:blip r:embed="rId5"/>
              </a:buBlip>
              <a:defRPr sz="7000">
                <a:solidFill>
                  <a:srgbClr val="000000"/>
                </a:solidFill>
                <a:latin typeface="Times New Roman"/>
                <a:ea typeface="Times New Roman"/>
                <a:cs typeface="Times New Roman"/>
                <a:sym typeface="Times New Roman"/>
              </a:defRPr>
            </a:pPr>
            <a:r>
              <a:t>A faithful, loving &amp; hospitable Christian (5-6)</a:t>
            </a:r>
          </a:p>
          <a:p>
            <a:pPr marL="1536699" indent="-1117599" defTabSz="457200">
              <a:lnSpc>
                <a:spcPct val="100000"/>
              </a:lnSpc>
              <a:spcBef>
                <a:spcPts val="2900"/>
              </a:spcBef>
              <a:buSzPct val="80000"/>
              <a:buBlip>
                <a:blip r:embed="rId5"/>
              </a:buBlip>
              <a:defRPr sz="7000">
                <a:solidFill>
                  <a:srgbClr val="000000"/>
                </a:solidFill>
                <a:latin typeface="Times New Roman"/>
                <a:ea typeface="Times New Roman"/>
                <a:cs typeface="Times New Roman"/>
                <a:sym typeface="Times New Roman"/>
              </a:defRPr>
            </a:pPr>
            <a:r>
              <a:t>One of Paul’s own converts (19)</a:t>
            </a:r>
          </a:p>
          <a:p>
            <a:pPr marL="1117600" indent="-1117600" defTabSz="457200">
              <a:lnSpc>
                <a:spcPct val="100000"/>
              </a:lnSpc>
              <a:spcBef>
                <a:spcPts val="2900"/>
              </a:spcBef>
              <a:buSzPct val="80000"/>
              <a:buBlip>
                <a:blip r:embed="rId4"/>
              </a:buBlip>
              <a:defRPr sz="7000">
                <a:solidFill>
                  <a:srgbClr val="000000"/>
                </a:solidFill>
                <a:latin typeface="Times New Roman"/>
                <a:ea typeface="Times New Roman"/>
                <a:cs typeface="Times New Roman"/>
                <a:sym typeface="Times New Roman"/>
              </a:defRPr>
            </a:pPr>
            <a:r>
              <a:rPr b="1"/>
              <a:t>Apphia</a:t>
            </a:r>
            <a:r>
              <a:t> (2) Possibly Philemon’s wife</a:t>
            </a:r>
          </a:p>
          <a:p>
            <a:pPr marL="1117600" indent="-1117600" defTabSz="457200">
              <a:lnSpc>
                <a:spcPct val="100000"/>
              </a:lnSpc>
              <a:spcBef>
                <a:spcPts val="2900"/>
              </a:spcBef>
              <a:buSzPct val="80000"/>
              <a:buBlip>
                <a:blip r:embed="rId4"/>
              </a:buBlip>
              <a:defRPr sz="7000">
                <a:solidFill>
                  <a:srgbClr val="000000"/>
                </a:solidFill>
                <a:latin typeface="Times New Roman"/>
                <a:ea typeface="Times New Roman"/>
                <a:cs typeface="Times New Roman"/>
                <a:sym typeface="Times New Roman"/>
              </a:defRPr>
            </a:pPr>
            <a:r>
              <a:rPr b="1"/>
              <a:t>Archippus</a:t>
            </a:r>
            <a:r>
              <a:t> — A Minister of the gospel (Col 4:17) Some suggest Philemon’s son.</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220">
                                            <p:txEl>
                                              <p:pRg st="1" end="1"/>
                                            </p:txEl>
                                          </p:spTgt>
                                        </p:tgtEl>
                                        <p:attrNameLst>
                                          <p:attrName>style.visibility</p:attrName>
                                        </p:attrNameLst>
                                      </p:cBhvr>
                                      <p:to>
                                        <p:strVal val="visible"/>
                                      </p:to>
                                    </p:set>
                                    <p:animEffect filter="wipe(left)" transition="in">
                                      <p:cBhvr>
                                        <p:cTn id="7" dur="1500"/>
                                        <p:tgtEl>
                                          <p:spTgt spid="220">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220">
                                            <p:txEl>
                                              <p:pRg st="2" end="2"/>
                                            </p:txEl>
                                          </p:spTgt>
                                        </p:tgtEl>
                                        <p:attrNameLst>
                                          <p:attrName>style.visibility</p:attrName>
                                        </p:attrNameLst>
                                      </p:cBhvr>
                                      <p:to>
                                        <p:strVal val="visible"/>
                                      </p:to>
                                    </p:set>
                                    <p:animEffect filter="wipe(left)" transition="in">
                                      <p:cBhvr>
                                        <p:cTn id="12" dur="1500"/>
                                        <p:tgtEl>
                                          <p:spTgt spid="22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220">
                                            <p:txEl>
                                              <p:pRg st="3" end="3"/>
                                            </p:txEl>
                                          </p:spTgt>
                                        </p:tgtEl>
                                        <p:attrNameLst>
                                          <p:attrName>style.visibility</p:attrName>
                                        </p:attrNameLst>
                                      </p:cBhvr>
                                      <p:to>
                                        <p:strVal val="visible"/>
                                      </p:to>
                                    </p:set>
                                    <p:animEffect filter="wipe(left)" transition="in">
                                      <p:cBhvr>
                                        <p:cTn id="17" dur="1500"/>
                                        <p:tgtEl>
                                          <p:spTgt spid="220">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8" presetID="22" grpId="1" fill="hold">
                                  <p:stCondLst>
                                    <p:cond delay="0"/>
                                  </p:stCondLst>
                                  <p:iterate type="el" backwards="0">
                                    <p:tmAbs val="0"/>
                                  </p:iterate>
                                  <p:childTnLst>
                                    <p:set>
                                      <p:cBhvr>
                                        <p:cTn id="21" fill="hold"/>
                                        <p:tgtEl>
                                          <p:spTgt spid="220">
                                            <p:txEl>
                                              <p:pRg st="4" end="4"/>
                                            </p:txEl>
                                          </p:spTgt>
                                        </p:tgtEl>
                                        <p:attrNameLst>
                                          <p:attrName>style.visibility</p:attrName>
                                        </p:attrNameLst>
                                      </p:cBhvr>
                                      <p:to>
                                        <p:strVal val="visible"/>
                                      </p:to>
                                    </p:set>
                                    <p:animEffect filter="wipe(left)" transition="in">
                                      <p:cBhvr>
                                        <p:cTn id="22" dur="1500"/>
                                        <p:tgtEl>
                                          <p:spTgt spid="220">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8" presetID="22" grpId="1" fill="hold">
                                  <p:stCondLst>
                                    <p:cond delay="0"/>
                                  </p:stCondLst>
                                  <p:iterate type="el" backwards="0">
                                    <p:tmAbs val="0"/>
                                  </p:iterate>
                                  <p:childTnLst>
                                    <p:set>
                                      <p:cBhvr>
                                        <p:cTn id="26" fill="hold"/>
                                        <p:tgtEl>
                                          <p:spTgt spid="220">
                                            <p:txEl>
                                              <p:pRg st="5" end="5"/>
                                            </p:txEl>
                                          </p:spTgt>
                                        </p:tgtEl>
                                        <p:attrNameLst>
                                          <p:attrName>style.visibility</p:attrName>
                                        </p:attrNameLst>
                                      </p:cBhvr>
                                      <p:to>
                                        <p:strVal val="visible"/>
                                      </p:to>
                                    </p:set>
                                    <p:animEffect filter="wipe(left)" transition="in">
                                      <p:cBhvr>
                                        <p:cTn id="27" dur="1500"/>
                                        <p:tgtEl>
                                          <p:spTgt spid="220">
                                            <p:txEl>
                                              <p:pRg st="5" end="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20" grpId="1"/>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2" name="Rounded Rectangle"/>
          <p:cNvSpPr/>
          <p:nvPr/>
        </p:nvSpPr>
        <p:spPr>
          <a:xfrm>
            <a:off x="76859" y="146869"/>
            <a:ext cx="24230283" cy="1270001"/>
          </a:xfrm>
          <a:prstGeom prst="roundRect">
            <a:avLst>
              <a:gd name="adj" fmla="val 15000"/>
            </a:avLst>
          </a:prstGeom>
          <a:solidFill>
            <a:srgbClr val="5A5F5E"/>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223" name="THE BOOK OF PHILEMON"/>
          <p:cNvSpPr txBox="1"/>
          <p:nvPr/>
        </p:nvSpPr>
        <p:spPr>
          <a:xfrm>
            <a:off x="10948854" y="286569"/>
            <a:ext cx="12825815" cy="990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ctr">
              <a:defRPr spc="1652" sz="5700">
                <a:solidFill>
                  <a:srgbClr val="FFFFFF"/>
                </a:solidFill>
                <a:effectLst>
                  <a:outerShdw sx="100000" sy="100000" kx="0" ky="0" algn="b" rotWithShape="0" blurRad="50800" dist="63500" dir="2810569">
                    <a:srgbClr val="000000"/>
                  </a:outerShdw>
                </a:effectLst>
                <a:latin typeface="Century Gothic"/>
                <a:ea typeface="Century Gothic"/>
                <a:cs typeface="Century Gothic"/>
                <a:sym typeface="Century Gothic"/>
              </a:defRPr>
            </a:lvl1pPr>
          </a:lstStyle>
          <a:p>
            <a:pPr/>
            <a:r>
              <a:t>THE BOOK OF PHILEMON</a:t>
            </a:r>
          </a:p>
        </p:txBody>
      </p:sp>
      <p:pic>
        <p:nvPicPr>
          <p:cNvPr id="224" name="pasted-movie.png" descr="pasted-movie.png"/>
          <p:cNvPicPr>
            <a:picLocks noChangeAspect="1"/>
          </p:cNvPicPr>
          <p:nvPr/>
        </p:nvPicPr>
        <p:blipFill>
          <a:blip r:embed="rId2">
            <a:extLst/>
          </a:blip>
          <a:stretch>
            <a:fillRect/>
          </a:stretch>
        </p:blipFill>
        <p:spPr>
          <a:xfrm>
            <a:off x="146819" y="104928"/>
            <a:ext cx="10646429" cy="1353882"/>
          </a:xfrm>
          <a:prstGeom prst="rect">
            <a:avLst/>
          </a:prstGeom>
          <a:ln w="12700">
            <a:miter lim="400000"/>
          </a:ln>
          <a:effectLst>
            <a:outerShdw sx="100000" sy="100000" kx="0" ky="0" algn="b" rotWithShape="0" blurRad="203200" dist="241300" dir="1543842">
              <a:srgbClr val="000000">
                <a:alpha val="59401"/>
              </a:srgbClr>
            </a:outerShdw>
          </a:effectLst>
        </p:spPr>
      </p:pic>
      <p:pic>
        <p:nvPicPr>
          <p:cNvPr id="225" name="pasted-movie.png" descr="pasted-movie.png"/>
          <p:cNvPicPr>
            <a:picLocks noChangeAspect="1"/>
          </p:cNvPicPr>
          <p:nvPr/>
        </p:nvPicPr>
        <p:blipFill>
          <a:blip r:embed="rId3">
            <a:extLst/>
          </a:blip>
          <a:stretch>
            <a:fillRect/>
          </a:stretch>
        </p:blipFill>
        <p:spPr>
          <a:xfrm>
            <a:off x="-6479" y="1507102"/>
            <a:ext cx="8812446" cy="12070381"/>
          </a:xfrm>
          <a:prstGeom prst="rect">
            <a:avLst/>
          </a:prstGeom>
          <a:ln w="12700">
            <a:miter lim="400000"/>
          </a:ln>
        </p:spPr>
      </p:pic>
      <p:sp>
        <p:nvSpPr>
          <p:cNvPr id="226" name="Onesimus (10)…"/>
          <p:cNvSpPr txBox="1"/>
          <p:nvPr/>
        </p:nvSpPr>
        <p:spPr>
          <a:xfrm>
            <a:off x="9878422" y="2333091"/>
            <a:ext cx="13667079" cy="1041840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1117600" indent="-1117600" defTabSz="457200">
              <a:lnSpc>
                <a:spcPct val="100000"/>
              </a:lnSpc>
              <a:spcBef>
                <a:spcPts val="2900"/>
              </a:spcBef>
              <a:buSzPct val="80000"/>
              <a:buBlip>
                <a:blip r:embed="rId4"/>
              </a:buBlip>
              <a:defRPr sz="8600">
                <a:solidFill>
                  <a:srgbClr val="000000"/>
                </a:solidFill>
                <a:latin typeface="Times New Roman"/>
                <a:ea typeface="Times New Roman"/>
                <a:cs typeface="Times New Roman"/>
                <a:sym typeface="Times New Roman"/>
              </a:defRPr>
            </a:pPr>
            <a:r>
              <a:rPr b="1"/>
              <a:t>Onesimus (10)</a:t>
            </a:r>
          </a:p>
          <a:p>
            <a:pPr marL="1536699" indent="-1117599" defTabSz="457200">
              <a:lnSpc>
                <a:spcPct val="100000"/>
              </a:lnSpc>
              <a:spcBef>
                <a:spcPts val="2900"/>
              </a:spcBef>
              <a:buSzPct val="80000"/>
              <a:buBlip>
                <a:blip r:embed="rId5"/>
              </a:buBlip>
              <a:defRPr sz="8600">
                <a:solidFill>
                  <a:srgbClr val="000000"/>
                </a:solidFill>
                <a:latin typeface="Times New Roman"/>
                <a:ea typeface="Times New Roman"/>
                <a:cs typeface="Times New Roman"/>
                <a:sym typeface="Times New Roman"/>
              </a:defRPr>
            </a:pPr>
            <a:r>
              <a:t>Philemon’s slave (16)</a:t>
            </a:r>
          </a:p>
          <a:p>
            <a:pPr marL="1536699" indent="-1117599" defTabSz="457200">
              <a:lnSpc>
                <a:spcPct val="100000"/>
              </a:lnSpc>
              <a:spcBef>
                <a:spcPts val="2900"/>
              </a:spcBef>
              <a:buSzPct val="80000"/>
              <a:buBlip>
                <a:blip r:embed="rId5"/>
              </a:buBlip>
              <a:defRPr sz="8600">
                <a:solidFill>
                  <a:srgbClr val="000000"/>
                </a:solidFill>
                <a:latin typeface="Times New Roman"/>
                <a:ea typeface="Times New Roman"/>
                <a:cs typeface="Times New Roman"/>
                <a:sym typeface="Times New Roman"/>
              </a:defRPr>
            </a:pPr>
            <a:r>
              <a:t>Ran away (15, 18)</a:t>
            </a:r>
          </a:p>
          <a:p>
            <a:pPr marL="1536699" indent="-1117599" defTabSz="457200">
              <a:lnSpc>
                <a:spcPct val="100000"/>
              </a:lnSpc>
              <a:spcBef>
                <a:spcPts val="2900"/>
              </a:spcBef>
              <a:buSzPct val="80000"/>
              <a:buBlip>
                <a:blip r:embed="rId5"/>
              </a:buBlip>
              <a:defRPr sz="8600">
                <a:solidFill>
                  <a:srgbClr val="000000"/>
                </a:solidFill>
                <a:latin typeface="Times New Roman"/>
                <a:ea typeface="Times New Roman"/>
                <a:cs typeface="Times New Roman"/>
                <a:sym typeface="Times New Roman"/>
              </a:defRPr>
            </a:pPr>
            <a:r>
              <a:t>After traveling to Rome, converted to Christ (10)</a:t>
            </a:r>
          </a:p>
          <a:p>
            <a:pPr marL="1536699" indent="-1117599" defTabSz="457200">
              <a:lnSpc>
                <a:spcPct val="100000"/>
              </a:lnSpc>
              <a:spcBef>
                <a:spcPts val="2900"/>
              </a:spcBef>
              <a:buSzPct val="80000"/>
              <a:buBlip>
                <a:blip r:embed="rId5"/>
              </a:buBlip>
              <a:defRPr sz="8600">
                <a:solidFill>
                  <a:srgbClr val="000000"/>
                </a:solidFill>
                <a:latin typeface="Times New Roman"/>
                <a:ea typeface="Times New Roman"/>
                <a:cs typeface="Times New Roman"/>
                <a:sym typeface="Times New Roman"/>
              </a:defRPr>
            </a:pPr>
            <a:r>
              <a:t>Very dear and useful to Paul  (11-13 and Col 4:10)</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226">
                                            <p:txEl>
                                              <p:pRg st="1" end="1"/>
                                            </p:txEl>
                                          </p:spTgt>
                                        </p:tgtEl>
                                        <p:attrNameLst>
                                          <p:attrName>style.visibility</p:attrName>
                                        </p:attrNameLst>
                                      </p:cBhvr>
                                      <p:to>
                                        <p:strVal val="visible"/>
                                      </p:to>
                                    </p:set>
                                    <p:animEffect filter="wipe(left)" transition="in">
                                      <p:cBhvr>
                                        <p:cTn id="7" dur="1500"/>
                                        <p:tgtEl>
                                          <p:spTgt spid="22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226">
                                            <p:txEl>
                                              <p:pRg st="2" end="2"/>
                                            </p:txEl>
                                          </p:spTgt>
                                        </p:tgtEl>
                                        <p:attrNameLst>
                                          <p:attrName>style.visibility</p:attrName>
                                        </p:attrNameLst>
                                      </p:cBhvr>
                                      <p:to>
                                        <p:strVal val="visible"/>
                                      </p:to>
                                    </p:set>
                                    <p:animEffect filter="wipe(left)" transition="in">
                                      <p:cBhvr>
                                        <p:cTn id="12" dur="1500"/>
                                        <p:tgtEl>
                                          <p:spTgt spid="22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226">
                                            <p:txEl>
                                              <p:pRg st="3" end="3"/>
                                            </p:txEl>
                                          </p:spTgt>
                                        </p:tgtEl>
                                        <p:attrNameLst>
                                          <p:attrName>style.visibility</p:attrName>
                                        </p:attrNameLst>
                                      </p:cBhvr>
                                      <p:to>
                                        <p:strVal val="visible"/>
                                      </p:to>
                                    </p:set>
                                    <p:animEffect filter="wipe(left)" transition="in">
                                      <p:cBhvr>
                                        <p:cTn id="17" dur="1500"/>
                                        <p:tgtEl>
                                          <p:spTgt spid="22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8" presetID="22" grpId="1" fill="hold">
                                  <p:stCondLst>
                                    <p:cond delay="0"/>
                                  </p:stCondLst>
                                  <p:iterate type="el" backwards="0">
                                    <p:tmAbs val="0"/>
                                  </p:iterate>
                                  <p:childTnLst>
                                    <p:set>
                                      <p:cBhvr>
                                        <p:cTn id="21" fill="hold"/>
                                        <p:tgtEl>
                                          <p:spTgt spid="226">
                                            <p:txEl>
                                              <p:pRg st="4" end="4"/>
                                            </p:txEl>
                                          </p:spTgt>
                                        </p:tgtEl>
                                        <p:attrNameLst>
                                          <p:attrName>style.visibility</p:attrName>
                                        </p:attrNameLst>
                                      </p:cBhvr>
                                      <p:to>
                                        <p:strVal val="visible"/>
                                      </p:to>
                                    </p:set>
                                    <p:animEffect filter="wipe(left)" transition="in">
                                      <p:cBhvr>
                                        <p:cTn id="22" dur="1500"/>
                                        <p:tgtEl>
                                          <p:spTgt spid="226">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26" grpId="1"/>
    </p:bld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8" name="Rounded Rectangle"/>
          <p:cNvSpPr/>
          <p:nvPr/>
        </p:nvSpPr>
        <p:spPr>
          <a:xfrm>
            <a:off x="76859" y="146869"/>
            <a:ext cx="24230283" cy="1270001"/>
          </a:xfrm>
          <a:prstGeom prst="roundRect">
            <a:avLst>
              <a:gd name="adj" fmla="val 15000"/>
            </a:avLst>
          </a:prstGeom>
          <a:solidFill>
            <a:srgbClr val="5A5F5E"/>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229" name="THE BOOK OF PHILEMON"/>
          <p:cNvSpPr txBox="1"/>
          <p:nvPr/>
        </p:nvSpPr>
        <p:spPr>
          <a:xfrm>
            <a:off x="10948854" y="286569"/>
            <a:ext cx="12825815" cy="990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ctr">
              <a:defRPr spc="1652" sz="5700">
                <a:solidFill>
                  <a:srgbClr val="FFFFFF"/>
                </a:solidFill>
                <a:effectLst>
                  <a:outerShdw sx="100000" sy="100000" kx="0" ky="0" algn="b" rotWithShape="0" blurRad="50800" dist="63500" dir="2810569">
                    <a:srgbClr val="000000"/>
                  </a:outerShdw>
                </a:effectLst>
                <a:latin typeface="Century Gothic"/>
                <a:ea typeface="Century Gothic"/>
                <a:cs typeface="Century Gothic"/>
                <a:sym typeface="Century Gothic"/>
              </a:defRPr>
            </a:lvl1pPr>
          </a:lstStyle>
          <a:p>
            <a:pPr/>
            <a:r>
              <a:t>THE BOOK OF PHILEMON</a:t>
            </a:r>
          </a:p>
        </p:txBody>
      </p:sp>
      <p:pic>
        <p:nvPicPr>
          <p:cNvPr id="230" name="pasted-movie.png" descr="pasted-movie.png"/>
          <p:cNvPicPr>
            <a:picLocks noChangeAspect="1"/>
          </p:cNvPicPr>
          <p:nvPr/>
        </p:nvPicPr>
        <p:blipFill>
          <a:blip r:embed="rId2">
            <a:extLst/>
          </a:blip>
          <a:stretch>
            <a:fillRect/>
          </a:stretch>
        </p:blipFill>
        <p:spPr>
          <a:xfrm>
            <a:off x="146819" y="104928"/>
            <a:ext cx="10646429" cy="1353882"/>
          </a:xfrm>
          <a:prstGeom prst="rect">
            <a:avLst/>
          </a:prstGeom>
          <a:ln w="12700">
            <a:miter lim="400000"/>
          </a:ln>
          <a:effectLst>
            <a:outerShdw sx="100000" sy="100000" kx="0" ky="0" algn="b" rotWithShape="0" blurRad="203200" dist="241300" dir="1543842">
              <a:srgbClr val="000000">
                <a:alpha val="59401"/>
              </a:srgbClr>
            </a:outerShdw>
          </a:effectLst>
        </p:spPr>
      </p:pic>
      <p:pic>
        <p:nvPicPr>
          <p:cNvPr id="231" name="pasted-movie.png" descr="pasted-movie.png"/>
          <p:cNvPicPr>
            <a:picLocks noChangeAspect="1"/>
          </p:cNvPicPr>
          <p:nvPr/>
        </p:nvPicPr>
        <p:blipFill>
          <a:blip r:embed="rId3">
            <a:extLst/>
          </a:blip>
          <a:stretch>
            <a:fillRect/>
          </a:stretch>
        </p:blipFill>
        <p:spPr>
          <a:xfrm>
            <a:off x="-6479" y="1507102"/>
            <a:ext cx="8812446" cy="12070381"/>
          </a:xfrm>
          <a:prstGeom prst="rect">
            <a:avLst/>
          </a:prstGeom>
          <a:ln w="12700">
            <a:miter lim="400000"/>
          </a:ln>
        </p:spPr>
      </p:pic>
      <p:sp>
        <p:nvSpPr>
          <p:cNvPr id="232" name="Purpose — Paul writes to persuade Philemon to receive Onesimus no longer as a mere slave, but as a beloved brother (v. 16), to forgive the wrong, and to welcome him as he would welcome Paul himself (v. 17).…"/>
          <p:cNvSpPr txBox="1"/>
          <p:nvPr/>
        </p:nvSpPr>
        <p:spPr>
          <a:xfrm>
            <a:off x="9028411" y="2056264"/>
            <a:ext cx="14936048" cy="1097205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1117600" indent="-1117600" defTabSz="457200">
              <a:lnSpc>
                <a:spcPct val="100000"/>
              </a:lnSpc>
              <a:spcBef>
                <a:spcPts val="2900"/>
              </a:spcBef>
              <a:buSzPct val="80000"/>
              <a:buBlip>
                <a:blip r:embed="rId4"/>
              </a:buBlip>
              <a:defRPr sz="7200">
                <a:solidFill>
                  <a:srgbClr val="000000"/>
                </a:solidFill>
                <a:latin typeface="Times New Roman"/>
                <a:ea typeface="Times New Roman"/>
                <a:cs typeface="Times New Roman"/>
                <a:sym typeface="Times New Roman"/>
              </a:defRPr>
            </a:pPr>
            <a:r>
              <a:rPr b="1"/>
              <a:t>Purpose — </a:t>
            </a:r>
            <a:r>
              <a:t>Paul writes to persuade Philemon to receive Onesimus no longer as a mere slave, but as a beloved brother (v. 16), to forgive the wrong, and to welcome him as he would welcome Paul himself (v. 17).</a:t>
            </a:r>
          </a:p>
          <a:p>
            <a:pPr marL="1117600" indent="-1117600" defTabSz="457200">
              <a:lnSpc>
                <a:spcPct val="100000"/>
              </a:lnSpc>
              <a:spcBef>
                <a:spcPts val="2900"/>
              </a:spcBef>
              <a:buSzPct val="80000"/>
              <a:buBlip>
                <a:blip r:embed="rId4"/>
              </a:buBlip>
              <a:defRPr sz="7200">
                <a:solidFill>
                  <a:srgbClr val="000000"/>
                </a:solidFill>
                <a:latin typeface="Times New Roman"/>
                <a:ea typeface="Times New Roman"/>
                <a:cs typeface="Times New Roman"/>
                <a:sym typeface="Times New Roman"/>
              </a:defRPr>
            </a:pPr>
            <a:r>
              <a:t>The letter is not a sealed private note. It is addressed to the gathered believers. Reconciliation is to take place in the light, not in the dark.</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232">
                                            <p:txEl>
                                              <p:pRg st="1" end="1"/>
                                            </p:txEl>
                                          </p:spTgt>
                                        </p:tgtEl>
                                        <p:attrNameLst>
                                          <p:attrName>style.visibility</p:attrName>
                                        </p:attrNameLst>
                                      </p:cBhvr>
                                      <p:to>
                                        <p:strVal val="visible"/>
                                      </p:to>
                                    </p:set>
                                    <p:animEffect filter="wipe(left)" transition="in">
                                      <p:cBhvr>
                                        <p:cTn id="7" dur="1500"/>
                                        <p:tgtEl>
                                          <p:spTgt spid="232">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32" grpId="1"/>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234" name="Rounded Rectangle"/>
          <p:cNvSpPr/>
          <p:nvPr/>
        </p:nvSpPr>
        <p:spPr>
          <a:xfrm>
            <a:off x="76859" y="146869"/>
            <a:ext cx="24230283" cy="1270001"/>
          </a:xfrm>
          <a:prstGeom prst="roundRect">
            <a:avLst>
              <a:gd name="adj" fmla="val 15000"/>
            </a:avLst>
          </a:prstGeom>
          <a:solidFill>
            <a:srgbClr val="5A5F5E"/>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235" name="THE BOOK OF PHILEMON"/>
          <p:cNvSpPr txBox="1"/>
          <p:nvPr/>
        </p:nvSpPr>
        <p:spPr>
          <a:xfrm>
            <a:off x="10948854" y="286569"/>
            <a:ext cx="12825815" cy="990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ctr">
              <a:defRPr spc="1652" sz="5700">
                <a:solidFill>
                  <a:srgbClr val="FFFFFF"/>
                </a:solidFill>
                <a:effectLst>
                  <a:outerShdw sx="100000" sy="100000" kx="0" ky="0" algn="b" rotWithShape="0" blurRad="50800" dist="63500" dir="2810569">
                    <a:srgbClr val="000000"/>
                  </a:outerShdw>
                </a:effectLst>
                <a:latin typeface="Century Gothic"/>
                <a:ea typeface="Century Gothic"/>
                <a:cs typeface="Century Gothic"/>
                <a:sym typeface="Century Gothic"/>
              </a:defRPr>
            </a:lvl1pPr>
          </a:lstStyle>
          <a:p>
            <a:pPr/>
            <a:r>
              <a:t>THE BOOK OF PHILEMON</a:t>
            </a:r>
          </a:p>
        </p:txBody>
      </p:sp>
      <p:pic>
        <p:nvPicPr>
          <p:cNvPr id="236" name="pasted-movie.png" descr="pasted-movie.png"/>
          <p:cNvPicPr>
            <a:picLocks noChangeAspect="1"/>
          </p:cNvPicPr>
          <p:nvPr/>
        </p:nvPicPr>
        <p:blipFill>
          <a:blip r:embed="rId2">
            <a:extLst/>
          </a:blip>
          <a:stretch>
            <a:fillRect/>
          </a:stretch>
        </p:blipFill>
        <p:spPr>
          <a:xfrm>
            <a:off x="146819" y="104928"/>
            <a:ext cx="10646429" cy="1353882"/>
          </a:xfrm>
          <a:prstGeom prst="rect">
            <a:avLst/>
          </a:prstGeom>
          <a:ln w="12700">
            <a:miter lim="400000"/>
          </a:ln>
          <a:effectLst>
            <a:outerShdw sx="100000" sy="100000" kx="0" ky="0" algn="b" rotWithShape="0" blurRad="203200" dist="241300" dir="1543842">
              <a:srgbClr val="000000">
                <a:alpha val="59401"/>
              </a:srgbClr>
            </a:outerShdw>
          </a:effectLst>
        </p:spPr>
      </p:pic>
      <p:pic>
        <p:nvPicPr>
          <p:cNvPr id="237" name="pasted-movie.png" descr="pasted-movie.png"/>
          <p:cNvPicPr>
            <a:picLocks noChangeAspect="1"/>
          </p:cNvPicPr>
          <p:nvPr/>
        </p:nvPicPr>
        <p:blipFill>
          <a:blip r:embed="rId3">
            <a:extLst/>
          </a:blip>
          <a:stretch>
            <a:fillRect/>
          </a:stretch>
        </p:blipFill>
        <p:spPr>
          <a:xfrm>
            <a:off x="-6479" y="1507102"/>
            <a:ext cx="8812446" cy="12070381"/>
          </a:xfrm>
          <a:prstGeom prst="rect">
            <a:avLst/>
          </a:prstGeom>
          <a:ln w="12700">
            <a:miter lim="400000"/>
          </a:ln>
        </p:spPr>
      </p:pic>
      <p:sp>
        <p:nvSpPr>
          <p:cNvPr id="238" name="Structure…"/>
          <p:cNvSpPr txBox="1"/>
          <p:nvPr/>
        </p:nvSpPr>
        <p:spPr>
          <a:xfrm>
            <a:off x="9901021" y="2642892"/>
            <a:ext cx="13667078" cy="97566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1117600" indent="-1117600" defTabSz="457200">
              <a:lnSpc>
                <a:spcPct val="100000"/>
              </a:lnSpc>
              <a:spcBef>
                <a:spcPts val="2900"/>
              </a:spcBef>
              <a:buSzPct val="80000"/>
              <a:buBlip>
                <a:blip r:embed="rId4"/>
              </a:buBlip>
              <a:defRPr sz="8100">
                <a:solidFill>
                  <a:srgbClr val="000000"/>
                </a:solidFill>
                <a:latin typeface="Times New Roman"/>
                <a:ea typeface="Times New Roman"/>
                <a:cs typeface="Times New Roman"/>
                <a:sym typeface="Times New Roman"/>
              </a:defRPr>
            </a:pPr>
            <a:r>
              <a:rPr b="1"/>
              <a:t>Structure</a:t>
            </a:r>
          </a:p>
          <a:p>
            <a:pPr marL="1536699" indent="-1117599" defTabSz="457200">
              <a:lnSpc>
                <a:spcPct val="100000"/>
              </a:lnSpc>
              <a:spcBef>
                <a:spcPts val="2900"/>
              </a:spcBef>
              <a:buSzPct val="80000"/>
              <a:buBlip>
                <a:blip r:embed="rId5"/>
              </a:buBlip>
              <a:defRPr sz="6500">
                <a:solidFill>
                  <a:srgbClr val="000000"/>
                </a:solidFill>
                <a:latin typeface="Times New Roman"/>
                <a:ea typeface="Times New Roman"/>
                <a:cs typeface="Times New Roman"/>
                <a:sym typeface="Times New Roman"/>
              </a:defRPr>
            </a:pPr>
            <a:r>
              <a:t>Greeting (1-3) </a:t>
            </a:r>
          </a:p>
          <a:p>
            <a:pPr marL="1536699" indent="-1117599" defTabSz="457200">
              <a:lnSpc>
                <a:spcPct val="100000"/>
              </a:lnSpc>
              <a:spcBef>
                <a:spcPts val="2900"/>
              </a:spcBef>
              <a:buSzPct val="80000"/>
              <a:buBlip>
                <a:blip r:embed="rId5"/>
              </a:buBlip>
              <a:defRPr sz="6500">
                <a:solidFill>
                  <a:srgbClr val="000000"/>
                </a:solidFill>
                <a:latin typeface="Times New Roman"/>
                <a:ea typeface="Times New Roman"/>
                <a:cs typeface="Times New Roman"/>
                <a:sym typeface="Times New Roman"/>
              </a:defRPr>
            </a:pPr>
            <a:r>
              <a:t>Thanksgiving and intercession (4-7) </a:t>
            </a:r>
          </a:p>
          <a:p>
            <a:pPr marL="1536699" indent="-1117599" defTabSz="457200">
              <a:lnSpc>
                <a:spcPct val="100000"/>
              </a:lnSpc>
              <a:spcBef>
                <a:spcPts val="2900"/>
              </a:spcBef>
              <a:buSzPct val="80000"/>
              <a:buBlip>
                <a:blip r:embed="rId5"/>
              </a:buBlip>
              <a:defRPr sz="6500">
                <a:solidFill>
                  <a:srgbClr val="000000"/>
                </a:solidFill>
                <a:latin typeface="Times New Roman"/>
                <a:ea typeface="Times New Roman"/>
                <a:cs typeface="Times New Roman"/>
                <a:sym typeface="Times New Roman"/>
              </a:defRPr>
            </a:pPr>
            <a:r>
              <a:t>The appeal for Onesimus (8-16) </a:t>
            </a:r>
          </a:p>
          <a:p>
            <a:pPr marL="1536699" indent="-1117599" defTabSz="457200">
              <a:lnSpc>
                <a:spcPct val="100000"/>
              </a:lnSpc>
              <a:spcBef>
                <a:spcPts val="2900"/>
              </a:spcBef>
              <a:buSzPct val="80000"/>
              <a:buBlip>
                <a:blip r:embed="rId5"/>
              </a:buBlip>
              <a:defRPr sz="6500">
                <a:solidFill>
                  <a:srgbClr val="000000"/>
                </a:solidFill>
                <a:latin typeface="Times New Roman"/>
                <a:ea typeface="Times New Roman"/>
                <a:cs typeface="Times New Roman"/>
                <a:sym typeface="Times New Roman"/>
              </a:defRPr>
            </a:pPr>
            <a:r>
              <a:t>Partnership, pledge, and confidence (17-22) </a:t>
            </a:r>
          </a:p>
          <a:p>
            <a:pPr marL="1536699" indent="-1117599" defTabSz="457200">
              <a:lnSpc>
                <a:spcPct val="100000"/>
              </a:lnSpc>
              <a:spcBef>
                <a:spcPts val="2900"/>
              </a:spcBef>
              <a:buSzPct val="80000"/>
              <a:buBlip>
                <a:blip r:embed="rId5"/>
              </a:buBlip>
              <a:defRPr sz="6500">
                <a:solidFill>
                  <a:srgbClr val="000000"/>
                </a:solidFill>
                <a:latin typeface="Times New Roman"/>
                <a:ea typeface="Times New Roman"/>
                <a:cs typeface="Times New Roman"/>
                <a:sym typeface="Times New Roman"/>
              </a:defRPr>
            </a:pPr>
            <a:r>
              <a:t>Final greetings and benediction (23-25)</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238">
                                            <p:txEl>
                                              <p:pRg st="1" end="1"/>
                                            </p:txEl>
                                          </p:spTgt>
                                        </p:tgtEl>
                                        <p:attrNameLst>
                                          <p:attrName>style.visibility</p:attrName>
                                        </p:attrNameLst>
                                      </p:cBhvr>
                                      <p:to>
                                        <p:strVal val="visible"/>
                                      </p:to>
                                    </p:set>
                                    <p:animEffect filter="wipe(left)" transition="in">
                                      <p:cBhvr>
                                        <p:cTn id="7" dur="1500"/>
                                        <p:tgtEl>
                                          <p:spTgt spid="23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238">
                                            <p:txEl>
                                              <p:pRg st="2" end="2"/>
                                            </p:txEl>
                                          </p:spTgt>
                                        </p:tgtEl>
                                        <p:attrNameLst>
                                          <p:attrName>style.visibility</p:attrName>
                                        </p:attrNameLst>
                                      </p:cBhvr>
                                      <p:to>
                                        <p:strVal val="visible"/>
                                      </p:to>
                                    </p:set>
                                    <p:animEffect filter="wipe(left)" transition="in">
                                      <p:cBhvr>
                                        <p:cTn id="12" dur="1500"/>
                                        <p:tgtEl>
                                          <p:spTgt spid="23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238">
                                            <p:txEl>
                                              <p:pRg st="3" end="3"/>
                                            </p:txEl>
                                          </p:spTgt>
                                        </p:tgtEl>
                                        <p:attrNameLst>
                                          <p:attrName>style.visibility</p:attrName>
                                        </p:attrNameLst>
                                      </p:cBhvr>
                                      <p:to>
                                        <p:strVal val="visible"/>
                                      </p:to>
                                    </p:set>
                                    <p:animEffect filter="wipe(left)" transition="in">
                                      <p:cBhvr>
                                        <p:cTn id="17" dur="1500"/>
                                        <p:tgtEl>
                                          <p:spTgt spid="23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8" presetID="22" grpId="1" fill="hold">
                                  <p:stCondLst>
                                    <p:cond delay="0"/>
                                  </p:stCondLst>
                                  <p:iterate type="el" backwards="0">
                                    <p:tmAbs val="0"/>
                                  </p:iterate>
                                  <p:childTnLst>
                                    <p:set>
                                      <p:cBhvr>
                                        <p:cTn id="21" fill="hold"/>
                                        <p:tgtEl>
                                          <p:spTgt spid="238">
                                            <p:txEl>
                                              <p:pRg st="4" end="4"/>
                                            </p:txEl>
                                          </p:spTgt>
                                        </p:tgtEl>
                                        <p:attrNameLst>
                                          <p:attrName>style.visibility</p:attrName>
                                        </p:attrNameLst>
                                      </p:cBhvr>
                                      <p:to>
                                        <p:strVal val="visible"/>
                                      </p:to>
                                    </p:set>
                                    <p:animEffect filter="wipe(left)" transition="in">
                                      <p:cBhvr>
                                        <p:cTn id="22" dur="1500"/>
                                        <p:tgtEl>
                                          <p:spTgt spid="23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8" presetID="22" grpId="1" fill="hold">
                                  <p:stCondLst>
                                    <p:cond delay="0"/>
                                  </p:stCondLst>
                                  <p:iterate type="el" backwards="0">
                                    <p:tmAbs val="0"/>
                                  </p:iterate>
                                  <p:childTnLst>
                                    <p:set>
                                      <p:cBhvr>
                                        <p:cTn id="26" fill="hold"/>
                                        <p:tgtEl>
                                          <p:spTgt spid="238">
                                            <p:txEl>
                                              <p:pRg st="5" end="5"/>
                                            </p:txEl>
                                          </p:spTgt>
                                        </p:tgtEl>
                                        <p:attrNameLst>
                                          <p:attrName>style.visibility</p:attrName>
                                        </p:attrNameLst>
                                      </p:cBhvr>
                                      <p:to>
                                        <p:strVal val="visible"/>
                                      </p:to>
                                    </p:set>
                                    <p:animEffect filter="wipe(left)" transition="in">
                                      <p:cBhvr>
                                        <p:cTn id="27" dur="1500"/>
                                        <p:tgtEl>
                                          <p:spTgt spid="238">
                                            <p:txEl>
                                              <p:pRg st="5" end="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38" grpId="1"/>
    </p:bldLst>
  </p:timing>
</p:sld>
</file>

<file path=ppt/theme/theme1.xml><?xml version="1.0" encoding="utf-8"?>
<a:theme xmlns:a="http://schemas.openxmlformats.org/drawingml/2006/main" xmlns:r="http://schemas.openxmlformats.org/officeDocument/2006/relationships" name="Showroom">
  <a:themeElements>
    <a:clrScheme name="Showroom">
      <a:dk1>
        <a:srgbClr val="535353"/>
      </a:dk1>
      <a:lt1>
        <a:srgbClr val="340053"/>
      </a:lt1>
      <a:dk2>
        <a:srgbClr val="5A5F5E"/>
      </a:dk2>
      <a:lt2>
        <a:srgbClr val="B4B4B4"/>
      </a:lt2>
      <a:accent1>
        <a:srgbClr val="78AAB3"/>
      </a:accent1>
      <a:accent2>
        <a:srgbClr val="9A9671"/>
      </a:accent2>
      <a:accent3>
        <a:srgbClr val="D9971A"/>
      </a:accent3>
      <a:accent4>
        <a:srgbClr val="D7620E"/>
      </a:accent4>
      <a:accent5>
        <a:srgbClr val="A61702"/>
      </a:accent5>
      <a:accent6>
        <a:srgbClr val="606B7E"/>
      </a:accent6>
      <a:hlink>
        <a:srgbClr val="0000FF"/>
      </a:hlink>
      <a:folHlink>
        <a:srgbClr val="FF00FF"/>
      </a:folHlink>
    </a:clrScheme>
    <a:fontScheme name="Showroom">
      <a:majorFont>
        <a:latin typeface="Gill Sans Light"/>
        <a:ea typeface="Gill Sans Light"/>
        <a:cs typeface="Gill Sans Light"/>
      </a:majorFont>
      <a:minorFont>
        <a:latin typeface="Gill Sans Light"/>
        <a:ea typeface="Gill Sans Light"/>
        <a:cs typeface="Gill Sans Light"/>
      </a:minorFont>
    </a:fontScheme>
    <a:fmtScheme name="Showroo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08785"/>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5A5F5E"/>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Showroom">
  <a:themeElements>
    <a:clrScheme name="Showroom">
      <a:dk1>
        <a:srgbClr val="000000"/>
      </a:dk1>
      <a:lt1>
        <a:srgbClr val="FFFFFF"/>
      </a:lt1>
      <a:dk2>
        <a:srgbClr val="5A5F5E"/>
      </a:dk2>
      <a:lt2>
        <a:srgbClr val="B4B4B4"/>
      </a:lt2>
      <a:accent1>
        <a:srgbClr val="78AAB3"/>
      </a:accent1>
      <a:accent2>
        <a:srgbClr val="9A9671"/>
      </a:accent2>
      <a:accent3>
        <a:srgbClr val="D9971A"/>
      </a:accent3>
      <a:accent4>
        <a:srgbClr val="D7620E"/>
      </a:accent4>
      <a:accent5>
        <a:srgbClr val="A61702"/>
      </a:accent5>
      <a:accent6>
        <a:srgbClr val="606B7E"/>
      </a:accent6>
      <a:hlink>
        <a:srgbClr val="0000FF"/>
      </a:hlink>
      <a:folHlink>
        <a:srgbClr val="FF00FF"/>
      </a:folHlink>
    </a:clrScheme>
    <a:fontScheme name="Showroom">
      <a:majorFont>
        <a:latin typeface="Gill Sans Light"/>
        <a:ea typeface="Gill Sans Light"/>
        <a:cs typeface="Gill Sans Light"/>
      </a:majorFont>
      <a:minorFont>
        <a:latin typeface="Gill Sans Light"/>
        <a:ea typeface="Gill Sans Light"/>
        <a:cs typeface="Gill Sans Light"/>
      </a:minorFont>
    </a:fontScheme>
    <a:fmtScheme name="Showroo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08785"/>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5A5F5E"/>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