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4" name="Shape 174"/>
          <p:cNvSpPr/>
          <p:nvPr>
            <p:ph type="sldImg"/>
          </p:nvPr>
        </p:nvSpPr>
        <p:spPr>
          <a:xfrm>
            <a:off x="1143000" y="685800"/>
            <a:ext cx="4572000" cy="3429000"/>
          </a:xfrm>
          <a:prstGeom prst="rect">
            <a:avLst/>
          </a:prstGeom>
        </p:spPr>
        <p:txBody>
          <a:bodyPr/>
          <a:lstStyle/>
          <a:p>
            <a:pPr/>
          </a:p>
        </p:txBody>
      </p:sp>
      <p:sp>
        <p:nvSpPr>
          <p:cNvPr id="175" name="Shape 1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What Does It Mean?</a:t>
            </a:r>
          </a:p>
          <a:p>
            <a:pPr/>
            <a:r>
              <a:t>by Brad Harrub, Ph.D.</a:t>
            </a:r>
          </a:p>
          <a:p>
            <a:pPr/>
            <a:r>
              <a:t>There is a statement Jesus made that is both incredibly simple and profoundly demanding. In Luke 9:23, He said, “If anyone desires to come after Me, let him deny himself, and take up his cross daily, and follow Me" (see also Matthew 16:24).</a:t>
            </a:r>
          </a:p>
          <a:p>
            <a:pPr/>
            <a:r>
              <a:t>Read that again.</a:t>
            </a:r>
          </a:p>
          <a:p>
            <a:pPr/>
            <a:r>
              <a:t>Not once.</a:t>
            </a:r>
          </a:p>
          <a:p>
            <a:pPr/>
            <a:r>
              <a:t>Not when it is convenient.</a:t>
            </a:r>
          </a:p>
          <a:p>
            <a:pPr/>
            <a:r>
              <a:t>Not only on Sunday and Wednesday nights.</a:t>
            </a:r>
          </a:p>
          <a:p>
            <a:pPr/>
            <a:r>
              <a:t>Daily!</a:t>
            </a:r>
          </a:p>
          <a:p>
            <a:pPr/>
            <a:r>
              <a:t>In the first century, the cross was not a decorative piece of jewelry. It was a symbol of death. Jesus was saying be ready to die for me. Put yourself to death and follow me. That is the essence of Christianity.</a:t>
            </a:r>
          </a:p>
          <a:p>
            <a:pPr/>
            <a:r>
              <a:t>Far too many people today want a Savior, but they do not want surrender. Taking up your cross means asking one question before every decision: “What would Jesus have me do?”</a:t>
            </a:r>
          </a:p>
          <a:p>
            <a:pPr/>
            <a:r>
              <a:t>Ask yourself:</a:t>
            </a:r>
          </a:p>
          <a:p>
            <a:pPr/>
            <a:r>
              <a:t>*Does taking up your cross daily mean going to the prom if you know the environment will encourage immodesty, sensual dancing, and ungodly behavior?</a:t>
            </a:r>
          </a:p>
          <a:p>
            <a:pPr/>
            <a:r>
              <a:t>*Does taking up your cross daily mean drinking socially with friends so that you can fit in?</a:t>
            </a:r>
          </a:p>
          <a:p>
            <a:pPr/>
            <a:r>
              <a:t>*Does taking up your cross daily mean becoming sexually active with someone to whom you are not married?</a:t>
            </a:r>
          </a:p>
          <a:p>
            <a:pPr/>
            <a:r>
              <a:t>*Does taking up your cross daily mean eating with no self-control, giving in to every appetite and craving?</a:t>
            </a:r>
          </a:p>
          <a:p>
            <a:pPr/>
            <a:r>
              <a:t>*Does taking up your cross daily mean laughing at filthy jokes and filling your mind with vulgar entertainment?</a:t>
            </a:r>
          </a:p>
          <a:p>
            <a:pPr/>
            <a:r>
              <a:t>*Does taking up your cross daily mean dressing in a way that draws sexual attention to your body?</a:t>
            </a:r>
          </a:p>
          <a:p>
            <a:pPr/>
            <a:r>
              <a:t>*Does taking up your cross daily mean spending hours on social media while neglecting prayer and Bible study?</a:t>
            </a:r>
          </a:p>
          <a:p>
            <a:pPr/>
            <a:r>
              <a:t>*Does taking up your cross daily mean dating someone who does not love the Lord and will pull you away from Him?</a:t>
            </a:r>
          </a:p>
          <a:p>
            <a:pPr/>
            <a:r>
              <a:t>*Does taking up your cross daily mean using profanity because “everyone else talks that way”?</a:t>
            </a:r>
          </a:p>
          <a:p>
            <a:pPr/>
            <a:r>
              <a:t>*Does taking up your cross daily mean choosing popularity over purity?</a:t>
            </a:r>
          </a:p>
          <a:p>
            <a:pPr/>
            <a:r>
              <a:t>The answer to every one of those questions is a resounding, “No.”</a:t>
            </a:r>
          </a:p>
          <a:p>
            <a:pPr/>
            <a:r>
              <a:t>Taking up your cross means that your desires no longer sit on the throne of your heart—Jesus does. It means you say no to the flesh and yes to the Father. Sometimes we sing the lyrics: "My cross I'll carry, til I see Jesus." Do we really mean that?</a:t>
            </a:r>
          </a:p>
          <a:p>
            <a:pPr/>
            <a:r>
              <a:t>Every day you and I are carrying something. We are either carrying our own selfish desires, or we are carrying the cross of Christ. One path is easy and crowded. The other is narrow and difficult. But only one leads home. So before you make your next decision, ask yourself: Does this look like someone who is carrying a cross?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What Does It Mean?</a:t>
            </a:r>
          </a:p>
          <a:p>
            <a:pPr/>
            <a:r>
              <a:t>by Brad Harrub, Ph.D.</a:t>
            </a:r>
          </a:p>
          <a:p>
            <a:pPr/>
            <a:r>
              <a:t>There is a statement Jesus made that is both incredibly simple and profoundly demanding. In Luke 9:23, He said, “If anyone desires to come after Me, let him deny himself, and take up his cross daily, and follow Me" (see also Matthew 16:24).</a:t>
            </a:r>
          </a:p>
          <a:p>
            <a:pPr/>
            <a:r>
              <a:t>Read that again.</a:t>
            </a:r>
          </a:p>
          <a:p>
            <a:pPr/>
            <a:r>
              <a:t>Not once.</a:t>
            </a:r>
          </a:p>
          <a:p>
            <a:pPr/>
            <a:r>
              <a:t>Not when it is convenient.</a:t>
            </a:r>
          </a:p>
          <a:p>
            <a:pPr/>
            <a:r>
              <a:t>Not only on Sunday and Wednesday nights.</a:t>
            </a:r>
          </a:p>
          <a:p>
            <a:pPr/>
            <a:r>
              <a:t>Daily!</a:t>
            </a:r>
          </a:p>
          <a:p>
            <a:pPr/>
            <a:r>
              <a:t>In the first century, the cross was not a decorative piece of jewelry. It was a symbol of death. Jesus was saying be ready to die for me. Put yourself to death and follow me. That is the essence of Christianity.</a:t>
            </a:r>
          </a:p>
          <a:p>
            <a:pPr/>
            <a:r>
              <a:t>Far too many people today want a Savior, but they do not want surrender. Taking up your cross means asking one question before every decision: “What would Jesus have me do?”</a:t>
            </a:r>
          </a:p>
          <a:p>
            <a:pPr/>
            <a:r>
              <a:t>Ask yourself:</a:t>
            </a:r>
          </a:p>
          <a:p>
            <a:pPr/>
            <a:r>
              <a:t>*Does taking up your cross daily mean going to the prom if you know the environment will encourage immodesty, sensual dancing, and ungodly behavior?</a:t>
            </a:r>
          </a:p>
          <a:p>
            <a:pPr/>
            <a:r>
              <a:t>*Does taking up your cross daily mean drinking socially with friends so that you can fit in?</a:t>
            </a:r>
          </a:p>
          <a:p>
            <a:pPr/>
            <a:r>
              <a:t>*Does taking up your cross daily mean becoming sexually active with someone to whom you are not married?</a:t>
            </a:r>
          </a:p>
          <a:p>
            <a:pPr/>
            <a:r>
              <a:t>*Does taking up your cross daily mean eating with no self-control, giving in to every appetite and craving?</a:t>
            </a:r>
          </a:p>
          <a:p>
            <a:pPr/>
            <a:r>
              <a:t>*Does taking up your cross daily mean laughing at filthy jokes and filling your mind with vulgar entertainment?</a:t>
            </a:r>
          </a:p>
          <a:p>
            <a:pPr/>
            <a:r>
              <a:t>*Does taking up your cross daily mean dressing in a way that draws sexual attention to your body?</a:t>
            </a:r>
          </a:p>
          <a:p>
            <a:pPr/>
            <a:r>
              <a:t>*Does taking up your cross daily mean spending hours on social media while neglecting prayer and Bible study?</a:t>
            </a:r>
          </a:p>
          <a:p>
            <a:pPr/>
            <a:r>
              <a:t>*Does taking up your cross daily mean dating someone who does not love the Lord and will pull you away from Him?</a:t>
            </a:r>
          </a:p>
          <a:p>
            <a:pPr/>
            <a:r>
              <a:t>*Does taking up your cross daily mean using profanity because “everyone else talks that way”?</a:t>
            </a:r>
          </a:p>
          <a:p>
            <a:pPr/>
            <a:r>
              <a:t>*Does taking up your cross daily mean choosing popularity over purity?</a:t>
            </a:r>
          </a:p>
          <a:p>
            <a:pPr/>
            <a:r>
              <a:t>The answer to every one of those questions is a resounding, “No.”</a:t>
            </a:r>
          </a:p>
          <a:p>
            <a:pPr/>
            <a:r>
              <a:t>Taking up your cross means that your desires no longer sit on the throne of your heart—Jesus does. It means you say no to the flesh and yes to the Father. Sometimes we sing the lyrics: "My cross I'll carry, til I see Jesus." Do we really mean that?</a:t>
            </a:r>
          </a:p>
          <a:p>
            <a:pPr/>
            <a:r>
              <a:t>Every day you and I are carrying something. We are either carrying our own selfish desires, or we are carrying the cross of Christ. One path is easy and crowded. The other is narrow and difficult. But only one leads home. So before you make your next decision, ask yourself: Does this look like someone who is carrying a cross?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What Does It Mean?</a:t>
            </a:r>
          </a:p>
          <a:p>
            <a:pPr/>
            <a:r>
              <a:t>by Brad Harrub, Ph.D.</a:t>
            </a:r>
          </a:p>
          <a:p>
            <a:pPr/>
            <a:r>
              <a:t>There is a statement Jesus made that is both incredibly simple and profoundly demanding. In Luke 9:23, He said, “If anyone desires to come after Me, let him deny himself, and take up his cross daily, and follow Me" (see also Matthew 16:24).</a:t>
            </a:r>
          </a:p>
          <a:p>
            <a:pPr/>
            <a:r>
              <a:t>Read that again.</a:t>
            </a:r>
          </a:p>
          <a:p>
            <a:pPr/>
            <a:r>
              <a:t>Not once.</a:t>
            </a:r>
          </a:p>
          <a:p>
            <a:pPr/>
            <a:r>
              <a:t>Not when it is convenient.</a:t>
            </a:r>
          </a:p>
          <a:p>
            <a:pPr/>
            <a:r>
              <a:t>Not only on Sunday and Wednesday nights.</a:t>
            </a:r>
          </a:p>
          <a:p>
            <a:pPr/>
            <a:r>
              <a:t>Daily!</a:t>
            </a:r>
          </a:p>
          <a:p>
            <a:pPr/>
            <a:r>
              <a:t>In the first century, the cross was not a decorative piece of jewelry. It was a symbol of death. Jesus was saying be ready to die for me. Put yourself to death and follow me. That is the essence of Christianity.</a:t>
            </a:r>
          </a:p>
          <a:p>
            <a:pPr/>
            <a:r>
              <a:t>Far too many people today want a Savior, but they do not want surrender. Taking up your cross means asking one question before every decision: “What would Jesus have me do?”</a:t>
            </a:r>
          </a:p>
          <a:p>
            <a:pPr/>
            <a:r>
              <a:t>Ask yourself:</a:t>
            </a:r>
          </a:p>
          <a:p>
            <a:pPr/>
            <a:r>
              <a:t>*Does taking up your cross daily mean going to the prom if you know the environment will encourage immodesty, sensual dancing, and ungodly behavior?</a:t>
            </a:r>
          </a:p>
          <a:p>
            <a:pPr/>
            <a:r>
              <a:t>*Does taking up your cross daily mean drinking socially with friends so that you can fit in?</a:t>
            </a:r>
          </a:p>
          <a:p>
            <a:pPr/>
            <a:r>
              <a:t>*Does taking up your cross daily mean becoming sexually active with someone to whom you are not married?</a:t>
            </a:r>
          </a:p>
          <a:p>
            <a:pPr/>
            <a:r>
              <a:t>*Does taking up your cross daily mean eating with no self-control, giving in to every appetite and craving?</a:t>
            </a:r>
          </a:p>
          <a:p>
            <a:pPr/>
            <a:r>
              <a:t>*Does taking up your cross daily mean laughing at filthy jokes and filling your mind with vulgar entertainment?</a:t>
            </a:r>
          </a:p>
          <a:p>
            <a:pPr/>
            <a:r>
              <a:t>*Does taking up your cross daily mean dressing in a way that draws sexual attention to your body?</a:t>
            </a:r>
          </a:p>
          <a:p>
            <a:pPr/>
            <a:r>
              <a:t>*Does taking up your cross daily mean spending hours on social media while neglecting prayer and Bible study?</a:t>
            </a:r>
          </a:p>
          <a:p>
            <a:pPr/>
            <a:r>
              <a:t>*Does taking up your cross daily mean dating someone who does not love the Lord and will pull you away from Him?</a:t>
            </a:r>
          </a:p>
          <a:p>
            <a:pPr/>
            <a:r>
              <a:t>*Does taking up your cross daily mean using profanity because “everyone else talks that way”?</a:t>
            </a:r>
          </a:p>
          <a:p>
            <a:pPr/>
            <a:r>
              <a:t>*Does taking up your cross daily mean choosing popularity over purity?</a:t>
            </a:r>
          </a:p>
          <a:p>
            <a:pPr/>
            <a:r>
              <a:t>The answer to every one of those questions is a resounding, “No.”</a:t>
            </a:r>
          </a:p>
          <a:p>
            <a:pPr/>
            <a:r>
              <a:t>Taking up your cross means that your desires no longer sit on the throne of your heart—Jesus does. It means you say no to the flesh and yes to the Father. Sometimes we sing the lyrics: "My cross I'll carry, til I see Jesus." Do we really mean that?</a:t>
            </a:r>
          </a:p>
          <a:p>
            <a:pPr/>
            <a:r>
              <a:t>Every day you and I are carrying something. We are either carrying our own selfish desires, or we are carrying the cross of Christ. One path is easy and crowded. The other is narrow and difficult. But only one leads home. So before you make your next decision, ask yourself: Does this look like someone who is carrying a cross?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he man who once said, “We must obey God rather than men” (Acts 5:29) was now obeying men rather than God.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Line"/>
          <p:cNvSpPr/>
          <p:nvPr/>
        </p:nvSpPr>
        <p:spPr>
          <a:xfrm>
            <a:off x="5048250" y="2839640"/>
            <a:ext cx="14296080" cy="128"/>
          </a:xfrm>
          <a:prstGeom prst="line">
            <a:avLst/>
          </a:prstGeom>
          <a:ln w="12700">
            <a:solidFill>
              <a:srgbClr val="B5B5AF"/>
            </a:solidFill>
            <a:miter lim="400000"/>
          </a:ln>
          <a:effectLst>
            <a:outerShdw sx="100000" sy="100000" kx="0" ky="0" algn="b" rotWithShape="0" blurRad="12700" dist="12700" dir="0">
              <a:srgbClr val="FFFFFF">
                <a:alpha val="82000"/>
              </a:srgbClr>
            </a:outerShdw>
          </a:effectLst>
        </p:spPr>
        <p:txBody>
          <a:bodyPr lIns="71437" tIns="71437" rIns="71437" bIns="71437" anchor="ctr"/>
          <a:lstStyle/>
          <a:p>
            <a:pPr defTabSz="642937">
              <a:lnSpc>
                <a:spcPct val="100000"/>
              </a:lnSpc>
              <a:spcBef>
                <a:spcPts val="0"/>
              </a:spcBef>
              <a:defRPr sz="1600">
                <a:solidFill>
                  <a:srgbClr val="000000"/>
                </a:solidFill>
                <a:latin typeface="Helvetica"/>
                <a:ea typeface="Helvetica"/>
                <a:cs typeface="Helvetica"/>
                <a:sym typeface="Helvetica"/>
              </a:defRPr>
            </a:pPr>
          </a:p>
        </p:txBody>
      </p:sp>
      <p:sp>
        <p:nvSpPr>
          <p:cNvPr id="136" name="Title Text"/>
          <p:cNvSpPr txBox="1"/>
          <p:nvPr>
            <p:ph type="title"/>
          </p:nvPr>
        </p:nvSpPr>
        <p:spPr>
          <a:xfrm>
            <a:off x="4833937" y="357187"/>
            <a:ext cx="14716126" cy="2411017"/>
          </a:xfrm>
          <a:prstGeom prst="rect">
            <a:avLst/>
          </a:prstGeom>
        </p:spPr>
        <p:txBody>
          <a:bodyPr lIns="71437" tIns="71437" rIns="71437" bIns="71437" anchor="b"/>
          <a:lstStyle>
            <a:lvl1pPr defTabSz="821531">
              <a:defRPr cap="none" sz="9000">
                <a:solidFill>
                  <a:srgbClr val="000000"/>
                </a:solidFill>
                <a:latin typeface="Copperplate"/>
                <a:ea typeface="Copperplate"/>
                <a:cs typeface="Copperplate"/>
                <a:sym typeface="Copperplate"/>
              </a:defRPr>
            </a:lvl1pPr>
          </a:lstStyle>
          <a:p>
            <a:pPr/>
            <a:r>
              <a:t>Title Text</a:t>
            </a:r>
          </a:p>
        </p:txBody>
      </p:sp>
      <p:sp>
        <p:nvSpPr>
          <p:cNvPr id="137" name="Slide Number"/>
          <p:cNvSpPr txBox="1"/>
          <p:nvPr>
            <p:ph type="sldNum" sz="quarter" idx="2"/>
          </p:nvPr>
        </p:nvSpPr>
        <p:spPr>
          <a:xfrm>
            <a:off x="11952882" y="12965906"/>
            <a:ext cx="460376" cy="549276"/>
          </a:xfrm>
          <a:prstGeom prst="rect">
            <a:avLst/>
          </a:prstGeom>
        </p:spPr>
        <p:txBody>
          <a:bodyPr lIns="71437" tIns="71437" rIns="71437" bIns="71437" anchor="t">
            <a:normAutofit fontScale="100000" lnSpcReduction="0"/>
          </a:bodyPr>
          <a:lstStyle>
            <a:lvl1pPr defTabSz="821531">
              <a:defRPr>
                <a:solidFill>
                  <a:srgbClr val="515151"/>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Slide Number"/>
          <p:cNvSpPr txBox="1"/>
          <p:nvPr>
            <p:ph type="sldNum" sz="quarter" idx="2"/>
          </p:nvPr>
        </p:nvSpPr>
        <p:spPr>
          <a:xfrm>
            <a:off x="11935814" y="13019484"/>
            <a:ext cx="494513" cy="502642"/>
          </a:xfrm>
          <a:prstGeom prst="rect">
            <a:avLst/>
          </a:prstGeom>
        </p:spPr>
        <p:txBody>
          <a:bodyPr lIns="71437" tIns="71437" rIns="71437" bIns="71437" anchor="t"/>
          <a:lstStyle>
            <a:lvl1pPr defTabSz="821531">
              <a:defRPr>
                <a:solidFill>
                  <a:srgbClr val="EBEBEB"/>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Title Text"/>
          <p:cNvSpPr txBox="1"/>
          <p:nvPr>
            <p:ph type="title"/>
          </p:nvPr>
        </p:nvSpPr>
        <p:spPr>
          <a:xfrm>
            <a:off x="4119562" y="3464718"/>
            <a:ext cx="16144876" cy="3571876"/>
          </a:xfrm>
          <a:prstGeom prst="rect">
            <a:avLst/>
          </a:prstGeom>
        </p:spPr>
        <p:txBody>
          <a:bodyPr lIns="71437" tIns="71437" rIns="71437" bIns="71437" anchor="b"/>
          <a:lstStyle>
            <a:lvl1pPr defTabSz="821531">
              <a:defRPr b="1" cap="none" sz="9000">
                <a:solidFill>
                  <a:srgbClr val="FFFFFF"/>
                </a:solidFill>
                <a:effectLst>
                  <a:outerShdw sx="100000" sy="100000" kx="0" ky="0" algn="b" rotWithShape="0" blurRad="50800" dist="25400" dir="5400000">
                    <a:srgbClr val="000000"/>
                  </a:outerShdw>
                </a:effectLst>
                <a:latin typeface="Helvetica Neue"/>
                <a:ea typeface="Helvetica Neue"/>
                <a:cs typeface="Helvetica Neue"/>
                <a:sym typeface="Helvetica Neue"/>
              </a:defRPr>
            </a:lvl1pPr>
          </a:lstStyle>
          <a:p>
            <a:pPr/>
            <a:r>
              <a:t>Title Text</a:t>
            </a:r>
          </a:p>
        </p:txBody>
      </p:sp>
      <p:sp>
        <p:nvSpPr>
          <p:cNvPr id="152" name="Body Level One…"/>
          <p:cNvSpPr txBox="1"/>
          <p:nvPr>
            <p:ph type="body" sz="quarter" idx="1"/>
          </p:nvPr>
        </p:nvSpPr>
        <p:spPr>
          <a:xfrm>
            <a:off x="4119562" y="7250906"/>
            <a:ext cx="16144876" cy="1214438"/>
          </a:xfrm>
          <a:prstGeom prst="rect">
            <a:avLst/>
          </a:prstGeom>
        </p:spPr>
        <p:txBody>
          <a:bodyPr lIns="71437" tIns="71437" rIns="71437" bIns="71437" anchor="t"/>
          <a:lstStyle>
            <a:lvl1pPr marL="0" indent="0" algn="ctr" defTabSz="821531">
              <a:spcBef>
                <a:spcPts val="0"/>
              </a:spcBef>
              <a:buSzTx/>
              <a:buNone/>
              <a:defRPr sz="32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0" indent="228600" algn="ctr" defTabSz="821531">
              <a:spcBef>
                <a:spcPts val="0"/>
              </a:spcBef>
              <a:buSzTx/>
              <a:buNone/>
              <a:defRPr sz="32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0" indent="457200" algn="ctr" defTabSz="821531">
              <a:spcBef>
                <a:spcPts val="0"/>
              </a:spcBef>
              <a:buSzTx/>
              <a:buNone/>
              <a:defRPr sz="32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0" indent="685800" algn="ctr" defTabSz="821531">
              <a:spcBef>
                <a:spcPts val="0"/>
              </a:spcBef>
              <a:buSzTx/>
              <a:buNone/>
              <a:defRPr sz="32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0" indent="914400" algn="ctr" defTabSz="821531">
              <a:spcBef>
                <a:spcPts val="0"/>
              </a:spcBef>
              <a:buSzTx/>
              <a:buNone/>
              <a:defRPr sz="32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a:r>
              <a:t>Body Level One</a:t>
            </a:r>
          </a:p>
          <a:p>
            <a:pPr lvl="1"/>
            <a:r>
              <a:t>Body Level Two</a:t>
            </a:r>
          </a:p>
          <a:p>
            <a:pPr lvl="2"/>
            <a:r>
              <a:t>Body Level Three</a:t>
            </a:r>
          </a:p>
          <a:p>
            <a:pPr lvl="3"/>
            <a:r>
              <a:t>Body Level Four</a:t>
            </a:r>
          </a:p>
          <a:p>
            <a:pPr lvl="4"/>
            <a:r>
              <a:t>Body Level Five</a:t>
            </a:r>
          </a:p>
        </p:txBody>
      </p:sp>
      <p:sp>
        <p:nvSpPr>
          <p:cNvPr id="153" name="Slide Number"/>
          <p:cNvSpPr txBox="1"/>
          <p:nvPr>
            <p:ph type="sldNum" sz="quarter" idx="2"/>
          </p:nvPr>
        </p:nvSpPr>
        <p:spPr>
          <a:xfrm>
            <a:off x="11935814" y="13010554"/>
            <a:ext cx="494513" cy="502642"/>
          </a:xfrm>
          <a:prstGeom prst="rect">
            <a:avLst/>
          </a:prstGeom>
        </p:spPr>
        <p:txBody>
          <a:bodyPr lIns="71437" tIns="71437" rIns="71437" bIns="71437" anchor="t"/>
          <a:lstStyle>
            <a:lvl1pPr defTabSz="821531">
              <a:defRPr>
                <a:solidFill>
                  <a:srgbClr val="EBEBEB"/>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61"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8"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mailto:donmcclain@sbcglobal.net?subject=" TargetMode="External"/><Relationship Id="rId7" Type="http://schemas.openxmlformats.org/officeDocument/2006/relationships/hyperlink" Target="http://www.alexanderchurchofchrist.com"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178"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179" name="pasted-movie.png" descr="pasted-movie.png"/>
          <p:cNvPicPr>
            <a:picLocks noChangeAspect="1"/>
          </p:cNvPicPr>
          <p:nvPr/>
        </p:nvPicPr>
        <p:blipFill>
          <a:blip r:embed="rId4">
            <a:extLst/>
          </a:blip>
          <a:stretch>
            <a:fillRect/>
          </a:stretch>
        </p:blipFill>
        <p:spPr>
          <a:xfrm>
            <a:off x="116001" y="224615"/>
            <a:ext cx="17586503" cy="4482413"/>
          </a:xfrm>
          <a:prstGeom prst="rect">
            <a:avLst/>
          </a:prstGeom>
          <a:ln w="12700">
            <a:miter lim="400000"/>
          </a:ln>
          <a:effectLst>
            <a:outerShdw sx="100000" sy="100000" kx="0" ky="0" algn="b" rotWithShape="0" blurRad="381000" dist="63500" dir="2700000">
              <a:srgbClr val="000000">
                <a:alpha val="87238"/>
              </a:srgbClr>
            </a:outerShdw>
          </a:effectLst>
        </p:spPr>
      </p:pic>
      <p:pic>
        <p:nvPicPr>
          <p:cNvPr id="180" name="pasted-movie.png" descr="pasted-movie.png"/>
          <p:cNvPicPr>
            <a:picLocks noChangeAspect="1"/>
          </p:cNvPicPr>
          <p:nvPr/>
        </p:nvPicPr>
        <p:blipFill>
          <a:blip r:embed="rId5">
            <a:extLst/>
          </a:blip>
          <a:stretch>
            <a:fillRect/>
          </a:stretch>
        </p:blipFill>
        <p:spPr>
          <a:xfrm>
            <a:off x="212512" y="3474478"/>
            <a:ext cx="17393481" cy="4482414"/>
          </a:xfrm>
          <a:prstGeom prst="rect">
            <a:avLst/>
          </a:prstGeom>
          <a:ln w="12700">
            <a:miter lim="400000"/>
          </a:ln>
          <a:effectLst>
            <a:outerShdw sx="100000" sy="100000" kx="0" ky="0" algn="b" rotWithShape="0" blurRad="381000" dist="63500" dir="2700000">
              <a:srgbClr val="000000">
                <a:alpha val="87238"/>
              </a:srgbClr>
            </a:outerShdw>
          </a:effectLst>
        </p:spPr>
      </p:pic>
      <p:sp>
        <p:nvSpPr>
          <p:cNvPr id="181" name="Galatians 2:11–21"/>
          <p:cNvSpPr txBox="1"/>
          <p:nvPr/>
        </p:nvSpPr>
        <p:spPr>
          <a:xfrm>
            <a:off x="3574573" y="8361140"/>
            <a:ext cx="10669359" cy="161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lnSpc>
                <a:spcPct val="100000"/>
              </a:lnSpc>
              <a:spcBef>
                <a:spcPts val="0"/>
              </a:spcBef>
              <a:defRPr b="1" sz="9900">
                <a:solidFill>
                  <a:srgbClr val="FFFFFF"/>
                </a:solidFill>
                <a:effectLst>
                  <a:outerShdw sx="100000" sy="100000" kx="0" ky="0" algn="b" rotWithShape="0" blurRad="50800" dist="63500" dir="2463402">
                    <a:srgbClr val="000000"/>
                  </a:outerShdw>
                </a:effectLst>
                <a:latin typeface="Helvetica"/>
                <a:ea typeface="Helvetica"/>
                <a:cs typeface="Helvetica"/>
                <a:sym typeface="Helvetica"/>
              </a:defRPr>
            </a:lvl1pPr>
          </a:lstStyle>
          <a:p>
            <a:pPr/>
            <a:r>
              <a:t>Galatians 2:11–21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pasted-movie.png" descr="pasted-movie.png"/>
          <p:cNvPicPr>
            <a:picLocks noChangeAspect="1"/>
          </p:cNvPicPr>
          <p:nvPr/>
        </p:nvPicPr>
        <p:blipFill>
          <a:blip r:embed="rId2">
            <a:extLst/>
          </a:blip>
          <a:srcRect l="11221" t="3249" r="8039" b="3249"/>
          <a:stretch>
            <a:fillRect/>
          </a:stretch>
        </p:blipFill>
        <p:spPr>
          <a:xfrm>
            <a:off x="390113" y="4645137"/>
            <a:ext cx="10145119" cy="8811608"/>
          </a:xfrm>
          <a:prstGeom prst="rect">
            <a:avLst/>
          </a:prstGeom>
          <a:ln w="12700">
            <a:miter lim="400000"/>
          </a:ln>
        </p:spPr>
      </p:pic>
      <p:pic>
        <p:nvPicPr>
          <p:cNvPr id="240" name="Line Line" descr="Line Line"/>
          <p:cNvPicPr>
            <a:picLocks noChangeAspect="0"/>
          </p:cNvPicPr>
          <p:nvPr/>
        </p:nvPicPr>
        <p:blipFill>
          <a:blip r:embed="rId3">
            <a:extLst/>
          </a:blip>
          <a:stretch>
            <a:fillRect/>
          </a:stretch>
        </p:blipFill>
        <p:spPr>
          <a:xfrm>
            <a:off x="-726129" y="2890523"/>
            <a:ext cx="25836259" cy="1295401"/>
          </a:xfrm>
          <a:prstGeom prst="rect">
            <a:avLst/>
          </a:prstGeom>
          <a:effectLst>
            <a:outerShdw sx="100000" sy="100000" kx="0" ky="0" algn="b" rotWithShape="0" blurRad="88900" dist="63500" dir="2700000">
              <a:srgbClr val="000000">
                <a:alpha val="72459"/>
              </a:srgbClr>
            </a:outerShdw>
          </a:effectLst>
        </p:spPr>
      </p:pic>
      <p:sp>
        <p:nvSpPr>
          <p:cNvPr id="241"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42"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43"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44" name="(Have We Sufficiently Destroyed Our Sinful Past?)"/>
          <p:cNvSpPr txBox="1"/>
          <p:nvPr/>
        </p:nvSpPr>
        <p:spPr>
          <a:xfrm>
            <a:off x="1601727" y="2861433"/>
            <a:ext cx="21180547" cy="12223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7000">
                <a:solidFill>
                  <a:srgbClr val="FFFFFF"/>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(Have We Sufficiently Destroyed Our Sinful Past?)</a:t>
            </a:r>
          </a:p>
        </p:txBody>
      </p:sp>
      <p:sp>
        <p:nvSpPr>
          <p:cNvPr id="245" name="We can, (and at times do), allow our OLD ways to return – thus we need to always be on guard! (Rom 16:19-22; 2 Pet 2:20-22)…"/>
          <p:cNvSpPr txBox="1"/>
          <p:nvPr/>
        </p:nvSpPr>
        <p:spPr>
          <a:xfrm>
            <a:off x="10638912" y="4745546"/>
            <a:ext cx="13434079" cy="86614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4100"/>
              </a:spcBef>
              <a:buSzPct val="80000"/>
              <a:buBlip>
                <a:blip r:embed="rId6"/>
              </a:buBlip>
              <a:defRPr sz="6100">
                <a:solidFill>
                  <a:srgbClr val="FFFFFF"/>
                </a:solidFill>
                <a:latin typeface="Century Gothic"/>
                <a:ea typeface="Century Gothic"/>
                <a:cs typeface="Century Gothic"/>
                <a:sym typeface="Century Gothic"/>
              </a:defRPr>
            </a:pPr>
            <a:r>
              <a:t>We can, (and at times do), allow our OLD ways to return – thus we need to always be on guard! (Rom 16:19-22; 2 Pet 2:20-22)</a:t>
            </a:r>
          </a:p>
          <a:p>
            <a:pPr marL="914399" indent="-914399">
              <a:lnSpc>
                <a:spcPct val="100000"/>
              </a:lnSpc>
              <a:spcBef>
                <a:spcPts val="4100"/>
              </a:spcBef>
              <a:buSzPct val="80000"/>
              <a:buBlip>
                <a:blip r:embed="rId6"/>
              </a:buBlip>
              <a:defRPr sz="6100">
                <a:solidFill>
                  <a:srgbClr val="FFFFFF"/>
                </a:solidFill>
                <a:latin typeface="Century Gothic"/>
                <a:ea typeface="Century Gothic"/>
                <a:cs typeface="Century Gothic"/>
                <a:sym typeface="Century Gothic"/>
              </a:defRPr>
            </a:pPr>
            <a:r>
              <a:t>We CANNOT follow Christ &amp; sin at the same time (1 Jn 1:5-9; 3:9)</a:t>
            </a:r>
          </a:p>
          <a:p>
            <a:pPr marL="914399" indent="-914399">
              <a:lnSpc>
                <a:spcPct val="100000"/>
              </a:lnSpc>
              <a:spcBef>
                <a:spcPts val="4100"/>
              </a:spcBef>
              <a:buSzPct val="80000"/>
              <a:buBlip>
                <a:blip r:embed="rId6"/>
              </a:buBlip>
              <a:defRPr sz="6100">
                <a:solidFill>
                  <a:srgbClr val="FFFFFF"/>
                </a:solidFill>
                <a:latin typeface="Century Gothic"/>
                <a:ea typeface="Century Gothic"/>
                <a:cs typeface="Century Gothic"/>
                <a:sym typeface="Century Gothic"/>
              </a:defRPr>
            </a:pPr>
            <a:r>
              <a:t>Actions speak louder than words!</a:t>
            </a:r>
          </a:p>
        </p:txBody>
      </p:sp>
      <p:sp>
        <p:nvSpPr>
          <p:cNvPr id="246" name="Galatians 2:18 (NKJV)…"/>
          <p:cNvSpPr txBox="1"/>
          <p:nvPr/>
        </p:nvSpPr>
        <p:spPr>
          <a:xfrm>
            <a:off x="562529" y="10037339"/>
            <a:ext cx="9800484" cy="3454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t>Galatians 2:18 (NKJV)</a:t>
            </a:r>
          </a:p>
          <a:p>
            <a:pPr algn="ctr" defTabSz="457200">
              <a:lnSpc>
                <a:spcPct val="100000"/>
              </a:lnSpc>
              <a:spcBef>
                <a:spcPts val="0"/>
              </a:spcBef>
              <a:defRPr sz="53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rPr baseline="31999"/>
              <a:t>20</a:t>
            </a:r>
            <a:r>
              <a:t> I have been crucified with Christ; it is no longer I who live, but Christ lives in me;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5">
                                            <p:bg/>
                                          </p:spTgt>
                                        </p:tgtEl>
                                        <p:attrNameLst>
                                          <p:attrName>style.visibility</p:attrName>
                                        </p:attrNameLst>
                                      </p:cBhvr>
                                      <p:to>
                                        <p:strVal val="visible"/>
                                      </p:to>
                                    </p:set>
                                    <p:animEffect filter="wipe(left)" transition="in">
                                      <p:cBhvr>
                                        <p:cTn id="7" dur="1500"/>
                                        <p:tgtEl>
                                          <p:spTgt spid="24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45">
                                            <p:txEl>
                                              <p:pRg st="0" end="0"/>
                                            </p:txEl>
                                          </p:spTgt>
                                        </p:tgtEl>
                                        <p:attrNameLst>
                                          <p:attrName>style.visibility</p:attrName>
                                        </p:attrNameLst>
                                      </p:cBhvr>
                                      <p:to>
                                        <p:strVal val="visible"/>
                                      </p:to>
                                    </p:set>
                                    <p:animEffect filter="wipe(left)" transition="in">
                                      <p:cBhvr>
                                        <p:cTn id="10" dur="1500"/>
                                        <p:tgtEl>
                                          <p:spTgt spid="2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45">
                                            <p:txEl>
                                              <p:pRg st="1" end="1"/>
                                            </p:txEl>
                                          </p:spTgt>
                                        </p:tgtEl>
                                        <p:attrNameLst>
                                          <p:attrName>style.visibility</p:attrName>
                                        </p:attrNameLst>
                                      </p:cBhvr>
                                      <p:to>
                                        <p:strVal val="visible"/>
                                      </p:to>
                                    </p:set>
                                    <p:animEffect filter="wipe(left)" transition="in">
                                      <p:cBhvr>
                                        <p:cTn id="15" dur="1500"/>
                                        <p:tgtEl>
                                          <p:spTgt spid="2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45">
                                            <p:txEl>
                                              <p:pRg st="2" end="2"/>
                                            </p:txEl>
                                          </p:spTgt>
                                        </p:tgtEl>
                                        <p:attrNameLst>
                                          <p:attrName>style.visibility</p:attrName>
                                        </p:attrNameLst>
                                      </p:cBhvr>
                                      <p:to>
                                        <p:strVal val="visible"/>
                                      </p:to>
                                    </p:set>
                                    <p:animEffect filter="wipe(left)" transition="in">
                                      <p:cBhvr>
                                        <p:cTn id="20" dur="1500"/>
                                        <p:tgtEl>
                                          <p:spTgt spid="24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asted-movie.png" descr="pasted-movie.png"/>
          <p:cNvPicPr>
            <a:picLocks noChangeAspect="1"/>
          </p:cNvPicPr>
          <p:nvPr/>
        </p:nvPicPr>
        <p:blipFill>
          <a:blip r:embed="rId2">
            <a:extLst/>
          </a:blip>
          <a:srcRect l="11221" t="3249" r="8039" b="3249"/>
          <a:stretch>
            <a:fillRect/>
          </a:stretch>
        </p:blipFill>
        <p:spPr>
          <a:xfrm>
            <a:off x="390113" y="4645137"/>
            <a:ext cx="10145119" cy="8811608"/>
          </a:xfrm>
          <a:prstGeom prst="rect">
            <a:avLst/>
          </a:prstGeom>
          <a:ln w="12700">
            <a:miter lim="400000"/>
          </a:ln>
        </p:spPr>
      </p:pic>
      <p:sp>
        <p:nvSpPr>
          <p:cNvPr id="249"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50" name="pasted-movie.png" descr="pasted-movie.png"/>
          <p:cNvPicPr>
            <a:picLocks noChangeAspect="1"/>
          </p:cNvPicPr>
          <p:nvPr/>
        </p:nvPicPr>
        <p:blipFill>
          <a:blip r:embed="rId3">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51" name="pasted-movie.png" descr="pasted-movie.png"/>
          <p:cNvPicPr>
            <a:picLocks noChangeAspect="1"/>
          </p:cNvPicPr>
          <p:nvPr/>
        </p:nvPicPr>
        <p:blipFill>
          <a:blip r:embed="rId4">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52" name="Peter Built Again Things He Had Destroyed"/>
          <p:cNvSpPr txBox="1"/>
          <p:nvPr/>
        </p:nvSpPr>
        <p:spPr>
          <a:xfrm>
            <a:off x="465098" y="3327431"/>
            <a:ext cx="23453803" cy="15017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8700">
                <a:solidFill>
                  <a:schemeClr val="accent5">
                    <a:hueOff val="-608019"/>
                    <a:satOff val="-16379"/>
                    <a:lumOff val="25127"/>
                  </a:schemeClr>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Peter Built Again Things He Had Destroyed</a:t>
            </a:r>
          </a:p>
        </p:txBody>
      </p:sp>
      <p:sp>
        <p:nvSpPr>
          <p:cNvPr id="253" name="Galatians 2:12 (NKJV)…"/>
          <p:cNvSpPr txBox="1"/>
          <p:nvPr/>
        </p:nvSpPr>
        <p:spPr>
          <a:xfrm>
            <a:off x="562529" y="10037339"/>
            <a:ext cx="9800484" cy="3454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t>Galatians 2:12 (NKJV)</a:t>
            </a:r>
          </a:p>
          <a:p>
            <a:pPr algn="ctr" defTabSz="457200">
              <a:lnSpc>
                <a:spcPct val="100000"/>
              </a:lnSpc>
              <a:spcBef>
                <a:spcPts val="0"/>
              </a:spcBef>
              <a:defRPr sz="53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rPr baseline="31999"/>
              <a:t>12</a:t>
            </a:r>
            <a:r>
              <a:t>… but when they came, he withdrew and separated himself,” </a:t>
            </a:r>
          </a:p>
        </p:txBody>
      </p:sp>
      <p:sp>
        <p:nvSpPr>
          <p:cNvPr id="254" name="Peter Rebuilt Partiality (12)…"/>
          <p:cNvSpPr txBox="1"/>
          <p:nvPr/>
        </p:nvSpPr>
        <p:spPr>
          <a:xfrm>
            <a:off x="10571439" y="5420235"/>
            <a:ext cx="13738348" cy="806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200"/>
              </a:spcBef>
              <a:buSzPct val="80000"/>
              <a:buBlip>
                <a:blip r:embed="rId5"/>
              </a:buBlip>
              <a:defRPr b="1" sz="7500">
                <a:latin typeface="Century Gothic"/>
                <a:ea typeface="Century Gothic"/>
                <a:cs typeface="Century Gothic"/>
                <a:sym typeface="Century Gothic"/>
              </a:defRPr>
            </a:pPr>
            <a:r>
              <a:t>Peter Rebuilt Partiality (12)</a:t>
            </a:r>
          </a:p>
          <a:p>
            <a:pPr marL="1333499" indent="-914399">
              <a:lnSpc>
                <a:spcPct val="100000"/>
              </a:lnSpc>
              <a:spcBef>
                <a:spcPts val="1200"/>
              </a:spcBef>
              <a:buSzPct val="80000"/>
              <a:buBlip>
                <a:blip r:embed="rId6"/>
              </a:buBlip>
              <a:defRPr sz="6000">
                <a:latin typeface="Century Gothic"/>
                <a:ea typeface="Century Gothic"/>
                <a:cs typeface="Century Gothic"/>
                <a:sym typeface="Century Gothic"/>
              </a:defRPr>
            </a:pPr>
            <a:r>
              <a:t>He had learned better and taught against it (Acts 10:9-16,28, 34,35; 15:7-11; Js 2:1-4)</a:t>
            </a:r>
          </a:p>
          <a:p>
            <a:pPr marL="1333499" indent="-914399">
              <a:lnSpc>
                <a:spcPct val="100000"/>
              </a:lnSpc>
              <a:spcBef>
                <a:spcPts val="1200"/>
              </a:spcBef>
              <a:buSzPct val="80000"/>
              <a:buBlip>
                <a:blip r:embed="rId6"/>
              </a:buBlip>
              <a:defRPr sz="6000">
                <a:latin typeface="Century Gothic"/>
                <a:ea typeface="Century Gothic"/>
                <a:cs typeface="Century Gothic"/>
                <a:sym typeface="Century Gothic"/>
              </a:defRPr>
            </a:pPr>
            <a:r>
              <a:t>His withdrawal re-erected the very social and religious barriers the gospel had removed (Rom. 1:16; Gal. 3:26-29)</a:t>
            </a:r>
          </a:p>
        </p:txBody>
      </p:sp>
      <p:sp>
        <p:nvSpPr>
          <p:cNvPr id="255" name="The Example of Peter …"/>
          <p:cNvSpPr txBox="1"/>
          <p:nvPr/>
        </p:nvSpPr>
        <p:spPr>
          <a:xfrm>
            <a:off x="8675369" y="2481433"/>
            <a:ext cx="703326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6000">
                <a:solidFill>
                  <a:schemeClr val="accent6"/>
                </a:solidFill>
                <a:effectLst>
                  <a:outerShdw sx="100000" sy="100000" kx="0" ky="0" algn="b" rotWithShape="0" blurRad="50800" dist="25400" dir="5400000">
                    <a:srgbClr val="000000"/>
                  </a:outerShdw>
                </a:effectLst>
                <a:latin typeface="Hoefler Text"/>
                <a:ea typeface="Hoefler Text"/>
                <a:cs typeface="Hoefler Text"/>
                <a:sym typeface="Hoefler Text"/>
              </a:defRPr>
            </a:lvl1pPr>
          </a:lstStyle>
          <a:p>
            <a:pPr/>
            <a:r>
              <a:t>The Example of Peter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4">
                                            <p:bg/>
                                          </p:spTgt>
                                        </p:tgtEl>
                                        <p:attrNameLst>
                                          <p:attrName>style.visibility</p:attrName>
                                        </p:attrNameLst>
                                      </p:cBhvr>
                                      <p:to>
                                        <p:strVal val="visible"/>
                                      </p:to>
                                    </p:set>
                                    <p:animEffect filter="wipe(left)" transition="in">
                                      <p:cBhvr>
                                        <p:cTn id="7" dur="1500"/>
                                        <p:tgtEl>
                                          <p:spTgt spid="25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54">
                                            <p:txEl>
                                              <p:pRg st="0" end="0"/>
                                            </p:txEl>
                                          </p:spTgt>
                                        </p:tgtEl>
                                        <p:attrNameLst>
                                          <p:attrName>style.visibility</p:attrName>
                                        </p:attrNameLst>
                                      </p:cBhvr>
                                      <p:to>
                                        <p:strVal val="visible"/>
                                      </p:to>
                                    </p:set>
                                    <p:animEffect filter="wipe(left)" transition="in">
                                      <p:cBhvr>
                                        <p:cTn id="10" dur="1500"/>
                                        <p:tgtEl>
                                          <p:spTgt spid="2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54">
                                            <p:txEl>
                                              <p:pRg st="1" end="1"/>
                                            </p:txEl>
                                          </p:spTgt>
                                        </p:tgtEl>
                                        <p:attrNameLst>
                                          <p:attrName>style.visibility</p:attrName>
                                        </p:attrNameLst>
                                      </p:cBhvr>
                                      <p:to>
                                        <p:strVal val="visible"/>
                                      </p:to>
                                    </p:set>
                                    <p:animEffect filter="wipe(left)" transition="in">
                                      <p:cBhvr>
                                        <p:cTn id="15" dur="1500"/>
                                        <p:tgtEl>
                                          <p:spTgt spid="2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54">
                                            <p:txEl>
                                              <p:pRg st="2" end="2"/>
                                            </p:txEl>
                                          </p:spTgt>
                                        </p:tgtEl>
                                        <p:attrNameLst>
                                          <p:attrName>style.visibility</p:attrName>
                                        </p:attrNameLst>
                                      </p:cBhvr>
                                      <p:to>
                                        <p:strVal val="visible"/>
                                      </p:to>
                                    </p:set>
                                    <p:animEffect filter="wipe(left)" transition="in">
                                      <p:cBhvr>
                                        <p:cTn id="20" dur="1500"/>
                                        <p:tgtEl>
                                          <p:spTgt spid="2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258"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259"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60"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61" name="(Jesus Destroys Partiality)"/>
          <p:cNvSpPr txBox="1"/>
          <p:nvPr/>
        </p:nvSpPr>
        <p:spPr>
          <a:xfrm>
            <a:off x="2049076" y="2172244"/>
            <a:ext cx="13546170" cy="1483291"/>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9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(Jesus Destroys Partiality)</a:t>
            </a:r>
          </a:p>
        </p:txBody>
      </p:sp>
      <p:sp>
        <p:nvSpPr>
          <p:cNvPr id="262" name="Brotherly love makes NO DISTINCTION! (Act 10:34; 11:12; 15:9; Rom 2:11; 3:22; 10:12; James 2:1-4; Gal 3:28,29)…"/>
          <p:cNvSpPr txBox="1"/>
          <p:nvPr/>
        </p:nvSpPr>
        <p:spPr>
          <a:xfrm>
            <a:off x="477099" y="5125684"/>
            <a:ext cx="14702983"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333499" indent="-914399">
              <a:lnSpc>
                <a:spcPct val="100000"/>
              </a:lnSpc>
              <a:spcBef>
                <a:spcPts val="3800"/>
              </a:spcBef>
              <a:buSzPct val="80000"/>
              <a:buBlip>
                <a:blip r:embed="rId6"/>
              </a:buBlip>
              <a:defRPr sz="7100">
                <a:solidFill>
                  <a:srgbClr val="FFFFFF"/>
                </a:solidFill>
                <a:effectLst>
                  <a:outerShdw sx="100000" sy="100000" kx="0" ky="0" algn="b" rotWithShape="0" blurRad="63500" dist="63500" dir="1517699">
                    <a:srgbClr val="000000"/>
                  </a:outerShdw>
                </a:effectLst>
                <a:latin typeface="Century Gothic"/>
                <a:ea typeface="Century Gothic"/>
                <a:cs typeface="Century Gothic"/>
                <a:sym typeface="Century Gothic"/>
              </a:defRPr>
            </a:pPr>
            <a:r>
              <a:t>Brotherly love makes NO DISTINCTION! (Act 10:34; 11:12; 15:9; Rom 2:11; 3:22; 10:12; James 2:1-4; Gal 3:28,29)</a:t>
            </a:r>
          </a:p>
          <a:p>
            <a:pPr marL="1333499" indent="-914399">
              <a:lnSpc>
                <a:spcPct val="100000"/>
              </a:lnSpc>
              <a:spcBef>
                <a:spcPts val="3800"/>
              </a:spcBef>
              <a:buSzPct val="80000"/>
              <a:buBlip>
                <a:blip r:embed="rId6"/>
              </a:buBlip>
              <a:defRPr sz="7100">
                <a:solidFill>
                  <a:srgbClr val="FFFFFF"/>
                </a:solidFill>
                <a:effectLst>
                  <a:outerShdw sx="100000" sy="100000" kx="0" ky="0" algn="b" rotWithShape="0" blurRad="63500" dist="63500" dir="1517699">
                    <a:srgbClr val="000000"/>
                  </a:outerShdw>
                </a:effectLst>
                <a:latin typeface="Century Gothic"/>
                <a:ea typeface="Century Gothic"/>
                <a:cs typeface="Century Gothic"/>
                <a:sym typeface="Century Gothic"/>
              </a:defRPr>
            </a:pPr>
            <a:r>
              <a:t>Do our words and actions teach against this sin?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2">
                                            <p:txEl>
                                              <p:pRg st="1" end="1"/>
                                            </p:txEl>
                                          </p:spTgt>
                                        </p:tgtEl>
                                        <p:attrNameLst>
                                          <p:attrName>style.visibility</p:attrName>
                                        </p:attrNameLst>
                                      </p:cBhvr>
                                      <p:to>
                                        <p:strVal val="visible"/>
                                      </p:to>
                                    </p:set>
                                    <p:animEffect filter="wipe(left)" transition="in">
                                      <p:cBhvr>
                                        <p:cTn id="7" dur="1500"/>
                                        <p:tgtEl>
                                          <p:spTgt spid="2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asted-movie.png" descr="pasted-movie.png"/>
          <p:cNvPicPr>
            <a:picLocks noChangeAspect="1"/>
          </p:cNvPicPr>
          <p:nvPr/>
        </p:nvPicPr>
        <p:blipFill>
          <a:blip r:embed="rId3">
            <a:extLst/>
          </a:blip>
          <a:srcRect l="11221" t="3249" r="8039" b="3249"/>
          <a:stretch>
            <a:fillRect/>
          </a:stretch>
        </p:blipFill>
        <p:spPr>
          <a:xfrm>
            <a:off x="390113" y="4645137"/>
            <a:ext cx="10145119" cy="8811608"/>
          </a:xfrm>
          <a:prstGeom prst="rect">
            <a:avLst/>
          </a:prstGeom>
          <a:ln w="12700">
            <a:miter lim="400000"/>
          </a:ln>
        </p:spPr>
      </p:pic>
      <p:sp>
        <p:nvSpPr>
          <p:cNvPr id="265"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66"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67"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68" name="Peter Built Again Things He Had Destroyed"/>
          <p:cNvSpPr txBox="1"/>
          <p:nvPr/>
        </p:nvSpPr>
        <p:spPr>
          <a:xfrm>
            <a:off x="465098" y="3327431"/>
            <a:ext cx="23453803" cy="15017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8700">
                <a:solidFill>
                  <a:schemeClr val="accent5">
                    <a:hueOff val="-608019"/>
                    <a:satOff val="-16379"/>
                    <a:lumOff val="25127"/>
                  </a:schemeClr>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Peter Built Again Things He Had Destroyed</a:t>
            </a:r>
          </a:p>
        </p:txBody>
      </p:sp>
      <p:sp>
        <p:nvSpPr>
          <p:cNvPr id="269" name="Galatians 2:12 (NKJV)…"/>
          <p:cNvSpPr txBox="1"/>
          <p:nvPr/>
        </p:nvSpPr>
        <p:spPr>
          <a:xfrm>
            <a:off x="562529" y="9168996"/>
            <a:ext cx="9800484" cy="42672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t>Galatians 2:12 (NKJV) </a:t>
            </a:r>
          </a:p>
          <a:p>
            <a:pPr algn="ctr" defTabSz="457200">
              <a:lnSpc>
                <a:spcPct val="100000"/>
              </a:lnSpc>
              <a:spcBef>
                <a:spcPts val="0"/>
              </a:spcBef>
              <a:defRPr sz="53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rPr baseline="31999"/>
              <a:t>12</a:t>
            </a:r>
            <a:r>
              <a:t> … but when they came, he withdrew and separated himself, fearing those who were of the circumcision.</a:t>
            </a:r>
          </a:p>
        </p:txBody>
      </p:sp>
      <p:sp>
        <p:nvSpPr>
          <p:cNvPr id="270" name="Rebuilt His Fear of Men (12)…"/>
          <p:cNvSpPr txBox="1"/>
          <p:nvPr/>
        </p:nvSpPr>
        <p:spPr>
          <a:xfrm>
            <a:off x="10571439" y="5056696"/>
            <a:ext cx="13738348" cy="811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400"/>
              </a:spcBef>
              <a:buSzPct val="80000"/>
              <a:buBlip>
                <a:blip r:embed="rId6"/>
              </a:buBlip>
              <a:defRPr b="1" sz="7000">
                <a:latin typeface="Century Gothic"/>
                <a:ea typeface="Century Gothic"/>
                <a:cs typeface="Century Gothic"/>
                <a:sym typeface="Century Gothic"/>
              </a:defRPr>
            </a:pPr>
            <a:r>
              <a:t>Rebuilt His Fear of Men (12)</a:t>
            </a:r>
          </a:p>
          <a:p>
            <a:pPr marL="1333499" indent="-914399">
              <a:lnSpc>
                <a:spcPct val="100000"/>
              </a:lnSpc>
              <a:spcBef>
                <a:spcPts val="1400"/>
              </a:spcBef>
              <a:buSzPct val="80000"/>
              <a:buBlip>
                <a:blip r:embed="rId7"/>
              </a:buBlip>
              <a:defRPr sz="5200">
                <a:latin typeface="Century Gothic"/>
                <a:ea typeface="Century Gothic"/>
                <a:cs typeface="Century Gothic"/>
                <a:sym typeface="Century Gothic"/>
              </a:defRPr>
            </a:pPr>
            <a:r>
              <a:t>Had heard Jesus teach “be not afraid of them that kill the body, (Mat 10:28) </a:t>
            </a:r>
          </a:p>
          <a:p>
            <a:pPr marL="1333499" indent="-914399">
              <a:lnSpc>
                <a:spcPct val="100000"/>
              </a:lnSpc>
              <a:spcBef>
                <a:spcPts val="1400"/>
              </a:spcBef>
              <a:buSzPct val="80000"/>
              <a:buBlip>
                <a:blip r:embed="rId7"/>
              </a:buBlip>
              <a:defRPr sz="5200">
                <a:latin typeface="Century Gothic"/>
                <a:ea typeface="Century Gothic"/>
                <a:cs typeface="Century Gothic"/>
                <a:sym typeface="Century Gothic"/>
              </a:defRPr>
            </a:pPr>
            <a:r>
              <a:t>Peter asserted firm allegiance to Christ, defended Him in the garden, but then denied Jesus 3 times (Luke 22:54-62)</a:t>
            </a:r>
          </a:p>
          <a:p>
            <a:pPr marL="1333499" indent="-914399">
              <a:lnSpc>
                <a:spcPct val="100000"/>
              </a:lnSpc>
              <a:spcBef>
                <a:spcPts val="1400"/>
              </a:spcBef>
              <a:buSzPct val="80000"/>
              <a:buBlip>
                <a:blip r:embed="rId7"/>
              </a:buBlip>
              <a:defRPr sz="5200">
                <a:latin typeface="Century Gothic"/>
                <a:ea typeface="Century Gothic"/>
                <a:cs typeface="Century Gothic"/>
                <a:sym typeface="Century Gothic"/>
              </a:defRPr>
            </a:pPr>
            <a:r>
              <a:t>Peter repented / manifested great boldness (Act 4:8-12; 4:19; 5:29).</a:t>
            </a:r>
          </a:p>
        </p:txBody>
      </p:sp>
      <p:sp>
        <p:nvSpPr>
          <p:cNvPr id="271" name="The Example of Peter …"/>
          <p:cNvSpPr txBox="1"/>
          <p:nvPr/>
        </p:nvSpPr>
        <p:spPr>
          <a:xfrm>
            <a:off x="8675369" y="2481433"/>
            <a:ext cx="703326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6000">
                <a:solidFill>
                  <a:schemeClr val="accent6"/>
                </a:solidFill>
                <a:effectLst>
                  <a:outerShdw sx="100000" sy="100000" kx="0" ky="0" algn="b" rotWithShape="0" blurRad="50800" dist="25400" dir="5400000">
                    <a:srgbClr val="000000"/>
                  </a:outerShdw>
                </a:effectLst>
                <a:latin typeface="Hoefler Text"/>
                <a:ea typeface="Hoefler Text"/>
                <a:cs typeface="Hoefler Text"/>
                <a:sym typeface="Hoefler Text"/>
              </a:defRPr>
            </a:lvl1pPr>
          </a:lstStyle>
          <a:p>
            <a:pPr/>
            <a:r>
              <a:t>The Example of Peter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animEffect filter="wipe(left)" transition="in">
                                      <p:cBhvr>
                                        <p:cTn id="7" dur="1500"/>
                                        <p:tgtEl>
                                          <p:spTgt spid="27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70">
                                            <p:txEl>
                                              <p:pRg st="0" end="0"/>
                                            </p:txEl>
                                          </p:spTgt>
                                        </p:tgtEl>
                                        <p:attrNameLst>
                                          <p:attrName>style.visibility</p:attrName>
                                        </p:attrNameLst>
                                      </p:cBhvr>
                                      <p:to>
                                        <p:strVal val="visible"/>
                                      </p:to>
                                    </p:set>
                                    <p:animEffect filter="wipe(left)" transition="in">
                                      <p:cBhvr>
                                        <p:cTn id="10" dur="1500"/>
                                        <p:tgtEl>
                                          <p:spTgt spid="2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70">
                                            <p:txEl>
                                              <p:pRg st="1" end="1"/>
                                            </p:txEl>
                                          </p:spTgt>
                                        </p:tgtEl>
                                        <p:attrNameLst>
                                          <p:attrName>style.visibility</p:attrName>
                                        </p:attrNameLst>
                                      </p:cBhvr>
                                      <p:to>
                                        <p:strVal val="visible"/>
                                      </p:to>
                                    </p:set>
                                    <p:animEffect filter="wipe(left)" transition="in">
                                      <p:cBhvr>
                                        <p:cTn id="15" dur="1500"/>
                                        <p:tgtEl>
                                          <p:spTgt spid="2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70">
                                            <p:txEl>
                                              <p:pRg st="2" end="2"/>
                                            </p:txEl>
                                          </p:spTgt>
                                        </p:tgtEl>
                                        <p:attrNameLst>
                                          <p:attrName>style.visibility</p:attrName>
                                        </p:attrNameLst>
                                      </p:cBhvr>
                                      <p:to>
                                        <p:strVal val="visible"/>
                                      </p:to>
                                    </p:set>
                                    <p:animEffect filter="wipe(left)" transition="in">
                                      <p:cBhvr>
                                        <p:cTn id="20" dur="1500"/>
                                        <p:tgtEl>
                                          <p:spTgt spid="2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70">
                                            <p:txEl>
                                              <p:pRg st="3" end="3"/>
                                            </p:txEl>
                                          </p:spTgt>
                                        </p:tgtEl>
                                        <p:attrNameLst>
                                          <p:attrName>style.visibility</p:attrName>
                                        </p:attrNameLst>
                                      </p:cBhvr>
                                      <p:to>
                                        <p:strVal val="visible"/>
                                      </p:to>
                                    </p:set>
                                    <p:animEffect filter="wipe(left)" transition="in">
                                      <p:cBhvr>
                                        <p:cTn id="25" dur="1500"/>
                                        <p:tgtEl>
                                          <p:spTgt spid="27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276"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277"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78"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79" name="(It takes courage to live for Jesus)"/>
          <p:cNvSpPr txBox="1"/>
          <p:nvPr/>
        </p:nvSpPr>
        <p:spPr>
          <a:xfrm>
            <a:off x="1043593" y="2239397"/>
            <a:ext cx="15557135"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(It takes courage to live for Jesus)</a:t>
            </a:r>
          </a:p>
        </p:txBody>
      </p:sp>
      <p:sp>
        <p:nvSpPr>
          <p:cNvPr id="280" name="It takes courage to ……"/>
          <p:cNvSpPr txBox="1"/>
          <p:nvPr/>
        </p:nvSpPr>
        <p:spPr>
          <a:xfrm>
            <a:off x="477069" y="3718979"/>
            <a:ext cx="16690183" cy="94742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It takes courage to …</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Leave error &amp; obey the gospel!</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Stand for truth &amp; oppose error!</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Preach the gospel to the lost!</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Living godly in an ungodly world!</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Oppose friends who teach and practice error or unauthorized doctrines / practices!</a:t>
            </a:r>
          </a:p>
        </p:txBody>
      </p:sp>
      <p:sp>
        <p:nvSpPr>
          <p:cNvPr id="281" name="Matthew 10:28 (NKJV)…"/>
          <p:cNvSpPr txBox="1"/>
          <p:nvPr/>
        </p:nvSpPr>
        <p:spPr>
          <a:xfrm>
            <a:off x="15963627" y="8596910"/>
            <a:ext cx="8584587" cy="4978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300">
                <a:solidFill>
                  <a:srgbClr val="FFFFFF"/>
                </a:solidFill>
                <a:effectLst>
                  <a:outerShdw sx="100000" sy="100000" kx="0" ky="0" algn="b" rotWithShape="0" blurRad="50800" dist="63500" dir="683266">
                    <a:srgbClr val="000000"/>
                  </a:outerShdw>
                </a:effectLst>
                <a:latin typeface="Helvetica"/>
                <a:ea typeface="Helvetica"/>
                <a:cs typeface="Helvetica"/>
                <a:sym typeface="Helvetica"/>
              </a:defRPr>
            </a:pPr>
            <a:r>
              <a:t>Matthew 10:28 (NKJV)</a:t>
            </a:r>
          </a:p>
          <a:p>
            <a:pPr algn="ctr" defTabSz="457200">
              <a:lnSpc>
                <a:spcPct val="100000"/>
              </a:lnSpc>
              <a:spcBef>
                <a:spcPts val="0"/>
              </a:spcBef>
              <a:defRPr sz="5300">
                <a:solidFill>
                  <a:srgbClr val="FFFFFF"/>
                </a:solidFill>
                <a:effectLst>
                  <a:outerShdw sx="100000" sy="100000" kx="0" ky="0" algn="b" rotWithShape="0" blurRad="50800" dist="63500" dir="683266">
                    <a:srgbClr val="000000"/>
                  </a:outerShdw>
                </a:effectLst>
                <a:latin typeface="Helvetica"/>
                <a:ea typeface="Helvetica"/>
                <a:cs typeface="Helvetica"/>
                <a:sym typeface="Helvetica"/>
              </a:defRPr>
            </a:pPr>
            <a:r>
              <a:rPr baseline="31999"/>
              <a:t>28</a:t>
            </a:r>
            <a:r>
              <a:t> And do not fear those who kill the body but cannot kill the soul. But rather fear Him who is able to destroy both soul and body in hell.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0">
                                            <p:txEl>
                                              <p:pRg st="1" end="1"/>
                                            </p:txEl>
                                          </p:spTgt>
                                        </p:tgtEl>
                                        <p:attrNameLst>
                                          <p:attrName>style.visibility</p:attrName>
                                        </p:attrNameLst>
                                      </p:cBhvr>
                                      <p:to>
                                        <p:strVal val="visible"/>
                                      </p:to>
                                    </p:set>
                                    <p:animEffect filter="wipe(left)" transition="in">
                                      <p:cBhvr>
                                        <p:cTn id="7" dur="1500"/>
                                        <p:tgtEl>
                                          <p:spTgt spid="2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80">
                                            <p:txEl>
                                              <p:pRg st="2" end="2"/>
                                            </p:txEl>
                                          </p:spTgt>
                                        </p:tgtEl>
                                        <p:attrNameLst>
                                          <p:attrName>style.visibility</p:attrName>
                                        </p:attrNameLst>
                                      </p:cBhvr>
                                      <p:to>
                                        <p:strVal val="visible"/>
                                      </p:to>
                                    </p:set>
                                    <p:animEffect filter="wipe(left)" transition="in">
                                      <p:cBhvr>
                                        <p:cTn id="12" dur="1500"/>
                                        <p:tgtEl>
                                          <p:spTgt spid="2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80">
                                            <p:txEl>
                                              <p:pRg st="3" end="3"/>
                                            </p:txEl>
                                          </p:spTgt>
                                        </p:tgtEl>
                                        <p:attrNameLst>
                                          <p:attrName>style.visibility</p:attrName>
                                        </p:attrNameLst>
                                      </p:cBhvr>
                                      <p:to>
                                        <p:strVal val="visible"/>
                                      </p:to>
                                    </p:set>
                                    <p:animEffect filter="wipe(left)" transition="in">
                                      <p:cBhvr>
                                        <p:cTn id="17" dur="1500"/>
                                        <p:tgtEl>
                                          <p:spTgt spid="28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80">
                                            <p:txEl>
                                              <p:pRg st="4" end="4"/>
                                            </p:txEl>
                                          </p:spTgt>
                                        </p:tgtEl>
                                        <p:attrNameLst>
                                          <p:attrName>style.visibility</p:attrName>
                                        </p:attrNameLst>
                                      </p:cBhvr>
                                      <p:to>
                                        <p:strVal val="visible"/>
                                      </p:to>
                                    </p:set>
                                    <p:animEffect filter="wipe(left)" transition="in">
                                      <p:cBhvr>
                                        <p:cTn id="22" dur="1500"/>
                                        <p:tgtEl>
                                          <p:spTgt spid="28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80">
                                            <p:txEl>
                                              <p:pRg st="5" end="5"/>
                                            </p:txEl>
                                          </p:spTgt>
                                        </p:tgtEl>
                                        <p:attrNameLst>
                                          <p:attrName>style.visibility</p:attrName>
                                        </p:attrNameLst>
                                      </p:cBhvr>
                                      <p:to>
                                        <p:strVal val="visible"/>
                                      </p:to>
                                    </p:set>
                                    <p:animEffect filter="wipe(left)" transition="in">
                                      <p:cBhvr>
                                        <p:cTn id="27" dur="1500"/>
                                        <p:tgtEl>
                                          <p:spTgt spid="28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asted-movie.png" descr="pasted-movie.png"/>
          <p:cNvPicPr>
            <a:picLocks noChangeAspect="1"/>
          </p:cNvPicPr>
          <p:nvPr/>
        </p:nvPicPr>
        <p:blipFill>
          <a:blip r:embed="rId2">
            <a:extLst/>
          </a:blip>
          <a:srcRect l="11221" t="3249" r="8039" b="3249"/>
          <a:stretch>
            <a:fillRect/>
          </a:stretch>
        </p:blipFill>
        <p:spPr>
          <a:xfrm>
            <a:off x="390113" y="4645137"/>
            <a:ext cx="10145119" cy="8811608"/>
          </a:xfrm>
          <a:prstGeom prst="rect">
            <a:avLst/>
          </a:prstGeom>
          <a:ln w="12700">
            <a:miter lim="400000"/>
          </a:ln>
        </p:spPr>
      </p:pic>
      <p:sp>
        <p:nvSpPr>
          <p:cNvPr id="284"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85" name="pasted-movie.png" descr="pasted-movie.png"/>
          <p:cNvPicPr>
            <a:picLocks noChangeAspect="1"/>
          </p:cNvPicPr>
          <p:nvPr/>
        </p:nvPicPr>
        <p:blipFill>
          <a:blip r:embed="rId3">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86" name="pasted-movie.png" descr="pasted-movie.png"/>
          <p:cNvPicPr>
            <a:picLocks noChangeAspect="1"/>
          </p:cNvPicPr>
          <p:nvPr/>
        </p:nvPicPr>
        <p:blipFill>
          <a:blip r:embed="rId4">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87" name="Peter Built Again Things He Had Destroyed"/>
          <p:cNvSpPr txBox="1"/>
          <p:nvPr/>
        </p:nvSpPr>
        <p:spPr>
          <a:xfrm>
            <a:off x="465098" y="3327431"/>
            <a:ext cx="23453803" cy="15017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8700">
                <a:solidFill>
                  <a:schemeClr val="accent5">
                    <a:hueOff val="-608019"/>
                    <a:satOff val="-16379"/>
                    <a:lumOff val="25127"/>
                  </a:schemeClr>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Peter Built Again Things He Had Destroyed</a:t>
            </a:r>
          </a:p>
        </p:txBody>
      </p:sp>
      <p:sp>
        <p:nvSpPr>
          <p:cNvPr id="288" name="Galatians 2:18 (NKJV)…"/>
          <p:cNvSpPr txBox="1"/>
          <p:nvPr/>
        </p:nvSpPr>
        <p:spPr>
          <a:xfrm>
            <a:off x="562529" y="10037339"/>
            <a:ext cx="9800484" cy="3454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t>Galatians 2:18 (NKJV)</a:t>
            </a:r>
          </a:p>
          <a:p>
            <a:pPr algn="ctr" defTabSz="457200">
              <a:lnSpc>
                <a:spcPct val="100000"/>
              </a:lnSpc>
              <a:spcBef>
                <a:spcPts val="0"/>
              </a:spcBef>
              <a:defRPr sz="53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rPr baseline="31999"/>
              <a:t>18</a:t>
            </a:r>
            <a:r>
              <a:t> For if I build again those things which I destroyed, I make myself a transgressor. </a:t>
            </a:r>
          </a:p>
        </p:txBody>
      </p:sp>
      <p:sp>
        <p:nvSpPr>
          <p:cNvPr id="289" name="Rebuilt A Negative Influence (13)…"/>
          <p:cNvSpPr txBox="1"/>
          <p:nvPr/>
        </p:nvSpPr>
        <p:spPr>
          <a:xfrm>
            <a:off x="10571439" y="5056696"/>
            <a:ext cx="13738348" cy="791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400"/>
              </a:spcBef>
              <a:buSzPct val="80000"/>
              <a:buBlip>
                <a:blip r:embed="rId5"/>
              </a:buBlip>
              <a:defRPr b="1" sz="6200">
                <a:latin typeface="Century Gothic"/>
                <a:ea typeface="Century Gothic"/>
                <a:cs typeface="Century Gothic"/>
                <a:sym typeface="Century Gothic"/>
              </a:defRPr>
            </a:pPr>
            <a:r>
              <a:t>Rebuilt A Negative Influence (13)</a:t>
            </a:r>
          </a:p>
          <a:p>
            <a:pPr marL="1333499" indent="-914399">
              <a:lnSpc>
                <a:spcPct val="100000"/>
              </a:lnSpc>
              <a:spcBef>
                <a:spcPts val="1400"/>
              </a:spcBef>
              <a:buSzPct val="80000"/>
              <a:buBlip>
                <a:blip r:embed="rId6"/>
              </a:buBlip>
              <a:defRPr sz="6000">
                <a:latin typeface="Century Gothic"/>
                <a:ea typeface="Century Gothic"/>
                <a:cs typeface="Century Gothic"/>
                <a:sym typeface="Century Gothic"/>
              </a:defRPr>
            </a:pPr>
            <a:r>
              <a:t>Peter’s problem was not what he truly believed, but what he practiced (Acts 11:3-13)</a:t>
            </a:r>
          </a:p>
          <a:p>
            <a:pPr marL="1333499" indent="-914399">
              <a:lnSpc>
                <a:spcPct val="100000"/>
              </a:lnSpc>
              <a:spcBef>
                <a:spcPts val="1400"/>
              </a:spcBef>
              <a:buSzPct val="80000"/>
              <a:buBlip>
                <a:blip r:embed="rId6"/>
              </a:buBlip>
              <a:defRPr sz="6000">
                <a:latin typeface="Century Gothic"/>
                <a:ea typeface="Century Gothic"/>
                <a:cs typeface="Century Gothic"/>
                <a:sym typeface="Century Gothic"/>
              </a:defRPr>
            </a:pPr>
            <a:r>
              <a:t>Barnabas &amp; other Jews were “carried away” with this “hypocrisy” demonstrating the POWER of influence! (13)</a:t>
            </a:r>
          </a:p>
        </p:txBody>
      </p:sp>
      <p:sp>
        <p:nvSpPr>
          <p:cNvPr id="290" name="The Example of Peter …"/>
          <p:cNvSpPr txBox="1"/>
          <p:nvPr/>
        </p:nvSpPr>
        <p:spPr>
          <a:xfrm>
            <a:off x="8675369" y="2481433"/>
            <a:ext cx="703326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6000">
                <a:solidFill>
                  <a:schemeClr val="accent6"/>
                </a:solidFill>
                <a:effectLst>
                  <a:outerShdw sx="100000" sy="100000" kx="0" ky="0" algn="b" rotWithShape="0" blurRad="50800" dist="25400" dir="5400000">
                    <a:srgbClr val="000000"/>
                  </a:outerShdw>
                </a:effectLst>
                <a:latin typeface="Hoefler Text"/>
                <a:ea typeface="Hoefler Text"/>
                <a:cs typeface="Hoefler Text"/>
                <a:sym typeface="Hoefler Text"/>
              </a:defRPr>
            </a:lvl1pPr>
          </a:lstStyle>
          <a:p>
            <a:pPr/>
            <a:r>
              <a:t>The Example of Peter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9">
                                            <p:bg/>
                                          </p:spTgt>
                                        </p:tgtEl>
                                        <p:attrNameLst>
                                          <p:attrName>style.visibility</p:attrName>
                                        </p:attrNameLst>
                                      </p:cBhvr>
                                      <p:to>
                                        <p:strVal val="visible"/>
                                      </p:to>
                                    </p:set>
                                    <p:animEffect filter="wipe(left)" transition="in">
                                      <p:cBhvr>
                                        <p:cTn id="7" dur="1500"/>
                                        <p:tgtEl>
                                          <p:spTgt spid="28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89">
                                            <p:txEl>
                                              <p:pRg st="0" end="0"/>
                                            </p:txEl>
                                          </p:spTgt>
                                        </p:tgtEl>
                                        <p:attrNameLst>
                                          <p:attrName>style.visibility</p:attrName>
                                        </p:attrNameLst>
                                      </p:cBhvr>
                                      <p:to>
                                        <p:strVal val="visible"/>
                                      </p:to>
                                    </p:set>
                                    <p:animEffect filter="wipe(left)" transition="in">
                                      <p:cBhvr>
                                        <p:cTn id="10" dur="1500"/>
                                        <p:tgtEl>
                                          <p:spTgt spid="2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89">
                                            <p:txEl>
                                              <p:pRg st="1" end="1"/>
                                            </p:txEl>
                                          </p:spTgt>
                                        </p:tgtEl>
                                        <p:attrNameLst>
                                          <p:attrName>style.visibility</p:attrName>
                                        </p:attrNameLst>
                                      </p:cBhvr>
                                      <p:to>
                                        <p:strVal val="visible"/>
                                      </p:to>
                                    </p:set>
                                    <p:animEffect filter="wipe(left)" transition="in">
                                      <p:cBhvr>
                                        <p:cTn id="15" dur="1500"/>
                                        <p:tgtEl>
                                          <p:spTgt spid="2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89">
                                            <p:txEl>
                                              <p:pRg st="2" end="2"/>
                                            </p:txEl>
                                          </p:spTgt>
                                        </p:tgtEl>
                                        <p:attrNameLst>
                                          <p:attrName>style.visibility</p:attrName>
                                        </p:attrNameLst>
                                      </p:cBhvr>
                                      <p:to>
                                        <p:strVal val="visible"/>
                                      </p:to>
                                    </p:set>
                                    <p:animEffect filter="wipe(left)" transition="in">
                                      <p:cBhvr>
                                        <p:cTn id="20" dur="1500"/>
                                        <p:tgtEl>
                                          <p:spTgt spid="28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293"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294"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95"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96" name="(Whose Influence Am I Reflecting?)"/>
          <p:cNvSpPr txBox="1"/>
          <p:nvPr/>
        </p:nvSpPr>
        <p:spPr>
          <a:xfrm>
            <a:off x="709415" y="2239397"/>
            <a:ext cx="1622549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(Whose Influence Am I Reflecting?)</a:t>
            </a:r>
          </a:p>
        </p:txBody>
      </p:sp>
      <p:sp>
        <p:nvSpPr>
          <p:cNvPr id="297" name="SOMEONE IS WATCHING YOU!…"/>
          <p:cNvSpPr txBox="1"/>
          <p:nvPr/>
        </p:nvSpPr>
        <p:spPr>
          <a:xfrm>
            <a:off x="125039" y="4071010"/>
            <a:ext cx="16690182" cy="90170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SOMEONE IS WATCHING YOU!</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We MUST ALWAYS be conscious of our influence (Mat. 5:13-16)</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This demonstrates the danger of following men – even normally good and respectable men!! (Gal. 1:6-9)</a:t>
            </a:r>
          </a:p>
          <a:p>
            <a:pPr marL="1333499" indent="-914399">
              <a:lnSpc>
                <a:spcPct val="100000"/>
              </a:lnSpc>
              <a:spcBef>
                <a:spcPts val="1800"/>
              </a:spcBef>
              <a:buSzPct val="80000"/>
              <a:buBlip>
                <a:blip r:embed="rId7"/>
              </a:buBlip>
              <a:defRPr sz="66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What kind of influence are you having on those around you??</a:t>
            </a:r>
          </a:p>
        </p:txBody>
      </p:sp>
      <p:sp>
        <p:nvSpPr>
          <p:cNvPr id="298" name="Matthew 5:16 (NKJV)…"/>
          <p:cNvSpPr txBox="1"/>
          <p:nvPr/>
        </p:nvSpPr>
        <p:spPr>
          <a:xfrm>
            <a:off x="16758629" y="8690785"/>
            <a:ext cx="7437554" cy="4724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300">
                <a:solidFill>
                  <a:srgbClr val="FFFFFF"/>
                </a:solidFill>
                <a:effectLst>
                  <a:outerShdw sx="100000" sy="100000" kx="0" ky="0" algn="b" rotWithShape="0" blurRad="50800" dist="63500" dir="683266">
                    <a:srgbClr val="000000"/>
                  </a:outerShdw>
                </a:effectLst>
                <a:latin typeface="Helvetica"/>
                <a:ea typeface="Helvetica"/>
                <a:cs typeface="Helvetica"/>
                <a:sym typeface="Helvetica"/>
              </a:defRPr>
            </a:pPr>
            <a:r>
              <a:t>Matthew 5:16 (NKJV) </a:t>
            </a:r>
          </a:p>
          <a:p>
            <a:pPr algn="ctr" defTabSz="457200">
              <a:lnSpc>
                <a:spcPct val="100000"/>
              </a:lnSpc>
              <a:spcBef>
                <a:spcPts val="0"/>
              </a:spcBef>
              <a:defRPr sz="5000">
                <a:solidFill>
                  <a:srgbClr val="FFFFFF"/>
                </a:solidFill>
                <a:effectLst>
                  <a:outerShdw sx="100000" sy="100000" kx="0" ky="0" algn="b" rotWithShape="0" blurRad="50800" dist="63500" dir="683266">
                    <a:srgbClr val="000000"/>
                  </a:outerShdw>
                </a:effectLst>
                <a:latin typeface="Helvetica"/>
                <a:ea typeface="Helvetica"/>
                <a:cs typeface="Helvetica"/>
                <a:sym typeface="Helvetica"/>
              </a:defRPr>
            </a:pPr>
            <a:r>
              <a:rPr baseline="31999"/>
              <a:t>16</a:t>
            </a:r>
            <a:r>
              <a:t> Let your light so shine before men, that they may see your good works and glorify your Father in heaven.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Effect filter="wipe(left)" transition="in">
                                      <p:cBhvr>
                                        <p:cTn id="7" dur="1500"/>
                                        <p:tgtEl>
                                          <p:spTgt spid="2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97">
                                            <p:txEl>
                                              <p:pRg st="2" end="2"/>
                                            </p:txEl>
                                          </p:spTgt>
                                        </p:tgtEl>
                                        <p:attrNameLst>
                                          <p:attrName>style.visibility</p:attrName>
                                        </p:attrNameLst>
                                      </p:cBhvr>
                                      <p:to>
                                        <p:strVal val="visible"/>
                                      </p:to>
                                    </p:set>
                                    <p:animEffect filter="wipe(left)" transition="in">
                                      <p:cBhvr>
                                        <p:cTn id="12" dur="1500"/>
                                        <p:tgtEl>
                                          <p:spTgt spid="2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97">
                                            <p:txEl>
                                              <p:pRg st="3" end="3"/>
                                            </p:txEl>
                                          </p:spTgt>
                                        </p:tgtEl>
                                        <p:attrNameLst>
                                          <p:attrName>style.visibility</p:attrName>
                                        </p:attrNameLst>
                                      </p:cBhvr>
                                      <p:to>
                                        <p:strVal val="visible"/>
                                      </p:to>
                                    </p:set>
                                    <p:animEffect filter="wipe(left)" transition="in">
                                      <p:cBhvr>
                                        <p:cTn id="17" dur="1500"/>
                                        <p:tgtEl>
                                          <p:spTgt spid="29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pasted-movie.png" descr="pasted-movie.png"/>
          <p:cNvPicPr>
            <a:picLocks noChangeAspect="1"/>
          </p:cNvPicPr>
          <p:nvPr/>
        </p:nvPicPr>
        <p:blipFill>
          <a:blip r:embed="rId2">
            <a:extLst/>
          </a:blip>
          <a:srcRect l="11221" t="3249" r="8039" b="3249"/>
          <a:stretch>
            <a:fillRect/>
          </a:stretch>
        </p:blipFill>
        <p:spPr>
          <a:xfrm>
            <a:off x="390113" y="4645137"/>
            <a:ext cx="10145119" cy="8811608"/>
          </a:xfrm>
          <a:prstGeom prst="rect">
            <a:avLst/>
          </a:prstGeom>
          <a:ln w="12700">
            <a:miter lim="400000"/>
          </a:ln>
        </p:spPr>
      </p:pic>
      <p:sp>
        <p:nvSpPr>
          <p:cNvPr id="301"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302" name="pasted-movie.png" descr="pasted-movie.png"/>
          <p:cNvPicPr>
            <a:picLocks noChangeAspect="1"/>
          </p:cNvPicPr>
          <p:nvPr/>
        </p:nvPicPr>
        <p:blipFill>
          <a:blip r:embed="rId3">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03" name="pasted-movie.png" descr="pasted-movie.png"/>
          <p:cNvPicPr>
            <a:picLocks noChangeAspect="1"/>
          </p:cNvPicPr>
          <p:nvPr/>
        </p:nvPicPr>
        <p:blipFill>
          <a:blip r:embed="rId4">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04" name="Peter Built Again Things He Had Destroyed"/>
          <p:cNvSpPr txBox="1"/>
          <p:nvPr/>
        </p:nvSpPr>
        <p:spPr>
          <a:xfrm>
            <a:off x="465098" y="3327431"/>
            <a:ext cx="23453803" cy="15017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8700">
                <a:solidFill>
                  <a:schemeClr val="accent5">
                    <a:hueOff val="-608019"/>
                    <a:satOff val="-16379"/>
                    <a:lumOff val="25127"/>
                  </a:schemeClr>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Peter Built Again Things He Had Destroyed</a:t>
            </a:r>
          </a:p>
        </p:txBody>
      </p:sp>
      <p:sp>
        <p:nvSpPr>
          <p:cNvPr id="305" name="Galatians 2:18 (NKJV)…"/>
          <p:cNvSpPr txBox="1"/>
          <p:nvPr/>
        </p:nvSpPr>
        <p:spPr>
          <a:xfrm>
            <a:off x="562529" y="10037339"/>
            <a:ext cx="9800484" cy="34544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t>Galatians 2:18 (NKJV)</a:t>
            </a:r>
          </a:p>
          <a:p>
            <a:pPr algn="ctr" defTabSz="457200">
              <a:lnSpc>
                <a:spcPct val="100000"/>
              </a:lnSpc>
              <a:spcBef>
                <a:spcPts val="0"/>
              </a:spcBef>
              <a:defRPr sz="5300">
                <a:solidFill>
                  <a:srgbClr val="FFFFFF"/>
                </a:solidFill>
                <a:effectLst>
                  <a:outerShdw sx="100000" sy="100000" kx="0" ky="0" algn="b" rotWithShape="0" blurRad="63500" dist="63500" dir="18900000">
                    <a:srgbClr val="000000"/>
                  </a:outerShdw>
                </a:effectLst>
                <a:latin typeface="Helvetica"/>
                <a:ea typeface="Helvetica"/>
                <a:cs typeface="Helvetica"/>
                <a:sym typeface="Helvetica"/>
              </a:defRPr>
            </a:pPr>
            <a:r>
              <a:rPr baseline="31999"/>
              <a:t>18</a:t>
            </a:r>
            <a:r>
              <a:t> For if I build again those things which I destroyed, I make myself a transgressor. </a:t>
            </a:r>
          </a:p>
        </p:txBody>
      </p:sp>
      <p:sp>
        <p:nvSpPr>
          <p:cNvPr id="306" name="Peters actions were NOT in keeping with the Gospel! (14)…"/>
          <p:cNvSpPr txBox="1"/>
          <p:nvPr/>
        </p:nvSpPr>
        <p:spPr>
          <a:xfrm>
            <a:off x="10571439" y="5056696"/>
            <a:ext cx="13738348" cy="795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400"/>
              </a:spcBef>
              <a:buSzPct val="80000"/>
              <a:buBlip>
                <a:blip r:embed="rId5"/>
              </a:buBlip>
              <a:defRPr b="1" sz="6200">
                <a:latin typeface="Century Gothic"/>
                <a:ea typeface="Century Gothic"/>
                <a:cs typeface="Century Gothic"/>
                <a:sym typeface="Century Gothic"/>
              </a:defRPr>
            </a:pPr>
            <a:r>
              <a:t>Peters actions were NOT in keeping with the Gospel! (14)</a:t>
            </a:r>
          </a:p>
          <a:p>
            <a:pPr marL="1333499" indent="-914399">
              <a:lnSpc>
                <a:spcPct val="100000"/>
              </a:lnSpc>
              <a:spcBef>
                <a:spcPts val="1400"/>
              </a:spcBef>
              <a:buSzPct val="80000"/>
              <a:buBlip>
                <a:blip r:embed="rId6"/>
              </a:buBlip>
              <a:defRPr sz="6000">
                <a:latin typeface="Century Gothic"/>
                <a:ea typeface="Century Gothic"/>
                <a:cs typeface="Century Gothic"/>
                <a:sym typeface="Century Gothic"/>
              </a:defRPr>
            </a:pPr>
            <a:r>
              <a:t>Gave credence to the Judaisers (1-5; 15-18; Acts 15:2) building again that which he had once destroyed (Acts 15:7-11)</a:t>
            </a:r>
          </a:p>
          <a:p>
            <a:pPr marL="1333499" indent="-914399">
              <a:lnSpc>
                <a:spcPct val="100000"/>
              </a:lnSpc>
              <a:spcBef>
                <a:spcPts val="1400"/>
              </a:spcBef>
              <a:buSzPct val="80000"/>
              <a:buBlip>
                <a:blip r:embed="rId6"/>
              </a:buBlip>
              <a:defRPr sz="6000">
                <a:latin typeface="Century Gothic"/>
                <a:ea typeface="Century Gothic"/>
                <a:cs typeface="Century Gothic"/>
                <a:sym typeface="Century Gothic"/>
              </a:defRPr>
            </a:pPr>
            <a:r>
              <a:t>He became a “TRANSGRESSOR!” (vs. 18; Is 59:1,2)</a:t>
            </a:r>
          </a:p>
        </p:txBody>
      </p:sp>
      <p:sp>
        <p:nvSpPr>
          <p:cNvPr id="307" name="The Example of Peter …"/>
          <p:cNvSpPr txBox="1"/>
          <p:nvPr/>
        </p:nvSpPr>
        <p:spPr>
          <a:xfrm>
            <a:off x="8675369" y="2481433"/>
            <a:ext cx="703326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6000">
                <a:solidFill>
                  <a:schemeClr val="accent6"/>
                </a:solidFill>
                <a:effectLst>
                  <a:outerShdw sx="100000" sy="100000" kx="0" ky="0" algn="b" rotWithShape="0" blurRad="50800" dist="25400" dir="5400000">
                    <a:srgbClr val="000000"/>
                  </a:outerShdw>
                </a:effectLst>
                <a:latin typeface="Hoefler Text"/>
                <a:ea typeface="Hoefler Text"/>
                <a:cs typeface="Hoefler Text"/>
                <a:sym typeface="Hoefler Text"/>
              </a:defRPr>
            </a:lvl1pPr>
          </a:lstStyle>
          <a:p>
            <a:pPr/>
            <a:r>
              <a:t>The Example of Peter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6">
                                            <p:bg/>
                                          </p:spTgt>
                                        </p:tgtEl>
                                        <p:attrNameLst>
                                          <p:attrName>style.visibility</p:attrName>
                                        </p:attrNameLst>
                                      </p:cBhvr>
                                      <p:to>
                                        <p:strVal val="visible"/>
                                      </p:to>
                                    </p:set>
                                    <p:animEffect filter="wipe(left)" transition="in">
                                      <p:cBhvr>
                                        <p:cTn id="7" dur="1500"/>
                                        <p:tgtEl>
                                          <p:spTgt spid="30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06">
                                            <p:txEl>
                                              <p:pRg st="0" end="0"/>
                                            </p:txEl>
                                          </p:spTgt>
                                        </p:tgtEl>
                                        <p:attrNameLst>
                                          <p:attrName>style.visibility</p:attrName>
                                        </p:attrNameLst>
                                      </p:cBhvr>
                                      <p:to>
                                        <p:strVal val="visible"/>
                                      </p:to>
                                    </p:set>
                                    <p:animEffect filter="wipe(left)" transition="in">
                                      <p:cBhvr>
                                        <p:cTn id="10" dur="1500"/>
                                        <p:tgtEl>
                                          <p:spTgt spid="3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306">
                                            <p:txEl>
                                              <p:pRg st="1" end="1"/>
                                            </p:txEl>
                                          </p:spTgt>
                                        </p:tgtEl>
                                        <p:attrNameLst>
                                          <p:attrName>style.visibility</p:attrName>
                                        </p:attrNameLst>
                                      </p:cBhvr>
                                      <p:to>
                                        <p:strVal val="visible"/>
                                      </p:to>
                                    </p:set>
                                    <p:animEffect filter="wipe(left)" transition="in">
                                      <p:cBhvr>
                                        <p:cTn id="15" dur="1500"/>
                                        <p:tgtEl>
                                          <p:spTgt spid="3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306">
                                            <p:txEl>
                                              <p:pRg st="2" end="2"/>
                                            </p:txEl>
                                          </p:spTgt>
                                        </p:tgtEl>
                                        <p:attrNameLst>
                                          <p:attrName>style.visibility</p:attrName>
                                        </p:attrNameLst>
                                      </p:cBhvr>
                                      <p:to>
                                        <p:strVal val="visible"/>
                                      </p:to>
                                    </p:set>
                                    <p:animEffect filter="wipe(left)" transition="in">
                                      <p:cBhvr>
                                        <p:cTn id="20" dur="1500"/>
                                        <p:tgtEl>
                                          <p:spTgt spid="30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9"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10"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11"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12"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13"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14" name="The Example of Paul ……"/>
          <p:cNvSpPr txBox="1"/>
          <p:nvPr/>
        </p:nvSpPr>
        <p:spPr>
          <a:xfrm>
            <a:off x="125039" y="4071010"/>
            <a:ext cx="16690182" cy="93472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74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The Example of Paul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Paul, through the Law died to the Law (19; cf. 1:13-16; 3:10, 19-25; Rom 3:19,20; 7:4-6,10,11; 8:2-4; 10:4)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Paul was crucified with Christ (20; 5:24; 6:14; Act 22:16; Rom 6:1-7; Col 2:11-14)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Christ lived in Paul, (Paul no longer lived for himself!) (20; cf. Col 3:1-17; Rom. 6:1-14; 2 Cor. 5:15; 1 Peter 3:15)</a:t>
            </a:r>
          </a:p>
        </p:txBody>
      </p:sp>
      <p:sp>
        <p:nvSpPr>
          <p:cNvPr id="315" name="20 …  the life which I now live in the flesh I live by faith in the Son of God"/>
          <p:cNvSpPr txBox="1"/>
          <p:nvPr/>
        </p:nvSpPr>
        <p:spPr>
          <a:xfrm>
            <a:off x="16563241" y="10847959"/>
            <a:ext cx="7521341" cy="23627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200">
                <a:solidFill>
                  <a:srgbClr val="C2CBCA">
                    <a:alpha val="73343"/>
                  </a:srgbClr>
                </a:solidFill>
                <a:effectLst>
                  <a:outerShdw sx="100000" sy="100000" kx="0" ky="0" algn="b" rotWithShape="0" blurRad="12700" dist="63500" dir="18900000">
                    <a:srgbClr val="000000"/>
                  </a:outerShdw>
                </a:effectLst>
                <a:latin typeface="Times New Roman"/>
                <a:ea typeface="Times New Roman"/>
                <a:cs typeface="Times New Roman"/>
                <a:sym typeface="Times New Roman"/>
              </a:defRPr>
            </a:pPr>
            <a:r>
              <a:rPr baseline="31999"/>
              <a:t>20 </a:t>
            </a:r>
            <a:r>
              <a:t>…  the </a:t>
            </a:r>
            <a:r>
              <a:rPr i="1"/>
              <a:t>life</a:t>
            </a:r>
            <a:r>
              <a:t> which I now live in the flesh I live by faith in the Son of God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4">
                                            <p:txEl>
                                              <p:pRg st="1" end="1"/>
                                            </p:txEl>
                                          </p:spTgt>
                                        </p:tgtEl>
                                        <p:attrNameLst>
                                          <p:attrName>style.visibility</p:attrName>
                                        </p:attrNameLst>
                                      </p:cBhvr>
                                      <p:to>
                                        <p:strVal val="visible"/>
                                      </p:to>
                                    </p:set>
                                    <p:animEffect filter="wipe(left)" transition="in">
                                      <p:cBhvr>
                                        <p:cTn id="7" dur="1500"/>
                                        <p:tgtEl>
                                          <p:spTgt spid="3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14">
                                            <p:txEl>
                                              <p:pRg st="2" end="2"/>
                                            </p:txEl>
                                          </p:spTgt>
                                        </p:tgtEl>
                                        <p:attrNameLst>
                                          <p:attrName>style.visibility</p:attrName>
                                        </p:attrNameLst>
                                      </p:cBhvr>
                                      <p:to>
                                        <p:strVal val="visible"/>
                                      </p:to>
                                    </p:set>
                                    <p:animEffect filter="wipe(left)" transition="in">
                                      <p:cBhvr>
                                        <p:cTn id="12" dur="1500"/>
                                        <p:tgtEl>
                                          <p:spTgt spid="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14">
                                            <p:txEl>
                                              <p:pRg st="3" end="3"/>
                                            </p:txEl>
                                          </p:spTgt>
                                        </p:tgtEl>
                                        <p:attrNameLst>
                                          <p:attrName>style.visibility</p:attrName>
                                        </p:attrNameLst>
                                      </p:cBhvr>
                                      <p:to>
                                        <p:strVal val="visible"/>
                                      </p:to>
                                    </p:set>
                                    <p:animEffect filter="wipe(left)" transition="in">
                                      <p:cBhvr>
                                        <p:cTn id="17" dur="1500"/>
                                        <p:tgtEl>
                                          <p:spTgt spid="31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18"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19"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20"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21"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22" name="Submitting to Jesus as LORD ……"/>
          <p:cNvSpPr txBox="1"/>
          <p:nvPr/>
        </p:nvSpPr>
        <p:spPr>
          <a:xfrm>
            <a:off x="125039" y="4071010"/>
            <a:ext cx="16690182" cy="93472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74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Submitting to Jesus as LORD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Have we been “crucified” with Christ?having died to to lust, pride, error, etc. — Anything that is not according to Christ (Col. 2:20-3:11; Rom 6:1-14; Col. 2:11-14)</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Does Christ “live in me?” (John 14:21-23; 15:9,10; 1 Jn 2:3-6; 3:24)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Is my life governed by His authority? (Col. 3:17; 1 Pet. 3:15)</a:t>
            </a:r>
          </a:p>
        </p:txBody>
      </p:sp>
      <p:sp>
        <p:nvSpPr>
          <p:cNvPr id="323" name="20 …  the life which I now live in the flesh I live by faith in the Son of God"/>
          <p:cNvSpPr txBox="1"/>
          <p:nvPr/>
        </p:nvSpPr>
        <p:spPr>
          <a:xfrm>
            <a:off x="16563241" y="10847959"/>
            <a:ext cx="7521341" cy="23627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200">
                <a:solidFill>
                  <a:srgbClr val="C2CBCA">
                    <a:alpha val="73343"/>
                  </a:srgbClr>
                </a:solidFill>
                <a:effectLst>
                  <a:outerShdw sx="100000" sy="100000" kx="0" ky="0" algn="b" rotWithShape="0" blurRad="12700" dist="63500" dir="18900000">
                    <a:srgbClr val="000000"/>
                  </a:outerShdw>
                </a:effectLst>
                <a:latin typeface="Times New Roman"/>
                <a:ea typeface="Times New Roman"/>
                <a:cs typeface="Times New Roman"/>
                <a:sym typeface="Times New Roman"/>
              </a:defRPr>
            </a:pPr>
            <a:r>
              <a:rPr baseline="31999"/>
              <a:t>20 </a:t>
            </a:r>
            <a:r>
              <a:t>…  the </a:t>
            </a:r>
            <a:r>
              <a:rPr i="1"/>
              <a:t>life</a:t>
            </a:r>
            <a:r>
              <a:t> which I now live in the flesh I live by faith in the Son of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2">
                                            <p:txEl>
                                              <p:pRg st="1" end="1"/>
                                            </p:txEl>
                                          </p:spTgt>
                                        </p:tgtEl>
                                        <p:attrNameLst>
                                          <p:attrName>style.visibility</p:attrName>
                                        </p:attrNameLst>
                                      </p:cBhvr>
                                      <p:to>
                                        <p:strVal val="visible"/>
                                      </p:to>
                                    </p:set>
                                    <p:animEffect filter="wipe(left)" transition="in">
                                      <p:cBhvr>
                                        <p:cTn id="7" dur="1500"/>
                                        <p:tgtEl>
                                          <p:spTgt spid="3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2">
                                            <p:txEl>
                                              <p:pRg st="2" end="2"/>
                                            </p:txEl>
                                          </p:spTgt>
                                        </p:tgtEl>
                                        <p:attrNameLst>
                                          <p:attrName>style.visibility</p:attrName>
                                        </p:attrNameLst>
                                      </p:cBhvr>
                                      <p:to>
                                        <p:strVal val="visible"/>
                                      </p:to>
                                    </p:set>
                                    <p:animEffect filter="wipe(left)" transition="in">
                                      <p:cBhvr>
                                        <p:cTn id="12" dur="1500"/>
                                        <p:tgtEl>
                                          <p:spTgt spid="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2">
                                            <p:txEl>
                                              <p:pRg st="3" end="3"/>
                                            </p:txEl>
                                          </p:spTgt>
                                        </p:tgtEl>
                                        <p:attrNameLst>
                                          <p:attrName>style.visibility</p:attrName>
                                        </p:attrNameLst>
                                      </p:cBhvr>
                                      <p:to>
                                        <p:strVal val="visible"/>
                                      </p:to>
                                    </p:set>
                                    <p:animEffect filter="wipe(left)" transition="in">
                                      <p:cBhvr>
                                        <p:cTn id="17" dur="1500"/>
                                        <p:tgtEl>
                                          <p:spTgt spid="32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184"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185"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186"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187" name="Have We Sufficiently Destroyed Our Sinful Past?…"/>
          <p:cNvSpPr txBox="1"/>
          <p:nvPr/>
        </p:nvSpPr>
        <p:spPr>
          <a:xfrm>
            <a:off x="2347901" y="9995660"/>
            <a:ext cx="19351750" cy="30748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defTabSz="821531">
              <a:lnSpc>
                <a:spcPct val="100000"/>
              </a:lnSpc>
              <a:spcBef>
                <a:spcPts val="0"/>
              </a:spcBef>
              <a:defRPr i="1" sz="6800">
                <a:solidFill>
                  <a:srgbClr val="FFFFFF">
                    <a:alpha val="60603"/>
                  </a:srgbClr>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pPr>
            <a:r>
              <a:t>Have We Sufficiently Destroyed Our Sinful Past?</a:t>
            </a:r>
          </a:p>
          <a:p>
            <a:pPr algn="ctr" defTabSz="821531">
              <a:lnSpc>
                <a:spcPct val="100000"/>
              </a:lnSpc>
              <a:spcBef>
                <a:spcPts val="0"/>
              </a:spcBef>
              <a:defRPr i="1" sz="6800">
                <a:solidFill>
                  <a:srgbClr val="FFFFFF">
                    <a:alpha val="60603"/>
                  </a:srgbClr>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pPr>
            <a:r>
              <a:t>What if we rebuild those things?</a:t>
            </a:r>
          </a:p>
          <a:p>
            <a:pPr algn="ctr" defTabSz="821531">
              <a:lnSpc>
                <a:spcPct val="100000"/>
              </a:lnSpc>
              <a:spcBef>
                <a:spcPts val="0"/>
              </a:spcBef>
              <a:defRPr i="1" sz="6800">
                <a:solidFill>
                  <a:srgbClr val="FFFFFF">
                    <a:alpha val="60603"/>
                  </a:srgbClr>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pPr>
            <a:r>
              <a:t>What does it mean to “live by faith in the Son of God”?</a:t>
            </a:r>
          </a:p>
        </p:txBody>
      </p:sp>
      <p:sp>
        <p:nvSpPr>
          <p:cNvPr id="188" name="(We All Live For Someone!)"/>
          <p:cNvSpPr txBox="1"/>
          <p:nvPr/>
        </p:nvSpPr>
        <p:spPr>
          <a:xfrm>
            <a:off x="2189331" y="2107439"/>
            <a:ext cx="13265659" cy="1612901"/>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9900">
                <a:solidFill>
                  <a:srgbClr val="D6D6D6"/>
                </a:solidFill>
                <a:effectLst>
                  <a:outerShdw sx="100000" sy="100000" kx="0" ky="0" algn="b" rotWithShape="0" blurRad="50800" dist="25400" dir="5400000">
                    <a:srgbClr val="000000"/>
                  </a:outerShdw>
                </a:effectLst>
                <a:latin typeface="Hoefler Text"/>
                <a:ea typeface="Hoefler Text"/>
                <a:cs typeface="Hoefler Text"/>
                <a:sym typeface="Hoefler Text"/>
              </a:defRPr>
            </a:lvl1pPr>
          </a:lstStyle>
          <a:p>
            <a:pPr/>
            <a:r>
              <a:t>(We All Live For Someone!)</a:t>
            </a:r>
          </a:p>
        </p:txBody>
      </p:sp>
      <p:sp>
        <p:nvSpPr>
          <p:cNvPr id="189" name="20 “I have been crucified with Christ; it is no longer I who live, but Christ lives in me; and the life which I now live in the flesh I live by faith in the Son of God, who loved me and gave Himself for me.” (Galatians 2:20)"/>
          <p:cNvSpPr txBox="1"/>
          <p:nvPr/>
        </p:nvSpPr>
        <p:spPr>
          <a:xfrm>
            <a:off x="1311703" y="4500562"/>
            <a:ext cx="15020916" cy="4714876"/>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6000">
                <a:solidFill>
                  <a:srgbClr val="FFFFFF"/>
                </a:solidFill>
                <a:effectLst>
                  <a:outerShdw sx="100000" sy="100000" kx="0" ky="0" algn="b" rotWithShape="0" blurRad="50800" dist="63500" dir="1879921">
                    <a:srgbClr val="000000"/>
                  </a:outerShdw>
                </a:effectLst>
                <a:latin typeface="Helvetica"/>
                <a:ea typeface="Helvetica"/>
                <a:cs typeface="Helvetica"/>
                <a:sym typeface="Helvetica"/>
              </a:defRPr>
            </a:pPr>
            <a:r>
              <a:rPr baseline="31999"/>
              <a:t>20</a:t>
            </a:r>
            <a:r>
              <a:t> “I have been crucified with Christ; it is no longer I who live, but Christ lives in me; and the </a:t>
            </a:r>
            <a:r>
              <a:rPr i="1"/>
              <a:t>life</a:t>
            </a:r>
            <a:r>
              <a:t> which I now live in the flesh I live by faith in the Son of God, who loved me and gave Himself for me.” (Galatians 2:20)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animEffect filter="fade" transition="in">
                                      <p:cBhvr>
                                        <p:cTn id="7" dur="1500"/>
                                        <p:tgtEl>
                                          <p:spTgt spid="18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7">
                                            <p:txEl>
                                              <p:pRg st="0" end="0"/>
                                            </p:txEl>
                                          </p:spTgt>
                                        </p:tgtEl>
                                        <p:attrNameLst>
                                          <p:attrName>style.visibility</p:attrName>
                                        </p:attrNameLst>
                                      </p:cBhvr>
                                      <p:to>
                                        <p:strVal val="visible"/>
                                      </p:to>
                                    </p:set>
                                    <p:animEffect filter="fade" transition="in">
                                      <p:cBhvr>
                                        <p:cTn id="10" dur="15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7">
                                            <p:txEl>
                                              <p:pRg st="1" end="1"/>
                                            </p:txEl>
                                          </p:spTgt>
                                        </p:tgtEl>
                                        <p:attrNameLst>
                                          <p:attrName>style.visibility</p:attrName>
                                        </p:attrNameLst>
                                      </p:cBhvr>
                                      <p:to>
                                        <p:strVal val="visible"/>
                                      </p:to>
                                    </p:set>
                                    <p:animEffect filter="fade" transition="in">
                                      <p:cBhvr>
                                        <p:cTn id="15" dur="15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animEffect filter="fade" transition="in">
                                      <p:cBhvr>
                                        <p:cTn id="20" dur="1500"/>
                                        <p:tgtEl>
                                          <p:spTgt spid="18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26"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27"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28"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29"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30" name="Submitting to Jesus as LORD ……"/>
          <p:cNvSpPr txBox="1"/>
          <p:nvPr/>
        </p:nvSpPr>
        <p:spPr>
          <a:xfrm>
            <a:off x="125039" y="4071010"/>
            <a:ext cx="16690182" cy="93472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74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Submitting to Jesus as LORD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We can live GODLY in this life (20; cf. Rom 6:1-19; 12:1,2; 1 Jn 2:6; 3:3;  Titus 2:11-14; 1 Cor. 10:13; Ja 4:7-10)</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We can live by faith (2 Cor. 5:7; Heb 11:1-12:3; Rom 1:16,17; 10:17)</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Trusting in His grace, mercy, love &amp; authority (Eph 2:1-10; Tit. 3:2-5; Rom 5:6-10; Act 2:36; Lk 6:46; 2 Jn 9)</a:t>
            </a:r>
          </a:p>
        </p:txBody>
      </p:sp>
      <p:sp>
        <p:nvSpPr>
          <p:cNvPr id="331" name="20 …  the life which I now live in the flesh I live by faith in the Son of God"/>
          <p:cNvSpPr txBox="1"/>
          <p:nvPr/>
        </p:nvSpPr>
        <p:spPr>
          <a:xfrm>
            <a:off x="16563241" y="10847959"/>
            <a:ext cx="7521341" cy="23627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200">
                <a:solidFill>
                  <a:srgbClr val="C2CBCA">
                    <a:alpha val="73343"/>
                  </a:srgbClr>
                </a:solidFill>
                <a:effectLst>
                  <a:outerShdw sx="100000" sy="100000" kx="0" ky="0" algn="b" rotWithShape="0" blurRad="12700" dist="63500" dir="18900000">
                    <a:srgbClr val="000000"/>
                  </a:outerShdw>
                </a:effectLst>
                <a:latin typeface="Times New Roman"/>
                <a:ea typeface="Times New Roman"/>
                <a:cs typeface="Times New Roman"/>
                <a:sym typeface="Times New Roman"/>
              </a:defRPr>
            </a:pPr>
            <a:r>
              <a:rPr baseline="31999"/>
              <a:t>20 </a:t>
            </a:r>
            <a:r>
              <a:t>…  the </a:t>
            </a:r>
            <a:r>
              <a:rPr i="1"/>
              <a:t>life</a:t>
            </a:r>
            <a:r>
              <a:t> which I now live in the flesh I live by faith in the Son of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0">
                                            <p:txEl>
                                              <p:pRg st="2" end="2"/>
                                            </p:txEl>
                                          </p:spTgt>
                                        </p:tgtEl>
                                        <p:attrNameLst>
                                          <p:attrName>style.visibility</p:attrName>
                                        </p:attrNameLst>
                                      </p:cBhvr>
                                      <p:to>
                                        <p:strVal val="visible"/>
                                      </p:to>
                                    </p:set>
                                    <p:animEffect filter="wipe(left)" transition="in">
                                      <p:cBhvr>
                                        <p:cTn id="7" dur="1500"/>
                                        <p:tgtEl>
                                          <p:spTgt spid="3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30">
                                            <p:txEl>
                                              <p:pRg st="3" end="3"/>
                                            </p:txEl>
                                          </p:spTgt>
                                        </p:tgtEl>
                                        <p:attrNameLst>
                                          <p:attrName>style.visibility</p:attrName>
                                        </p:attrNameLst>
                                      </p:cBhvr>
                                      <p:to>
                                        <p:strVal val="visible"/>
                                      </p:to>
                                    </p:set>
                                    <p:animEffect filter="wipe(left)" transition="in">
                                      <p:cBhvr>
                                        <p:cTn id="12" dur="1500"/>
                                        <p:tgtEl>
                                          <p:spTgt spid="33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0"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34"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35"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36"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37"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38" name="The true ANSWER is REVEALED In ……"/>
          <p:cNvSpPr txBox="1"/>
          <p:nvPr/>
        </p:nvSpPr>
        <p:spPr>
          <a:xfrm>
            <a:off x="125039" y="4071010"/>
            <a:ext cx="20017331" cy="9105901"/>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1800"/>
              </a:spcBef>
              <a:buSzPct val="80000"/>
              <a:buBlip>
                <a:blip r:embed="rId6"/>
              </a:buBlip>
              <a:defRPr b="1" sz="74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The true ANSWER is REVEALED In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My character (Gal. 5:19-23) </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My affections (Col. 3:1-17)</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My thoughts (2 Cor 10:5)</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How I treat others (1 Jn 3:16-21; Mat 5:43-48)</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How I utilize my time (Eph 5:15-19; Heb 10:24,25)</a:t>
            </a:r>
          </a:p>
          <a:p>
            <a:pPr marL="1333499" indent="-914399">
              <a:lnSpc>
                <a:spcPct val="100000"/>
              </a:lnSpc>
              <a:spcBef>
                <a:spcPts val="1800"/>
              </a:spcBef>
              <a:buSzPct val="80000"/>
              <a:buBlip>
                <a:blip r:embed="rId7"/>
              </a:buBlip>
              <a:defRPr sz="6000">
                <a:solidFill>
                  <a:srgbClr val="FFFFFF"/>
                </a:solidFill>
                <a:effectLst>
                  <a:outerShdw sx="100000" sy="100000" kx="0" ky="0" algn="b" rotWithShape="0" blurRad="50800" dist="63500" dir="2835683">
                    <a:srgbClr val="000000"/>
                  </a:outerShdw>
                </a:effectLst>
                <a:latin typeface="Century Gothic"/>
                <a:ea typeface="Century Gothic"/>
                <a:cs typeface="Century Gothic"/>
                <a:sym typeface="Century Gothic"/>
              </a:defRPr>
            </a:pPr>
            <a:r>
              <a:t>Where I take my stand (Gal. 5:1; 1 Cor 15:58; Col. 1:23; Rev 2:10; Gal 2:5)</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8">
                                            <p:txEl>
                                              <p:pRg st="1" end="1"/>
                                            </p:txEl>
                                          </p:spTgt>
                                        </p:tgtEl>
                                        <p:attrNameLst>
                                          <p:attrName>style.visibility</p:attrName>
                                        </p:attrNameLst>
                                      </p:cBhvr>
                                      <p:to>
                                        <p:strVal val="visible"/>
                                      </p:to>
                                    </p:set>
                                    <p:animEffect filter="wipe(left)" transition="in">
                                      <p:cBhvr>
                                        <p:cTn id="7" dur="1500"/>
                                        <p:tgtEl>
                                          <p:spTgt spid="3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38">
                                            <p:txEl>
                                              <p:pRg st="2" end="2"/>
                                            </p:txEl>
                                          </p:spTgt>
                                        </p:tgtEl>
                                        <p:attrNameLst>
                                          <p:attrName>style.visibility</p:attrName>
                                        </p:attrNameLst>
                                      </p:cBhvr>
                                      <p:to>
                                        <p:strVal val="visible"/>
                                      </p:to>
                                    </p:set>
                                    <p:animEffect filter="wipe(left)" transition="in">
                                      <p:cBhvr>
                                        <p:cTn id="12" dur="1500"/>
                                        <p:tgtEl>
                                          <p:spTgt spid="3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38">
                                            <p:txEl>
                                              <p:pRg st="3" end="3"/>
                                            </p:txEl>
                                          </p:spTgt>
                                        </p:tgtEl>
                                        <p:attrNameLst>
                                          <p:attrName>style.visibility</p:attrName>
                                        </p:attrNameLst>
                                      </p:cBhvr>
                                      <p:to>
                                        <p:strVal val="visible"/>
                                      </p:to>
                                    </p:set>
                                    <p:animEffect filter="wipe(left)" transition="in">
                                      <p:cBhvr>
                                        <p:cTn id="17" dur="1500"/>
                                        <p:tgtEl>
                                          <p:spTgt spid="3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38">
                                            <p:txEl>
                                              <p:pRg st="4" end="4"/>
                                            </p:txEl>
                                          </p:spTgt>
                                        </p:tgtEl>
                                        <p:attrNameLst>
                                          <p:attrName>style.visibility</p:attrName>
                                        </p:attrNameLst>
                                      </p:cBhvr>
                                      <p:to>
                                        <p:strVal val="visible"/>
                                      </p:to>
                                    </p:set>
                                    <p:animEffect filter="wipe(left)" transition="in">
                                      <p:cBhvr>
                                        <p:cTn id="22" dur="1500"/>
                                        <p:tgtEl>
                                          <p:spTgt spid="3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338">
                                            <p:txEl>
                                              <p:pRg st="5" end="5"/>
                                            </p:txEl>
                                          </p:spTgt>
                                        </p:tgtEl>
                                        <p:attrNameLst>
                                          <p:attrName>style.visibility</p:attrName>
                                        </p:attrNameLst>
                                      </p:cBhvr>
                                      <p:to>
                                        <p:strVal val="visible"/>
                                      </p:to>
                                    </p:set>
                                    <p:animEffect filter="wipe(left)" transition="in">
                                      <p:cBhvr>
                                        <p:cTn id="27" dur="1500"/>
                                        <p:tgtEl>
                                          <p:spTgt spid="3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338">
                                            <p:txEl>
                                              <p:pRg st="6" end="6"/>
                                            </p:txEl>
                                          </p:spTgt>
                                        </p:tgtEl>
                                        <p:attrNameLst>
                                          <p:attrName>style.visibility</p:attrName>
                                        </p:attrNameLst>
                                      </p:cBhvr>
                                      <p:to>
                                        <p:strVal val="visible"/>
                                      </p:to>
                                    </p:set>
                                    <p:animEffect filter="wipe(left)" transition="in">
                                      <p:cBhvr>
                                        <p:cTn id="32" dur="1500"/>
                                        <p:tgtEl>
                                          <p:spTgt spid="33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41"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42"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43"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44"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45" name="Have YOU been crucified with Christ?…"/>
          <p:cNvSpPr txBox="1"/>
          <p:nvPr/>
        </p:nvSpPr>
        <p:spPr>
          <a:xfrm>
            <a:off x="696039" y="4931766"/>
            <a:ext cx="14716380" cy="4968876"/>
          </a:xfrm>
          <a:prstGeom prst="rect">
            <a:avLst/>
          </a:prstGeom>
          <a:ln w="12700">
            <a:miter lim="400000"/>
          </a:ln>
          <a:effectLst>
            <a:outerShdw sx="100000" sy="100000" kx="0" ky="0" algn="b" rotWithShape="0" blurRad="88900" dist="63500" dir="270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sz="10800">
                <a:solidFill>
                  <a:srgbClr val="EBEBEB"/>
                </a:solidFill>
                <a:effectLst>
                  <a:outerShdw sx="100000" sy="100000" kx="0" ky="0" algn="b" rotWithShape="0" blurRad="50800" dist="25400" dir="1854989">
                    <a:srgbClr val="000000"/>
                  </a:outerShdw>
                </a:effectLst>
                <a:latin typeface="Century Gothic"/>
                <a:ea typeface="Century Gothic"/>
                <a:cs typeface="Century Gothic"/>
                <a:sym typeface="Century Gothic"/>
              </a:defRPr>
            </a:pPr>
            <a:r>
              <a:rPr b="1"/>
              <a:t>Have YOU been crucified with Christ?</a:t>
            </a:r>
            <a:r>
              <a:t> </a:t>
            </a:r>
          </a:p>
          <a:p>
            <a:pPr algn="ctr" defTabSz="821531">
              <a:lnSpc>
                <a:spcPct val="100000"/>
              </a:lnSpc>
              <a:spcBef>
                <a:spcPts val="0"/>
              </a:spcBef>
              <a:defRPr sz="9300">
                <a:solidFill>
                  <a:srgbClr val="EBEBEB"/>
                </a:solidFill>
                <a:effectLst>
                  <a:outerShdw sx="100000" sy="100000" kx="0" ky="0" algn="b" rotWithShape="0" blurRad="50800" dist="25400" dir="1854989">
                    <a:srgbClr val="000000"/>
                  </a:outerShdw>
                </a:effectLst>
                <a:latin typeface="Century Gothic"/>
                <a:ea typeface="Century Gothic"/>
                <a:cs typeface="Century Gothic"/>
                <a:sym typeface="Century Gothic"/>
              </a:defRPr>
            </a:pPr>
            <a:r>
              <a:t>Rom 6:3-7; Col. 2:11-14</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7"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48"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49"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50"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51"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52" name="Have YOU crucified your sinful desires &amp; love for the world?…"/>
          <p:cNvSpPr txBox="1"/>
          <p:nvPr/>
        </p:nvSpPr>
        <p:spPr>
          <a:xfrm>
            <a:off x="696039" y="4525366"/>
            <a:ext cx="14716380" cy="5781676"/>
          </a:xfrm>
          <a:prstGeom prst="rect">
            <a:avLst/>
          </a:prstGeom>
          <a:ln w="12700">
            <a:miter lim="400000"/>
          </a:ln>
          <a:effectLst>
            <a:outerShdw sx="100000" sy="100000" kx="0" ky="0" algn="b" rotWithShape="0" blurRad="88900" dist="63500" dir="270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sz="9800">
                <a:solidFill>
                  <a:srgbClr val="EBEBEB"/>
                </a:solidFill>
                <a:effectLst>
                  <a:outerShdw sx="100000" sy="100000" kx="0" ky="0" algn="b" rotWithShape="0" blurRad="50800" dist="25400" dir="5400000">
                    <a:srgbClr val="000000"/>
                  </a:outerShdw>
                </a:effectLst>
                <a:latin typeface="Century Gothic"/>
                <a:ea typeface="Century Gothic"/>
                <a:cs typeface="Century Gothic"/>
                <a:sym typeface="Century Gothic"/>
              </a:defRPr>
            </a:pPr>
            <a:r>
              <a:rPr b="1"/>
              <a:t>Have YOU crucified your sinful desires &amp; love for the world? </a:t>
            </a:r>
            <a:endParaRPr b="1"/>
          </a:p>
          <a:p>
            <a:pPr algn="ctr" defTabSz="821531">
              <a:lnSpc>
                <a:spcPct val="100000"/>
              </a:lnSpc>
              <a:spcBef>
                <a:spcPts val="0"/>
              </a:spcBef>
              <a:defRPr sz="6600">
                <a:solidFill>
                  <a:srgbClr val="EBEBEB"/>
                </a:solidFill>
                <a:effectLst>
                  <a:outerShdw sx="100000" sy="100000" kx="0" ky="0" algn="b" rotWithShape="0" blurRad="50800" dist="25400" dir="5400000">
                    <a:srgbClr val="000000"/>
                  </a:outerShdw>
                </a:effectLst>
                <a:latin typeface="Century Gothic"/>
                <a:ea typeface="Century Gothic"/>
                <a:cs typeface="Century Gothic"/>
                <a:sym typeface="Century Gothic"/>
              </a:defRPr>
            </a:pPr>
            <a:r>
              <a:t>Gal. 5:24; Gal 6:14; 1 Jn 2:15-17</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55"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pic>
        <p:nvPicPr>
          <p:cNvPr id="356" name="pasted-movie.png" descr="pasted-movie.png"/>
          <p:cNvPicPr>
            <a:picLocks noChangeAspect="1"/>
          </p:cNvPicPr>
          <p:nvPr/>
        </p:nvPicPr>
        <p:blipFill>
          <a:blip r:embed="rId4">
            <a:extLst/>
          </a:blip>
          <a:stretch>
            <a:fillRect/>
          </a:stretch>
        </p:blipFill>
        <p:spPr>
          <a:xfrm>
            <a:off x="116001" y="22461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357" name="pasted-movie.png" descr="pasted-movie.png"/>
          <p:cNvPicPr>
            <a:picLocks noChangeAspect="1"/>
          </p:cNvPicPr>
          <p:nvPr/>
        </p:nvPicPr>
        <p:blipFill>
          <a:blip r:embed="rId5">
            <a:extLst/>
          </a:blip>
          <a:stretch>
            <a:fillRect/>
          </a:stretch>
        </p:blipFill>
        <p:spPr>
          <a:xfrm>
            <a:off x="8994619" y="224615"/>
            <a:ext cx="9800485"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358" name="(Living By Faith In The Son of God)"/>
          <p:cNvSpPr txBox="1"/>
          <p:nvPr/>
        </p:nvSpPr>
        <p:spPr>
          <a:xfrm>
            <a:off x="555710" y="2239397"/>
            <a:ext cx="16532902" cy="1348985"/>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1531">
              <a:lnSpc>
                <a:spcPct val="100000"/>
              </a:lnSpc>
              <a:spcBef>
                <a:spcPts val="0"/>
              </a:spcBef>
              <a:defRPr i="1" sz="8900">
                <a:solidFill>
                  <a:srgbClr val="D6D6D6"/>
                </a:solidFill>
                <a:effectLst>
                  <a:outerShdw sx="100000" sy="100000" kx="0" ky="0" algn="b" rotWithShape="0" blurRad="50800" dist="25400" dir="5400000">
                    <a:srgbClr val="000000"/>
                  </a:outerShdw>
                </a:effectLst>
                <a:latin typeface="Times New Roman"/>
                <a:ea typeface="Times New Roman"/>
                <a:cs typeface="Times New Roman"/>
                <a:sym typeface="Times New Roman"/>
              </a:defRPr>
            </a:lvl1pPr>
          </a:lstStyle>
          <a:p>
            <a:pPr/>
            <a:r>
              <a:t>(Living By Faith In The Son of God)</a:t>
            </a:r>
          </a:p>
        </p:txBody>
      </p:sp>
      <p:sp>
        <p:nvSpPr>
          <p:cNvPr id="359" name="If there is some area in which we have NOT been true to the gospel, will we repent?…"/>
          <p:cNvSpPr txBox="1"/>
          <p:nvPr/>
        </p:nvSpPr>
        <p:spPr>
          <a:xfrm>
            <a:off x="719507" y="4659890"/>
            <a:ext cx="14716381" cy="7953376"/>
          </a:xfrm>
          <a:prstGeom prst="rect">
            <a:avLst/>
          </a:prstGeom>
          <a:ln w="12700">
            <a:miter lim="400000"/>
          </a:ln>
          <a:effectLst>
            <a:outerShdw sx="100000" sy="100000" kx="0" ky="0" algn="b" rotWithShape="0" blurRad="88900" dist="63500" dir="270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lnSpc>
                <a:spcPct val="100000"/>
              </a:lnSpc>
              <a:spcBef>
                <a:spcPts val="0"/>
              </a:spcBef>
              <a:defRPr sz="10000">
                <a:solidFill>
                  <a:srgbClr val="EBEBEB"/>
                </a:solidFill>
                <a:effectLst>
                  <a:outerShdw sx="100000" sy="100000" kx="0" ky="0" algn="b" rotWithShape="0" blurRad="50800" dist="25400" dir="5400000">
                    <a:srgbClr val="000000"/>
                  </a:outerShdw>
                </a:effectLst>
                <a:latin typeface="Century Gothic"/>
                <a:ea typeface="Century Gothic"/>
                <a:cs typeface="Century Gothic"/>
                <a:sym typeface="Century Gothic"/>
              </a:defRPr>
            </a:pPr>
            <a:r>
              <a:rPr b="1"/>
              <a:t>If there is some area in which we have NOT been true to the gospel, will we repent? </a:t>
            </a:r>
            <a:endParaRPr b="1"/>
          </a:p>
          <a:p>
            <a:pPr algn="ctr" defTabSz="821531">
              <a:lnSpc>
                <a:spcPct val="100000"/>
              </a:lnSpc>
              <a:spcBef>
                <a:spcPts val="0"/>
              </a:spcBef>
              <a:defRPr sz="10000">
                <a:solidFill>
                  <a:srgbClr val="EBEBEB"/>
                </a:solidFill>
                <a:effectLst>
                  <a:outerShdw sx="100000" sy="100000" kx="0" ky="0" algn="b" rotWithShape="0" blurRad="50800" dist="25400" dir="5400000">
                    <a:srgbClr val="000000"/>
                  </a:outerShdw>
                </a:effectLst>
                <a:latin typeface="Century Gothic"/>
                <a:ea typeface="Century Gothic"/>
                <a:cs typeface="Century Gothic"/>
                <a:sym typeface="Century Gothic"/>
              </a:defRPr>
            </a:pPr>
            <a:r>
              <a:t>2 Peter 3:9; 1 John 1:9</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59"/>
                                        </p:tgtEl>
                                        <p:attrNameLst>
                                          <p:attrName>style.visibility</p:attrName>
                                        </p:attrNameLst>
                                      </p:cBhvr>
                                      <p:to>
                                        <p:strVal val="visible"/>
                                      </p:to>
                                    </p:set>
                                    <p:animEffect filter="wipe(left)" transition="in">
                                      <p:cBhvr>
                                        <p:cTn id="7" dur="2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2" name="Front view of a red motorcycle against a black background" descr="Front view of a red motorcycle against a black background"/>
          <p:cNvPicPr>
            <a:picLocks noChangeAspect="1"/>
          </p:cNvPicPr>
          <p:nvPr>
            <p:ph type="pic" idx="21"/>
          </p:nvPr>
        </p:nvPicPr>
        <p:blipFill>
          <a:blip r:embed="rId2">
            <a:extLst/>
          </a:blip>
          <a:srcRect l="0" t="4760" r="0" b="4760"/>
          <a:stretch>
            <a:fillRect/>
          </a:stretch>
        </p:blipFill>
        <p:spPr>
          <a:prstGeom prst="rect">
            <a:avLst/>
          </a:prstGeom>
        </p:spPr>
      </p:pic>
      <p:pic>
        <p:nvPicPr>
          <p:cNvPr id="363" name="Image" descr="Image"/>
          <p:cNvPicPr>
            <a:picLocks noChangeAspect="1"/>
          </p:cNvPicPr>
          <p:nvPr/>
        </p:nvPicPr>
        <p:blipFill>
          <a:blip r:embed="rId3">
            <a:alphaModFix amt="35245"/>
            <a:extLst/>
          </a:blip>
          <a:srcRect l="0" t="0" r="14077" b="0"/>
          <a:stretch>
            <a:fillRect/>
          </a:stretch>
        </p:blipFill>
        <p:spPr>
          <a:xfrm>
            <a:off x="-349597" y="272068"/>
            <a:ext cx="24746567" cy="13771918"/>
          </a:xfrm>
          <a:prstGeom prst="rect">
            <a:avLst/>
          </a:prstGeom>
          <a:ln w="12700">
            <a:miter lim="400000"/>
          </a:ln>
        </p:spPr>
      </p:pic>
      <p:grpSp>
        <p:nvGrpSpPr>
          <p:cNvPr id="366" name="Group"/>
          <p:cNvGrpSpPr/>
          <p:nvPr/>
        </p:nvGrpSpPr>
        <p:grpSpPr>
          <a:xfrm>
            <a:off x="1556077" y="1116679"/>
            <a:ext cx="12781916" cy="5619839"/>
            <a:chOff x="0" y="0"/>
            <a:chExt cx="12781915" cy="5619837"/>
          </a:xfrm>
        </p:grpSpPr>
        <p:pic>
          <p:nvPicPr>
            <p:cNvPr id="364" name="pasted-movie.png" descr="pasted-movie.png"/>
            <p:cNvPicPr>
              <a:picLocks noChangeAspect="1"/>
            </p:cNvPicPr>
            <p:nvPr/>
          </p:nvPicPr>
          <p:blipFill>
            <a:blip r:embed="rId4">
              <a:extLst/>
            </a:blip>
            <a:stretch>
              <a:fillRect/>
            </a:stretch>
          </p:blipFill>
          <p:spPr>
            <a:xfrm>
              <a:off x="0" y="0"/>
              <a:ext cx="12781916" cy="3257830"/>
            </a:xfrm>
            <a:prstGeom prst="rect">
              <a:avLst/>
            </a:prstGeom>
            <a:ln w="12700" cap="flat">
              <a:noFill/>
              <a:miter lim="400000"/>
            </a:ln>
            <a:effectLst>
              <a:outerShdw sx="100000" sy="100000" kx="0" ky="0" algn="b" rotWithShape="0" blurRad="381000" dist="63500" dir="2700000">
                <a:srgbClr val="000000">
                  <a:alpha val="87238"/>
                </a:srgbClr>
              </a:outerShdw>
            </a:effectLst>
          </p:spPr>
        </p:pic>
        <p:pic>
          <p:nvPicPr>
            <p:cNvPr id="365" name="pasted-movie.png" descr="pasted-movie.png"/>
            <p:cNvPicPr>
              <a:picLocks noChangeAspect="1"/>
            </p:cNvPicPr>
            <p:nvPr/>
          </p:nvPicPr>
          <p:blipFill>
            <a:blip r:embed="rId5">
              <a:extLst/>
            </a:blip>
            <a:stretch>
              <a:fillRect/>
            </a:stretch>
          </p:blipFill>
          <p:spPr>
            <a:xfrm>
              <a:off x="70144" y="2362008"/>
              <a:ext cx="12641627" cy="3257830"/>
            </a:xfrm>
            <a:prstGeom prst="rect">
              <a:avLst/>
            </a:prstGeom>
            <a:ln w="12700" cap="flat">
              <a:noFill/>
              <a:miter lim="400000"/>
            </a:ln>
            <a:effectLst>
              <a:outerShdw sx="100000" sy="100000" kx="0" ky="0" algn="b" rotWithShape="0" blurRad="381000" dist="63500" dir="2700000">
                <a:srgbClr val="000000">
                  <a:alpha val="87238"/>
                </a:srgbClr>
              </a:outerShdw>
            </a:effectLst>
          </p:spPr>
        </p:pic>
      </p:grpSp>
      <p:sp>
        <p:nvSpPr>
          <p:cNvPr id="367" name="Galatians 2:11–21"/>
          <p:cNvSpPr txBox="1"/>
          <p:nvPr/>
        </p:nvSpPr>
        <p:spPr>
          <a:xfrm>
            <a:off x="2377668" y="6351597"/>
            <a:ext cx="10669359" cy="161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lnSpc>
                <a:spcPct val="100000"/>
              </a:lnSpc>
              <a:spcBef>
                <a:spcPts val="0"/>
              </a:spcBef>
              <a:defRPr b="1" sz="9900">
                <a:solidFill>
                  <a:srgbClr val="FFFFFF"/>
                </a:solidFill>
                <a:effectLst>
                  <a:outerShdw sx="100000" sy="100000" kx="0" ky="0" algn="b" rotWithShape="0" blurRad="50800" dist="63500" dir="2463402">
                    <a:srgbClr val="000000"/>
                  </a:outerShdw>
                </a:effectLst>
                <a:latin typeface="Helvetica"/>
                <a:ea typeface="Helvetica"/>
                <a:cs typeface="Helvetica"/>
                <a:sym typeface="Helvetica"/>
              </a:defRPr>
            </a:lvl1pPr>
          </a:lstStyle>
          <a:p>
            <a:pPr/>
            <a:r>
              <a:t>Galatians 2:11–21</a:t>
            </a:r>
          </a:p>
        </p:txBody>
      </p:sp>
      <p:sp>
        <p:nvSpPr>
          <p:cNvPr id="368" name="Charts by Don McClain…"/>
          <p:cNvSpPr txBox="1"/>
          <p:nvPr/>
        </p:nvSpPr>
        <p:spPr>
          <a:xfrm>
            <a:off x="746435" y="8784174"/>
            <a:ext cx="18056574" cy="4530340"/>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203200" dist="101600" dir="246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8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a:t>
            </a:r>
          </a:p>
          <a:p>
            <a:pPr algn="ctr" defTabSz="642937">
              <a:lnSpc>
                <a:spcPct val="100000"/>
              </a:lnSpc>
              <a:spcBef>
                <a:spcPts val="0"/>
              </a:spcBef>
              <a:defRPr sz="46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February 12, 2017 West 65th Street church of Christ </a:t>
            </a:r>
          </a:p>
          <a:p>
            <a:pPr algn="ctr" defTabSz="642937">
              <a:lnSpc>
                <a:spcPct val="100000"/>
              </a:lnSpc>
              <a:spcBef>
                <a:spcPts val="0"/>
              </a:spcBef>
              <a:defRPr sz="46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May 17, 2027 Alexander church of Christ </a:t>
            </a:r>
          </a:p>
          <a:p>
            <a:pPr algn="ctr" defTabSz="642937">
              <a:lnSpc>
                <a:spcPct val="100000"/>
              </a:lnSpc>
              <a:spcBef>
                <a:spcPts val="0"/>
              </a:spcBef>
              <a:defRPr sz="46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  501-568-1062 / Email – </a:t>
            </a:r>
            <a:r>
              <a:rPr u="sng">
                <a:hlinkClick r:id="rId6" invalidUrl="" action="" tgtFrame="" tooltip="" history="1" highlightClick="0" endSnd="0"/>
              </a:rPr>
              <a:t>donmcclain@sbcglobal.net</a:t>
            </a:r>
          </a:p>
          <a:p>
            <a:pPr algn="ctr" defTabSz="642937">
              <a:lnSpc>
                <a:spcPct val="100000"/>
              </a:lnSpc>
              <a:spcBef>
                <a:spcPts val="0"/>
              </a:spcBef>
              <a:defRPr sz="32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Prepared using Keynote / More Keynote, PPT &amp; Audio Sermons:</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rPr u="sng">
                <a:hlinkClick r:id="rId7" invalidUrl="" action="" tgtFrame="" tooltip="" history="1" highlightClick="0" endSnd="0"/>
              </a:rPr>
              <a:t>www.alexanderchurchofchrist.com</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Romans 6:5–14 (NKJV)…"/>
          <p:cNvSpPr txBox="1"/>
          <p:nvPr/>
        </p:nvSpPr>
        <p:spPr>
          <a:xfrm>
            <a:off x="231701" y="-39286"/>
            <a:ext cx="23920598" cy="13347701"/>
          </a:xfrm>
          <a:prstGeom prst="rect">
            <a:avLst/>
          </a:prstGeom>
          <a:ln w="12700">
            <a:miter lim="400000"/>
          </a:ln>
          <a:effectLst>
            <a:outerShdw sx="100000" sy="100000" kx="0" ky="0" algn="b" rotWithShape="0" blurRad="88900" dist="113896" dir="12266638">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1284929">
                    <a:srgbClr val="000000"/>
                  </a:outerShdw>
                </a:effectLst>
                <a:latin typeface="Helvetica"/>
                <a:ea typeface="Helvetica"/>
                <a:cs typeface="Helvetica"/>
                <a:sym typeface="Helvetica"/>
              </a:defRPr>
            </a:pPr>
            <a:r>
              <a:t>Romans 6:5–14 (NKJV)</a:t>
            </a:r>
          </a:p>
          <a:p>
            <a:pPr algn="ctr" defTabSz="457200">
              <a:lnSpc>
                <a:spcPct val="100000"/>
              </a:lnSpc>
              <a:spcBef>
                <a:spcPts val="0"/>
              </a:spcBef>
              <a:defRPr sz="7000">
                <a:solidFill>
                  <a:srgbClr val="FFFFFF"/>
                </a:solidFill>
                <a:effectLst>
                  <a:outerShdw sx="100000" sy="100000" kx="0" ky="0" algn="b" rotWithShape="0" blurRad="50800" dist="63500" dir="1284929">
                    <a:srgbClr val="000000"/>
                  </a:outerShdw>
                </a:effectLst>
                <a:latin typeface="Helvetica"/>
                <a:ea typeface="Helvetica"/>
                <a:cs typeface="Helvetica"/>
                <a:sym typeface="Helvetica"/>
              </a:defRPr>
            </a:pPr>
            <a:r>
              <a:rPr baseline="31999"/>
              <a:t>5</a:t>
            </a:r>
            <a:r>
              <a:t> For if we have been united together in the likeness of His death, certainly we also shall be </a:t>
            </a:r>
            <a:r>
              <a:rPr i="1"/>
              <a:t>in the likeness</a:t>
            </a:r>
            <a:r>
              <a:t> of </a:t>
            </a:r>
            <a:r>
              <a:rPr i="1"/>
              <a:t>His</a:t>
            </a:r>
            <a:r>
              <a:t> resurrection, </a:t>
            </a:r>
            <a:r>
              <a:rPr baseline="31999"/>
              <a:t>6</a:t>
            </a:r>
            <a:r>
              <a:t> knowing this, that our old man was crucified with </a:t>
            </a:r>
            <a:r>
              <a:rPr i="1"/>
              <a:t>Him,</a:t>
            </a:r>
            <a:r>
              <a:t> that the body of sin might be done away with, that we should no longer be slaves of sin. </a:t>
            </a:r>
            <a:r>
              <a:rPr baseline="31999"/>
              <a:t>7</a:t>
            </a:r>
            <a:r>
              <a:t> For he who has died has been freed from sin. </a:t>
            </a:r>
            <a:r>
              <a:rPr baseline="31999"/>
              <a:t>8</a:t>
            </a:r>
            <a:r>
              <a:t> Now if we died with Christ, we believe that we shall also live with Him, </a:t>
            </a:r>
            <a:r>
              <a:rPr baseline="31999"/>
              <a:t>9</a:t>
            </a:r>
            <a:r>
              <a:t> knowing that Christ, having been raised from the dead, dies no more. Death no longer has dominion over Him. </a:t>
            </a:r>
            <a:r>
              <a:rPr baseline="31999"/>
              <a:t>10</a:t>
            </a:r>
            <a:r>
              <a:t> For </a:t>
            </a:r>
            <a:r>
              <a:rPr i="1"/>
              <a:t>the death</a:t>
            </a:r>
            <a:r>
              <a:t> that He died, He died to sin once for all; but </a:t>
            </a:r>
            <a:r>
              <a:rPr i="1"/>
              <a:t>the life</a:t>
            </a:r>
            <a:r>
              <a:t> that He lives, He lives to God.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Romans 6:5–14 (NKJV)…"/>
          <p:cNvSpPr txBox="1"/>
          <p:nvPr/>
        </p:nvSpPr>
        <p:spPr>
          <a:xfrm>
            <a:off x="231701" y="-39286"/>
            <a:ext cx="23920598" cy="13296901"/>
          </a:xfrm>
          <a:prstGeom prst="rect">
            <a:avLst/>
          </a:prstGeom>
          <a:ln w="12700">
            <a:miter lim="400000"/>
          </a:ln>
          <a:effectLst>
            <a:outerShdw sx="100000" sy="100000" kx="0" ky="0" algn="b" rotWithShape="0" blurRad="88900" dist="113896" dir="12266638">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2425140">
                    <a:srgbClr val="000000"/>
                  </a:outerShdw>
                </a:effectLst>
                <a:latin typeface="Helvetica"/>
                <a:ea typeface="Helvetica"/>
                <a:cs typeface="Helvetica"/>
                <a:sym typeface="Helvetica"/>
              </a:defRPr>
            </a:pPr>
            <a:r>
              <a:t>Romans 6:5–14 (NKJV)</a:t>
            </a:r>
          </a:p>
          <a:p>
            <a:pPr algn="ctr" defTabSz="457200">
              <a:lnSpc>
                <a:spcPct val="100000"/>
              </a:lnSpc>
              <a:spcBef>
                <a:spcPts val="0"/>
              </a:spcBef>
              <a:defRPr sz="7700">
                <a:solidFill>
                  <a:srgbClr val="FFFFFF"/>
                </a:solidFill>
                <a:effectLst>
                  <a:outerShdw sx="100000" sy="100000" kx="0" ky="0" algn="b" rotWithShape="0" blurRad="50800" dist="63500" dir="2425140">
                    <a:srgbClr val="000000"/>
                  </a:outerShdw>
                </a:effectLst>
                <a:latin typeface="Helvetica"/>
                <a:ea typeface="Helvetica"/>
                <a:cs typeface="Helvetica"/>
                <a:sym typeface="Helvetica"/>
              </a:defRPr>
            </a:pPr>
            <a:r>
              <a:rPr baseline="31999"/>
              <a:t>11</a:t>
            </a:r>
            <a:r>
              <a:t> Likewise you also, reckon yourselves to be dead indeed to sin, but alive to God in Christ Jesus our Lord. </a:t>
            </a:r>
            <a:r>
              <a:rPr baseline="31999"/>
              <a:t>12</a:t>
            </a:r>
            <a:r>
              <a:t> Therefore do not let sin reign in your mortal body, that you should obey it in its lusts. </a:t>
            </a:r>
            <a:r>
              <a:rPr baseline="31999"/>
              <a:t>13</a:t>
            </a:r>
            <a:r>
              <a:t> And do not present your members </a:t>
            </a:r>
            <a:r>
              <a:rPr i="1"/>
              <a:t>as</a:t>
            </a:r>
            <a:r>
              <a:t> instruments of unrighteousness to sin, but present yourselves to God as being alive from the dead, and your members </a:t>
            </a:r>
            <a:r>
              <a:rPr i="1"/>
              <a:t>as</a:t>
            </a:r>
            <a:r>
              <a:t> instruments of righteousness to God. </a:t>
            </a:r>
            <a:r>
              <a:rPr baseline="31999"/>
              <a:t>14</a:t>
            </a:r>
            <a:r>
              <a:t> For sin shall not have dominion over you, for you are not under law but under grace.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05493"/>
            </a:gs>
            <a:gs pos="100000">
              <a:srgbClr val="000000"/>
            </a:gs>
          </a:gsLst>
          <a:lin ang="5400000" scaled="0"/>
        </a:gradFill>
      </p:bgPr>
    </p:bg>
    <p:spTree>
      <p:nvGrpSpPr>
        <p:cNvPr id="1" name=""/>
        <p:cNvGrpSpPr/>
        <p:nvPr/>
      </p:nvGrpSpPr>
      <p:grpSpPr>
        <a:xfrm>
          <a:off x="0" y="0"/>
          <a:ext cx="0" cy="0"/>
          <a:chOff x="0" y="0"/>
          <a:chExt cx="0" cy="0"/>
        </a:xfrm>
      </p:grpSpPr>
      <p:sp>
        <p:nvSpPr>
          <p:cNvPr id="191" name="Galatians 2:11–21 (NKJV)…"/>
          <p:cNvSpPr txBox="1"/>
          <p:nvPr/>
        </p:nvSpPr>
        <p:spPr>
          <a:xfrm>
            <a:off x="386127" y="129970"/>
            <a:ext cx="23611746" cy="13169901"/>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2463402">
                    <a:srgbClr val="000000"/>
                  </a:outerShdw>
                </a:effectLst>
                <a:latin typeface="Helvetica"/>
                <a:ea typeface="Helvetica"/>
                <a:cs typeface="Helvetica"/>
                <a:sym typeface="Helvetica"/>
              </a:defRPr>
            </a:pPr>
            <a:r>
              <a:t>Galatians 2:11–21 (NKJV)</a:t>
            </a:r>
          </a:p>
          <a:p>
            <a:pPr algn="ctr" defTabSz="457200">
              <a:lnSpc>
                <a:spcPct val="100000"/>
              </a:lnSpc>
              <a:spcBef>
                <a:spcPts val="0"/>
              </a:spcBef>
              <a:defRPr sz="7600">
                <a:solidFill>
                  <a:srgbClr val="FFFFFF"/>
                </a:solidFill>
                <a:effectLst>
                  <a:outerShdw sx="100000" sy="100000" kx="0" ky="0" algn="b" rotWithShape="0" blurRad="50800" dist="63500" dir="2463402">
                    <a:srgbClr val="000000"/>
                  </a:outerShdw>
                </a:effectLst>
                <a:latin typeface="Helvetica"/>
                <a:ea typeface="Helvetica"/>
                <a:cs typeface="Helvetica"/>
                <a:sym typeface="Helvetica"/>
              </a:defRPr>
            </a:pPr>
            <a:r>
              <a:rPr baseline="31999"/>
              <a:t>11</a:t>
            </a:r>
            <a:r>
              <a:t> Now when Peter had come to Antioch, I withstood him to his face, because he was to be blamed; </a:t>
            </a:r>
            <a:r>
              <a:rPr baseline="31999"/>
              <a:t>12</a:t>
            </a:r>
            <a:r>
              <a:t> for before certain men came from James, he would eat with the Gentiles; but when they came, he withdrew and separated himself, fearing those who were of the circumcision. </a:t>
            </a:r>
            <a:r>
              <a:rPr baseline="31999"/>
              <a:t>13</a:t>
            </a:r>
            <a:r>
              <a:t> And the rest of the Jews also played the hypocrite with him, so that even Barnabas was carried away with their hypocrisy. </a:t>
            </a:r>
            <a:r>
              <a:rPr baseline="31999"/>
              <a:t>14</a:t>
            </a:r>
            <a:r>
              <a:t> But when I saw that they were not straightforward about the truth of the gospel, I said to Peter before </a:t>
            </a:r>
            <a:r>
              <a:rPr i="1"/>
              <a:t>them</a:t>
            </a:r>
            <a:r>
              <a:t> all,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05493"/>
            </a:gs>
            <a:gs pos="100000">
              <a:srgbClr val="000000"/>
            </a:gs>
          </a:gsLst>
          <a:lin ang="5400000" scaled="0"/>
        </a:gradFill>
      </p:bgPr>
    </p:bg>
    <p:spTree>
      <p:nvGrpSpPr>
        <p:cNvPr id="1" name=""/>
        <p:cNvGrpSpPr/>
        <p:nvPr/>
      </p:nvGrpSpPr>
      <p:grpSpPr>
        <a:xfrm>
          <a:off x="0" y="0"/>
          <a:ext cx="0" cy="0"/>
          <a:chOff x="0" y="0"/>
          <a:chExt cx="0" cy="0"/>
        </a:xfrm>
      </p:grpSpPr>
      <p:sp>
        <p:nvSpPr>
          <p:cNvPr id="195" name="Galatians 2:11–21 (NKJV)…"/>
          <p:cNvSpPr txBox="1"/>
          <p:nvPr/>
        </p:nvSpPr>
        <p:spPr>
          <a:xfrm>
            <a:off x="386127" y="129970"/>
            <a:ext cx="23611746" cy="12407901"/>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2418480">
                    <a:srgbClr val="000000"/>
                  </a:outerShdw>
                </a:effectLst>
                <a:latin typeface="Helvetica"/>
                <a:ea typeface="Helvetica"/>
                <a:cs typeface="Helvetica"/>
                <a:sym typeface="Helvetica"/>
              </a:defRPr>
            </a:pPr>
            <a:r>
              <a:t>Galatians 2:11–21 (NKJV)</a:t>
            </a:r>
          </a:p>
          <a:p>
            <a:pPr algn="ctr" defTabSz="457200">
              <a:lnSpc>
                <a:spcPct val="100000"/>
              </a:lnSpc>
              <a:spcBef>
                <a:spcPts val="0"/>
              </a:spcBef>
              <a:defRPr sz="7100">
                <a:solidFill>
                  <a:srgbClr val="FFFFFF"/>
                </a:solidFill>
                <a:effectLst>
                  <a:outerShdw sx="100000" sy="100000" kx="0" ky="0" algn="b" rotWithShape="0" blurRad="50800" dist="63500" dir="2418480">
                    <a:srgbClr val="000000"/>
                  </a:outerShdw>
                </a:effectLst>
                <a:latin typeface="Helvetica"/>
                <a:ea typeface="Helvetica"/>
                <a:cs typeface="Helvetica"/>
                <a:sym typeface="Helvetica"/>
              </a:defRPr>
            </a:pPr>
            <a:r>
              <a:t>… “If you, being a Jew, live in the manner of Gentiles and not as the Jews, why do you compel Gentiles to live as Jews? </a:t>
            </a:r>
            <a:r>
              <a:rPr baseline="31999"/>
              <a:t>15</a:t>
            </a:r>
            <a:r>
              <a:t> We </a:t>
            </a:r>
            <a:r>
              <a:rPr i="1"/>
              <a:t>who are</a:t>
            </a:r>
            <a:r>
              <a:t> Jews by nature, and not sinners of the Gentiles, </a:t>
            </a:r>
            <a:r>
              <a:rPr baseline="31999"/>
              <a:t>16</a:t>
            </a:r>
            <a:r>
              <a:t> knowing that a man is not justified by the works of the law but by faith in Jesus Christ, even we have believed in Christ Jesus, that we might be justified by faith in Christ and not by the works of the law; for by the works of the law no flesh shall be justified. </a:t>
            </a:r>
            <a:r>
              <a:rPr baseline="31999"/>
              <a:t>17</a:t>
            </a:r>
            <a:r>
              <a:t> “But if, while we seek to be justified by Christ, we ourselves also are found sinners, </a:t>
            </a:r>
            <a:r>
              <a:rPr i="1"/>
              <a:t>is</a:t>
            </a:r>
            <a:r>
              <a:t> Christ therefore a minister of sin? Certainly not!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05493"/>
            </a:gs>
            <a:gs pos="100000">
              <a:srgbClr val="000000"/>
            </a:gs>
          </a:gsLst>
          <a:lin ang="5400000" scaled="0"/>
        </a:gradFill>
      </p:bgPr>
    </p:bg>
    <p:spTree>
      <p:nvGrpSpPr>
        <p:cNvPr id="1" name=""/>
        <p:cNvGrpSpPr/>
        <p:nvPr/>
      </p:nvGrpSpPr>
      <p:grpSpPr>
        <a:xfrm>
          <a:off x="0" y="0"/>
          <a:ext cx="0" cy="0"/>
          <a:chOff x="0" y="0"/>
          <a:chExt cx="0" cy="0"/>
        </a:xfrm>
      </p:grpSpPr>
      <p:sp>
        <p:nvSpPr>
          <p:cNvPr id="199" name="Galatians 2:11–21 (NKJV)…"/>
          <p:cNvSpPr txBox="1"/>
          <p:nvPr/>
        </p:nvSpPr>
        <p:spPr>
          <a:xfrm>
            <a:off x="386127" y="129970"/>
            <a:ext cx="23611746" cy="12471401"/>
          </a:xfrm>
          <a:prstGeom prst="rect">
            <a:avLst/>
          </a:prstGeom>
          <a:ln w="12700">
            <a:miter lim="400000"/>
          </a:ln>
          <a:effectLst>
            <a:outerShdw sx="100000" sy="100000" kx="0" ky="0" algn="b" rotWithShape="0" blurRad="381000" dist="63500" dir="2700000">
              <a:srgbClr val="000000">
                <a:alpha val="87238"/>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2773071">
                    <a:srgbClr val="000000"/>
                  </a:outerShdw>
                </a:effectLst>
                <a:latin typeface="Helvetica"/>
                <a:ea typeface="Helvetica"/>
                <a:cs typeface="Helvetica"/>
                <a:sym typeface="Helvetica"/>
              </a:defRPr>
            </a:pPr>
            <a:r>
              <a:t>Galatians 2:11–21 (NKJV)</a:t>
            </a:r>
          </a:p>
          <a:p>
            <a:pPr algn="ctr" defTabSz="457200">
              <a:lnSpc>
                <a:spcPct val="100000"/>
              </a:lnSpc>
              <a:spcBef>
                <a:spcPts val="0"/>
              </a:spcBef>
              <a:defRPr sz="7900">
                <a:solidFill>
                  <a:srgbClr val="FFFFFF"/>
                </a:solidFill>
                <a:effectLst>
                  <a:outerShdw sx="100000" sy="100000" kx="0" ky="0" algn="b" rotWithShape="0" blurRad="50800" dist="63500" dir="2773071">
                    <a:srgbClr val="000000"/>
                  </a:outerShdw>
                </a:effectLst>
                <a:latin typeface="Helvetica"/>
                <a:ea typeface="Helvetica"/>
                <a:cs typeface="Helvetica"/>
                <a:sym typeface="Helvetica"/>
              </a:defRPr>
            </a:pPr>
            <a:r>
              <a:rPr baseline="31999"/>
              <a:t>18</a:t>
            </a:r>
            <a:r>
              <a:t> For if I build again those things which I destroyed, I make myself a transgressor. </a:t>
            </a:r>
            <a:r>
              <a:rPr baseline="31999"/>
              <a:t>19</a:t>
            </a:r>
            <a:r>
              <a:t> For I through the law died to the law that I might live to God. </a:t>
            </a:r>
            <a:r>
              <a:rPr baseline="31999"/>
              <a:t>20</a:t>
            </a:r>
            <a:r>
              <a:t> I have been crucified with Christ; it is no longer I who live, but Christ lives in me; and the </a:t>
            </a:r>
            <a:r>
              <a:rPr i="1"/>
              <a:t>life</a:t>
            </a:r>
            <a:r>
              <a:t> which I now live in the flesh I live by faith in the Son of God, who loved me and gave Himself for me. </a:t>
            </a:r>
            <a:r>
              <a:rPr baseline="31999"/>
              <a:t>21</a:t>
            </a:r>
            <a:r>
              <a:t> I do not set aside the grace of God; for if righteousness </a:t>
            </a:r>
            <a:r>
              <a:rPr i="1"/>
              <a:t>comes</a:t>
            </a:r>
            <a:r>
              <a:t> through the law, then Christ died in vain.”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Image" descr="Image"/>
          <p:cNvPicPr>
            <a:picLocks noChangeAspect="1"/>
          </p:cNvPicPr>
          <p:nvPr/>
        </p:nvPicPr>
        <p:blipFill>
          <a:blip r:embed="rId2">
            <a:alphaModFix amt="30220"/>
            <a:extLst/>
          </a:blip>
          <a:srcRect l="42438" t="0" r="14078" b="0"/>
          <a:stretch>
            <a:fillRect/>
          </a:stretch>
        </p:blipFill>
        <p:spPr>
          <a:xfrm flipH="1">
            <a:off x="-35416" y="3069552"/>
            <a:ext cx="10399316" cy="11435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8"/>
                </a:lnTo>
                <a:cubicBezTo>
                  <a:pt x="1406" y="148"/>
                  <a:pt x="2295" y="146"/>
                  <a:pt x="3980" y="146"/>
                </a:cubicBezTo>
                <a:cubicBezTo>
                  <a:pt x="15093" y="146"/>
                  <a:pt x="19493" y="148"/>
                  <a:pt x="21600" y="205"/>
                </a:cubicBezTo>
                <a:lnTo>
                  <a:pt x="21600" y="0"/>
                </a:lnTo>
                <a:lnTo>
                  <a:pt x="3756" y="0"/>
                </a:lnTo>
                <a:lnTo>
                  <a:pt x="0" y="0"/>
                </a:lnTo>
                <a:close/>
                <a:moveTo>
                  <a:pt x="14808" y="641"/>
                </a:moveTo>
                <a:cubicBezTo>
                  <a:pt x="14805" y="668"/>
                  <a:pt x="14795" y="696"/>
                  <a:pt x="14770" y="718"/>
                </a:cubicBezTo>
                <a:cubicBezTo>
                  <a:pt x="14740" y="746"/>
                  <a:pt x="13447" y="764"/>
                  <a:pt x="11021" y="777"/>
                </a:cubicBezTo>
                <a:cubicBezTo>
                  <a:pt x="12217" y="780"/>
                  <a:pt x="13781" y="780"/>
                  <a:pt x="13803" y="788"/>
                </a:cubicBezTo>
                <a:cubicBezTo>
                  <a:pt x="13886" y="817"/>
                  <a:pt x="13878" y="842"/>
                  <a:pt x="13754" y="934"/>
                </a:cubicBezTo>
                <a:cubicBezTo>
                  <a:pt x="13691" y="981"/>
                  <a:pt x="13424" y="1006"/>
                  <a:pt x="12371" y="1022"/>
                </a:cubicBezTo>
                <a:cubicBezTo>
                  <a:pt x="12594" y="1026"/>
                  <a:pt x="12979" y="1029"/>
                  <a:pt x="12985" y="1034"/>
                </a:cubicBezTo>
                <a:cubicBezTo>
                  <a:pt x="13073" y="1114"/>
                  <a:pt x="12652" y="1365"/>
                  <a:pt x="12532" y="1304"/>
                </a:cubicBezTo>
                <a:cubicBezTo>
                  <a:pt x="12522" y="1299"/>
                  <a:pt x="12279" y="1298"/>
                  <a:pt x="12194" y="1294"/>
                </a:cubicBezTo>
                <a:lnTo>
                  <a:pt x="12246" y="1347"/>
                </a:lnTo>
                <a:cubicBezTo>
                  <a:pt x="12363" y="1465"/>
                  <a:pt x="12362" y="1469"/>
                  <a:pt x="12216" y="1576"/>
                </a:cubicBezTo>
                <a:cubicBezTo>
                  <a:pt x="12167" y="1612"/>
                  <a:pt x="11928" y="1634"/>
                  <a:pt x="11438" y="1651"/>
                </a:cubicBezTo>
                <a:cubicBezTo>
                  <a:pt x="11438" y="1651"/>
                  <a:pt x="11467" y="1650"/>
                  <a:pt x="11467" y="1651"/>
                </a:cubicBezTo>
                <a:cubicBezTo>
                  <a:pt x="11555" y="1681"/>
                  <a:pt x="11564" y="1707"/>
                  <a:pt x="11507" y="1770"/>
                </a:cubicBezTo>
                <a:cubicBezTo>
                  <a:pt x="11466" y="1814"/>
                  <a:pt x="11442" y="1883"/>
                  <a:pt x="11452" y="1920"/>
                </a:cubicBezTo>
                <a:cubicBezTo>
                  <a:pt x="11466" y="1973"/>
                  <a:pt x="8812" y="1995"/>
                  <a:pt x="108" y="2015"/>
                </a:cubicBezTo>
                <a:cubicBezTo>
                  <a:pt x="62" y="2015"/>
                  <a:pt x="45" y="2016"/>
                  <a:pt x="0" y="2016"/>
                </a:cubicBezTo>
                <a:lnTo>
                  <a:pt x="0" y="2028"/>
                </a:lnTo>
                <a:cubicBezTo>
                  <a:pt x="1599" y="2018"/>
                  <a:pt x="3777" y="2009"/>
                  <a:pt x="5933" y="2009"/>
                </a:cubicBezTo>
                <a:cubicBezTo>
                  <a:pt x="6424" y="2009"/>
                  <a:pt x="6522" y="2011"/>
                  <a:pt x="6930" y="2012"/>
                </a:cubicBezTo>
                <a:cubicBezTo>
                  <a:pt x="8971" y="1992"/>
                  <a:pt x="10969" y="1983"/>
                  <a:pt x="11030" y="2004"/>
                </a:cubicBezTo>
                <a:cubicBezTo>
                  <a:pt x="11075" y="2020"/>
                  <a:pt x="11085" y="2040"/>
                  <a:pt x="11070" y="2076"/>
                </a:cubicBezTo>
                <a:cubicBezTo>
                  <a:pt x="11071" y="2077"/>
                  <a:pt x="11086" y="2079"/>
                  <a:pt x="11086" y="2079"/>
                </a:cubicBezTo>
                <a:cubicBezTo>
                  <a:pt x="11086" y="2081"/>
                  <a:pt x="11067" y="2082"/>
                  <a:pt x="11066" y="2084"/>
                </a:cubicBezTo>
                <a:cubicBezTo>
                  <a:pt x="11051" y="2115"/>
                  <a:pt x="11023" y="2153"/>
                  <a:pt x="10960" y="2221"/>
                </a:cubicBezTo>
                <a:lnTo>
                  <a:pt x="10790" y="2405"/>
                </a:lnTo>
                <a:lnTo>
                  <a:pt x="10769" y="2405"/>
                </a:lnTo>
                <a:cubicBezTo>
                  <a:pt x="10743" y="2459"/>
                  <a:pt x="10721" y="2511"/>
                  <a:pt x="10673" y="2587"/>
                </a:cubicBezTo>
                <a:cubicBezTo>
                  <a:pt x="10522" y="2828"/>
                  <a:pt x="10439" y="2919"/>
                  <a:pt x="10377" y="2903"/>
                </a:cubicBezTo>
                <a:cubicBezTo>
                  <a:pt x="10355" y="2946"/>
                  <a:pt x="10343" y="2981"/>
                  <a:pt x="10317" y="3028"/>
                </a:cubicBezTo>
                <a:cubicBezTo>
                  <a:pt x="10179" y="3279"/>
                  <a:pt x="10119" y="3444"/>
                  <a:pt x="10161" y="3467"/>
                </a:cubicBezTo>
                <a:cubicBezTo>
                  <a:pt x="10205" y="3492"/>
                  <a:pt x="10204" y="3530"/>
                  <a:pt x="10153" y="3585"/>
                </a:cubicBezTo>
                <a:cubicBezTo>
                  <a:pt x="10112" y="3631"/>
                  <a:pt x="10104" y="3669"/>
                  <a:pt x="10134" y="3670"/>
                </a:cubicBezTo>
                <a:cubicBezTo>
                  <a:pt x="10165" y="3671"/>
                  <a:pt x="10132" y="3711"/>
                  <a:pt x="10062" y="3759"/>
                </a:cubicBezTo>
                <a:cubicBezTo>
                  <a:pt x="9991" y="3808"/>
                  <a:pt x="9948" y="3866"/>
                  <a:pt x="9965" y="3888"/>
                </a:cubicBezTo>
                <a:cubicBezTo>
                  <a:pt x="9966" y="3889"/>
                  <a:pt x="9870" y="3889"/>
                  <a:pt x="9800" y="3890"/>
                </a:cubicBezTo>
                <a:cubicBezTo>
                  <a:pt x="9804" y="3932"/>
                  <a:pt x="9800" y="3983"/>
                  <a:pt x="9775" y="4043"/>
                </a:cubicBezTo>
                <a:cubicBezTo>
                  <a:pt x="9761" y="4077"/>
                  <a:pt x="9751" y="4083"/>
                  <a:pt x="9739" y="4103"/>
                </a:cubicBezTo>
                <a:cubicBezTo>
                  <a:pt x="9724" y="4151"/>
                  <a:pt x="9710" y="4197"/>
                  <a:pt x="9690" y="4262"/>
                </a:cubicBezTo>
                <a:cubicBezTo>
                  <a:pt x="9638" y="4432"/>
                  <a:pt x="9576" y="4666"/>
                  <a:pt x="9554" y="4783"/>
                </a:cubicBezTo>
                <a:cubicBezTo>
                  <a:pt x="9515" y="4987"/>
                  <a:pt x="9435" y="5083"/>
                  <a:pt x="9321" y="5091"/>
                </a:cubicBezTo>
                <a:cubicBezTo>
                  <a:pt x="9305" y="5174"/>
                  <a:pt x="9286" y="5271"/>
                  <a:pt x="9260" y="5333"/>
                </a:cubicBezTo>
                <a:cubicBezTo>
                  <a:pt x="9231" y="5400"/>
                  <a:pt x="9212" y="5434"/>
                  <a:pt x="9182" y="5441"/>
                </a:cubicBezTo>
                <a:cubicBezTo>
                  <a:pt x="9149" y="5547"/>
                  <a:pt x="9112" y="5659"/>
                  <a:pt x="9070" y="5761"/>
                </a:cubicBezTo>
                <a:lnTo>
                  <a:pt x="8892" y="6201"/>
                </a:lnTo>
                <a:lnTo>
                  <a:pt x="8889" y="6201"/>
                </a:lnTo>
                <a:cubicBezTo>
                  <a:pt x="8881" y="6226"/>
                  <a:pt x="8878" y="6256"/>
                  <a:pt x="8870" y="6276"/>
                </a:cubicBezTo>
                <a:lnTo>
                  <a:pt x="8806" y="6432"/>
                </a:lnTo>
                <a:lnTo>
                  <a:pt x="8760" y="6377"/>
                </a:lnTo>
                <a:cubicBezTo>
                  <a:pt x="8745" y="6454"/>
                  <a:pt x="8730" y="6532"/>
                  <a:pt x="8707" y="6618"/>
                </a:cubicBezTo>
                <a:lnTo>
                  <a:pt x="8653" y="6820"/>
                </a:lnTo>
                <a:cubicBezTo>
                  <a:pt x="8652" y="6865"/>
                  <a:pt x="8644" y="6894"/>
                  <a:pt x="8627" y="6912"/>
                </a:cubicBezTo>
                <a:lnTo>
                  <a:pt x="8586" y="7062"/>
                </a:lnTo>
                <a:lnTo>
                  <a:pt x="8235" y="7169"/>
                </a:lnTo>
                <a:cubicBezTo>
                  <a:pt x="8227" y="7171"/>
                  <a:pt x="8216" y="7171"/>
                  <a:pt x="8207" y="7174"/>
                </a:cubicBezTo>
                <a:cubicBezTo>
                  <a:pt x="8315" y="7175"/>
                  <a:pt x="8444" y="7176"/>
                  <a:pt x="8458" y="7181"/>
                </a:cubicBezTo>
                <a:cubicBezTo>
                  <a:pt x="8543" y="7211"/>
                  <a:pt x="8500" y="7547"/>
                  <a:pt x="8413" y="7727"/>
                </a:cubicBezTo>
                <a:cubicBezTo>
                  <a:pt x="8387" y="7916"/>
                  <a:pt x="8350" y="8212"/>
                  <a:pt x="8298" y="8674"/>
                </a:cubicBezTo>
                <a:cubicBezTo>
                  <a:pt x="8229" y="9284"/>
                  <a:pt x="8124" y="10835"/>
                  <a:pt x="8049" y="12343"/>
                </a:cubicBezTo>
                <a:cubicBezTo>
                  <a:pt x="8019" y="12933"/>
                  <a:pt x="7979" y="13464"/>
                  <a:pt x="7955" y="13635"/>
                </a:cubicBezTo>
                <a:cubicBezTo>
                  <a:pt x="7972" y="13710"/>
                  <a:pt x="7957" y="13807"/>
                  <a:pt x="7914" y="14018"/>
                </a:cubicBezTo>
                <a:cubicBezTo>
                  <a:pt x="7873" y="14214"/>
                  <a:pt x="7836" y="14330"/>
                  <a:pt x="7794" y="14405"/>
                </a:cubicBezTo>
                <a:cubicBezTo>
                  <a:pt x="7814" y="14495"/>
                  <a:pt x="7824" y="14605"/>
                  <a:pt x="7808" y="14732"/>
                </a:cubicBezTo>
                <a:cubicBezTo>
                  <a:pt x="7789" y="14887"/>
                  <a:pt x="7764" y="14972"/>
                  <a:pt x="7723" y="15026"/>
                </a:cubicBezTo>
                <a:cubicBezTo>
                  <a:pt x="7723" y="15035"/>
                  <a:pt x="7725" y="15041"/>
                  <a:pt x="7725" y="15051"/>
                </a:cubicBezTo>
                <a:cubicBezTo>
                  <a:pt x="7725" y="15168"/>
                  <a:pt x="7689" y="15270"/>
                  <a:pt x="7641" y="15287"/>
                </a:cubicBezTo>
                <a:cubicBezTo>
                  <a:pt x="7537" y="15323"/>
                  <a:pt x="7396" y="15333"/>
                  <a:pt x="7299" y="15323"/>
                </a:cubicBezTo>
                <a:cubicBezTo>
                  <a:pt x="7207" y="15360"/>
                  <a:pt x="7095" y="15352"/>
                  <a:pt x="6921" y="15294"/>
                </a:cubicBezTo>
                <a:cubicBezTo>
                  <a:pt x="6499" y="15153"/>
                  <a:pt x="6217" y="15092"/>
                  <a:pt x="5884" y="15095"/>
                </a:cubicBezTo>
                <a:cubicBezTo>
                  <a:pt x="5993" y="15098"/>
                  <a:pt x="6102" y="15108"/>
                  <a:pt x="6249" y="15132"/>
                </a:cubicBezTo>
                <a:cubicBezTo>
                  <a:pt x="6747" y="15213"/>
                  <a:pt x="6939" y="15337"/>
                  <a:pt x="6695" y="15419"/>
                </a:cubicBezTo>
                <a:cubicBezTo>
                  <a:pt x="6599" y="15451"/>
                  <a:pt x="6493" y="15441"/>
                  <a:pt x="6385" y="15390"/>
                </a:cubicBezTo>
                <a:cubicBezTo>
                  <a:pt x="6183" y="15294"/>
                  <a:pt x="5626" y="15295"/>
                  <a:pt x="5195" y="15383"/>
                </a:cubicBezTo>
                <a:cubicBezTo>
                  <a:pt x="5334" y="15392"/>
                  <a:pt x="5437" y="15404"/>
                  <a:pt x="5447" y="15419"/>
                </a:cubicBezTo>
                <a:cubicBezTo>
                  <a:pt x="5466" y="15446"/>
                  <a:pt x="5295" y="15590"/>
                  <a:pt x="5069" y="15738"/>
                </a:cubicBezTo>
                <a:cubicBezTo>
                  <a:pt x="4885" y="15858"/>
                  <a:pt x="4735" y="15935"/>
                  <a:pt x="4662" y="15950"/>
                </a:cubicBezTo>
                <a:cubicBezTo>
                  <a:pt x="4619" y="15978"/>
                  <a:pt x="4591" y="15975"/>
                  <a:pt x="4568" y="15947"/>
                </a:cubicBezTo>
                <a:cubicBezTo>
                  <a:pt x="4561" y="15976"/>
                  <a:pt x="4551" y="16007"/>
                  <a:pt x="4533" y="16044"/>
                </a:cubicBezTo>
                <a:cubicBezTo>
                  <a:pt x="4474" y="16161"/>
                  <a:pt x="4438" y="16182"/>
                  <a:pt x="4374" y="16134"/>
                </a:cubicBezTo>
                <a:cubicBezTo>
                  <a:pt x="4342" y="16110"/>
                  <a:pt x="4288" y="16110"/>
                  <a:pt x="4202" y="16134"/>
                </a:cubicBezTo>
                <a:cubicBezTo>
                  <a:pt x="4235" y="16139"/>
                  <a:pt x="4266" y="16144"/>
                  <a:pt x="4284" y="16161"/>
                </a:cubicBezTo>
                <a:cubicBezTo>
                  <a:pt x="4298" y="16174"/>
                  <a:pt x="4259" y="16247"/>
                  <a:pt x="4202" y="16333"/>
                </a:cubicBezTo>
                <a:cubicBezTo>
                  <a:pt x="4205" y="16335"/>
                  <a:pt x="4218" y="16334"/>
                  <a:pt x="4220" y="16336"/>
                </a:cubicBezTo>
                <a:cubicBezTo>
                  <a:pt x="4240" y="16355"/>
                  <a:pt x="4190" y="16460"/>
                  <a:pt x="4108" y="16571"/>
                </a:cubicBezTo>
                <a:cubicBezTo>
                  <a:pt x="4025" y="16681"/>
                  <a:pt x="3939" y="16849"/>
                  <a:pt x="3916" y="16943"/>
                </a:cubicBezTo>
                <a:cubicBezTo>
                  <a:pt x="3893" y="17038"/>
                  <a:pt x="3847" y="17131"/>
                  <a:pt x="3814" y="17149"/>
                </a:cubicBezTo>
                <a:cubicBezTo>
                  <a:pt x="3793" y="17161"/>
                  <a:pt x="3777" y="17159"/>
                  <a:pt x="3762" y="17154"/>
                </a:cubicBezTo>
                <a:cubicBezTo>
                  <a:pt x="3748" y="17200"/>
                  <a:pt x="3740" y="17237"/>
                  <a:pt x="3724" y="17284"/>
                </a:cubicBezTo>
                <a:cubicBezTo>
                  <a:pt x="3595" y="17656"/>
                  <a:pt x="3522" y="17778"/>
                  <a:pt x="3400" y="17828"/>
                </a:cubicBezTo>
                <a:cubicBezTo>
                  <a:pt x="3314" y="17864"/>
                  <a:pt x="3241" y="17914"/>
                  <a:pt x="3236" y="17941"/>
                </a:cubicBezTo>
                <a:cubicBezTo>
                  <a:pt x="3232" y="17968"/>
                  <a:pt x="3225" y="18022"/>
                  <a:pt x="3221" y="18063"/>
                </a:cubicBezTo>
                <a:cubicBezTo>
                  <a:pt x="3220" y="18066"/>
                  <a:pt x="3197" y="18069"/>
                  <a:pt x="3189" y="18072"/>
                </a:cubicBezTo>
                <a:cubicBezTo>
                  <a:pt x="3231" y="18260"/>
                  <a:pt x="3168" y="18689"/>
                  <a:pt x="3085" y="18705"/>
                </a:cubicBezTo>
                <a:cubicBezTo>
                  <a:pt x="3065" y="18709"/>
                  <a:pt x="3046" y="18673"/>
                  <a:pt x="3029" y="18622"/>
                </a:cubicBezTo>
                <a:cubicBezTo>
                  <a:pt x="3014" y="18617"/>
                  <a:pt x="2995" y="18602"/>
                  <a:pt x="2960" y="18559"/>
                </a:cubicBezTo>
                <a:cubicBezTo>
                  <a:pt x="2883" y="18463"/>
                  <a:pt x="2865" y="18463"/>
                  <a:pt x="2661" y="18554"/>
                </a:cubicBezTo>
                <a:cubicBezTo>
                  <a:pt x="2541" y="18608"/>
                  <a:pt x="2312" y="18751"/>
                  <a:pt x="2152" y="18874"/>
                </a:cubicBezTo>
                <a:cubicBezTo>
                  <a:pt x="1874" y="19085"/>
                  <a:pt x="1837" y="19096"/>
                  <a:pt x="1410" y="19096"/>
                </a:cubicBezTo>
                <a:cubicBezTo>
                  <a:pt x="1162" y="19096"/>
                  <a:pt x="942" y="19079"/>
                  <a:pt x="919" y="19059"/>
                </a:cubicBezTo>
                <a:cubicBezTo>
                  <a:pt x="868" y="19012"/>
                  <a:pt x="902" y="18968"/>
                  <a:pt x="983" y="18943"/>
                </a:cubicBezTo>
                <a:cubicBezTo>
                  <a:pt x="772" y="18952"/>
                  <a:pt x="426" y="18958"/>
                  <a:pt x="0" y="18963"/>
                </a:cubicBezTo>
                <a:lnTo>
                  <a:pt x="0" y="20810"/>
                </a:lnTo>
                <a:cubicBezTo>
                  <a:pt x="564" y="20818"/>
                  <a:pt x="962" y="20828"/>
                  <a:pt x="970" y="20840"/>
                </a:cubicBezTo>
                <a:cubicBezTo>
                  <a:pt x="988" y="20866"/>
                  <a:pt x="955" y="20926"/>
                  <a:pt x="903" y="20982"/>
                </a:cubicBezTo>
                <a:cubicBezTo>
                  <a:pt x="905" y="20983"/>
                  <a:pt x="986" y="20982"/>
                  <a:pt x="986" y="20982"/>
                </a:cubicBezTo>
                <a:cubicBezTo>
                  <a:pt x="1002" y="20997"/>
                  <a:pt x="982" y="21063"/>
                  <a:pt x="943" y="21130"/>
                </a:cubicBezTo>
                <a:lnTo>
                  <a:pt x="870" y="21250"/>
                </a:lnTo>
                <a:lnTo>
                  <a:pt x="0" y="21248"/>
                </a:lnTo>
                <a:lnTo>
                  <a:pt x="0" y="21600"/>
                </a:lnTo>
                <a:lnTo>
                  <a:pt x="3756" y="21600"/>
                </a:lnTo>
                <a:lnTo>
                  <a:pt x="21600" y="21600"/>
                </a:lnTo>
                <a:lnTo>
                  <a:pt x="21600" y="21221"/>
                </a:lnTo>
                <a:cubicBezTo>
                  <a:pt x="21447" y="21228"/>
                  <a:pt x="21260" y="21234"/>
                  <a:pt x="20984" y="21239"/>
                </a:cubicBezTo>
                <a:cubicBezTo>
                  <a:pt x="20003" y="21255"/>
                  <a:pt x="19956" y="21250"/>
                  <a:pt x="19888" y="21135"/>
                </a:cubicBezTo>
                <a:cubicBezTo>
                  <a:pt x="19849" y="21069"/>
                  <a:pt x="19832" y="20994"/>
                  <a:pt x="19850" y="20968"/>
                </a:cubicBezTo>
                <a:cubicBezTo>
                  <a:pt x="19867" y="20942"/>
                  <a:pt x="20343" y="20919"/>
                  <a:pt x="20906" y="20916"/>
                </a:cubicBezTo>
                <a:cubicBezTo>
                  <a:pt x="21155" y="20915"/>
                  <a:pt x="21391" y="20907"/>
                  <a:pt x="21600" y="20898"/>
                </a:cubicBezTo>
                <a:lnTo>
                  <a:pt x="21600" y="6965"/>
                </a:lnTo>
                <a:cubicBezTo>
                  <a:pt x="21315" y="6588"/>
                  <a:pt x="21105" y="6275"/>
                  <a:pt x="21105" y="6223"/>
                </a:cubicBezTo>
                <a:cubicBezTo>
                  <a:pt x="21105" y="6190"/>
                  <a:pt x="21075" y="6181"/>
                  <a:pt x="21039" y="6201"/>
                </a:cubicBezTo>
                <a:cubicBezTo>
                  <a:pt x="21004" y="6221"/>
                  <a:pt x="20957" y="6189"/>
                  <a:pt x="20934" y="6131"/>
                </a:cubicBezTo>
                <a:cubicBezTo>
                  <a:pt x="20911" y="6073"/>
                  <a:pt x="20852" y="5983"/>
                  <a:pt x="20802" y="5930"/>
                </a:cubicBezTo>
                <a:cubicBezTo>
                  <a:pt x="20757" y="5882"/>
                  <a:pt x="20748" y="5853"/>
                  <a:pt x="20761" y="5825"/>
                </a:cubicBezTo>
                <a:cubicBezTo>
                  <a:pt x="20739" y="5781"/>
                  <a:pt x="20744" y="5716"/>
                  <a:pt x="20786" y="5644"/>
                </a:cubicBezTo>
                <a:cubicBezTo>
                  <a:pt x="20802" y="5618"/>
                  <a:pt x="20809" y="5580"/>
                  <a:pt x="20816" y="5545"/>
                </a:cubicBezTo>
                <a:cubicBezTo>
                  <a:pt x="20750" y="5523"/>
                  <a:pt x="20667" y="5370"/>
                  <a:pt x="20565" y="5079"/>
                </a:cubicBezTo>
                <a:cubicBezTo>
                  <a:pt x="20559" y="5060"/>
                  <a:pt x="20560" y="5051"/>
                  <a:pt x="20557" y="5036"/>
                </a:cubicBezTo>
                <a:cubicBezTo>
                  <a:pt x="20509" y="4914"/>
                  <a:pt x="20481" y="4797"/>
                  <a:pt x="20502" y="4765"/>
                </a:cubicBezTo>
                <a:cubicBezTo>
                  <a:pt x="20502" y="4765"/>
                  <a:pt x="20503" y="4766"/>
                  <a:pt x="20504" y="4765"/>
                </a:cubicBezTo>
                <a:cubicBezTo>
                  <a:pt x="20489" y="4721"/>
                  <a:pt x="20483" y="4678"/>
                  <a:pt x="20498" y="4656"/>
                </a:cubicBezTo>
                <a:cubicBezTo>
                  <a:pt x="20508" y="4641"/>
                  <a:pt x="20523" y="4631"/>
                  <a:pt x="20542" y="4627"/>
                </a:cubicBezTo>
                <a:cubicBezTo>
                  <a:pt x="20443" y="4548"/>
                  <a:pt x="20272" y="4296"/>
                  <a:pt x="20301" y="4253"/>
                </a:cubicBezTo>
                <a:cubicBezTo>
                  <a:pt x="20308" y="4243"/>
                  <a:pt x="20328" y="4239"/>
                  <a:pt x="20354" y="4238"/>
                </a:cubicBezTo>
                <a:cubicBezTo>
                  <a:pt x="20356" y="4223"/>
                  <a:pt x="20356" y="4210"/>
                  <a:pt x="20367" y="4193"/>
                </a:cubicBezTo>
                <a:cubicBezTo>
                  <a:pt x="20415" y="4122"/>
                  <a:pt x="20759" y="4164"/>
                  <a:pt x="20885" y="4256"/>
                </a:cubicBezTo>
                <a:cubicBezTo>
                  <a:pt x="20924" y="4284"/>
                  <a:pt x="20970" y="4294"/>
                  <a:pt x="20989" y="4277"/>
                </a:cubicBezTo>
                <a:cubicBezTo>
                  <a:pt x="21008" y="4259"/>
                  <a:pt x="21121" y="4298"/>
                  <a:pt x="21240" y="4363"/>
                </a:cubicBezTo>
                <a:cubicBezTo>
                  <a:pt x="21254" y="4371"/>
                  <a:pt x="21272" y="4377"/>
                  <a:pt x="21288" y="4385"/>
                </a:cubicBezTo>
                <a:cubicBezTo>
                  <a:pt x="21145" y="4303"/>
                  <a:pt x="21023" y="4250"/>
                  <a:pt x="20950" y="4250"/>
                </a:cubicBezTo>
                <a:cubicBezTo>
                  <a:pt x="20898" y="4250"/>
                  <a:pt x="20838" y="4224"/>
                  <a:pt x="20816" y="4192"/>
                </a:cubicBezTo>
                <a:cubicBezTo>
                  <a:pt x="20807" y="4179"/>
                  <a:pt x="20778" y="4167"/>
                  <a:pt x="20747" y="4157"/>
                </a:cubicBezTo>
                <a:cubicBezTo>
                  <a:pt x="20735" y="4153"/>
                  <a:pt x="20727" y="4153"/>
                  <a:pt x="20716" y="4149"/>
                </a:cubicBezTo>
                <a:cubicBezTo>
                  <a:pt x="20677" y="4140"/>
                  <a:pt x="20634" y="4133"/>
                  <a:pt x="20588" y="4133"/>
                </a:cubicBezTo>
                <a:cubicBezTo>
                  <a:pt x="20406" y="4133"/>
                  <a:pt x="20170" y="3975"/>
                  <a:pt x="20171" y="3871"/>
                </a:cubicBezTo>
                <a:cubicBezTo>
                  <a:pt x="20141" y="3812"/>
                  <a:pt x="20167" y="3777"/>
                  <a:pt x="20242" y="3769"/>
                </a:cubicBezTo>
                <a:cubicBezTo>
                  <a:pt x="20360" y="3757"/>
                  <a:pt x="20602" y="3815"/>
                  <a:pt x="20904" y="3920"/>
                </a:cubicBezTo>
                <a:cubicBezTo>
                  <a:pt x="21010" y="3955"/>
                  <a:pt x="21117" y="3997"/>
                  <a:pt x="21221" y="4043"/>
                </a:cubicBezTo>
                <a:cubicBezTo>
                  <a:pt x="21228" y="4046"/>
                  <a:pt x="21236" y="4048"/>
                  <a:pt x="21243" y="4052"/>
                </a:cubicBezTo>
                <a:cubicBezTo>
                  <a:pt x="21300" y="4075"/>
                  <a:pt x="21346" y="4088"/>
                  <a:pt x="21405" y="4115"/>
                </a:cubicBezTo>
                <a:cubicBezTo>
                  <a:pt x="21478" y="4147"/>
                  <a:pt x="21538" y="4178"/>
                  <a:pt x="21600" y="4211"/>
                </a:cubicBezTo>
                <a:lnTo>
                  <a:pt x="21600" y="4119"/>
                </a:lnTo>
                <a:cubicBezTo>
                  <a:pt x="21537" y="4101"/>
                  <a:pt x="21423" y="4056"/>
                  <a:pt x="21292" y="3992"/>
                </a:cubicBezTo>
                <a:cubicBezTo>
                  <a:pt x="21132" y="3915"/>
                  <a:pt x="20822" y="3818"/>
                  <a:pt x="20603" y="3777"/>
                </a:cubicBezTo>
                <a:cubicBezTo>
                  <a:pt x="20320" y="3724"/>
                  <a:pt x="20178" y="3664"/>
                  <a:pt x="20111" y="3571"/>
                </a:cubicBezTo>
                <a:cubicBezTo>
                  <a:pt x="20037" y="3468"/>
                  <a:pt x="20044" y="3421"/>
                  <a:pt x="20124" y="3412"/>
                </a:cubicBezTo>
                <a:cubicBezTo>
                  <a:pt x="19999" y="3317"/>
                  <a:pt x="19867" y="3081"/>
                  <a:pt x="19930" y="3025"/>
                </a:cubicBezTo>
                <a:cubicBezTo>
                  <a:pt x="19993" y="2971"/>
                  <a:pt x="21039" y="3170"/>
                  <a:pt x="21286" y="3283"/>
                </a:cubicBezTo>
                <a:cubicBezTo>
                  <a:pt x="21375" y="3324"/>
                  <a:pt x="21511" y="3369"/>
                  <a:pt x="21600" y="3390"/>
                </a:cubicBezTo>
                <a:lnTo>
                  <a:pt x="21600" y="3382"/>
                </a:lnTo>
                <a:cubicBezTo>
                  <a:pt x="21237" y="3237"/>
                  <a:pt x="20714" y="3095"/>
                  <a:pt x="20353" y="3052"/>
                </a:cubicBezTo>
                <a:cubicBezTo>
                  <a:pt x="20087" y="3021"/>
                  <a:pt x="19904" y="2941"/>
                  <a:pt x="19907" y="2876"/>
                </a:cubicBezTo>
                <a:cubicBezTo>
                  <a:pt x="19873" y="2857"/>
                  <a:pt x="19841" y="2835"/>
                  <a:pt x="19810" y="2809"/>
                </a:cubicBezTo>
                <a:cubicBezTo>
                  <a:pt x="19635" y="2659"/>
                  <a:pt x="19634" y="2593"/>
                  <a:pt x="19798" y="2591"/>
                </a:cubicBezTo>
                <a:cubicBezTo>
                  <a:pt x="19710" y="2567"/>
                  <a:pt x="19645" y="2537"/>
                  <a:pt x="19604" y="2501"/>
                </a:cubicBezTo>
                <a:cubicBezTo>
                  <a:pt x="19516" y="2423"/>
                  <a:pt x="19499" y="2397"/>
                  <a:pt x="19541" y="2373"/>
                </a:cubicBezTo>
                <a:cubicBezTo>
                  <a:pt x="19399" y="2329"/>
                  <a:pt x="19337" y="2281"/>
                  <a:pt x="19349" y="2230"/>
                </a:cubicBezTo>
                <a:cubicBezTo>
                  <a:pt x="19311" y="2214"/>
                  <a:pt x="19295" y="2212"/>
                  <a:pt x="19256" y="2193"/>
                </a:cubicBezTo>
                <a:cubicBezTo>
                  <a:pt x="19100" y="2116"/>
                  <a:pt x="19060" y="2068"/>
                  <a:pt x="19111" y="2022"/>
                </a:cubicBezTo>
                <a:cubicBezTo>
                  <a:pt x="19136" y="1999"/>
                  <a:pt x="19218" y="1989"/>
                  <a:pt x="19380" y="1989"/>
                </a:cubicBezTo>
                <a:cubicBezTo>
                  <a:pt x="19542" y="1990"/>
                  <a:pt x="19784" y="2001"/>
                  <a:pt x="20126" y="2025"/>
                </a:cubicBezTo>
                <a:cubicBezTo>
                  <a:pt x="20607" y="2059"/>
                  <a:pt x="20871" y="2081"/>
                  <a:pt x="21058" y="2104"/>
                </a:cubicBezTo>
                <a:cubicBezTo>
                  <a:pt x="20735" y="2063"/>
                  <a:pt x="20385" y="2026"/>
                  <a:pt x="20052" y="2007"/>
                </a:cubicBezTo>
                <a:cubicBezTo>
                  <a:pt x="19043" y="1948"/>
                  <a:pt x="18915" y="1933"/>
                  <a:pt x="18846" y="1870"/>
                </a:cubicBezTo>
                <a:cubicBezTo>
                  <a:pt x="18816" y="1843"/>
                  <a:pt x="18809" y="1822"/>
                  <a:pt x="18825" y="1804"/>
                </a:cubicBezTo>
                <a:cubicBezTo>
                  <a:pt x="18590" y="1756"/>
                  <a:pt x="18468" y="1696"/>
                  <a:pt x="18514" y="1628"/>
                </a:cubicBezTo>
                <a:cubicBezTo>
                  <a:pt x="18538" y="1592"/>
                  <a:pt x="18836" y="1573"/>
                  <a:pt x="19214" y="1573"/>
                </a:cubicBezTo>
                <a:cubicBezTo>
                  <a:pt x="19592" y="1574"/>
                  <a:pt x="20050" y="1593"/>
                  <a:pt x="20400" y="1630"/>
                </a:cubicBezTo>
                <a:cubicBezTo>
                  <a:pt x="20699" y="1661"/>
                  <a:pt x="21097" y="1703"/>
                  <a:pt x="21283" y="1723"/>
                </a:cubicBezTo>
                <a:cubicBezTo>
                  <a:pt x="21383" y="1733"/>
                  <a:pt x="21490" y="1750"/>
                  <a:pt x="21600" y="1768"/>
                </a:cubicBezTo>
                <a:lnTo>
                  <a:pt x="21600" y="1704"/>
                </a:lnTo>
                <a:cubicBezTo>
                  <a:pt x="21027" y="1620"/>
                  <a:pt x="20359" y="1568"/>
                  <a:pt x="19535" y="1542"/>
                </a:cubicBezTo>
                <a:cubicBezTo>
                  <a:pt x="18659" y="1514"/>
                  <a:pt x="18078" y="1457"/>
                  <a:pt x="17722" y="1363"/>
                </a:cubicBezTo>
                <a:cubicBezTo>
                  <a:pt x="17676" y="1350"/>
                  <a:pt x="17659" y="1310"/>
                  <a:pt x="17684" y="1273"/>
                </a:cubicBezTo>
                <a:cubicBezTo>
                  <a:pt x="17689" y="1266"/>
                  <a:pt x="17717" y="1262"/>
                  <a:pt x="17735" y="1257"/>
                </a:cubicBezTo>
                <a:cubicBezTo>
                  <a:pt x="17726" y="1256"/>
                  <a:pt x="17697" y="1254"/>
                  <a:pt x="17689" y="1253"/>
                </a:cubicBezTo>
                <a:cubicBezTo>
                  <a:pt x="17589" y="1234"/>
                  <a:pt x="17471" y="1243"/>
                  <a:pt x="17429" y="1275"/>
                </a:cubicBezTo>
                <a:cubicBezTo>
                  <a:pt x="17328" y="1351"/>
                  <a:pt x="16846" y="1204"/>
                  <a:pt x="16846" y="1097"/>
                </a:cubicBezTo>
                <a:cubicBezTo>
                  <a:pt x="16846" y="1064"/>
                  <a:pt x="16972" y="1044"/>
                  <a:pt x="17240" y="1029"/>
                </a:cubicBezTo>
                <a:cubicBezTo>
                  <a:pt x="17273" y="989"/>
                  <a:pt x="17641" y="981"/>
                  <a:pt x="18222" y="979"/>
                </a:cubicBezTo>
                <a:cubicBezTo>
                  <a:pt x="17639" y="972"/>
                  <a:pt x="17012" y="957"/>
                  <a:pt x="16815" y="939"/>
                </a:cubicBezTo>
                <a:cubicBezTo>
                  <a:pt x="16586" y="918"/>
                  <a:pt x="16336" y="924"/>
                  <a:pt x="16258" y="953"/>
                </a:cubicBezTo>
                <a:cubicBezTo>
                  <a:pt x="16084" y="1018"/>
                  <a:pt x="15611" y="838"/>
                  <a:pt x="15713" y="745"/>
                </a:cubicBezTo>
                <a:cubicBezTo>
                  <a:pt x="15719" y="740"/>
                  <a:pt x="15794" y="736"/>
                  <a:pt x="15838" y="732"/>
                </a:cubicBezTo>
                <a:cubicBezTo>
                  <a:pt x="15789" y="726"/>
                  <a:pt x="15724" y="720"/>
                  <a:pt x="15716" y="712"/>
                </a:cubicBezTo>
                <a:cubicBezTo>
                  <a:pt x="15683" y="682"/>
                  <a:pt x="15679" y="662"/>
                  <a:pt x="15693" y="643"/>
                </a:cubicBezTo>
                <a:cubicBezTo>
                  <a:pt x="15339" y="642"/>
                  <a:pt x="15195" y="642"/>
                  <a:pt x="14808" y="641"/>
                </a:cubicBezTo>
                <a:close/>
                <a:moveTo>
                  <a:pt x="21142" y="2114"/>
                </a:moveTo>
                <a:cubicBezTo>
                  <a:pt x="21300" y="2137"/>
                  <a:pt x="21385" y="2161"/>
                  <a:pt x="21468" y="2200"/>
                </a:cubicBezTo>
                <a:cubicBezTo>
                  <a:pt x="21498" y="2214"/>
                  <a:pt x="21547" y="2230"/>
                  <a:pt x="21600" y="2245"/>
                </a:cubicBezTo>
                <a:lnTo>
                  <a:pt x="21600" y="2187"/>
                </a:lnTo>
                <a:cubicBezTo>
                  <a:pt x="21461" y="2162"/>
                  <a:pt x="21315" y="2137"/>
                  <a:pt x="21142" y="2114"/>
                </a:cubicBezTo>
                <a:close/>
                <a:moveTo>
                  <a:pt x="20889" y="2738"/>
                </a:moveTo>
                <a:cubicBezTo>
                  <a:pt x="21177" y="2791"/>
                  <a:pt x="21408" y="2847"/>
                  <a:pt x="21600" y="2912"/>
                </a:cubicBezTo>
                <a:lnTo>
                  <a:pt x="21600" y="2902"/>
                </a:lnTo>
                <a:cubicBezTo>
                  <a:pt x="21585" y="2896"/>
                  <a:pt x="21570" y="2891"/>
                  <a:pt x="21556" y="2884"/>
                </a:cubicBezTo>
                <a:cubicBezTo>
                  <a:pt x="21446" y="2833"/>
                  <a:pt x="21200" y="2784"/>
                  <a:pt x="20889" y="2738"/>
                </a:cubicBezTo>
                <a:close/>
                <a:moveTo>
                  <a:pt x="5981" y="14623"/>
                </a:moveTo>
                <a:cubicBezTo>
                  <a:pt x="5947" y="14622"/>
                  <a:pt x="5890" y="14647"/>
                  <a:pt x="5831" y="14671"/>
                </a:cubicBezTo>
                <a:cubicBezTo>
                  <a:pt x="5922" y="14667"/>
                  <a:pt x="6005" y="14666"/>
                  <a:pt x="6083" y="14669"/>
                </a:cubicBezTo>
                <a:cubicBezTo>
                  <a:pt x="6046" y="14642"/>
                  <a:pt x="6015" y="14624"/>
                  <a:pt x="5981" y="14623"/>
                </a:cubicBezTo>
                <a:close/>
                <a:moveTo>
                  <a:pt x="6361" y="14662"/>
                </a:moveTo>
                <a:cubicBezTo>
                  <a:pt x="6333" y="14660"/>
                  <a:pt x="6318" y="14672"/>
                  <a:pt x="6304" y="14689"/>
                </a:cubicBezTo>
                <a:cubicBezTo>
                  <a:pt x="6367" y="14700"/>
                  <a:pt x="6429" y="14710"/>
                  <a:pt x="6476" y="14727"/>
                </a:cubicBezTo>
                <a:cubicBezTo>
                  <a:pt x="6517" y="14742"/>
                  <a:pt x="6519" y="14748"/>
                  <a:pt x="6543" y="14758"/>
                </a:cubicBezTo>
                <a:cubicBezTo>
                  <a:pt x="6573" y="14759"/>
                  <a:pt x="6612" y="14759"/>
                  <a:pt x="6636" y="14760"/>
                </a:cubicBezTo>
                <a:cubicBezTo>
                  <a:pt x="6615" y="14751"/>
                  <a:pt x="6595" y="14746"/>
                  <a:pt x="6574" y="14737"/>
                </a:cubicBezTo>
                <a:cubicBezTo>
                  <a:pt x="6465" y="14689"/>
                  <a:pt x="6402" y="14665"/>
                  <a:pt x="6361" y="14662"/>
                </a:cubicBezTo>
                <a:close/>
                <a:moveTo>
                  <a:pt x="5348" y="14691"/>
                </a:moveTo>
                <a:cubicBezTo>
                  <a:pt x="5281" y="14688"/>
                  <a:pt x="5217" y="14701"/>
                  <a:pt x="5197" y="14731"/>
                </a:cubicBezTo>
                <a:cubicBezTo>
                  <a:pt x="5195" y="14733"/>
                  <a:pt x="5190" y="14736"/>
                  <a:pt x="5186" y="14738"/>
                </a:cubicBezTo>
                <a:cubicBezTo>
                  <a:pt x="5265" y="14726"/>
                  <a:pt x="5338" y="14717"/>
                  <a:pt x="5411" y="14708"/>
                </a:cubicBezTo>
                <a:cubicBezTo>
                  <a:pt x="5389" y="14703"/>
                  <a:pt x="5372" y="14692"/>
                  <a:pt x="5348" y="14691"/>
                </a:cubicBezTo>
                <a:close/>
                <a:moveTo>
                  <a:pt x="5592" y="15117"/>
                </a:moveTo>
                <a:cubicBezTo>
                  <a:pt x="5507" y="15126"/>
                  <a:pt x="5428" y="15132"/>
                  <a:pt x="5312" y="15152"/>
                </a:cubicBezTo>
                <a:cubicBezTo>
                  <a:pt x="5411" y="15136"/>
                  <a:pt x="5507" y="15126"/>
                  <a:pt x="5592" y="15117"/>
                </a:cubicBezTo>
                <a:close/>
                <a:moveTo>
                  <a:pt x="5183" y="15177"/>
                </a:moveTo>
                <a:cubicBezTo>
                  <a:pt x="5049" y="15201"/>
                  <a:pt x="4928" y="15219"/>
                  <a:pt x="4761" y="15254"/>
                </a:cubicBezTo>
                <a:cubicBezTo>
                  <a:pt x="4644" y="15278"/>
                  <a:pt x="4546" y="15306"/>
                  <a:pt x="4470" y="15331"/>
                </a:cubicBezTo>
                <a:cubicBezTo>
                  <a:pt x="4489" y="15332"/>
                  <a:pt x="4501" y="15335"/>
                  <a:pt x="4516" y="15337"/>
                </a:cubicBezTo>
                <a:cubicBezTo>
                  <a:pt x="4619" y="15291"/>
                  <a:pt x="4845" y="15239"/>
                  <a:pt x="5183" y="15177"/>
                </a:cubicBezTo>
                <a:close/>
                <a:moveTo>
                  <a:pt x="953" y="15315"/>
                </a:moveTo>
                <a:cubicBezTo>
                  <a:pt x="889" y="15310"/>
                  <a:pt x="843" y="15322"/>
                  <a:pt x="812" y="15345"/>
                </a:cubicBezTo>
                <a:cubicBezTo>
                  <a:pt x="892" y="15345"/>
                  <a:pt x="1020" y="15346"/>
                  <a:pt x="1097" y="15346"/>
                </a:cubicBezTo>
                <a:cubicBezTo>
                  <a:pt x="1045" y="15330"/>
                  <a:pt x="996" y="15319"/>
                  <a:pt x="953" y="15315"/>
                </a:cubicBezTo>
                <a:close/>
                <a:moveTo>
                  <a:pt x="3760" y="16580"/>
                </a:moveTo>
                <a:cubicBezTo>
                  <a:pt x="3740" y="16582"/>
                  <a:pt x="3717" y="16594"/>
                  <a:pt x="3687" y="16620"/>
                </a:cubicBezTo>
                <a:cubicBezTo>
                  <a:pt x="3673" y="16632"/>
                  <a:pt x="3631" y="16650"/>
                  <a:pt x="3599" y="16667"/>
                </a:cubicBezTo>
                <a:cubicBezTo>
                  <a:pt x="3690" y="16672"/>
                  <a:pt x="3751" y="16680"/>
                  <a:pt x="3791" y="16690"/>
                </a:cubicBezTo>
                <a:cubicBezTo>
                  <a:pt x="3798" y="16661"/>
                  <a:pt x="3807" y="16630"/>
                  <a:pt x="3814" y="16599"/>
                </a:cubicBezTo>
                <a:cubicBezTo>
                  <a:pt x="3796" y="16584"/>
                  <a:pt x="3780" y="16577"/>
                  <a:pt x="3760" y="16580"/>
                </a:cubicBezTo>
                <a:close/>
                <a:moveTo>
                  <a:pt x="2981" y="18226"/>
                </a:moveTo>
                <a:lnTo>
                  <a:pt x="2861" y="18285"/>
                </a:lnTo>
                <a:cubicBezTo>
                  <a:pt x="2874" y="18285"/>
                  <a:pt x="2886" y="18281"/>
                  <a:pt x="2899" y="18281"/>
                </a:cubicBezTo>
                <a:cubicBezTo>
                  <a:pt x="2933" y="18281"/>
                  <a:pt x="2959" y="18290"/>
                  <a:pt x="2986" y="18298"/>
                </a:cubicBezTo>
                <a:lnTo>
                  <a:pt x="2981" y="18226"/>
                </a:lnTo>
                <a:close/>
              </a:path>
            </a:pathLst>
          </a:custGeom>
          <a:ln w="12700">
            <a:miter lim="400000"/>
          </a:ln>
          <a:effectLst>
            <a:outerShdw sx="100000" sy="100000" kx="0" ky="0" algn="b" rotWithShape="0" blurRad="88900" dist="63500" dir="12266638">
              <a:srgbClr val="000000">
                <a:alpha val="81193"/>
              </a:srgbClr>
            </a:outerShdw>
          </a:effectLst>
        </p:spPr>
      </p:pic>
      <p:pic>
        <p:nvPicPr>
          <p:cNvPr id="204" name="Line Line" descr="Line Line"/>
          <p:cNvPicPr>
            <a:picLocks noChangeAspect="0"/>
          </p:cNvPicPr>
          <p:nvPr/>
        </p:nvPicPr>
        <p:blipFill>
          <a:blip r:embed="rId3">
            <a:extLst/>
          </a:blip>
          <a:stretch>
            <a:fillRect/>
          </a:stretch>
        </p:blipFill>
        <p:spPr>
          <a:xfrm>
            <a:off x="-12701" y="2890523"/>
            <a:ext cx="24409404" cy="1295401"/>
          </a:xfrm>
          <a:prstGeom prst="rect">
            <a:avLst/>
          </a:prstGeom>
          <a:effectLst>
            <a:outerShdw sx="100000" sy="100000" kx="0" ky="0" algn="b" rotWithShape="0" blurRad="88900" dist="63500" dir="2700000">
              <a:srgbClr val="000000">
                <a:alpha val="72459"/>
              </a:srgbClr>
            </a:outerShdw>
          </a:effectLst>
        </p:spPr>
      </p:pic>
      <p:sp>
        <p:nvSpPr>
          <p:cNvPr id="205"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06"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07"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08" name="We All Live For Someone, or something …"/>
          <p:cNvSpPr txBox="1"/>
          <p:nvPr/>
        </p:nvSpPr>
        <p:spPr>
          <a:xfrm>
            <a:off x="2186657" y="2927035"/>
            <a:ext cx="20010686" cy="12223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7000">
                <a:solidFill>
                  <a:srgbClr val="FFFFFF"/>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We All Live For Someone, or something …</a:t>
            </a:r>
          </a:p>
        </p:txBody>
      </p:sp>
      <p:sp>
        <p:nvSpPr>
          <p:cNvPr id="209" name="Ourselves (Selfishness / Self governing / Self-fulfillment … )"/>
          <p:cNvSpPr txBox="1"/>
          <p:nvPr/>
        </p:nvSpPr>
        <p:spPr>
          <a:xfrm>
            <a:off x="1500089" y="4513932"/>
            <a:ext cx="21383821" cy="1069976"/>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sz="6000">
                <a:solidFill>
                  <a:srgbClr val="FFFFFF"/>
                </a:solidFill>
                <a:latin typeface="Century Gothic"/>
                <a:ea typeface="Century Gothic"/>
                <a:cs typeface="Century Gothic"/>
                <a:sym typeface="Century Gothic"/>
              </a:defRPr>
            </a:pPr>
            <a:r>
              <a:rPr b="1">
                <a:solidFill>
                  <a:srgbClr val="EAAB5C"/>
                </a:solidFill>
              </a:rPr>
              <a:t>Ourselves</a:t>
            </a:r>
            <a:r>
              <a:t> (S</a:t>
            </a:r>
            <a:r>
              <a:rPr i="1"/>
              <a:t>elfishness / Self governing / Self-fulfillment … </a:t>
            </a:r>
            <a:r>
              <a:t>)</a:t>
            </a:r>
          </a:p>
        </p:txBody>
      </p:sp>
      <p:sp>
        <p:nvSpPr>
          <p:cNvPr id="210" name="Philippians 3:18–19 (NKJV)…"/>
          <p:cNvSpPr txBox="1"/>
          <p:nvPr/>
        </p:nvSpPr>
        <p:spPr>
          <a:xfrm>
            <a:off x="8390424" y="6300115"/>
            <a:ext cx="15641961" cy="6632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b="1" sz="6100">
                <a:solidFill>
                  <a:srgbClr val="000000"/>
                </a:solidFill>
                <a:latin typeface="Helvetica"/>
                <a:ea typeface="Helvetica"/>
                <a:cs typeface="Helvetica"/>
                <a:sym typeface="Helvetica"/>
              </a:defRPr>
            </a:pPr>
            <a:r>
              <a:t>Philippians 3:18–19 (NKJV)</a:t>
            </a:r>
          </a:p>
          <a:p>
            <a:pPr algn="ctr">
              <a:lnSpc>
                <a:spcPct val="100000"/>
              </a:lnSpc>
              <a:spcBef>
                <a:spcPts val="0"/>
              </a:spcBef>
              <a:defRPr sz="6100">
                <a:solidFill>
                  <a:srgbClr val="000000"/>
                </a:solidFill>
                <a:latin typeface="Helvetica"/>
                <a:ea typeface="Helvetica"/>
                <a:cs typeface="Helvetica"/>
                <a:sym typeface="Helvetica"/>
              </a:defRPr>
            </a:pPr>
            <a:r>
              <a:rPr baseline="31999"/>
              <a:t>18</a:t>
            </a:r>
            <a:r>
              <a:t> For many walk, of whom I have told you often, and now tell you even weeping, </a:t>
            </a:r>
            <a:r>
              <a:rPr i="1"/>
              <a:t>that they are</a:t>
            </a:r>
            <a:r>
              <a:t> the enemies of the cross of Christ: </a:t>
            </a:r>
            <a:r>
              <a:rPr baseline="31999"/>
              <a:t>19</a:t>
            </a:r>
            <a:r>
              <a:t> whose end </a:t>
            </a:r>
            <a:r>
              <a:rPr i="1"/>
              <a:t>is</a:t>
            </a:r>
            <a:r>
              <a:t> destruction, whose god </a:t>
            </a:r>
            <a:r>
              <a:rPr i="1"/>
              <a:t>is their</a:t>
            </a:r>
            <a:r>
              <a:t> belly, and </a:t>
            </a:r>
            <a:r>
              <a:rPr i="1"/>
              <a:t>whose</a:t>
            </a:r>
            <a:r>
              <a:t> glory </a:t>
            </a:r>
            <a:r>
              <a:rPr i="1"/>
              <a:t>is</a:t>
            </a:r>
            <a:r>
              <a:t> in their shame—who set their mind on earthly things.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d" isContent="1" isInverted="0"/>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alphaModFix amt="30220"/>
            <a:extLst/>
          </a:blip>
          <a:srcRect l="42438" t="0" r="14078" b="0"/>
          <a:stretch>
            <a:fillRect/>
          </a:stretch>
        </p:blipFill>
        <p:spPr>
          <a:xfrm flipH="1">
            <a:off x="-35416" y="3069552"/>
            <a:ext cx="10399316" cy="11435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8"/>
                </a:lnTo>
                <a:cubicBezTo>
                  <a:pt x="1406" y="148"/>
                  <a:pt x="2295" y="146"/>
                  <a:pt x="3980" y="146"/>
                </a:cubicBezTo>
                <a:cubicBezTo>
                  <a:pt x="15093" y="146"/>
                  <a:pt x="19493" y="148"/>
                  <a:pt x="21600" y="205"/>
                </a:cubicBezTo>
                <a:lnTo>
                  <a:pt x="21600" y="0"/>
                </a:lnTo>
                <a:lnTo>
                  <a:pt x="3756" y="0"/>
                </a:lnTo>
                <a:lnTo>
                  <a:pt x="0" y="0"/>
                </a:lnTo>
                <a:close/>
                <a:moveTo>
                  <a:pt x="14808" y="641"/>
                </a:moveTo>
                <a:cubicBezTo>
                  <a:pt x="14805" y="668"/>
                  <a:pt x="14795" y="696"/>
                  <a:pt x="14770" y="718"/>
                </a:cubicBezTo>
                <a:cubicBezTo>
                  <a:pt x="14740" y="746"/>
                  <a:pt x="13447" y="764"/>
                  <a:pt x="11021" y="777"/>
                </a:cubicBezTo>
                <a:cubicBezTo>
                  <a:pt x="12217" y="780"/>
                  <a:pt x="13781" y="780"/>
                  <a:pt x="13803" y="788"/>
                </a:cubicBezTo>
                <a:cubicBezTo>
                  <a:pt x="13886" y="817"/>
                  <a:pt x="13878" y="842"/>
                  <a:pt x="13754" y="934"/>
                </a:cubicBezTo>
                <a:cubicBezTo>
                  <a:pt x="13691" y="981"/>
                  <a:pt x="13424" y="1006"/>
                  <a:pt x="12371" y="1022"/>
                </a:cubicBezTo>
                <a:cubicBezTo>
                  <a:pt x="12594" y="1026"/>
                  <a:pt x="12979" y="1029"/>
                  <a:pt x="12985" y="1034"/>
                </a:cubicBezTo>
                <a:cubicBezTo>
                  <a:pt x="13073" y="1114"/>
                  <a:pt x="12652" y="1365"/>
                  <a:pt x="12532" y="1304"/>
                </a:cubicBezTo>
                <a:cubicBezTo>
                  <a:pt x="12522" y="1299"/>
                  <a:pt x="12279" y="1298"/>
                  <a:pt x="12194" y="1294"/>
                </a:cubicBezTo>
                <a:lnTo>
                  <a:pt x="12246" y="1347"/>
                </a:lnTo>
                <a:cubicBezTo>
                  <a:pt x="12363" y="1465"/>
                  <a:pt x="12362" y="1469"/>
                  <a:pt x="12216" y="1576"/>
                </a:cubicBezTo>
                <a:cubicBezTo>
                  <a:pt x="12167" y="1612"/>
                  <a:pt x="11928" y="1634"/>
                  <a:pt x="11438" y="1651"/>
                </a:cubicBezTo>
                <a:cubicBezTo>
                  <a:pt x="11438" y="1651"/>
                  <a:pt x="11467" y="1650"/>
                  <a:pt x="11467" y="1651"/>
                </a:cubicBezTo>
                <a:cubicBezTo>
                  <a:pt x="11555" y="1681"/>
                  <a:pt x="11564" y="1707"/>
                  <a:pt x="11507" y="1770"/>
                </a:cubicBezTo>
                <a:cubicBezTo>
                  <a:pt x="11466" y="1814"/>
                  <a:pt x="11442" y="1883"/>
                  <a:pt x="11452" y="1920"/>
                </a:cubicBezTo>
                <a:cubicBezTo>
                  <a:pt x="11466" y="1973"/>
                  <a:pt x="8812" y="1995"/>
                  <a:pt x="108" y="2015"/>
                </a:cubicBezTo>
                <a:cubicBezTo>
                  <a:pt x="62" y="2015"/>
                  <a:pt x="45" y="2016"/>
                  <a:pt x="0" y="2016"/>
                </a:cubicBezTo>
                <a:lnTo>
                  <a:pt x="0" y="2028"/>
                </a:lnTo>
                <a:cubicBezTo>
                  <a:pt x="1599" y="2018"/>
                  <a:pt x="3777" y="2009"/>
                  <a:pt x="5933" y="2009"/>
                </a:cubicBezTo>
                <a:cubicBezTo>
                  <a:pt x="6424" y="2009"/>
                  <a:pt x="6522" y="2011"/>
                  <a:pt x="6930" y="2012"/>
                </a:cubicBezTo>
                <a:cubicBezTo>
                  <a:pt x="8971" y="1992"/>
                  <a:pt x="10969" y="1983"/>
                  <a:pt x="11030" y="2004"/>
                </a:cubicBezTo>
                <a:cubicBezTo>
                  <a:pt x="11075" y="2020"/>
                  <a:pt x="11085" y="2040"/>
                  <a:pt x="11070" y="2076"/>
                </a:cubicBezTo>
                <a:cubicBezTo>
                  <a:pt x="11071" y="2077"/>
                  <a:pt x="11086" y="2079"/>
                  <a:pt x="11086" y="2079"/>
                </a:cubicBezTo>
                <a:cubicBezTo>
                  <a:pt x="11086" y="2081"/>
                  <a:pt x="11067" y="2082"/>
                  <a:pt x="11066" y="2084"/>
                </a:cubicBezTo>
                <a:cubicBezTo>
                  <a:pt x="11051" y="2115"/>
                  <a:pt x="11023" y="2153"/>
                  <a:pt x="10960" y="2221"/>
                </a:cubicBezTo>
                <a:lnTo>
                  <a:pt x="10790" y="2405"/>
                </a:lnTo>
                <a:lnTo>
                  <a:pt x="10769" y="2405"/>
                </a:lnTo>
                <a:cubicBezTo>
                  <a:pt x="10743" y="2459"/>
                  <a:pt x="10721" y="2511"/>
                  <a:pt x="10673" y="2587"/>
                </a:cubicBezTo>
                <a:cubicBezTo>
                  <a:pt x="10522" y="2828"/>
                  <a:pt x="10439" y="2919"/>
                  <a:pt x="10377" y="2903"/>
                </a:cubicBezTo>
                <a:cubicBezTo>
                  <a:pt x="10355" y="2946"/>
                  <a:pt x="10343" y="2981"/>
                  <a:pt x="10317" y="3028"/>
                </a:cubicBezTo>
                <a:cubicBezTo>
                  <a:pt x="10179" y="3279"/>
                  <a:pt x="10119" y="3444"/>
                  <a:pt x="10161" y="3467"/>
                </a:cubicBezTo>
                <a:cubicBezTo>
                  <a:pt x="10205" y="3492"/>
                  <a:pt x="10204" y="3530"/>
                  <a:pt x="10153" y="3585"/>
                </a:cubicBezTo>
                <a:cubicBezTo>
                  <a:pt x="10112" y="3631"/>
                  <a:pt x="10104" y="3669"/>
                  <a:pt x="10134" y="3670"/>
                </a:cubicBezTo>
                <a:cubicBezTo>
                  <a:pt x="10165" y="3671"/>
                  <a:pt x="10132" y="3711"/>
                  <a:pt x="10062" y="3759"/>
                </a:cubicBezTo>
                <a:cubicBezTo>
                  <a:pt x="9991" y="3808"/>
                  <a:pt x="9948" y="3866"/>
                  <a:pt x="9965" y="3888"/>
                </a:cubicBezTo>
                <a:cubicBezTo>
                  <a:pt x="9966" y="3889"/>
                  <a:pt x="9870" y="3889"/>
                  <a:pt x="9800" y="3890"/>
                </a:cubicBezTo>
                <a:cubicBezTo>
                  <a:pt x="9804" y="3932"/>
                  <a:pt x="9800" y="3983"/>
                  <a:pt x="9775" y="4043"/>
                </a:cubicBezTo>
                <a:cubicBezTo>
                  <a:pt x="9761" y="4077"/>
                  <a:pt x="9751" y="4083"/>
                  <a:pt x="9739" y="4103"/>
                </a:cubicBezTo>
                <a:cubicBezTo>
                  <a:pt x="9724" y="4151"/>
                  <a:pt x="9710" y="4197"/>
                  <a:pt x="9690" y="4262"/>
                </a:cubicBezTo>
                <a:cubicBezTo>
                  <a:pt x="9638" y="4432"/>
                  <a:pt x="9576" y="4666"/>
                  <a:pt x="9554" y="4783"/>
                </a:cubicBezTo>
                <a:cubicBezTo>
                  <a:pt x="9515" y="4987"/>
                  <a:pt x="9435" y="5083"/>
                  <a:pt x="9321" y="5091"/>
                </a:cubicBezTo>
                <a:cubicBezTo>
                  <a:pt x="9305" y="5174"/>
                  <a:pt x="9286" y="5271"/>
                  <a:pt x="9260" y="5333"/>
                </a:cubicBezTo>
                <a:cubicBezTo>
                  <a:pt x="9231" y="5400"/>
                  <a:pt x="9212" y="5434"/>
                  <a:pt x="9182" y="5441"/>
                </a:cubicBezTo>
                <a:cubicBezTo>
                  <a:pt x="9149" y="5547"/>
                  <a:pt x="9112" y="5659"/>
                  <a:pt x="9070" y="5761"/>
                </a:cubicBezTo>
                <a:lnTo>
                  <a:pt x="8892" y="6201"/>
                </a:lnTo>
                <a:lnTo>
                  <a:pt x="8889" y="6201"/>
                </a:lnTo>
                <a:cubicBezTo>
                  <a:pt x="8881" y="6226"/>
                  <a:pt x="8878" y="6256"/>
                  <a:pt x="8870" y="6276"/>
                </a:cubicBezTo>
                <a:lnTo>
                  <a:pt x="8806" y="6432"/>
                </a:lnTo>
                <a:lnTo>
                  <a:pt x="8760" y="6377"/>
                </a:lnTo>
                <a:cubicBezTo>
                  <a:pt x="8745" y="6454"/>
                  <a:pt x="8730" y="6532"/>
                  <a:pt x="8707" y="6618"/>
                </a:cubicBezTo>
                <a:lnTo>
                  <a:pt x="8653" y="6820"/>
                </a:lnTo>
                <a:cubicBezTo>
                  <a:pt x="8652" y="6865"/>
                  <a:pt x="8644" y="6894"/>
                  <a:pt x="8627" y="6912"/>
                </a:cubicBezTo>
                <a:lnTo>
                  <a:pt x="8586" y="7062"/>
                </a:lnTo>
                <a:lnTo>
                  <a:pt x="8235" y="7169"/>
                </a:lnTo>
                <a:cubicBezTo>
                  <a:pt x="8227" y="7171"/>
                  <a:pt x="8216" y="7171"/>
                  <a:pt x="8207" y="7174"/>
                </a:cubicBezTo>
                <a:cubicBezTo>
                  <a:pt x="8315" y="7175"/>
                  <a:pt x="8444" y="7176"/>
                  <a:pt x="8458" y="7181"/>
                </a:cubicBezTo>
                <a:cubicBezTo>
                  <a:pt x="8543" y="7211"/>
                  <a:pt x="8500" y="7547"/>
                  <a:pt x="8413" y="7727"/>
                </a:cubicBezTo>
                <a:cubicBezTo>
                  <a:pt x="8387" y="7916"/>
                  <a:pt x="8350" y="8212"/>
                  <a:pt x="8298" y="8674"/>
                </a:cubicBezTo>
                <a:cubicBezTo>
                  <a:pt x="8229" y="9284"/>
                  <a:pt x="8124" y="10835"/>
                  <a:pt x="8049" y="12343"/>
                </a:cubicBezTo>
                <a:cubicBezTo>
                  <a:pt x="8019" y="12933"/>
                  <a:pt x="7979" y="13464"/>
                  <a:pt x="7955" y="13635"/>
                </a:cubicBezTo>
                <a:cubicBezTo>
                  <a:pt x="7972" y="13710"/>
                  <a:pt x="7957" y="13807"/>
                  <a:pt x="7914" y="14018"/>
                </a:cubicBezTo>
                <a:cubicBezTo>
                  <a:pt x="7873" y="14214"/>
                  <a:pt x="7836" y="14330"/>
                  <a:pt x="7794" y="14405"/>
                </a:cubicBezTo>
                <a:cubicBezTo>
                  <a:pt x="7814" y="14495"/>
                  <a:pt x="7824" y="14605"/>
                  <a:pt x="7808" y="14732"/>
                </a:cubicBezTo>
                <a:cubicBezTo>
                  <a:pt x="7789" y="14887"/>
                  <a:pt x="7764" y="14972"/>
                  <a:pt x="7723" y="15026"/>
                </a:cubicBezTo>
                <a:cubicBezTo>
                  <a:pt x="7723" y="15035"/>
                  <a:pt x="7725" y="15041"/>
                  <a:pt x="7725" y="15051"/>
                </a:cubicBezTo>
                <a:cubicBezTo>
                  <a:pt x="7725" y="15168"/>
                  <a:pt x="7689" y="15270"/>
                  <a:pt x="7641" y="15287"/>
                </a:cubicBezTo>
                <a:cubicBezTo>
                  <a:pt x="7537" y="15323"/>
                  <a:pt x="7396" y="15333"/>
                  <a:pt x="7299" y="15323"/>
                </a:cubicBezTo>
                <a:cubicBezTo>
                  <a:pt x="7207" y="15360"/>
                  <a:pt x="7095" y="15352"/>
                  <a:pt x="6921" y="15294"/>
                </a:cubicBezTo>
                <a:cubicBezTo>
                  <a:pt x="6499" y="15153"/>
                  <a:pt x="6217" y="15092"/>
                  <a:pt x="5884" y="15095"/>
                </a:cubicBezTo>
                <a:cubicBezTo>
                  <a:pt x="5993" y="15098"/>
                  <a:pt x="6102" y="15108"/>
                  <a:pt x="6249" y="15132"/>
                </a:cubicBezTo>
                <a:cubicBezTo>
                  <a:pt x="6747" y="15213"/>
                  <a:pt x="6939" y="15337"/>
                  <a:pt x="6695" y="15419"/>
                </a:cubicBezTo>
                <a:cubicBezTo>
                  <a:pt x="6599" y="15451"/>
                  <a:pt x="6493" y="15441"/>
                  <a:pt x="6385" y="15390"/>
                </a:cubicBezTo>
                <a:cubicBezTo>
                  <a:pt x="6183" y="15294"/>
                  <a:pt x="5626" y="15295"/>
                  <a:pt x="5195" y="15383"/>
                </a:cubicBezTo>
                <a:cubicBezTo>
                  <a:pt x="5334" y="15392"/>
                  <a:pt x="5437" y="15404"/>
                  <a:pt x="5447" y="15419"/>
                </a:cubicBezTo>
                <a:cubicBezTo>
                  <a:pt x="5466" y="15446"/>
                  <a:pt x="5295" y="15590"/>
                  <a:pt x="5069" y="15738"/>
                </a:cubicBezTo>
                <a:cubicBezTo>
                  <a:pt x="4885" y="15858"/>
                  <a:pt x="4735" y="15935"/>
                  <a:pt x="4662" y="15950"/>
                </a:cubicBezTo>
                <a:cubicBezTo>
                  <a:pt x="4619" y="15978"/>
                  <a:pt x="4591" y="15975"/>
                  <a:pt x="4568" y="15947"/>
                </a:cubicBezTo>
                <a:cubicBezTo>
                  <a:pt x="4561" y="15976"/>
                  <a:pt x="4551" y="16007"/>
                  <a:pt x="4533" y="16044"/>
                </a:cubicBezTo>
                <a:cubicBezTo>
                  <a:pt x="4474" y="16161"/>
                  <a:pt x="4438" y="16182"/>
                  <a:pt x="4374" y="16134"/>
                </a:cubicBezTo>
                <a:cubicBezTo>
                  <a:pt x="4342" y="16110"/>
                  <a:pt x="4288" y="16110"/>
                  <a:pt x="4202" y="16134"/>
                </a:cubicBezTo>
                <a:cubicBezTo>
                  <a:pt x="4235" y="16139"/>
                  <a:pt x="4266" y="16144"/>
                  <a:pt x="4284" y="16161"/>
                </a:cubicBezTo>
                <a:cubicBezTo>
                  <a:pt x="4298" y="16174"/>
                  <a:pt x="4259" y="16247"/>
                  <a:pt x="4202" y="16333"/>
                </a:cubicBezTo>
                <a:cubicBezTo>
                  <a:pt x="4205" y="16335"/>
                  <a:pt x="4218" y="16334"/>
                  <a:pt x="4220" y="16336"/>
                </a:cubicBezTo>
                <a:cubicBezTo>
                  <a:pt x="4240" y="16355"/>
                  <a:pt x="4190" y="16460"/>
                  <a:pt x="4108" y="16571"/>
                </a:cubicBezTo>
                <a:cubicBezTo>
                  <a:pt x="4025" y="16681"/>
                  <a:pt x="3939" y="16849"/>
                  <a:pt x="3916" y="16943"/>
                </a:cubicBezTo>
                <a:cubicBezTo>
                  <a:pt x="3893" y="17038"/>
                  <a:pt x="3847" y="17131"/>
                  <a:pt x="3814" y="17149"/>
                </a:cubicBezTo>
                <a:cubicBezTo>
                  <a:pt x="3793" y="17161"/>
                  <a:pt x="3777" y="17159"/>
                  <a:pt x="3762" y="17154"/>
                </a:cubicBezTo>
                <a:cubicBezTo>
                  <a:pt x="3748" y="17200"/>
                  <a:pt x="3740" y="17237"/>
                  <a:pt x="3724" y="17284"/>
                </a:cubicBezTo>
                <a:cubicBezTo>
                  <a:pt x="3595" y="17656"/>
                  <a:pt x="3522" y="17778"/>
                  <a:pt x="3400" y="17828"/>
                </a:cubicBezTo>
                <a:cubicBezTo>
                  <a:pt x="3314" y="17864"/>
                  <a:pt x="3241" y="17914"/>
                  <a:pt x="3236" y="17941"/>
                </a:cubicBezTo>
                <a:cubicBezTo>
                  <a:pt x="3232" y="17968"/>
                  <a:pt x="3225" y="18022"/>
                  <a:pt x="3221" y="18063"/>
                </a:cubicBezTo>
                <a:cubicBezTo>
                  <a:pt x="3220" y="18066"/>
                  <a:pt x="3197" y="18069"/>
                  <a:pt x="3189" y="18072"/>
                </a:cubicBezTo>
                <a:cubicBezTo>
                  <a:pt x="3231" y="18260"/>
                  <a:pt x="3168" y="18689"/>
                  <a:pt x="3085" y="18705"/>
                </a:cubicBezTo>
                <a:cubicBezTo>
                  <a:pt x="3065" y="18709"/>
                  <a:pt x="3046" y="18673"/>
                  <a:pt x="3029" y="18622"/>
                </a:cubicBezTo>
                <a:cubicBezTo>
                  <a:pt x="3014" y="18617"/>
                  <a:pt x="2995" y="18602"/>
                  <a:pt x="2960" y="18559"/>
                </a:cubicBezTo>
                <a:cubicBezTo>
                  <a:pt x="2883" y="18463"/>
                  <a:pt x="2865" y="18463"/>
                  <a:pt x="2661" y="18554"/>
                </a:cubicBezTo>
                <a:cubicBezTo>
                  <a:pt x="2541" y="18608"/>
                  <a:pt x="2312" y="18751"/>
                  <a:pt x="2152" y="18874"/>
                </a:cubicBezTo>
                <a:cubicBezTo>
                  <a:pt x="1874" y="19085"/>
                  <a:pt x="1837" y="19096"/>
                  <a:pt x="1410" y="19096"/>
                </a:cubicBezTo>
                <a:cubicBezTo>
                  <a:pt x="1162" y="19096"/>
                  <a:pt x="942" y="19079"/>
                  <a:pt x="919" y="19059"/>
                </a:cubicBezTo>
                <a:cubicBezTo>
                  <a:pt x="868" y="19012"/>
                  <a:pt x="902" y="18968"/>
                  <a:pt x="983" y="18943"/>
                </a:cubicBezTo>
                <a:cubicBezTo>
                  <a:pt x="772" y="18952"/>
                  <a:pt x="426" y="18958"/>
                  <a:pt x="0" y="18963"/>
                </a:cubicBezTo>
                <a:lnTo>
                  <a:pt x="0" y="20810"/>
                </a:lnTo>
                <a:cubicBezTo>
                  <a:pt x="564" y="20818"/>
                  <a:pt x="962" y="20828"/>
                  <a:pt x="970" y="20840"/>
                </a:cubicBezTo>
                <a:cubicBezTo>
                  <a:pt x="988" y="20866"/>
                  <a:pt x="955" y="20926"/>
                  <a:pt x="903" y="20982"/>
                </a:cubicBezTo>
                <a:cubicBezTo>
                  <a:pt x="905" y="20983"/>
                  <a:pt x="986" y="20982"/>
                  <a:pt x="986" y="20982"/>
                </a:cubicBezTo>
                <a:cubicBezTo>
                  <a:pt x="1002" y="20997"/>
                  <a:pt x="982" y="21063"/>
                  <a:pt x="943" y="21130"/>
                </a:cubicBezTo>
                <a:lnTo>
                  <a:pt x="870" y="21250"/>
                </a:lnTo>
                <a:lnTo>
                  <a:pt x="0" y="21248"/>
                </a:lnTo>
                <a:lnTo>
                  <a:pt x="0" y="21600"/>
                </a:lnTo>
                <a:lnTo>
                  <a:pt x="3756" y="21600"/>
                </a:lnTo>
                <a:lnTo>
                  <a:pt x="21600" y="21600"/>
                </a:lnTo>
                <a:lnTo>
                  <a:pt x="21600" y="21221"/>
                </a:lnTo>
                <a:cubicBezTo>
                  <a:pt x="21447" y="21228"/>
                  <a:pt x="21260" y="21234"/>
                  <a:pt x="20984" y="21239"/>
                </a:cubicBezTo>
                <a:cubicBezTo>
                  <a:pt x="20003" y="21255"/>
                  <a:pt x="19956" y="21250"/>
                  <a:pt x="19888" y="21135"/>
                </a:cubicBezTo>
                <a:cubicBezTo>
                  <a:pt x="19849" y="21069"/>
                  <a:pt x="19832" y="20994"/>
                  <a:pt x="19850" y="20968"/>
                </a:cubicBezTo>
                <a:cubicBezTo>
                  <a:pt x="19867" y="20942"/>
                  <a:pt x="20343" y="20919"/>
                  <a:pt x="20906" y="20916"/>
                </a:cubicBezTo>
                <a:cubicBezTo>
                  <a:pt x="21155" y="20915"/>
                  <a:pt x="21391" y="20907"/>
                  <a:pt x="21600" y="20898"/>
                </a:cubicBezTo>
                <a:lnTo>
                  <a:pt x="21600" y="6965"/>
                </a:lnTo>
                <a:cubicBezTo>
                  <a:pt x="21315" y="6588"/>
                  <a:pt x="21105" y="6275"/>
                  <a:pt x="21105" y="6223"/>
                </a:cubicBezTo>
                <a:cubicBezTo>
                  <a:pt x="21105" y="6190"/>
                  <a:pt x="21075" y="6181"/>
                  <a:pt x="21039" y="6201"/>
                </a:cubicBezTo>
                <a:cubicBezTo>
                  <a:pt x="21004" y="6221"/>
                  <a:pt x="20957" y="6189"/>
                  <a:pt x="20934" y="6131"/>
                </a:cubicBezTo>
                <a:cubicBezTo>
                  <a:pt x="20911" y="6073"/>
                  <a:pt x="20852" y="5983"/>
                  <a:pt x="20802" y="5930"/>
                </a:cubicBezTo>
                <a:cubicBezTo>
                  <a:pt x="20757" y="5882"/>
                  <a:pt x="20748" y="5853"/>
                  <a:pt x="20761" y="5825"/>
                </a:cubicBezTo>
                <a:cubicBezTo>
                  <a:pt x="20739" y="5781"/>
                  <a:pt x="20744" y="5716"/>
                  <a:pt x="20786" y="5644"/>
                </a:cubicBezTo>
                <a:cubicBezTo>
                  <a:pt x="20802" y="5618"/>
                  <a:pt x="20809" y="5580"/>
                  <a:pt x="20816" y="5545"/>
                </a:cubicBezTo>
                <a:cubicBezTo>
                  <a:pt x="20750" y="5523"/>
                  <a:pt x="20667" y="5370"/>
                  <a:pt x="20565" y="5079"/>
                </a:cubicBezTo>
                <a:cubicBezTo>
                  <a:pt x="20559" y="5060"/>
                  <a:pt x="20560" y="5051"/>
                  <a:pt x="20557" y="5036"/>
                </a:cubicBezTo>
                <a:cubicBezTo>
                  <a:pt x="20509" y="4914"/>
                  <a:pt x="20481" y="4797"/>
                  <a:pt x="20502" y="4765"/>
                </a:cubicBezTo>
                <a:cubicBezTo>
                  <a:pt x="20502" y="4765"/>
                  <a:pt x="20503" y="4766"/>
                  <a:pt x="20504" y="4765"/>
                </a:cubicBezTo>
                <a:cubicBezTo>
                  <a:pt x="20489" y="4721"/>
                  <a:pt x="20483" y="4678"/>
                  <a:pt x="20498" y="4656"/>
                </a:cubicBezTo>
                <a:cubicBezTo>
                  <a:pt x="20508" y="4641"/>
                  <a:pt x="20523" y="4631"/>
                  <a:pt x="20542" y="4627"/>
                </a:cubicBezTo>
                <a:cubicBezTo>
                  <a:pt x="20443" y="4548"/>
                  <a:pt x="20272" y="4296"/>
                  <a:pt x="20301" y="4253"/>
                </a:cubicBezTo>
                <a:cubicBezTo>
                  <a:pt x="20308" y="4243"/>
                  <a:pt x="20328" y="4239"/>
                  <a:pt x="20354" y="4238"/>
                </a:cubicBezTo>
                <a:cubicBezTo>
                  <a:pt x="20356" y="4223"/>
                  <a:pt x="20356" y="4210"/>
                  <a:pt x="20367" y="4193"/>
                </a:cubicBezTo>
                <a:cubicBezTo>
                  <a:pt x="20415" y="4122"/>
                  <a:pt x="20759" y="4164"/>
                  <a:pt x="20885" y="4256"/>
                </a:cubicBezTo>
                <a:cubicBezTo>
                  <a:pt x="20924" y="4284"/>
                  <a:pt x="20970" y="4294"/>
                  <a:pt x="20989" y="4277"/>
                </a:cubicBezTo>
                <a:cubicBezTo>
                  <a:pt x="21008" y="4259"/>
                  <a:pt x="21121" y="4298"/>
                  <a:pt x="21240" y="4363"/>
                </a:cubicBezTo>
                <a:cubicBezTo>
                  <a:pt x="21254" y="4371"/>
                  <a:pt x="21272" y="4377"/>
                  <a:pt x="21288" y="4385"/>
                </a:cubicBezTo>
                <a:cubicBezTo>
                  <a:pt x="21145" y="4303"/>
                  <a:pt x="21023" y="4250"/>
                  <a:pt x="20950" y="4250"/>
                </a:cubicBezTo>
                <a:cubicBezTo>
                  <a:pt x="20898" y="4250"/>
                  <a:pt x="20838" y="4224"/>
                  <a:pt x="20816" y="4192"/>
                </a:cubicBezTo>
                <a:cubicBezTo>
                  <a:pt x="20807" y="4179"/>
                  <a:pt x="20778" y="4167"/>
                  <a:pt x="20747" y="4157"/>
                </a:cubicBezTo>
                <a:cubicBezTo>
                  <a:pt x="20735" y="4153"/>
                  <a:pt x="20727" y="4153"/>
                  <a:pt x="20716" y="4149"/>
                </a:cubicBezTo>
                <a:cubicBezTo>
                  <a:pt x="20677" y="4140"/>
                  <a:pt x="20634" y="4133"/>
                  <a:pt x="20588" y="4133"/>
                </a:cubicBezTo>
                <a:cubicBezTo>
                  <a:pt x="20406" y="4133"/>
                  <a:pt x="20170" y="3975"/>
                  <a:pt x="20171" y="3871"/>
                </a:cubicBezTo>
                <a:cubicBezTo>
                  <a:pt x="20141" y="3812"/>
                  <a:pt x="20167" y="3777"/>
                  <a:pt x="20242" y="3769"/>
                </a:cubicBezTo>
                <a:cubicBezTo>
                  <a:pt x="20360" y="3757"/>
                  <a:pt x="20602" y="3815"/>
                  <a:pt x="20904" y="3920"/>
                </a:cubicBezTo>
                <a:cubicBezTo>
                  <a:pt x="21010" y="3955"/>
                  <a:pt x="21117" y="3997"/>
                  <a:pt x="21221" y="4043"/>
                </a:cubicBezTo>
                <a:cubicBezTo>
                  <a:pt x="21228" y="4046"/>
                  <a:pt x="21236" y="4048"/>
                  <a:pt x="21243" y="4052"/>
                </a:cubicBezTo>
                <a:cubicBezTo>
                  <a:pt x="21300" y="4075"/>
                  <a:pt x="21346" y="4088"/>
                  <a:pt x="21405" y="4115"/>
                </a:cubicBezTo>
                <a:cubicBezTo>
                  <a:pt x="21478" y="4147"/>
                  <a:pt x="21538" y="4178"/>
                  <a:pt x="21600" y="4211"/>
                </a:cubicBezTo>
                <a:lnTo>
                  <a:pt x="21600" y="4119"/>
                </a:lnTo>
                <a:cubicBezTo>
                  <a:pt x="21537" y="4101"/>
                  <a:pt x="21423" y="4056"/>
                  <a:pt x="21292" y="3992"/>
                </a:cubicBezTo>
                <a:cubicBezTo>
                  <a:pt x="21132" y="3915"/>
                  <a:pt x="20822" y="3818"/>
                  <a:pt x="20603" y="3777"/>
                </a:cubicBezTo>
                <a:cubicBezTo>
                  <a:pt x="20320" y="3724"/>
                  <a:pt x="20178" y="3664"/>
                  <a:pt x="20111" y="3571"/>
                </a:cubicBezTo>
                <a:cubicBezTo>
                  <a:pt x="20037" y="3468"/>
                  <a:pt x="20044" y="3421"/>
                  <a:pt x="20124" y="3412"/>
                </a:cubicBezTo>
                <a:cubicBezTo>
                  <a:pt x="19999" y="3317"/>
                  <a:pt x="19867" y="3081"/>
                  <a:pt x="19930" y="3025"/>
                </a:cubicBezTo>
                <a:cubicBezTo>
                  <a:pt x="19993" y="2971"/>
                  <a:pt x="21039" y="3170"/>
                  <a:pt x="21286" y="3283"/>
                </a:cubicBezTo>
                <a:cubicBezTo>
                  <a:pt x="21375" y="3324"/>
                  <a:pt x="21511" y="3369"/>
                  <a:pt x="21600" y="3390"/>
                </a:cubicBezTo>
                <a:lnTo>
                  <a:pt x="21600" y="3382"/>
                </a:lnTo>
                <a:cubicBezTo>
                  <a:pt x="21237" y="3237"/>
                  <a:pt x="20714" y="3095"/>
                  <a:pt x="20353" y="3052"/>
                </a:cubicBezTo>
                <a:cubicBezTo>
                  <a:pt x="20087" y="3021"/>
                  <a:pt x="19904" y="2941"/>
                  <a:pt x="19907" y="2876"/>
                </a:cubicBezTo>
                <a:cubicBezTo>
                  <a:pt x="19873" y="2857"/>
                  <a:pt x="19841" y="2835"/>
                  <a:pt x="19810" y="2809"/>
                </a:cubicBezTo>
                <a:cubicBezTo>
                  <a:pt x="19635" y="2659"/>
                  <a:pt x="19634" y="2593"/>
                  <a:pt x="19798" y="2591"/>
                </a:cubicBezTo>
                <a:cubicBezTo>
                  <a:pt x="19710" y="2567"/>
                  <a:pt x="19645" y="2537"/>
                  <a:pt x="19604" y="2501"/>
                </a:cubicBezTo>
                <a:cubicBezTo>
                  <a:pt x="19516" y="2423"/>
                  <a:pt x="19499" y="2397"/>
                  <a:pt x="19541" y="2373"/>
                </a:cubicBezTo>
                <a:cubicBezTo>
                  <a:pt x="19399" y="2329"/>
                  <a:pt x="19337" y="2281"/>
                  <a:pt x="19349" y="2230"/>
                </a:cubicBezTo>
                <a:cubicBezTo>
                  <a:pt x="19311" y="2214"/>
                  <a:pt x="19295" y="2212"/>
                  <a:pt x="19256" y="2193"/>
                </a:cubicBezTo>
                <a:cubicBezTo>
                  <a:pt x="19100" y="2116"/>
                  <a:pt x="19060" y="2068"/>
                  <a:pt x="19111" y="2022"/>
                </a:cubicBezTo>
                <a:cubicBezTo>
                  <a:pt x="19136" y="1999"/>
                  <a:pt x="19218" y="1989"/>
                  <a:pt x="19380" y="1989"/>
                </a:cubicBezTo>
                <a:cubicBezTo>
                  <a:pt x="19542" y="1990"/>
                  <a:pt x="19784" y="2001"/>
                  <a:pt x="20126" y="2025"/>
                </a:cubicBezTo>
                <a:cubicBezTo>
                  <a:pt x="20607" y="2059"/>
                  <a:pt x="20871" y="2081"/>
                  <a:pt x="21058" y="2104"/>
                </a:cubicBezTo>
                <a:cubicBezTo>
                  <a:pt x="20735" y="2063"/>
                  <a:pt x="20385" y="2026"/>
                  <a:pt x="20052" y="2007"/>
                </a:cubicBezTo>
                <a:cubicBezTo>
                  <a:pt x="19043" y="1948"/>
                  <a:pt x="18915" y="1933"/>
                  <a:pt x="18846" y="1870"/>
                </a:cubicBezTo>
                <a:cubicBezTo>
                  <a:pt x="18816" y="1843"/>
                  <a:pt x="18809" y="1822"/>
                  <a:pt x="18825" y="1804"/>
                </a:cubicBezTo>
                <a:cubicBezTo>
                  <a:pt x="18590" y="1756"/>
                  <a:pt x="18468" y="1696"/>
                  <a:pt x="18514" y="1628"/>
                </a:cubicBezTo>
                <a:cubicBezTo>
                  <a:pt x="18538" y="1592"/>
                  <a:pt x="18836" y="1573"/>
                  <a:pt x="19214" y="1573"/>
                </a:cubicBezTo>
                <a:cubicBezTo>
                  <a:pt x="19592" y="1574"/>
                  <a:pt x="20050" y="1593"/>
                  <a:pt x="20400" y="1630"/>
                </a:cubicBezTo>
                <a:cubicBezTo>
                  <a:pt x="20699" y="1661"/>
                  <a:pt x="21097" y="1703"/>
                  <a:pt x="21283" y="1723"/>
                </a:cubicBezTo>
                <a:cubicBezTo>
                  <a:pt x="21383" y="1733"/>
                  <a:pt x="21490" y="1750"/>
                  <a:pt x="21600" y="1768"/>
                </a:cubicBezTo>
                <a:lnTo>
                  <a:pt x="21600" y="1704"/>
                </a:lnTo>
                <a:cubicBezTo>
                  <a:pt x="21027" y="1620"/>
                  <a:pt x="20359" y="1568"/>
                  <a:pt x="19535" y="1542"/>
                </a:cubicBezTo>
                <a:cubicBezTo>
                  <a:pt x="18659" y="1514"/>
                  <a:pt x="18078" y="1457"/>
                  <a:pt x="17722" y="1363"/>
                </a:cubicBezTo>
                <a:cubicBezTo>
                  <a:pt x="17676" y="1350"/>
                  <a:pt x="17659" y="1310"/>
                  <a:pt x="17684" y="1273"/>
                </a:cubicBezTo>
                <a:cubicBezTo>
                  <a:pt x="17689" y="1266"/>
                  <a:pt x="17717" y="1262"/>
                  <a:pt x="17735" y="1257"/>
                </a:cubicBezTo>
                <a:cubicBezTo>
                  <a:pt x="17726" y="1256"/>
                  <a:pt x="17697" y="1254"/>
                  <a:pt x="17689" y="1253"/>
                </a:cubicBezTo>
                <a:cubicBezTo>
                  <a:pt x="17589" y="1234"/>
                  <a:pt x="17471" y="1243"/>
                  <a:pt x="17429" y="1275"/>
                </a:cubicBezTo>
                <a:cubicBezTo>
                  <a:pt x="17328" y="1351"/>
                  <a:pt x="16846" y="1204"/>
                  <a:pt x="16846" y="1097"/>
                </a:cubicBezTo>
                <a:cubicBezTo>
                  <a:pt x="16846" y="1064"/>
                  <a:pt x="16972" y="1044"/>
                  <a:pt x="17240" y="1029"/>
                </a:cubicBezTo>
                <a:cubicBezTo>
                  <a:pt x="17273" y="989"/>
                  <a:pt x="17641" y="981"/>
                  <a:pt x="18222" y="979"/>
                </a:cubicBezTo>
                <a:cubicBezTo>
                  <a:pt x="17639" y="972"/>
                  <a:pt x="17012" y="957"/>
                  <a:pt x="16815" y="939"/>
                </a:cubicBezTo>
                <a:cubicBezTo>
                  <a:pt x="16586" y="918"/>
                  <a:pt x="16336" y="924"/>
                  <a:pt x="16258" y="953"/>
                </a:cubicBezTo>
                <a:cubicBezTo>
                  <a:pt x="16084" y="1018"/>
                  <a:pt x="15611" y="838"/>
                  <a:pt x="15713" y="745"/>
                </a:cubicBezTo>
                <a:cubicBezTo>
                  <a:pt x="15719" y="740"/>
                  <a:pt x="15794" y="736"/>
                  <a:pt x="15838" y="732"/>
                </a:cubicBezTo>
                <a:cubicBezTo>
                  <a:pt x="15789" y="726"/>
                  <a:pt x="15724" y="720"/>
                  <a:pt x="15716" y="712"/>
                </a:cubicBezTo>
                <a:cubicBezTo>
                  <a:pt x="15683" y="682"/>
                  <a:pt x="15679" y="662"/>
                  <a:pt x="15693" y="643"/>
                </a:cubicBezTo>
                <a:cubicBezTo>
                  <a:pt x="15339" y="642"/>
                  <a:pt x="15195" y="642"/>
                  <a:pt x="14808" y="641"/>
                </a:cubicBezTo>
                <a:close/>
                <a:moveTo>
                  <a:pt x="21142" y="2114"/>
                </a:moveTo>
                <a:cubicBezTo>
                  <a:pt x="21300" y="2137"/>
                  <a:pt x="21385" y="2161"/>
                  <a:pt x="21468" y="2200"/>
                </a:cubicBezTo>
                <a:cubicBezTo>
                  <a:pt x="21498" y="2214"/>
                  <a:pt x="21547" y="2230"/>
                  <a:pt x="21600" y="2245"/>
                </a:cubicBezTo>
                <a:lnTo>
                  <a:pt x="21600" y="2187"/>
                </a:lnTo>
                <a:cubicBezTo>
                  <a:pt x="21461" y="2162"/>
                  <a:pt x="21315" y="2137"/>
                  <a:pt x="21142" y="2114"/>
                </a:cubicBezTo>
                <a:close/>
                <a:moveTo>
                  <a:pt x="20889" y="2738"/>
                </a:moveTo>
                <a:cubicBezTo>
                  <a:pt x="21177" y="2791"/>
                  <a:pt x="21408" y="2847"/>
                  <a:pt x="21600" y="2912"/>
                </a:cubicBezTo>
                <a:lnTo>
                  <a:pt x="21600" y="2902"/>
                </a:lnTo>
                <a:cubicBezTo>
                  <a:pt x="21585" y="2896"/>
                  <a:pt x="21570" y="2891"/>
                  <a:pt x="21556" y="2884"/>
                </a:cubicBezTo>
                <a:cubicBezTo>
                  <a:pt x="21446" y="2833"/>
                  <a:pt x="21200" y="2784"/>
                  <a:pt x="20889" y="2738"/>
                </a:cubicBezTo>
                <a:close/>
                <a:moveTo>
                  <a:pt x="5981" y="14623"/>
                </a:moveTo>
                <a:cubicBezTo>
                  <a:pt x="5947" y="14622"/>
                  <a:pt x="5890" y="14647"/>
                  <a:pt x="5831" y="14671"/>
                </a:cubicBezTo>
                <a:cubicBezTo>
                  <a:pt x="5922" y="14667"/>
                  <a:pt x="6005" y="14666"/>
                  <a:pt x="6083" y="14669"/>
                </a:cubicBezTo>
                <a:cubicBezTo>
                  <a:pt x="6046" y="14642"/>
                  <a:pt x="6015" y="14624"/>
                  <a:pt x="5981" y="14623"/>
                </a:cubicBezTo>
                <a:close/>
                <a:moveTo>
                  <a:pt x="6361" y="14662"/>
                </a:moveTo>
                <a:cubicBezTo>
                  <a:pt x="6333" y="14660"/>
                  <a:pt x="6318" y="14672"/>
                  <a:pt x="6304" y="14689"/>
                </a:cubicBezTo>
                <a:cubicBezTo>
                  <a:pt x="6367" y="14700"/>
                  <a:pt x="6429" y="14710"/>
                  <a:pt x="6476" y="14727"/>
                </a:cubicBezTo>
                <a:cubicBezTo>
                  <a:pt x="6517" y="14742"/>
                  <a:pt x="6519" y="14748"/>
                  <a:pt x="6543" y="14758"/>
                </a:cubicBezTo>
                <a:cubicBezTo>
                  <a:pt x="6573" y="14759"/>
                  <a:pt x="6612" y="14759"/>
                  <a:pt x="6636" y="14760"/>
                </a:cubicBezTo>
                <a:cubicBezTo>
                  <a:pt x="6615" y="14751"/>
                  <a:pt x="6595" y="14746"/>
                  <a:pt x="6574" y="14737"/>
                </a:cubicBezTo>
                <a:cubicBezTo>
                  <a:pt x="6465" y="14689"/>
                  <a:pt x="6402" y="14665"/>
                  <a:pt x="6361" y="14662"/>
                </a:cubicBezTo>
                <a:close/>
                <a:moveTo>
                  <a:pt x="5348" y="14691"/>
                </a:moveTo>
                <a:cubicBezTo>
                  <a:pt x="5281" y="14688"/>
                  <a:pt x="5217" y="14701"/>
                  <a:pt x="5197" y="14731"/>
                </a:cubicBezTo>
                <a:cubicBezTo>
                  <a:pt x="5195" y="14733"/>
                  <a:pt x="5190" y="14736"/>
                  <a:pt x="5186" y="14738"/>
                </a:cubicBezTo>
                <a:cubicBezTo>
                  <a:pt x="5265" y="14726"/>
                  <a:pt x="5338" y="14717"/>
                  <a:pt x="5411" y="14708"/>
                </a:cubicBezTo>
                <a:cubicBezTo>
                  <a:pt x="5389" y="14703"/>
                  <a:pt x="5372" y="14692"/>
                  <a:pt x="5348" y="14691"/>
                </a:cubicBezTo>
                <a:close/>
                <a:moveTo>
                  <a:pt x="5592" y="15117"/>
                </a:moveTo>
                <a:cubicBezTo>
                  <a:pt x="5507" y="15126"/>
                  <a:pt x="5428" y="15132"/>
                  <a:pt x="5312" y="15152"/>
                </a:cubicBezTo>
                <a:cubicBezTo>
                  <a:pt x="5411" y="15136"/>
                  <a:pt x="5507" y="15126"/>
                  <a:pt x="5592" y="15117"/>
                </a:cubicBezTo>
                <a:close/>
                <a:moveTo>
                  <a:pt x="5183" y="15177"/>
                </a:moveTo>
                <a:cubicBezTo>
                  <a:pt x="5049" y="15201"/>
                  <a:pt x="4928" y="15219"/>
                  <a:pt x="4761" y="15254"/>
                </a:cubicBezTo>
                <a:cubicBezTo>
                  <a:pt x="4644" y="15278"/>
                  <a:pt x="4546" y="15306"/>
                  <a:pt x="4470" y="15331"/>
                </a:cubicBezTo>
                <a:cubicBezTo>
                  <a:pt x="4489" y="15332"/>
                  <a:pt x="4501" y="15335"/>
                  <a:pt x="4516" y="15337"/>
                </a:cubicBezTo>
                <a:cubicBezTo>
                  <a:pt x="4619" y="15291"/>
                  <a:pt x="4845" y="15239"/>
                  <a:pt x="5183" y="15177"/>
                </a:cubicBezTo>
                <a:close/>
                <a:moveTo>
                  <a:pt x="953" y="15315"/>
                </a:moveTo>
                <a:cubicBezTo>
                  <a:pt x="889" y="15310"/>
                  <a:pt x="843" y="15322"/>
                  <a:pt x="812" y="15345"/>
                </a:cubicBezTo>
                <a:cubicBezTo>
                  <a:pt x="892" y="15345"/>
                  <a:pt x="1020" y="15346"/>
                  <a:pt x="1097" y="15346"/>
                </a:cubicBezTo>
                <a:cubicBezTo>
                  <a:pt x="1045" y="15330"/>
                  <a:pt x="996" y="15319"/>
                  <a:pt x="953" y="15315"/>
                </a:cubicBezTo>
                <a:close/>
                <a:moveTo>
                  <a:pt x="3760" y="16580"/>
                </a:moveTo>
                <a:cubicBezTo>
                  <a:pt x="3740" y="16582"/>
                  <a:pt x="3717" y="16594"/>
                  <a:pt x="3687" y="16620"/>
                </a:cubicBezTo>
                <a:cubicBezTo>
                  <a:pt x="3673" y="16632"/>
                  <a:pt x="3631" y="16650"/>
                  <a:pt x="3599" y="16667"/>
                </a:cubicBezTo>
                <a:cubicBezTo>
                  <a:pt x="3690" y="16672"/>
                  <a:pt x="3751" y="16680"/>
                  <a:pt x="3791" y="16690"/>
                </a:cubicBezTo>
                <a:cubicBezTo>
                  <a:pt x="3798" y="16661"/>
                  <a:pt x="3807" y="16630"/>
                  <a:pt x="3814" y="16599"/>
                </a:cubicBezTo>
                <a:cubicBezTo>
                  <a:pt x="3796" y="16584"/>
                  <a:pt x="3780" y="16577"/>
                  <a:pt x="3760" y="16580"/>
                </a:cubicBezTo>
                <a:close/>
                <a:moveTo>
                  <a:pt x="2981" y="18226"/>
                </a:moveTo>
                <a:lnTo>
                  <a:pt x="2861" y="18285"/>
                </a:lnTo>
                <a:cubicBezTo>
                  <a:pt x="2874" y="18285"/>
                  <a:pt x="2886" y="18281"/>
                  <a:pt x="2899" y="18281"/>
                </a:cubicBezTo>
                <a:cubicBezTo>
                  <a:pt x="2933" y="18281"/>
                  <a:pt x="2959" y="18290"/>
                  <a:pt x="2986" y="18298"/>
                </a:cubicBezTo>
                <a:lnTo>
                  <a:pt x="2981" y="18226"/>
                </a:lnTo>
                <a:close/>
              </a:path>
            </a:pathLst>
          </a:custGeom>
          <a:ln w="12700">
            <a:miter lim="400000"/>
          </a:ln>
          <a:effectLst>
            <a:outerShdw sx="100000" sy="100000" kx="0" ky="0" algn="b" rotWithShape="0" blurRad="88900" dist="63500" dir="12266638">
              <a:srgbClr val="000000">
                <a:alpha val="81193"/>
              </a:srgbClr>
            </a:outerShdw>
          </a:effectLst>
        </p:spPr>
      </p:pic>
      <p:pic>
        <p:nvPicPr>
          <p:cNvPr id="213" name="Line Line" descr="Line Line"/>
          <p:cNvPicPr>
            <a:picLocks noChangeAspect="0"/>
          </p:cNvPicPr>
          <p:nvPr/>
        </p:nvPicPr>
        <p:blipFill>
          <a:blip r:embed="rId3">
            <a:extLst/>
          </a:blip>
          <a:stretch>
            <a:fillRect/>
          </a:stretch>
        </p:blipFill>
        <p:spPr>
          <a:xfrm>
            <a:off x="-12701" y="2890523"/>
            <a:ext cx="24409404" cy="1295401"/>
          </a:xfrm>
          <a:prstGeom prst="rect">
            <a:avLst/>
          </a:prstGeom>
          <a:effectLst>
            <a:outerShdw sx="100000" sy="100000" kx="0" ky="0" algn="b" rotWithShape="0" blurRad="88900" dist="63500" dir="2700000">
              <a:srgbClr val="000000">
                <a:alpha val="72459"/>
              </a:srgbClr>
            </a:outerShdw>
          </a:effectLst>
        </p:spPr>
      </p:pic>
      <p:sp>
        <p:nvSpPr>
          <p:cNvPr id="214"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15"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16"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17" name="We All Live For Someone, or something …"/>
          <p:cNvSpPr txBox="1"/>
          <p:nvPr/>
        </p:nvSpPr>
        <p:spPr>
          <a:xfrm>
            <a:off x="2186657" y="2927035"/>
            <a:ext cx="20010686" cy="12223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7000">
                <a:solidFill>
                  <a:srgbClr val="FFFFFF"/>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We All Live For Someone, or something …</a:t>
            </a:r>
          </a:p>
        </p:txBody>
      </p:sp>
      <p:sp>
        <p:nvSpPr>
          <p:cNvPr id="218" name="Ourselves (Selfishness / Self governing / Self-fulfillment … )"/>
          <p:cNvSpPr txBox="1"/>
          <p:nvPr/>
        </p:nvSpPr>
        <p:spPr>
          <a:xfrm>
            <a:off x="1500089" y="4513932"/>
            <a:ext cx="21383821" cy="1069976"/>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sz="6000">
                <a:solidFill>
                  <a:srgbClr val="FFFFFF"/>
                </a:solidFill>
                <a:latin typeface="Century Gothic"/>
                <a:ea typeface="Century Gothic"/>
                <a:cs typeface="Century Gothic"/>
                <a:sym typeface="Century Gothic"/>
              </a:defRPr>
            </a:pPr>
            <a:r>
              <a:rPr b="1">
                <a:solidFill>
                  <a:srgbClr val="EAAB5C"/>
                </a:solidFill>
              </a:rPr>
              <a:t>Ourselves</a:t>
            </a:r>
            <a:r>
              <a:t> (S</a:t>
            </a:r>
            <a:r>
              <a:rPr i="1"/>
              <a:t>elfishness / Self governing / Self-fulfillment … </a:t>
            </a:r>
            <a:r>
              <a:t>)</a:t>
            </a:r>
          </a:p>
        </p:txBody>
      </p:sp>
      <p:sp>
        <p:nvSpPr>
          <p:cNvPr id="219" name="1 John 2:15–17 (NKJV)…"/>
          <p:cNvSpPr txBox="1"/>
          <p:nvPr/>
        </p:nvSpPr>
        <p:spPr>
          <a:xfrm>
            <a:off x="6937013" y="5924616"/>
            <a:ext cx="17095372" cy="74707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b="1" sz="6100">
                <a:solidFill>
                  <a:srgbClr val="000000"/>
                </a:solidFill>
                <a:latin typeface="Helvetica"/>
                <a:ea typeface="Helvetica"/>
                <a:cs typeface="Helvetica"/>
                <a:sym typeface="Helvetica"/>
              </a:defRPr>
            </a:pPr>
            <a:r>
              <a:t>1 John 2:15–17 (NKJV) </a:t>
            </a:r>
          </a:p>
          <a:p>
            <a:pPr algn="ctr">
              <a:lnSpc>
                <a:spcPct val="100000"/>
              </a:lnSpc>
              <a:spcBef>
                <a:spcPts val="0"/>
              </a:spcBef>
              <a:defRPr sz="6000">
                <a:solidFill>
                  <a:srgbClr val="000000"/>
                </a:solidFill>
                <a:latin typeface="Helvetica"/>
                <a:ea typeface="Helvetica"/>
                <a:cs typeface="Helvetica"/>
                <a:sym typeface="Helvetica"/>
              </a:defRPr>
            </a:pPr>
            <a:r>
              <a:rPr baseline="31999"/>
              <a:t>15</a:t>
            </a:r>
            <a:r>
              <a:t> Do not love the world or the things in the world. If anyone loves the world, the love of the Father is not in him. </a:t>
            </a:r>
            <a:r>
              <a:rPr baseline="31999"/>
              <a:t>16</a:t>
            </a:r>
            <a:r>
              <a:t> For all that </a:t>
            </a:r>
            <a:r>
              <a:rPr i="1"/>
              <a:t>is</a:t>
            </a:r>
            <a:r>
              <a:t> in the world—the lust of the flesh, the lust of the eyes, and the pride of life—is not of the Father but is of the world. </a:t>
            </a:r>
            <a:r>
              <a:rPr baseline="31999"/>
              <a:t>17</a:t>
            </a:r>
            <a:r>
              <a:t> And the world is passing away, and the lust of it; but he who does the will of God abides forever.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alphaModFix amt="30220"/>
            <a:extLst/>
          </a:blip>
          <a:srcRect l="42438" t="0" r="14078" b="0"/>
          <a:stretch>
            <a:fillRect/>
          </a:stretch>
        </p:blipFill>
        <p:spPr>
          <a:xfrm flipH="1">
            <a:off x="-35416" y="3069552"/>
            <a:ext cx="10399316" cy="11435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8"/>
                </a:lnTo>
                <a:cubicBezTo>
                  <a:pt x="1406" y="148"/>
                  <a:pt x="2295" y="146"/>
                  <a:pt x="3980" y="146"/>
                </a:cubicBezTo>
                <a:cubicBezTo>
                  <a:pt x="15093" y="146"/>
                  <a:pt x="19493" y="148"/>
                  <a:pt x="21600" y="205"/>
                </a:cubicBezTo>
                <a:lnTo>
                  <a:pt x="21600" y="0"/>
                </a:lnTo>
                <a:lnTo>
                  <a:pt x="3756" y="0"/>
                </a:lnTo>
                <a:lnTo>
                  <a:pt x="0" y="0"/>
                </a:lnTo>
                <a:close/>
                <a:moveTo>
                  <a:pt x="14808" y="641"/>
                </a:moveTo>
                <a:cubicBezTo>
                  <a:pt x="14805" y="668"/>
                  <a:pt x="14795" y="696"/>
                  <a:pt x="14770" y="718"/>
                </a:cubicBezTo>
                <a:cubicBezTo>
                  <a:pt x="14740" y="746"/>
                  <a:pt x="13447" y="764"/>
                  <a:pt x="11021" y="777"/>
                </a:cubicBezTo>
                <a:cubicBezTo>
                  <a:pt x="12217" y="780"/>
                  <a:pt x="13781" y="780"/>
                  <a:pt x="13803" y="788"/>
                </a:cubicBezTo>
                <a:cubicBezTo>
                  <a:pt x="13886" y="817"/>
                  <a:pt x="13878" y="842"/>
                  <a:pt x="13754" y="934"/>
                </a:cubicBezTo>
                <a:cubicBezTo>
                  <a:pt x="13691" y="981"/>
                  <a:pt x="13424" y="1006"/>
                  <a:pt x="12371" y="1022"/>
                </a:cubicBezTo>
                <a:cubicBezTo>
                  <a:pt x="12594" y="1026"/>
                  <a:pt x="12979" y="1029"/>
                  <a:pt x="12985" y="1034"/>
                </a:cubicBezTo>
                <a:cubicBezTo>
                  <a:pt x="13073" y="1114"/>
                  <a:pt x="12652" y="1365"/>
                  <a:pt x="12532" y="1304"/>
                </a:cubicBezTo>
                <a:cubicBezTo>
                  <a:pt x="12522" y="1299"/>
                  <a:pt x="12279" y="1298"/>
                  <a:pt x="12194" y="1294"/>
                </a:cubicBezTo>
                <a:lnTo>
                  <a:pt x="12246" y="1347"/>
                </a:lnTo>
                <a:cubicBezTo>
                  <a:pt x="12363" y="1465"/>
                  <a:pt x="12362" y="1469"/>
                  <a:pt x="12216" y="1576"/>
                </a:cubicBezTo>
                <a:cubicBezTo>
                  <a:pt x="12167" y="1612"/>
                  <a:pt x="11928" y="1634"/>
                  <a:pt x="11438" y="1651"/>
                </a:cubicBezTo>
                <a:cubicBezTo>
                  <a:pt x="11438" y="1651"/>
                  <a:pt x="11467" y="1650"/>
                  <a:pt x="11467" y="1651"/>
                </a:cubicBezTo>
                <a:cubicBezTo>
                  <a:pt x="11555" y="1681"/>
                  <a:pt x="11564" y="1707"/>
                  <a:pt x="11507" y="1770"/>
                </a:cubicBezTo>
                <a:cubicBezTo>
                  <a:pt x="11466" y="1814"/>
                  <a:pt x="11442" y="1883"/>
                  <a:pt x="11452" y="1920"/>
                </a:cubicBezTo>
                <a:cubicBezTo>
                  <a:pt x="11466" y="1973"/>
                  <a:pt x="8812" y="1995"/>
                  <a:pt x="108" y="2015"/>
                </a:cubicBezTo>
                <a:cubicBezTo>
                  <a:pt x="62" y="2015"/>
                  <a:pt x="45" y="2016"/>
                  <a:pt x="0" y="2016"/>
                </a:cubicBezTo>
                <a:lnTo>
                  <a:pt x="0" y="2028"/>
                </a:lnTo>
                <a:cubicBezTo>
                  <a:pt x="1599" y="2018"/>
                  <a:pt x="3777" y="2009"/>
                  <a:pt x="5933" y="2009"/>
                </a:cubicBezTo>
                <a:cubicBezTo>
                  <a:pt x="6424" y="2009"/>
                  <a:pt x="6522" y="2011"/>
                  <a:pt x="6930" y="2012"/>
                </a:cubicBezTo>
                <a:cubicBezTo>
                  <a:pt x="8971" y="1992"/>
                  <a:pt x="10969" y="1983"/>
                  <a:pt x="11030" y="2004"/>
                </a:cubicBezTo>
                <a:cubicBezTo>
                  <a:pt x="11075" y="2020"/>
                  <a:pt x="11085" y="2040"/>
                  <a:pt x="11070" y="2076"/>
                </a:cubicBezTo>
                <a:cubicBezTo>
                  <a:pt x="11071" y="2077"/>
                  <a:pt x="11086" y="2079"/>
                  <a:pt x="11086" y="2079"/>
                </a:cubicBezTo>
                <a:cubicBezTo>
                  <a:pt x="11086" y="2081"/>
                  <a:pt x="11067" y="2082"/>
                  <a:pt x="11066" y="2084"/>
                </a:cubicBezTo>
                <a:cubicBezTo>
                  <a:pt x="11051" y="2115"/>
                  <a:pt x="11023" y="2153"/>
                  <a:pt x="10960" y="2221"/>
                </a:cubicBezTo>
                <a:lnTo>
                  <a:pt x="10790" y="2405"/>
                </a:lnTo>
                <a:lnTo>
                  <a:pt x="10769" y="2405"/>
                </a:lnTo>
                <a:cubicBezTo>
                  <a:pt x="10743" y="2459"/>
                  <a:pt x="10721" y="2511"/>
                  <a:pt x="10673" y="2587"/>
                </a:cubicBezTo>
                <a:cubicBezTo>
                  <a:pt x="10522" y="2828"/>
                  <a:pt x="10439" y="2919"/>
                  <a:pt x="10377" y="2903"/>
                </a:cubicBezTo>
                <a:cubicBezTo>
                  <a:pt x="10355" y="2946"/>
                  <a:pt x="10343" y="2981"/>
                  <a:pt x="10317" y="3028"/>
                </a:cubicBezTo>
                <a:cubicBezTo>
                  <a:pt x="10179" y="3279"/>
                  <a:pt x="10119" y="3444"/>
                  <a:pt x="10161" y="3467"/>
                </a:cubicBezTo>
                <a:cubicBezTo>
                  <a:pt x="10205" y="3492"/>
                  <a:pt x="10204" y="3530"/>
                  <a:pt x="10153" y="3585"/>
                </a:cubicBezTo>
                <a:cubicBezTo>
                  <a:pt x="10112" y="3631"/>
                  <a:pt x="10104" y="3669"/>
                  <a:pt x="10134" y="3670"/>
                </a:cubicBezTo>
                <a:cubicBezTo>
                  <a:pt x="10165" y="3671"/>
                  <a:pt x="10132" y="3711"/>
                  <a:pt x="10062" y="3759"/>
                </a:cubicBezTo>
                <a:cubicBezTo>
                  <a:pt x="9991" y="3808"/>
                  <a:pt x="9948" y="3866"/>
                  <a:pt x="9965" y="3888"/>
                </a:cubicBezTo>
                <a:cubicBezTo>
                  <a:pt x="9966" y="3889"/>
                  <a:pt x="9870" y="3889"/>
                  <a:pt x="9800" y="3890"/>
                </a:cubicBezTo>
                <a:cubicBezTo>
                  <a:pt x="9804" y="3932"/>
                  <a:pt x="9800" y="3983"/>
                  <a:pt x="9775" y="4043"/>
                </a:cubicBezTo>
                <a:cubicBezTo>
                  <a:pt x="9761" y="4077"/>
                  <a:pt x="9751" y="4083"/>
                  <a:pt x="9739" y="4103"/>
                </a:cubicBezTo>
                <a:cubicBezTo>
                  <a:pt x="9724" y="4151"/>
                  <a:pt x="9710" y="4197"/>
                  <a:pt x="9690" y="4262"/>
                </a:cubicBezTo>
                <a:cubicBezTo>
                  <a:pt x="9638" y="4432"/>
                  <a:pt x="9576" y="4666"/>
                  <a:pt x="9554" y="4783"/>
                </a:cubicBezTo>
                <a:cubicBezTo>
                  <a:pt x="9515" y="4987"/>
                  <a:pt x="9435" y="5083"/>
                  <a:pt x="9321" y="5091"/>
                </a:cubicBezTo>
                <a:cubicBezTo>
                  <a:pt x="9305" y="5174"/>
                  <a:pt x="9286" y="5271"/>
                  <a:pt x="9260" y="5333"/>
                </a:cubicBezTo>
                <a:cubicBezTo>
                  <a:pt x="9231" y="5400"/>
                  <a:pt x="9212" y="5434"/>
                  <a:pt x="9182" y="5441"/>
                </a:cubicBezTo>
                <a:cubicBezTo>
                  <a:pt x="9149" y="5547"/>
                  <a:pt x="9112" y="5659"/>
                  <a:pt x="9070" y="5761"/>
                </a:cubicBezTo>
                <a:lnTo>
                  <a:pt x="8892" y="6201"/>
                </a:lnTo>
                <a:lnTo>
                  <a:pt x="8889" y="6201"/>
                </a:lnTo>
                <a:cubicBezTo>
                  <a:pt x="8881" y="6226"/>
                  <a:pt x="8878" y="6256"/>
                  <a:pt x="8870" y="6276"/>
                </a:cubicBezTo>
                <a:lnTo>
                  <a:pt x="8806" y="6432"/>
                </a:lnTo>
                <a:lnTo>
                  <a:pt x="8760" y="6377"/>
                </a:lnTo>
                <a:cubicBezTo>
                  <a:pt x="8745" y="6454"/>
                  <a:pt x="8730" y="6532"/>
                  <a:pt x="8707" y="6618"/>
                </a:cubicBezTo>
                <a:lnTo>
                  <a:pt x="8653" y="6820"/>
                </a:lnTo>
                <a:cubicBezTo>
                  <a:pt x="8652" y="6865"/>
                  <a:pt x="8644" y="6894"/>
                  <a:pt x="8627" y="6912"/>
                </a:cubicBezTo>
                <a:lnTo>
                  <a:pt x="8586" y="7062"/>
                </a:lnTo>
                <a:lnTo>
                  <a:pt x="8235" y="7169"/>
                </a:lnTo>
                <a:cubicBezTo>
                  <a:pt x="8227" y="7171"/>
                  <a:pt x="8216" y="7171"/>
                  <a:pt x="8207" y="7174"/>
                </a:cubicBezTo>
                <a:cubicBezTo>
                  <a:pt x="8315" y="7175"/>
                  <a:pt x="8444" y="7176"/>
                  <a:pt x="8458" y="7181"/>
                </a:cubicBezTo>
                <a:cubicBezTo>
                  <a:pt x="8543" y="7211"/>
                  <a:pt x="8500" y="7547"/>
                  <a:pt x="8413" y="7727"/>
                </a:cubicBezTo>
                <a:cubicBezTo>
                  <a:pt x="8387" y="7916"/>
                  <a:pt x="8350" y="8212"/>
                  <a:pt x="8298" y="8674"/>
                </a:cubicBezTo>
                <a:cubicBezTo>
                  <a:pt x="8229" y="9284"/>
                  <a:pt x="8124" y="10835"/>
                  <a:pt x="8049" y="12343"/>
                </a:cubicBezTo>
                <a:cubicBezTo>
                  <a:pt x="8019" y="12933"/>
                  <a:pt x="7979" y="13464"/>
                  <a:pt x="7955" y="13635"/>
                </a:cubicBezTo>
                <a:cubicBezTo>
                  <a:pt x="7972" y="13710"/>
                  <a:pt x="7957" y="13807"/>
                  <a:pt x="7914" y="14018"/>
                </a:cubicBezTo>
                <a:cubicBezTo>
                  <a:pt x="7873" y="14214"/>
                  <a:pt x="7836" y="14330"/>
                  <a:pt x="7794" y="14405"/>
                </a:cubicBezTo>
                <a:cubicBezTo>
                  <a:pt x="7814" y="14495"/>
                  <a:pt x="7824" y="14605"/>
                  <a:pt x="7808" y="14732"/>
                </a:cubicBezTo>
                <a:cubicBezTo>
                  <a:pt x="7789" y="14887"/>
                  <a:pt x="7764" y="14972"/>
                  <a:pt x="7723" y="15026"/>
                </a:cubicBezTo>
                <a:cubicBezTo>
                  <a:pt x="7723" y="15035"/>
                  <a:pt x="7725" y="15041"/>
                  <a:pt x="7725" y="15051"/>
                </a:cubicBezTo>
                <a:cubicBezTo>
                  <a:pt x="7725" y="15168"/>
                  <a:pt x="7689" y="15270"/>
                  <a:pt x="7641" y="15287"/>
                </a:cubicBezTo>
                <a:cubicBezTo>
                  <a:pt x="7537" y="15323"/>
                  <a:pt x="7396" y="15333"/>
                  <a:pt x="7299" y="15323"/>
                </a:cubicBezTo>
                <a:cubicBezTo>
                  <a:pt x="7207" y="15360"/>
                  <a:pt x="7095" y="15352"/>
                  <a:pt x="6921" y="15294"/>
                </a:cubicBezTo>
                <a:cubicBezTo>
                  <a:pt x="6499" y="15153"/>
                  <a:pt x="6217" y="15092"/>
                  <a:pt x="5884" y="15095"/>
                </a:cubicBezTo>
                <a:cubicBezTo>
                  <a:pt x="5993" y="15098"/>
                  <a:pt x="6102" y="15108"/>
                  <a:pt x="6249" y="15132"/>
                </a:cubicBezTo>
                <a:cubicBezTo>
                  <a:pt x="6747" y="15213"/>
                  <a:pt x="6939" y="15337"/>
                  <a:pt x="6695" y="15419"/>
                </a:cubicBezTo>
                <a:cubicBezTo>
                  <a:pt x="6599" y="15451"/>
                  <a:pt x="6493" y="15441"/>
                  <a:pt x="6385" y="15390"/>
                </a:cubicBezTo>
                <a:cubicBezTo>
                  <a:pt x="6183" y="15294"/>
                  <a:pt x="5626" y="15295"/>
                  <a:pt x="5195" y="15383"/>
                </a:cubicBezTo>
                <a:cubicBezTo>
                  <a:pt x="5334" y="15392"/>
                  <a:pt x="5437" y="15404"/>
                  <a:pt x="5447" y="15419"/>
                </a:cubicBezTo>
                <a:cubicBezTo>
                  <a:pt x="5466" y="15446"/>
                  <a:pt x="5295" y="15590"/>
                  <a:pt x="5069" y="15738"/>
                </a:cubicBezTo>
                <a:cubicBezTo>
                  <a:pt x="4885" y="15858"/>
                  <a:pt x="4735" y="15935"/>
                  <a:pt x="4662" y="15950"/>
                </a:cubicBezTo>
                <a:cubicBezTo>
                  <a:pt x="4619" y="15978"/>
                  <a:pt x="4591" y="15975"/>
                  <a:pt x="4568" y="15947"/>
                </a:cubicBezTo>
                <a:cubicBezTo>
                  <a:pt x="4561" y="15976"/>
                  <a:pt x="4551" y="16007"/>
                  <a:pt x="4533" y="16044"/>
                </a:cubicBezTo>
                <a:cubicBezTo>
                  <a:pt x="4474" y="16161"/>
                  <a:pt x="4438" y="16182"/>
                  <a:pt x="4374" y="16134"/>
                </a:cubicBezTo>
                <a:cubicBezTo>
                  <a:pt x="4342" y="16110"/>
                  <a:pt x="4288" y="16110"/>
                  <a:pt x="4202" y="16134"/>
                </a:cubicBezTo>
                <a:cubicBezTo>
                  <a:pt x="4235" y="16139"/>
                  <a:pt x="4266" y="16144"/>
                  <a:pt x="4284" y="16161"/>
                </a:cubicBezTo>
                <a:cubicBezTo>
                  <a:pt x="4298" y="16174"/>
                  <a:pt x="4259" y="16247"/>
                  <a:pt x="4202" y="16333"/>
                </a:cubicBezTo>
                <a:cubicBezTo>
                  <a:pt x="4205" y="16335"/>
                  <a:pt x="4218" y="16334"/>
                  <a:pt x="4220" y="16336"/>
                </a:cubicBezTo>
                <a:cubicBezTo>
                  <a:pt x="4240" y="16355"/>
                  <a:pt x="4190" y="16460"/>
                  <a:pt x="4108" y="16571"/>
                </a:cubicBezTo>
                <a:cubicBezTo>
                  <a:pt x="4025" y="16681"/>
                  <a:pt x="3939" y="16849"/>
                  <a:pt x="3916" y="16943"/>
                </a:cubicBezTo>
                <a:cubicBezTo>
                  <a:pt x="3893" y="17038"/>
                  <a:pt x="3847" y="17131"/>
                  <a:pt x="3814" y="17149"/>
                </a:cubicBezTo>
                <a:cubicBezTo>
                  <a:pt x="3793" y="17161"/>
                  <a:pt x="3777" y="17159"/>
                  <a:pt x="3762" y="17154"/>
                </a:cubicBezTo>
                <a:cubicBezTo>
                  <a:pt x="3748" y="17200"/>
                  <a:pt x="3740" y="17237"/>
                  <a:pt x="3724" y="17284"/>
                </a:cubicBezTo>
                <a:cubicBezTo>
                  <a:pt x="3595" y="17656"/>
                  <a:pt x="3522" y="17778"/>
                  <a:pt x="3400" y="17828"/>
                </a:cubicBezTo>
                <a:cubicBezTo>
                  <a:pt x="3314" y="17864"/>
                  <a:pt x="3241" y="17914"/>
                  <a:pt x="3236" y="17941"/>
                </a:cubicBezTo>
                <a:cubicBezTo>
                  <a:pt x="3232" y="17968"/>
                  <a:pt x="3225" y="18022"/>
                  <a:pt x="3221" y="18063"/>
                </a:cubicBezTo>
                <a:cubicBezTo>
                  <a:pt x="3220" y="18066"/>
                  <a:pt x="3197" y="18069"/>
                  <a:pt x="3189" y="18072"/>
                </a:cubicBezTo>
                <a:cubicBezTo>
                  <a:pt x="3231" y="18260"/>
                  <a:pt x="3168" y="18689"/>
                  <a:pt x="3085" y="18705"/>
                </a:cubicBezTo>
                <a:cubicBezTo>
                  <a:pt x="3065" y="18709"/>
                  <a:pt x="3046" y="18673"/>
                  <a:pt x="3029" y="18622"/>
                </a:cubicBezTo>
                <a:cubicBezTo>
                  <a:pt x="3014" y="18617"/>
                  <a:pt x="2995" y="18602"/>
                  <a:pt x="2960" y="18559"/>
                </a:cubicBezTo>
                <a:cubicBezTo>
                  <a:pt x="2883" y="18463"/>
                  <a:pt x="2865" y="18463"/>
                  <a:pt x="2661" y="18554"/>
                </a:cubicBezTo>
                <a:cubicBezTo>
                  <a:pt x="2541" y="18608"/>
                  <a:pt x="2312" y="18751"/>
                  <a:pt x="2152" y="18874"/>
                </a:cubicBezTo>
                <a:cubicBezTo>
                  <a:pt x="1874" y="19085"/>
                  <a:pt x="1837" y="19096"/>
                  <a:pt x="1410" y="19096"/>
                </a:cubicBezTo>
                <a:cubicBezTo>
                  <a:pt x="1162" y="19096"/>
                  <a:pt x="942" y="19079"/>
                  <a:pt x="919" y="19059"/>
                </a:cubicBezTo>
                <a:cubicBezTo>
                  <a:pt x="868" y="19012"/>
                  <a:pt x="902" y="18968"/>
                  <a:pt x="983" y="18943"/>
                </a:cubicBezTo>
                <a:cubicBezTo>
                  <a:pt x="772" y="18952"/>
                  <a:pt x="426" y="18958"/>
                  <a:pt x="0" y="18963"/>
                </a:cubicBezTo>
                <a:lnTo>
                  <a:pt x="0" y="20810"/>
                </a:lnTo>
                <a:cubicBezTo>
                  <a:pt x="564" y="20818"/>
                  <a:pt x="962" y="20828"/>
                  <a:pt x="970" y="20840"/>
                </a:cubicBezTo>
                <a:cubicBezTo>
                  <a:pt x="988" y="20866"/>
                  <a:pt x="955" y="20926"/>
                  <a:pt x="903" y="20982"/>
                </a:cubicBezTo>
                <a:cubicBezTo>
                  <a:pt x="905" y="20983"/>
                  <a:pt x="986" y="20982"/>
                  <a:pt x="986" y="20982"/>
                </a:cubicBezTo>
                <a:cubicBezTo>
                  <a:pt x="1002" y="20997"/>
                  <a:pt x="982" y="21063"/>
                  <a:pt x="943" y="21130"/>
                </a:cubicBezTo>
                <a:lnTo>
                  <a:pt x="870" y="21250"/>
                </a:lnTo>
                <a:lnTo>
                  <a:pt x="0" y="21248"/>
                </a:lnTo>
                <a:lnTo>
                  <a:pt x="0" y="21600"/>
                </a:lnTo>
                <a:lnTo>
                  <a:pt x="3756" y="21600"/>
                </a:lnTo>
                <a:lnTo>
                  <a:pt x="21600" y="21600"/>
                </a:lnTo>
                <a:lnTo>
                  <a:pt x="21600" y="21221"/>
                </a:lnTo>
                <a:cubicBezTo>
                  <a:pt x="21447" y="21228"/>
                  <a:pt x="21260" y="21234"/>
                  <a:pt x="20984" y="21239"/>
                </a:cubicBezTo>
                <a:cubicBezTo>
                  <a:pt x="20003" y="21255"/>
                  <a:pt x="19956" y="21250"/>
                  <a:pt x="19888" y="21135"/>
                </a:cubicBezTo>
                <a:cubicBezTo>
                  <a:pt x="19849" y="21069"/>
                  <a:pt x="19832" y="20994"/>
                  <a:pt x="19850" y="20968"/>
                </a:cubicBezTo>
                <a:cubicBezTo>
                  <a:pt x="19867" y="20942"/>
                  <a:pt x="20343" y="20919"/>
                  <a:pt x="20906" y="20916"/>
                </a:cubicBezTo>
                <a:cubicBezTo>
                  <a:pt x="21155" y="20915"/>
                  <a:pt x="21391" y="20907"/>
                  <a:pt x="21600" y="20898"/>
                </a:cubicBezTo>
                <a:lnTo>
                  <a:pt x="21600" y="6965"/>
                </a:lnTo>
                <a:cubicBezTo>
                  <a:pt x="21315" y="6588"/>
                  <a:pt x="21105" y="6275"/>
                  <a:pt x="21105" y="6223"/>
                </a:cubicBezTo>
                <a:cubicBezTo>
                  <a:pt x="21105" y="6190"/>
                  <a:pt x="21075" y="6181"/>
                  <a:pt x="21039" y="6201"/>
                </a:cubicBezTo>
                <a:cubicBezTo>
                  <a:pt x="21004" y="6221"/>
                  <a:pt x="20957" y="6189"/>
                  <a:pt x="20934" y="6131"/>
                </a:cubicBezTo>
                <a:cubicBezTo>
                  <a:pt x="20911" y="6073"/>
                  <a:pt x="20852" y="5983"/>
                  <a:pt x="20802" y="5930"/>
                </a:cubicBezTo>
                <a:cubicBezTo>
                  <a:pt x="20757" y="5882"/>
                  <a:pt x="20748" y="5853"/>
                  <a:pt x="20761" y="5825"/>
                </a:cubicBezTo>
                <a:cubicBezTo>
                  <a:pt x="20739" y="5781"/>
                  <a:pt x="20744" y="5716"/>
                  <a:pt x="20786" y="5644"/>
                </a:cubicBezTo>
                <a:cubicBezTo>
                  <a:pt x="20802" y="5618"/>
                  <a:pt x="20809" y="5580"/>
                  <a:pt x="20816" y="5545"/>
                </a:cubicBezTo>
                <a:cubicBezTo>
                  <a:pt x="20750" y="5523"/>
                  <a:pt x="20667" y="5370"/>
                  <a:pt x="20565" y="5079"/>
                </a:cubicBezTo>
                <a:cubicBezTo>
                  <a:pt x="20559" y="5060"/>
                  <a:pt x="20560" y="5051"/>
                  <a:pt x="20557" y="5036"/>
                </a:cubicBezTo>
                <a:cubicBezTo>
                  <a:pt x="20509" y="4914"/>
                  <a:pt x="20481" y="4797"/>
                  <a:pt x="20502" y="4765"/>
                </a:cubicBezTo>
                <a:cubicBezTo>
                  <a:pt x="20502" y="4765"/>
                  <a:pt x="20503" y="4766"/>
                  <a:pt x="20504" y="4765"/>
                </a:cubicBezTo>
                <a:cubicBezTo>
                  <a:pt x="20489" y="4721"/>
                  <a:pt x="20483" y="4678"/>
                  <a:pt x="20498" y="4656"/>
                </a:cubicBezTo>
                <a:cubicBezTo>
                  <a:pt x="20508" y="4641"/>
                  <a:pt x="20523" y="4631"/>
                  <a:pt x="20542" y="4627"/>
                </a:cubicBezTo>
                <a:cubicBezTo>
                  <a:pt x="20443" y="4548"/>
                  <a:pt x="20272" y="4296"/>
                  <a:pt x="20301" y="4253"/>
                </a:cubicBezTo>
                <a:cubicBezTo>
                  <a:pt x="20308" y="4243"/>
                  <a:pt x="20328" y="4239"/>
                  <a:pt x="20354" y="4238"/>
                </a:cubicBezTo>
                <a:cubicBezTo>
                  <a:pt x="20356" y="4223"/>
                  <a:pt x="20356" y="4210"/>
                  <a:pt x="20367" y="4193"/>
                </a:cubicBezTo>
                <a:cubicBezTo>
                  <a:pt x="20415" y="4122"/>
                  <a:pt x="20759" y="4164"/>
                  <a:pt x="20885" y="4256"/>
                </a:cubicBezTo>
                <a:cubicBezTo>
                  <a:pt x="20924" y="4284"/>
                  <a:pt x="20970" y="4294"/>
                  <a:pt x="20989" y="4277"/>
                </a:cubicBezTo>
                <a:cubicBezTo>
                  <a:pt x="21008" y="4259"/>
                  <a:pt x="21121" y="4298"/>
                  <a:pt x="21240" y="4363"/>
                </a:cubicBezTo>
                <a:cubicBezTo>
                  <a:pt x="21254" y="4371"/>
                  <a:pt x="21272" y="4377"/>
                  <a:pt x="21288" y="4385"/>
                </a:cubicBezTo>
                <a:cubicBezTo>
                  <a:pt x="21145" y="4303"/>
                  <a:pt x="21023" y="4250"/>
                  <a:pt x="20950" y="4250"/>
                </a:cubicBezTo>
                <a:cubicBezTo>
                  <a:pt x="20898" y="4250"/>
                  <a:pt x="20838" y="4224"/>
                  <a:pt x="20816" y="4192"/>
                </a:cubicBezTo>
                <a:cubicBezTo>
                  <a:pt x="20807" y="4179"/>
                  <a:pt x="20778" y="4167"/>
                  <a:pt x="20747" y="4157"/>
                </a:cubicBezTo>
                <a:cubicBezTo>
                  <a:pt x="20735" y="4153"/>
                  <a:pt x="20727" y="4153"/>
                  <a:pt x="20716" y="4149"/>
                </a:cubicBezTo>
                <a:cubicBezTo>
                  <a:pt x="20677" y="4140"/>
                  <a:pt x="20634" y="4133"/>
                  <a:pt x="20588" y="4133"/>
                </a:cubicBezTo>
                <a:cubicBezTo>
                  <a:pt x="20406" y="4133"/>
                  <a:pt x="20170" y="3975"/>
                  <a:pt x="20171" y="3871"/>
                </a:cubicBezTo>
                <a:cubicBezTo>
                  <a:pt x="20141" y="3812"/>
                  <a:pt x="20167" y="3777"/>
                  <a:pt x="20242" y="3769"/>
                </a:cubicBezTo>
                <a:cubicBezTo>
                  <a:pt x="20360" y="3757"/>
                  <a:pt x="20602" y="3815"/>
                  <a:pt x="20904" y="3920"/>
                </a:cubicBezTo>
                <a:cubicBezTo>
                  <a:pt x="21010" y="3955"/>
                  <a:pt x="21117" y="3997"/>
                  <a:pt x="21221" y="4043"/>
                </a:cubicBezTo>
                <a:cubicBezTo>
                  <a:pt x="21228" y="4046"/>
                  <a:pt x="21236" y="4048"/>
                  <a:pt x="21243" y="4052"/>
                </a:cubicBezTo>
                <a:cubicBezTo>
                  <a:pt x="21300" y="4075"/>
                  <a:pt x="21346" y="4088"/>
                  <a:pt x="21405" y="4115"/>
                </a:cubicBezTo>
                <a:cubicBezTo>
                  <a:pt x="21478" y="4147"/>
                  <a:pt x="21538" y="4178"/>
                  <a:pt x="21600" y="4211"/>
                </a:cubicBezTo>
                <a:lnTo>
                  <a:pt x="21600" y="4119"/>
                </a:lnTo>
                <a:cubicBezTo>
                  <a:pt x="21537" y="4101"/>
                  <a:pt x="21423" y="4056"/>
                  <a:pt x="21292" y="3992"/>
                </a:cubicBezTo>
                <a:cubicBezTo>
                  <a:pt x="21132" y="3915"/>
                  <a:pt x="20822" y="3818"/>
                  <a:pt x="20603" y="3777"/>
                </a:cubicBezTo>
                <a:cubicBezTo>
                  <a:pt x="20320" y="3724"/>
                  <a:pt x="20178" y="3664"/>
                  <a:pt x="20111" y="3571"/>
                </a:cubicBezTo>
                <a:cubicBezTo>
                  <a:pt x="20037" y="3468"/>
                  <a:pt x="20044" y="3421"/>
                  <a:pt x="20124" y="3412"/>
                </a:cubicBezTo>
                <a:cubicBezTo>
                  <a:pt x="19999" y="3317"/>
                  <a:pt x="19867" y="3081"/>
                  <a:pt x="19930" y="3025"/>
                </a:cubicBezTo>
                <a:cubicBezTo>
                  <a:pt x="19993" y="2971"/>
                  <a:pt x="21039" y="3170"/>
                  <a:pt x="21286" y="3283"/>
                </a:cubicBezTo>
                <a:cubicBezTo>
                  <a:pt x="21375" y="3324"/>
                  <a:pt x="21511" y="3369"/>
                  <a:pt x="21600" y="3390"/>
                </a:cubicBezTo>
                <a:lnTo>
                  <a:pt x="21600" y="3382"/>
                </a:lnTo>
                <a:cubicBezTo>
                  <a:pt x="21237" y="3237"/>
                  <a:pt x="20714" y="3095"/>
                  <a:pt x="20353" y="3052"/>
                </a:cubicBezTo>
                <a:cubicBezTo>
                  <a:pt x="20087" y="3021"/>
                  <a:pt x="19904" y="2941"/>
                  <a:pt x="19907" y="2876"/>
                </a:cubicBezTo>
                <a:cubicBezTo>
                  <a:pt x="19873" y="2857"/>
                  <a:pt x="19841" y="2835"/>
                  <a:pt x="19810" y="2809"/>
                </a:cubicBezTo>
                <a:cubicBezTo>
                  <a:pt x="19635" y="2659"/>
                  <a:pt x="19634" y="2593"/>
                  <a:pt x="19798" y="2591"/>
                </a:cubicBezTo>
                <a:cubicBezTo>
                  <a:pt x="19710" y="2567"/>
                  <a:pt x="19645" y="2537"/>
                  <a:pt x="19604" y="2501"/>
                </a:cubicBezTo>
                <a:cubicBezTo>
                  <a:pt x="19516" y="2423"/>
                  <a:pt x="19499" y="2397"/>
                  <a:pt x="19541" y="2373"/>
                </a:cubicBezTo>
                <a:cubicBezTo>
                  <a:pt x="19399" y="2329"/>
                  <a:pt x="19337" y="2281"/>
                  <a:pt x="19349" y="2230"/>
                </a:cubicBezTo>
                <a:cubicBezTo>
                  <a:pt x="19311" y="2214"/>
                  <a:pt x="19295" y="2212"/>
                  <a:pt x="19256" y="2193"/>
                </a:cubicBezTo>
                <a:cubicBezTo>
                  <a:pt x="19100" y="2116"/>
                  <a:pt x="19060" y="2068"/>
                  <a:pt x="19111" y="2022"/>
                </a:cubicBezTo>
                <a:cubicBezTo>
                  <a:pt x="19136" y="1999"/>
                  <a:pt x="19218" y="1989"/>
                  <a:pt x="19380" y="1989"/>
                </a:cubicBezTo>
                <a:cubicBezTo>
                  <a:pt x="19542" y="1990"/>
                  <a:pt x="19784" y="2001"/>
                  <a:pt x="20126" y="2025"/>
                </a:cubicBezTo>
                <a:cubicBezTo>
                  <a:pt x="20607" y="2059"/>
                  <a:pt x="20871" y="2081"/>
                  <a:pt x="21058" y="2104"/>
                </a:cubicBezTo>
                <a:cubicBezTo>
                  <a:pt x="20735" y="2063"/>
                  <a:pt x="20385" y="2026"/>
                  <a:pt x="20052" y="2007"/>
                </a:cubicBezTo>
                <a:cubicBezTo>
                  <a:pt x="19043" y="1948"/>
                  <a:pt x="18915" y="1933"/>
                  <a:pt x="18846" y="1870"/>
                </a:cubicBezTo>
                <a:cubicBezTo>
                  <a:pt x="18816" y="1843"/>
                  <a:pt x="18809" y="1822"/>
                  <a:pt x="18825" y="1804"/>
                </a:cubicBezTo>
                <a:cubicBezTo>
                  <a:pt x="18590" y="1756"/>
                  <a:pt x="18468" y="1696"/>
                  <a:pt x="18514" y="1628"/>
                </a:cubicBezTo>
                <a:cubicBezTo>
                  <a:pt x="18538" y="1592"/>
                  <a:pt x="18836" y="1573"/>
                  <a:pt x="19214" y="1573"/>
                </a:cubicBezTo>
                <a:cubicBezTo>
                  <a:pt x="19592" y="1574"/>
                  <a:pt x="20050" y="1593"/>
                  <a:pt x="20400" y="1630"/>
                </a:cubicBezTo>
                <a:cubicBezTo>
                  <a:pt x="20699" y="1661"/>
                  <a:pt x="21097" y="1703"/>
                  <a:pt x="21283" y="1723"/>
                </a:cubicBezTo>
                <a:cubicBezTo>
                  <a:pt x="21383" y="1733"/>
                  <a:pt x="21490" y="1750"/>
                  <a:pt x="21600" y="1768"/>
                </a:cubicBezTo>
                <a:lnTo>
                  <a:pt x="21600" y="1704"/>
                </a:lnTo>
                <a:cubicBezTo>
                  <a:pt x="21027" y="1620"/>
                  <a:pt x="20359" y="1568"/>
                  <a:pt x="19535" y="1542"/>
                </a:cubicBezTo>
                <a:cubicBezTo>
                  <a:pt x="18659" y="1514"/>
                  <a:pt x="18078" y="1457"/>
                  <a:pt x="17722" y="1363"/>
                </a:cubicBezTo>
                <a:cubicBezTo>
                  <a:pt x="17676" y="1350"/>
                  <a:pt x="17659" y="1310"/>
                  <a:pt x="17684" y="1273"/>
                </a:cubicBezTo>
                <a:cubicBezTo>
                  <a:pt x="17689" y="1266"/>
                  <a:pt x="17717" y="1262"/>
                  <a:pt x="17735" y="1257"/>
                </a:cubicBezTo>
                <a:cubicBezTo>
                  <a:pt x="17726" y="1256"/>
                  <a:pt x="17697" y="1254"/>
                  <a:pt x="17689" y="1253"/>
                </a:cubicBezTo>
                <a:cubicBezTo>
                  <a:pt x="17589" y="1234"/>
                  <a:pt x="17471" y="1243"/>
                  <a:pt x="17429" y="1275"/>
                </a:cubicBezTo>
                <a:cubicBezTo>
                  <a:pt x="17328" y="1351"/>
                  <a:pt x="16846" y="1204"/>
                  <a:pt x="16846" y="1097"/>
                </a:cubicBezTo>
                <a:cubicBezTo>
                  <a:pt x="16846" y="1064"/>
                  <a:pt x="16972" y="1044"/>
                  <a:pt x="17240" y="1029"/>
                </a:cubicBezTo>
                <a:cubicBezTo>
                  <a:pt x="17273" y="989"/>
                  <a:pt x="17641" y="981"/>
                  <a:pt x="18222" y="979"/>
                </a:cubicBezTo>
                <a:cubicBezTo>
                  <a:pt x="17639" y="972"/>
                  <a:pt x="17012" y="957"/>
                  <a:pt x="16815" y="939"/>
                </a:cubicBezTo>
                <a:cubicBezTo>
                  <a:pt x="16586" y="918"/>
                  <a:pt x="16336" y="924"/>
                  <a:pt x="16258" y="953"/>
                </a:cubicBezTo>
                <a:cubicBezTo>
                  <a:pt x="16084" y="1018"/>
                  <a:pt x="15611" y="838"/>
                  <a:pt x="15713" y="745"/>
                </a:cubicBezTo>
                <a:cubicBezTo>
                  <a:pt x="15719" y="740"/>
                  <a:pt x="15794" y="736"/>
                  <a:pt x="15838" y="732"/>
                </a:cubicBezTo>
                <a:cubicBezTo>
                  <a:pt x="15789" y="726"/>
                  <a:pt x="15724" y="720"/>
                  <a:pt x="15716" y="712"/>
                </a:cubicBezTo>
                <a:cubicBezTo>
                  <a:pt x="15683" y="682"/>
                  <a:pt x="15679" y="662"/>
                  <a:pt x="15693" y="643"/>
                </a:cubicBezTo>
                <a:cubicBezTo>
                  <a:pt x="15339" y="642"/>
                  <a:pt x="15195" y="642"/>
                  <a:pt x="14808" y="641"/>
                </a:cubicBezTo>
                <a:close/>
                <a:moveTo>
                  <a:pt x="21142" y="2114"/>
                </a:moveTo>
                <a:cubicBezTo>
                  <a:pt x="21300" y="2137"/>
                  <a:pt x="21385" y="2161"/>
                  <a:pt x="21468" y="2200"/>
                </a:cubicBezTo>
                <a:cubicBezTo>
                  <a:pt x="21498" y="2214"/>
                  <a:pt x="21547" y="2230"/>
                  <a:pt x="21600" y="2245"/>
                </a:cubicBezTo>
                <a:lnTo>
                  <a:pt x="21600" y="2187"/>
                </a:lnTo>
                <a:cubicBezTo>
                  <a:pt x="21461" y="2162"/>
                  <a:pt x="21315" y="2137"/>
                  <a:pt x="21142" y="2114"/>
                </a:cubicBezTo>
                <a:close/>
                <a:moveTo>
                  <a:pt x="20889" y="2738"/>
                </a:moveTo>
                <a:cubicBezTo>
                  <a:pt x="21177" y="2791"/>
                  <a:pt x="21408" y="2847"/>
                  <a:pt x="21600" y="2912"/>
                </a:cubicBezTo>
                <a:lnTo>
                  <a:pt x="21600" y="2902"/>
                </a:lnTo>
                <a:cubicBezTo>
                  <a:pt x="21585" y="2896"/>
                  <a:pt x="21570" y="2891"/>
                  <a:pt x="21556" y="2884"/>
                </a:cubicBezTo>
                <a:cubicBezTo>
                  <a:pt x="21446" y="2833"/>
                  <a:pt x="21200" y="2784"/>
                  <a:pt x="20889" y="2738"/>
                </a:cubicBezTo>
                <a:close/>
                <a:moveTo>
                  <a:pt x="5981" y="14623"/>
                </a:moveTo>
                <a:cubicBezTo>
                  <a:pt x="5947" y="14622"/>
                  <a:pt x="5890" y="14647"/>
                  <a:pt x="5831" y="14671"/>
                </a:cubicBezTo>
                <a:cubicBezTo>
                  <a:pt x="5922" y="14667"/>
                  <a:pt x="6005" y="14666"/>
                  <a:pt x="6083" y="14669"/>
                </a:cubicBezTo>
                <a:cubicBezTo>
                  <a:pt x="6046" y="14642"/>
                  <a:pt x="6015" y="14624"/>
                  <a:pt x="5981" y="14623"/>
                </a:cubicBezTo>
                <a:close/>
                <a:moveTo>
                  <a:pt x="6361" y="14662"/>
                </a:moveTo>
                <a:cubicBezTo>
                  <a:pt x="6333" y="14660"/>
                  <a:pt x="6318" y="14672"/>
                  <a:pt x="6304" y="14689"/>
                </a:cubicBezTo>
                <a:cubicBezTo>
                  <a:pt x="6367" y="14700"/>
                  <a:pt x="6429" y="14710"/>
                  <a:pt x="6476" y="14727"/>
                </a:cubicBezTo>
                <a:cubicBezTo>
                  <a:pt x="6517" y="14742"/>
                  <a:pt x="6519" y="14748"/>
                  <a:pt x="6543" y="14758"/>
                </a:cubicBezTo>
                <a:cubicBezTo>
                  <a:pt x="6573" y="14759"/>
                  <a:pt x="6612" y="14759"/>
                  <a:pt x="6636" y="14760"/>
                </a:cubicBezTo>
                <a:cubicBezTo>
                  <a:pt x="6615" y="14751"/>
                  <a:pt x="6595" y="14746"/>
                  <a:pt x="6574" y="14737"/>
                </a:cubicBezTo>
                <a:cubicBezTo>
                  <a:pt x="6465" y="14689"/>
                  <a:pt x="6402" y="14665"/>
                  <a:pt x="6361" y="14662"/>
                </a:cubicBezTo>
                <a:close/>
                <a:moveTo>
                  <a:pt x="5348" y="14691"/>
                </a:moveTo>
                <a:cubicBezTo>
                  <a:pt x="5281" y="14688"/>
                  <a:pt x="5217" y="14701"/>
                  <a:pt x="5197" y="14731"/>
                </a:cubicBezTo>
                <a:cubicBezTo>
                  <a:pt x="5195" y="14733"/>
                  <a:pt x="5190" y="14736"/>
                  <a:pt x="5186" y="14738"/>
                </a:cubicBezTo>
                <a:cubicBezTo>
                  <a:pt x="5265" y="14726"/>
                  <a:pt x="5338" y="14717"/>
                  <a:pt x="5411" y="14708"/>
                </a:cubicBezTo>
                <a:cubicBezTo>
                  <a:pt x="5389" y="14703"/>
                  <a:pt x="5372" y="14692"/>
                  <a:pt x="5348" y="14691"/>
                </a:cubicBezTo>
                <a:close/>
                <a:moveTo>
                  <a:pt x="5592" y="15117"/>
                </a:moveTo>
                <a:cubicBezTo>
                  <a:pt x="5507" y="15126"/>
                  <a:pt x="5428" y="15132"/>
                  <a:pt x="5312" y="15152"/>
                </a:cubicBezTo>
                <a:cubicBezTo>
                  <a:pt x="5411" y="15136"/>
                  <a:pt x="5507" y="15126"/>
                  <a:pt x="5592" y="15117"/>
                </a:cubicBezTo>
                <a:close/>
                <a:moveTo>
                  <a:pt x="5183" y="15177"/>
                </a:moveTo>
                <a:cubicBezTo>
                  <a:pt x="5049" y="15201"/>
                  <a:pt x="4928" y="15219"/>
                  <a:pt x="4761" y="15254"/>
                </a:cubicBezTo>
                <a:cubicBezTo>
                  <a:pt x="4644" y="15278"/>
                  <a:pt x="4546" y="15306"/>
                  <a:pt x="4470" y="15331"/>
                </a:cubicBezTo>
                <a:cubicBezTo>
                  <a:pt x="4489" y="15332"/>
                  <a:pt x="4501" y="15335"/>
                  <a:pt x="4516" y="15337"/>
                </a:cubicBezTo>
                <a:cubicBezTo>
                  <a:pt x="4619" y="15291"/>
                  <a:pt x="4845" y="15239"/>
                  <a:pt x="5183" y="15177"/>
                </a:cubicBezTo>
                <a:close/>
                <a:moveTo>
                  <a:pt x="953" y="15315"/>
                </a:moveTo>
                <a:cubicBezTo>
                  <a:pt x="889" y="15310"/>
                  <a:pt x="843" y="15322"/>
                  <a:pt x="812" y="15345"/>
                </a:cubicBezTo>
                <a:cubicBezTo>
                  <a:pt x="892" y="15345"/>
                  <a:pt x="1020" y="15346"/>
                  <a:pt x="1097" y="15346"/>
                </a:cubicBezTo>
                <a:cubicBezTo>
                  <a:pt x="1045" y="15330"/>
                  <a:pt x="996" y="15319"/>
                  <a:pt x="953" y="15315"/>
                </a:cubicBezTo>
                <a:close/>
                <a:moveTo>
                  <a:pt x="3760" y="16580"/>
                </a:moveTo>
                <a:cubicBezTo>
                  <a:pt x="3740" y="16582"/>
                  <a:pt x="3717" y="16594"/>
                  <a:pt x="3687" y="16620"/>
                </a:cubicBezTo>
                <a:cubicBezTo>
                  <a:pt x="3673" y="16632"/>
                  <a:pt x="3631" y="16650"/>
                  <a:pt x="3599" y="16667"/>
                </a:cubicBezTo>
                <a:cubicBezTo>
                  <a:pt x="3690" y="16672"/>
                  <a:pt x="3751" y="16680"/>
                  <a:pt x="3791" y="16690"/>
                </a:cubicBezTo>
                <a:cubicBezTo>
                  <a:pt x="3798" y="16661"/>
                  <a:pt x="3807" y="16630"/>
                  <a:pt x="3814" y="16599"/>
                </a:cubicBezTo>
                <a:cubicBezTo>
                  <a:pt x="3796" y="16584"/>
                  <a:pt x="3780" y="16577"/>
                  <a:pt x="3760" y="16580"/>
                </a:cubicBezTo>
                <a:close/>
                <a:moveTo>
                  <a:pt x="2981" y="18226"/>
                </a:moveTo>
                <a:lnTo>
                  <a:pt x="2861" y="18285"/>
                </a:lnTo>
                <a:cubicBezTo>
                  <a:pt x="2874" y="18285"/>
                  <a:pt x="2886" y="18281"/>
                  <a:pt x="2899" y="18281"/>
                </a:cubicBezTo>
                <a:cubicBezTo>
                  <a:pt x="2933" y="18281"/>
                  <a:pt x="2959" y="18290"/>
                  <a:pt x="2986" y="18298"/>
                </a:cubicBezTo>
                <a:lnTo>
                  <a:pt x="2981" y="18226"/>
                </a:lnTo>
                <a:close/>
              </a:path>
            </a:pathLst>
          </a:custGeom>
          <a:ln w="12700">
            <a:miter lim="400000"/>
          </a:ln>
          <a:effectLst>
            <a:outerShdw sx="100000" sy="100000" kx="0" ky="0" algn="b" rotWithShape="0" blurRad="88900" dist="63500" dir="12266638">
              <a:srgbClr val="000000">
                <a:alpha val="81193"/>
              </a:srgbClr>
            </a:outerShdw>
          </a:effectLst>
        </p:spPr>
      </p:pic>
      <p:pic>
        <p:nvPicPr>
          <p:cNvPr id="222" name="Line Line" descr="Line Line"/>
          <p:cNvPicPr>
            <a:picLocks noChangeAspect="0"/>
          </p:cNvPicPr>
          <p:nvPr/>
        </p:nvPicPr>
        <p:blipFill>
          <a:blip r:embed="rId3">
            <a:extLst/>
          </a:blip>
          <a:stretch>
            <a:fillRect/>
          </a:stretch>
        </p:blipFill>
        <p:spPr>
          <a:xfrm>
            <a:off x="-12701" y="2890523"/>
            <a:ext cx="24409404" cy="1295401"/>
          </a:xfrm>
          <a:prstGeom prst="rect">
            <a:avLst/>
          </a:prstGeom>
          <a:effectLst>
            <a:outerShdw sx="100000" sy="100000" kx="0" ky="0" algn="b" rotWithShape="0" blurRad="88900" dist="63500" dir="2700000">
              <a:srgbClr val="000000">
                <a:alpha val="72459"/>
              </a:srgbClr>
            </a:outerShdw>
          </a:effectLst>
        </p:spPr>
      </p:pic>
      <p:sp>
        <p:nvSpPr>
          <p:cNvPr id="223"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24"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25"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26" name="We All Live For Someone, or something …"/>
          <p:cNvSpPr txBox="1"/>
          <p:nvPr/>
        </p:nvSpPr>
        <p:spPr>
          <a:xfrm>
            <a:off x="2186657" y="2927035"/>
            <a:ext cx="20010686" cy="12223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7000">
                <a:solidFill>
                  <a:srgbClr val="FFFFFF"/>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We All Live For Someone, or something …</a:t>
            </a:r>
          </a:p>
        </p:txBody>
      </p:sp>
      <p:sp>
        <p:nvSpPr>
          <p:cNvPr id="227" name="Other People (Family, Friends, Mentors, … )"/>
          <p:cNvSpPr txBox="1"/>
          <p:nvPr/>
        </p:nvSpPr>
        <p:spPr>
          <a:xfrm>
            <a:off x="1500089" y="4513932"/>
            <a:ext cx="21383821" cy="1222376"/>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sz="7000">
                <a:solidFill>
                  <a:srgbClr val="FFFFFF"/>
                </a:solidFill>
                <a:latin typeface="Century Gothic"/>
                <a:ea typeface="Century Gothic"/>
                <a:cs typeface="Century Gothic"/>
                <a:sym typeface="Century Gothic"/>
              </a:defRPr>
            </a:pPr>
            <a:r>
              <a:rPr b="1">
                <a:solidFill>
                  <a:srgbClr val="EAAB5C"/>
                </a:solidFill>
              </a:rPr>
              <a:t>Other People </a:t>
            </a:r>
            <a:r>
              <a:t>(Family, Friends, Mentors, … )</a:t>
            </a:r>
          </a:p>
        </p:txBody>
      </p:sp>
      <p:sp>
        <p:nvSpPr>
          <p:cNvPr id="228" name="Family (Mat 10:34-38)…"/>
          <p:cNvSpPr txBox="1"/>
          <p:nvPr/>
        </p:nvSpPr>
        <p:spPr>
          <a:xfrm>
            <a:off x="7213670" y="6265109"/>
            <a:ext cx="16785431" cy="722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400" indent="-914400">
              <a:lnSpc>
                <a:spcPct val="100000"/>
              </a:lnSpc>
              <a:spcBef>
                <a:spcPts val="3700"/>
              </a:spcBef>
              <a:buSzPct val="80000"/>
              <a:buBlip>
                <a:blip r:embed="rId6"/>
              </a:buBlip>
              <a:defRPr sz="7400">
                <a:latin typeface="Century Gothic"/>
                <a:ea typeface="Century Gothic"/>
                <a:cs typeface="Century Gothic"/>
                <a:sym typeface="Century Gothic"/>
              </a:defRPr>
            </a:pPr>
            <a:r>
              <a:rPr b="1"/>
              <a:t>Family</a:t>
            </a:r>
            <a:r>
              <a:t> (Mat 10:34-38)</a:t>
            </a:r>
          </a:p>
          <a:p>
            <a:pPr marL="914400" indent="-914400">
              <a:lnSpc>
                <a:spcPct val="100000"/>
              </a:lnSpc>
              <a:spcBef>
                <a:spcPts val="3700"/>
              </a:spcBef>
              <a:buSzPct val="80000"/>
              <a:buBlip>
                <a:blip r:embed="rId6"/>
              </a:buBlip>
              <a:defRPr sz="7400">
                <a:latin typeface="Century Gothic"/>
                <a:ea typeface="Century Gothic"/>
                <a:cs typeface="Century Gothic"/>
                <a:sym typeface="Century Gothic"/>
              </a:defRPr>
            </a:pPr>
            <a:r>
              <a:rPr b="1"/>
              <a:t>Friends</a:t>
            </a:r>
            <a:r>
              <a:t> (1 Cor 15:33; Prov 1:10-19)</a:t>
            </a:r>
          </a:p>
          <a:p>
            <a:pPr marL="914400" indent="-914400">
              <a:lnSpc>
                <a:spcPct val="100000"/>
              </a:lnSpc>
              <a:spcBef>
                <a:spcPts val="3700"/>
              </a:spcBef>
              <a:buSzPct val="80000"/>
              <a:buBlip>
                <a:blip r:embed="rId6"/>
              </a:buBlip>
              <a:defRPr sz="7400">
                <a:latin typeface="Century Gothic"/>
                <a:ea typeface="Century Gothic"/>
                <a:cs typeface="Century Gothic"/>
                <a:sym typeface="Century Gothic"/>
              </a:defRPr>
            </a:pPr>
            <a:r>
              <a:rPr b="1"/>
              <a:t>Mentors</a:t>
            </a:r>
            <a:r>
              <a:t> (Mat 7:15; 2 Pet 2:2; 18-22)</a:t>
            </a:r>
          </a:p>
          <a:p>
            <a:pPr marL="914400" indent="-914400">
              <a:lnSpc>
                <a:spcPct val="100000"/>
              </a:lnSpc>
              <a:spcBef>
                <a:spcPts val="3700"/>
              </a:spcBef>
              <a:buSzPct val="80000"/>
              <a:buBlip>
                <a:blip r:embed="rId6"/>
              </a:buBlip>
              <a:defRPr sz="7400">
                <a:latin typeface="Century Gothic"/>
                <a:ea typeface="Century Gothic"/>
                <a:cs typeface="Century Gothic"/>
                <a:sym typeface="Century Gothic"/>
              </a:defRPr>
            </a:pPr>
            <a:r>
              <a:rPr b="1"/>
              <a:t>Opposition</a:t>
            </a:r>
            <a:r>
              <a:t> (Mat. 10:28; Ac. 4:13; 20:24; 1 Pe. 3:14).</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Image" descr="Image"/>
          <p:cNvPicPr>
            <a:picLocks noChangeAspect="1"/>
          </p:cNvPicPr>
          <p:nvPr/>
        </p:nvPicPr>
        <p:blipFill>
          <a:blip r:embed="rId2">
            <a:alphaModFix amt="30220"/>
            <a:extLst/>
          </a:blip>
          <a:srcRect l="42438" t="0" r="14078" b="0"/>
          <a:stretch>
            <a:fillRect/>
          </a:stretch>
        </p:blipFill>
        <p:spPr>
          <a:xfrm flipH="1">
            <a:off x="-35416" y="3069552"/>
            <a:ext cx="10399316" cy="11435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8"/>
                </a:lnTo>
                <a:cubicBezTo>
                  <a:pt x="1406" y="148"/>
                  <a:pt x="2295" y="146"/>
                  <a:pt x="3980" y="146"/>
                </a:cubicBezTo>
                <a:cubicBezTo>
                  <a:pt x="15093" y="146"/>
                  <a:pt x="19493" y="148"/>
                  <a:pt x="21600" y="205"/>
                </a:cubicBezTo>
                <a:lnTo>
                  <a:pt x="21600" y="0"/>
                </a:lnTo>
                <a:lnTo>
                  <a:pt x="3756" y="0"/>
                </a:lnTo>
                <a:lnTo>
                  <a:pt x="0" y="0"/>
                </a:lnTo>
                <a:close/>
                <a:moveTo>
                  <a:pt x="14808" y="641"/>
                </a:moveTo>
                <a:cubicBezTo>
                  <a:pt x="14805" y="668"/>
                  <a:pt x="14795" y="696"/>
                  <a:pt x="14770" y="718"/>
                </a:cubicBezTo>
                <a:cubicBezTo>
                  <a:pt x="14740" y="746"/>
                  <a:pt x="13447" y="764"/>
                  <a:pt x="11021" y="777"/>
                </a:cubicBezTo>
                <a:cubicBezTo>
                  <a:pt x="12217" y="780"/>
                  <a:pt x="13781" y="780"/>
                  <a:pt x="13803" y="788"/>
                </a:cubicBezTo>
                <a:cubicBezTo>
                  <a:pt x="13886" y="817"/>
                  <a:pt x="13878" y="842"/>
                  <a:pt x="13754" y="934"/>
                </a:cubicBezTo>
                <a:cubicBezTo>
                  <a:pt x="13691" y="981"/>
                  <a:pt x="13424" y="1006"/>
                  <a:pt x="12371" y="1022"/>
                </a:cubicBezTo>
                <a:cubicBezTo>
                  <a:pt x="12594" y="1026"/>
                  <a:pt x="12979" y="1029"/>
                  <a:pt x="12985" y="1034"/>
                </a:cubicBezTo>
                <a:cubicBezTo>
                  <a:pt x="13073" y="1114"/>
                  <a:pt x="12652" y="1365"/>
                  <a:pt x="12532" y="1304"/>
                </a:cubicBezTo>
                <a:cubicBezTo>
                  <a:pt x="12522" y="1299"/>
                  <a:pt x="12279" y="1298"/>
                  <a:pt x="12194" y="1294"/>
                </a:cubicBezTo>
                <a:lnTo>
                  <a:pt x="12246" y="1347"/>
                </a:lnTo>
                <a:cubicBezTo>
                  <a:pt x="12363" y="1465"/>
                  <a:pt x="12362" y="1469"/>
                  <a:pt x="12216" y="1576"/>
                </a:cubicBezTo>
                <a:cubicBezTo>
                  <a:pt x="12167" y="1612"/>
                  <a:pt x="11928" y="1634"/>
                  <a:pt x="11438" y="1651"/>
                </a:cubicBezTo>
                <a:cubicBezTo>
                  <a:pt x="11438" y="1651"/>
                  <a:pt x="11467" y="1650"/>
                  <a:pt x="11467" y="1651"/>
                </a:cubicBezTo>
                <a:cubicBezTo>
                  <a:pt x="11555" y="1681"/>
                  <a:pt x="11564" y="1707"/>
                  <a:pt x="11507" y="1770"/>
                </a:cubicBezTo>
                <a:cubicBezTo>
                  <a:pt x="11466" y="1814"/>
                  <a:pt x="11442" y="1883"/>
                  <a:pt x="11452" y="1920"/>
                </a:cubicBezTo>
                <a:cubicBezTo>
                  <a:pt x="11466" y="1973"/>
                  <a:pt x="8812" y="1995"/>
                  <a:pt x="108" y="2015"/>
                </a:cubicBezTo>
                <a:cubicBezTo>
                  <a:pt x="62" y="2015"/>
                  <a:pt x="45" y="2016"/>
                  <a:pt x="0" y="2016"/>
                </a:cubicBezTo>
                <a:lnTo>
                  <a:pt x="0" y="2028"/>
                </a:lnTo>
                <a:cubicBezTo>
                  <a:pt x="1599" y="2018"/>
                  <a:pt x="3777" y="2009"/>
                  <a:pt x="5933" y="2009"/>
                </a:cubicBezTo>
                <a:cubicBezTo>
                  <a:pt x="6424" y="2009"/>
                  <a:pt x="6522" y="2011"/>
                  <a:pt x="6930" y="2012"/>
                </a:cubicBezTo>
                <a:cubicBezTo>
                  <a:pt x="8971" y="1992"/>
                  <a:pt x="10969" y="1983"/>
                  <a:pt x="11030" y="2004"/>
                </a:cubicBezTo>
                <a:cubicBezTo>
                  <a:pt x="11075" y="2020"/>
                  <a:pt x="11085" y="2040"/>
                  <a:pt x="11070" y="2076"/>
                </a:cubicBezTo>
                <a:cubicBezTo>
                  <a:pt x="11071" y="2077"/>
                  <a:pt x="11086" y="2079"/>
                  <a:pt x="11086" y="2079"/>
                </a:cubicBezTo>
                <a:cubicBezTo>
                  <a:pt x="11086" y="2081"/>
                  <a:pt x="11067" y="2082"/>
                  <a:pt x="11066" y="2084"/>
                </a:cubicBezTo>
                <a:cubicBezTo>
                  <a:pt x="11051" y="2115"/>
                  <a:pt x="11023" y="2153"/>
                  <a:pt x="10960" y="2221"/>
                </a:cubicBezTo>
                <a:lnTo>
                  <a:pt x="10790" y="2405"/>
                </a:lnTo>
                <a:lnTo>
                  <a:pt x="10769" y="2405"/>
                </a:lnTo>
                <a:cubicBezTo>
                  <a:pt x="10743" y="2459"/>
                  <a:pt x="10721" y="2511"/>
                  <a:pt x="10673" y="2587"/>
                </a:cubicBezTo>
                <a:cubicBezTo>
                  <a:pt x="10522" y="2828"/>
                  <a:pt x="10439" y="2919"/>
                  <a:pt x="10377" y="2903"/>
                </a:cubicBezTo>
                <a:cubicBezTo>
                  <a:pt x="10355" y="2946"/>
                  <a:pt x="10343" y="2981"/>
                  <a:pt x="10317" y="3028"/>
                </a:cubicBezTo>
                <a:cubicBezTo>
                  <a:pt x="10179" y="3279"/>
                  <a:pt x="10119" y="3444"/>
                  <a:pt x="10161" y="3467"/>
                </a:cubicBezTo>
                <a:cubicBezTo>
                  <a:pt x="10205" y="3492"/>
                  <a:pt x="10204" y="3530"/>
                  <a:pt x="10153" y="3585"/>
                </a:cubicBezTo>
                <a:cubicBezTo>
                  <a:pt x="10112" y="3631"/>
                  <a:pt x="10104" y="3669"/>
                  <a:pt x="10134" y="3670"/>
                </a:cubicBezTo>
                <a:cubicBezTo>
                  <a:pt x="10165" y="3671"/>
                  <a:pt x="10132" y="3711"/>
                  <a:pt x="10062" y="3759"/>
                </a:cubicBezTo>
                <a:cubicBezTo>
                  <a:pt x="9991" y="3808"/>
                  <a:pt x="9948" y="3866"/>
                  <a:pt x="9965" y="3888"/>
                </a:cubicBezTo>
                <a:cubicBezTo>
                  <a:pt x="9966" y="3889"/>
                  <a:pt x="9870" y="3889"/>
                  <a:pt x="9800" y="3890"/>
                </a:cubicBezTo>
                <a:cubicBezTo>
                  <a:pt x="9804" y="3932"/>
                  <a:pt x="9800" y="3983"/>
                  <a:pt x="9775" y="4043"/>
                </a:cubicBezTo>
                <a:cubicBezTo>
                  <a:pt x="9761" y="4077"/>
                  <a:pt x="9751" y="4083"/>
                  <a:pt x="9739" y="4103"/>
                </a:cubicBezTo>
                <a:cubicBezTo>
                  <a:pt x="9724" y="4151"/>
                  <a:pt x="9710" y="4197"/>
                  <a:pt x="9690" y="4262"/>
                </a:cubicBezTo>
                <a:cubicBezTo>
                  <a:pt x="9638" y="4432"/>
                  <a:pt x="9576" y="4666"/>
                  <a:pt x="9554" y="4783"/>
                </a:cubicBezTo>
                <a:cubicBezTo>
                  <a:pt x="9515" y="4987"/>
                  <a:pt x="9435" y="5083"/>
                  <a:pt x="9321" y="5091"/>
                </a:cubicBezTo>
                <a:cubicBezTo>
                  <a:pt x="9305" y="5174"/>
                  <a:pt x="9286" y="5271"/>
                  <a:pt x="9260" y="5333"/>
                </a:cubicBezTo>
                <a:cubicBezTo>
                  <a:pt x="9231" y="5400"/>
                  <a:pt x="9212" y="5434"/>
                  <a:pt x="9182" y="5441"/>
                </a:cubicBezTo>
                <a:cubicBezTo>
                  <a:pt x="9149" y="5547"/>
                  <a:pt x="9112" y="5659"/>
                  <a:pt x="9070" y="5761"/>
                </a:cubicBezTo>
                <a:lnTo>
                  <a:pt x="8892" y="6201"/>
                </a:lnTo>
                <a:lnTo>
                  <a:pt x="8889" y="6201"/>
                </a:lnTo>
                <a:cubicBezTo>
                  <a:pt x="8881" y="6226"/>
                  <a:pt x="8878" y="6256"/>
                  <a:pt x="8870" y="6276"/>
                </a:cubicBezTo>
                <a:lnTo>
                  <a:pt x="8806" y="6432"/>
                </a:lnTo>
                <a:lnTo>
                  <a:pt x="8760" y="6377"/>
                </a:lnTo>
                <a:cubicBezTo>
                  <a:pt x="8745" y="6454"/>
                  <a:pt x="8730" y="6532"/>
                  <a:pt x="8707" y="6618"/>
                </a:cubicBezTo>
                <a:lnTo>
                  <a:pt x="8653" y="6820"/>
                </a:lnTo>
                <a:cubicBezTo>
                  <a:pt x="8652" y="6865"/>
                  <a:pt x="8644" y="6894"/>
                  <a:pt x="8627" y="6912"/>
                </a:cubicBezTo>
                <a:lnTo>
                  <a:pt x="8586" y="7062"/>
                </a:lnTo>
                <a:lnTo>
                  <a:pt x="8235" y="7169"/>
                </a:lnTo>
                <a:cubicBezTo>
                  <a:pt x="8227" y="7171"/>
                  <a:pt x="8216" y="7171"/>
                  <a:pt x="8207" y="7174"/>
                </a:cubicBezTo>
                <a:cubicBezTo>
                  <a:pt x="8315" y="7175"/>
                  <a:pt x="8444" y="7176"/>
                  <a:pt x="8458" y="7181"/>
                </a:cubicBezTo>
                <a:cubicBezTo>
                  <a:pt x="8543" y="7211"/>
                  <a:pt x="8500" y="7547"/>
                  <a:pt x="8413" y="7727"/>
                </a:cubicBezTo>
                <a:cubicBezTo>
                  <a:pt x="8387" y="7916"/>
                  <a:pt x="8350" y="8212"/>
                  <a:pt x="8298" y="8674"/>
                </a:cubicBezTo>
                <a:cubicBezTo>
                  <a:pt x="8229" y="9284"/>
                  <a:pt x="8124" y="10835"/>
                  <a:pt x="8049" y="12343"/>
                </a:cubicBezTo>
                <a:cubicBezTo>
                  <a:pt x="8019" y="12933"/>
                  <a:pt x="7979" y="13464"/>
                  <a:pt x="7955" y="13635"/>
                </a:cubicBezTo>
                <a:cubicBezTo>
                  <a:pt x="7972" y="13710"/>
                  <a:pt x="7957" y="13807"/>
                  <a:pt x="7914" y="14018"/>
                </a:cubicBezTo>
                <a:cubicBezTo>
                  <a:pt x="7873" y="14214"/>
                  <a:pt x="7836" y="14330"/>
                  <a:pt x="7794" y="14405"/>
                </a:cubicBezTo>
                <a:cubicBezTo>
                  <a:pt x="7814" y="14495"/>
                  <a:pt x="7824" y="14605"/>
                  <a:pt x="7808" y="14732"/>
                </a:cubicBezTo>
                <a:cubicBezTo>
                  <a:pt x="7789" y="14887"/>
                  <a:pt x="7764" y="14972"/>
                  <a:pt x="7723" y="15026"/>
                </a:cubicBezTo>
                <a:cubicBezTo>
                  <a:pt x="7723" y="15035"/>
                  <a:pt x="7725" y="15041"/>
                  <a:pt x="7725" y="15051"/>
                </a:cubicBezTo>
                <a:cubicBezTo>
                  <a:pt x="7725" y="15168"/>
                  <a:pt x="7689" y="15270"/>
                  <a:pt x="7641" y="15287"/>
                </a:cubicBezTo>
                <a:cubicBezTo>
                  <a:pt x="7537" y="15323"/>
                  <a:pt x="7396" y="15333"/>
                  <a:pt x="7299" y="15323"/>
                </a:cubicBezTo>
                <a:cubicBezTo>
                  <a:pt x="7207" y="15360"/>
                  <a:pt x="7095" y="15352"/>
                  <a:pt x="6921" y="15294"/>
                </a:cubicBezTo>
                <a:cubicBezTo>
                  <a:pt x="6499" y="15153"/>
                  <a:pt x="6217" y="15092"/>
                  <a:pt x="5884" y="15095"/>
                </a:cubicBezTo>
                <a:cubicBezTo>
                  <a:pt x="5993" y="15098"/>
                  <a:pt x="6102" y="15108"/>
                  <a:pt x="6249" y="15132"/>
                </a:cubicBezTo>
                <a:cubicBezTo>
                  <a:pt x="6747" y="15213"/>
                  <a:pt x="6939" y="15337"/>
                  <a:pt x="6695" y="15419"/>
                </a:cubicBezTo>
                <a:cubicBezTo>
                  <a:pt x="6599" y="15451"/>
                  <a:pt x="6493" y="15441"/>
                  <a:pt x="6385" y="15390"/>
                </a:cubicBezTo>
                <a:cubicBezTo>
                  <a:pt x="6183" y="15294"/>
                  <a:pt x="5626" y="15295"/>
                  <a:pt x="5195" y="15383"/>
                </a:cubicBezTo>
                <a:cubicBezTo>
                  <a:pt x="5334" y="15392"/>
                  <a:pt x="5437" y="15404"/>
                  <a:pt x="5447" y="15419"/>
                </a:cubicBezTo>
                <a:cubicBezTo>
                  <a:pt x="5466" y="15446"/>
                  <a:pt x="5295" y="15590"/>
                  <a:pt x="5069" y="15738"/>
                </a:cubicBezTo>
                <a:cubicBezTo>
                  <a:pt x="4885" y="15858"/>
                  <a:pt x="4735" y="15935"/>
                  <a:pt x="4662" y="15950"/>
                </a:cubicBezTo>
                <a:cubicBezTo>
                  <a:pt x="4619" y="15978"/>
                  <a:pt x="4591" y="15975"/>
                  <a:pt x="4568" y="15947"/>
                </a:cubicBezTo>
                <a:cubicBezTo>
                  <a:pt x="4561" y="15976"/>
                  <a:pt x="4551" y="16007"/>
                  <a:pt x="4533" y="16044"/>
                </a:cubicBezTo>
                <a:cubicBezTo>
                  <a:pt x="4474" y="16161"/>
                  <a:pt x="4438" y="16182"/>
                  <a:pt x="4374" y="16134"/>
                </a:cubicBezTo>
                <a:cubicBezTo>
                  <a:pt x="4342" y="16110"/>
                  <a:pt x="4288" y="16110"/>
                  <a:pt x="4202" y="16134"/>
                </a:cubicBezTo>
                <a:cubicBezTo>
                  <a:pt x="4235" y="16139"/>
                  <a:pt x="4266" y="16144"/>
                  <a:pt x="4284" y="16161"/>
                </a:cubicBezTo>
                <a:cubicBezTo>
                  <a:pt x="4298" y="16174"/>
                  <a:pt x="4259" y="16247"/>
                  <a:pt x="4202" y="16333"/>
                </a:cubicBezTo>
                <a:cubicBezTo>
                  <a:pt x="4205" y="16335"/>
                  <a:pt x="4218" y="16334"/>
                  <a:pt x="4220" y="16336"/>
                </a:cubicBezTo>
                <a:cubicBezTo>
                  <a:pt x="4240" y="16355"/>
                  <a:pt x="4190" y="16460"/>
                  <a:pt x="4108" y="16571"/>
                </a:cubicBezTo>
                <a:cubicBezTo>
                  <a:pt x="4025" y="16681"/>
                  <a:pt x="3939" y="16849"/>
                  <a:pt x="3916" y="16943"/>
                </a:cubicBezTo>
                <a:cubicBezTo>
                  <a:pt x="3893" y="17038"/>
                  <a:pt x="3847" y="17131"/>
                  <a:pt x="3814" y="17149"/>
                </a:cubicBezTo>
                <a:cubicBezTo>
                  <a:pt x="3793" y="17161"/>
                  <a:pt x="3777" y="17159"/>
                  <a:pt x="3762" y="17154"/>
                </a:cubicBezTo>
                <a:cubicBezTo>
                  <a:pt x="3748" y="17200"/>
                  <a:pt x="3740" y="17237"/>
                  <a:pt x="3724" y="17284"/>
                </a:cubicBezTo>
                <a:cubicBezTo>
                  <a:pt x="3595" y="17656"/>
                  <a:pt x="3522" y="17778"/>
                  <a:pt x="3400" y="17828"/>
                </a:cubicBezTo>
                <a:cubicBezTo>
                  <a:pt x="3314" y="17864"/>
                  <a:pt x="3241" y="17914"/>
                  <a:pt x="3236" y="17941"/>
                </a:cubicBezTo>
                <a:cubicBezTo>
                  <a:pt x="3232" y="17968"/>
                  <a:pt x="3225" y="18022"/>
                  <a:pt x="3221" y="18063"/>
                </a:cubicBezTo>
                <a:cubicBezTo>
                  <a:pt x="3220" y="18066"/>
                  <a:pt x="3197" y="18069"/>
                  <a:pt x="3189" y="18072"/>
                </a:cubicBezTo>
                <a:cubicBezTo>
                  <a:pt x="3231" y="18260"/>
                  <a:pt x="3168" y="18689"/>
                  <a:pt x="3085" y="18705"/>
                </a:cubicBezTo>
                <a:cubicBezTo>
                  <a:pt x="3065" y="18709"/>
                  <a:pt x="3046" y="18673"/>
                  <a:pt x="3029" y="18622"/>
                </a:cubicBezTo>
                <a:cubicBezTo>
                  <a:pt x="3014" y="18617"/>
                  <a:pt x="2995" y="18602"/>
                  <a:pt x="2960" y="18559"/>
                </a:cubicBezTo>
                <a:cubicBezTo>
                  <a:pt x="2883" y="18463"/>
                  <a:pt x="2865" y="18463"/>
                  <a:pt x="2661" y="18554"/>
                </a:cubicBezTo>
                <a:cubicBezTo>
                  <a:pt x="2541" y="18608"/>
                  <a:pt x="2312" y="18751"/>
                  <a:pt x="2152" y="18874"/>
                </a:cubicBezTo>
                <a:cubicBezTo>
                  <a:pt x="1874" y="19085"/>
                  <a:pt x="1837" y="19096"/>
                  <a:pt x="1410" y="19096"/>
                </a:cubicBezTo>
                <a:cubicBezTo>
                  <a:pt x="1162" y="19096"/>
                  <a:pt x="942" y="19079"/>
                  <a:pt x="919" y="19059"/>
                </a:cubicBezTo>
                <a:cubicBezTo>
                  <a:pt x="868" y="19012"/>
                  <a:pt x="902" y="18968"/>
                  <a:pt x="983" y="18943"/>
                </a:cubicBezTo>
                <a:cubicBezTo>
                  <a:pt x="772" y="18952"/>
                  <a:pt x="426" y="18958"/>
                  <a:pt x="0" y="18963"/>
                </a:cubicBezTo>
                <a:lnTo>
                  <a:pt x="0" y="20810"/>
                </a:lnTo>
                <a:cubicBezTo>
                  <a:pt x="564" y="20818"/>
                  <a:pt x="962" y="20828"/>
                  <a:pt x="970" y="20840"/>
                </a:cubicBezTo>
                <a:cubicBezTo>
                  <a:pt x="988" y="20866"/>
                  <a:pt x="955" y="20926"/>
                  <a:pt x="903" y="20982"/>
                </a:cubicBezTo>
                <a:cubicBezTo>
                  <a:pt x="905" y="20983"/>
                  <a:pt x="986" y="20982"/>
                  <a:pt x="986" y="20982"/>
                </a:cubicBezTo>
                <a:cubicBezTo>
                  <a:pt x="1002" y="20997"/>
                  <a:pt x="982" y="21063"/>
                  <a:pt x="943" y="21130"/>
                </a:cubicBezTo>
                <a:lnTo>
                  <a:pt x="870" y="21250"/>
                </a:lnTo>
                <a:lnTo>
                  <a:pt x="0" y="21248"/>
                </a:lnTo>
                <a:lnTo>
                  <a:pt x="0" y="21600"/>
                </a:lnTo>
                <a:lnTo>
                  <a:pt x="3756" y="21600"/>
                </a:lnTo>
                <a:lnTo>
                  <a:pt x="21600" y="21600"/>
                </a:lnTo>
                <a:lnTo>
                  <a:pt x="21600" y="21221"/>
                </a:lnTo>
                <a:cubicBezTo>
                  <a:pt x="21447" y="21228"/>
                  <a:pt x="21260" y="21234"/>
                  <a:pt x="20984" y="21239"/>
                </a:cubicBezTo>
                <a:cubicBezTo>
                  <a:pt x="20003" y="21255"/>
                  <a:pt x="19956" y="21250"/>
                  <a:pt x="19888" y="21135"/>
                </a:cubicBezTo>
                <a:cubicBezTo>
                  <a:pt x="19849" y="21069"/>
                  <a:pt x="19832" y="20994"/>
                  <a:pt x="19850" y="20968"/>
                </a:cubicBezTo>
                <a:cubicBezTo>
                  <a:pt x="19867" y="20942"/>
                  <a:pt x="20343" y="20919"/>
                  <a:pt x="20906" y="20916"/>
                </a:cubicBezTo>
                <a:cubicBezTo>
                  <a:pt x="21155" y="20915"/>
                  <a:pt x="21391" y="20907"/>
                  <a:pt x="21600" y="20898"/>
                </a:cubicBezTo>
                <a:lnTo>
                  <a:pt x="21600" y="6965"/>
                </a:lnTo>
                <a:cubicBezTo>
                  <a:pt x="21315" y="6588"/>
                  <a:pt x="21105" y="6275"/>
                  <a:pt x="21105" y="6223"/>
                </a:cubicBezTo>
                <a:cubicBezTo>
                  <a:pt x="21105" y="6190"/>
                  <a:pt x="21075" y="6181"/>
                  <a:pt x="21039" y="6201"/>
                </a:cubicBezTo>
                <a:cubicBezTo>
                  <a:pt x="21004" y="6221"/>
                  <a:pt x="20957" y="6189"/>
                  <a:pt x="20934" y="6131"/>
                </a:cubicBezTo>
                <a:cubicBezTo>
                  <a:pt x="20911" y="6073"/>
                  <a:pt x="20852" y="5983"/>
                  <a:pt x="20802" y="5930"/>
                </a:cubicBezTo>
                <a:cubicBezTo>
                  <a:pt x="20757" y="5882"/>
                  <a:pt x="20748" y="5853"/>
                  <a:pt x="20761" y="5825"/>
                </a:cubicBezTo>
                <a:cubicBezTo>
                  <a:pt x="20739" y="5781"/>
                  <a:pt x="20744" y="5716"/>
                  <a:pt x="20786" y="5644"/>
                </a:cubicBezTo>
                <a:cubicBezTo>
                  <a:pt x="20802" y="5618"/>
                  <a:pt x="20809" y="5580"/>
                  <a:pt x="20816" y="5545"/>
                </a:cubicBezTo>
                <a:cubicBezTo>
                  <a:pt x="20750" y="5523"/>
                  <a:pt x="20667" y="5370"/>
                  <a:pt x="20565" y="5079"/>
                </a:cubicBezTo>
                <a:cubicBezTo>
                  <a:pt x="20559" y="5060"/>
                  <a:pt x="20560" y="5051"/>
                  <a:pt x="20557" y="5036"/>
                </a:cubicBezTo>
                <a:cubicBezTo>
                  <a:pt x="20509" y="4914"/>
                  <a:pt x="20481" y="4797"/>
                  <a:pt x="20502" y="4765"/>
                </a:cubicBezTo>
                <a:cubicBezTo>
                  <a:pt x="20502" y="4765"/>
                  <a:pt x="20503" y="4766"/>
                  <a:pt x="20504" y="4765"/>
                </a:cubicBezTo>
                <a:cubicBezTo>
                  <a:pt x="20489" y="4721"/>
                  <a:pt x="20483" y="4678"/>
                  <a:pt x="20498" y="4656"/>
                </a:cubicBezTo>
                <a:cubicBezTo>
                  <a:pt x="20508" y="4641"/>
                  <a:pt x="20523" y="4631"/>
                  <a:pt x="20542" y="4627"/>
                </a:cubicBezTo>
                <a:cubicBezTo>
                  <a:pt x="20443" y="4548"/>
                  <a:pt x="20272" y="4296"/>
                  <a:pt x="20301" y="4253"/>
                </a:cubicBezTo>
                <a:cubicBezTo>
                  <a:pt x="20308" y="4243"/>
                  <a:pt x="20328" y="4239"/>
                  <a:pt x="20354" y="4238"/>
                </a:cubicBezTo>
                <a:cubicBezTo>
                  <a:pt x="20356" y="4223"/>
                  <a:pt x="20356" y="4210"/>
                  <a:pt x="20367" y="4193"/>
                </a:cubicBezTo>
                <a:cubicBezTo>
                  <a:pt x="20415" y="4122"/>
                  <a:pt x="20759" y="4164"/>
                  <a:pt x="20885" y="4256"/>
                </a:cubicBezTo>
                <a:cubicBezTo>
                  <a:pt x="20924" y="4284"/>
                  <a:pt x="20970" y="4294"/>
                  <a:pt x="20989" y="4277"/>
                </a:cubicBezTo>
                <a:cubicBezTo>
                  <a:pt x="21008" y="4259"/>
                  <a:pt x="21121" y="4298"/>
                  <a:pt x="21240" y="4363"/>
                </a:cubicBezTo>
                <a:cubicBezTo>
                  <a:pt x="21254" y="4371"/>
                  <a:pt x="21272" y="4377"/>
                  <a:pt x="21288" y="4385"/>
                </a:cubicBezTo>
                <a:cubicBezTo>
                  <a:pt x="21145" y="4303"/>
                  <a:pt x="21023" y="4250"/>
                  <a:pt x="20950" y="4250"/>
                </a:cubicBezTo>
                <a:cubicBezTo>
                  <a:pt x="20898" y="4250"/>
                  <a:pt x="20838" y="4224"/>
                  <a:pt x="20816" y="4192"/>
                </a:cubicBezTo>
                <a:cubicBezTo>
                  <a:pt x="20807" y="4179"/>
                  <a:pt x="20778" y="4167"/>
                  <a:pt x="20747" y="4157"/>
                </a:cubicBezTo>
                <a:cubicBezTo>
                  <a:pt x="20735" y="4153"/>
                  <a:pt x="20727" y="4153"/>
                  <a:pt x="20716" y="4149"/>
                </a:cubicBezTo>
                <a:cubicBezTo>
                  <a:pt x="20677" y="4140"/>
                  <a:pt x="20634" y="4133"/>
                  <a:pt x="20588" y="4133"/>
                </a:cubicBezTo>
                <a:cubicBezTo>
                  <a:pt x="20406" y="4133"/>
                  <a:pt x="20170" y="3975"/>
                  <a:pt x="20171" y="3871"/>
                </a:cubicBezTo>
                <a:cubicBezTo>
                  <a:pt x="20141" y="3812"/>
                  <a:pt x="20167" y="3777"/>
                  <a:pt x="20242" y="3769"/>
                </a:cubicBezTo>
                <a:cubicBezTo>
                  <a:pt x="20360" y="3757"/>
                  <a:pt x="20602" y="3815"/>
                  <a:pt x="20904" y="3920"/>
                </a:cubicBezTo>
                <a:cubicBezTo>
                  <a:pt x="21010" y="3955"/>
                  <a:pt x="21117" y="3997"/>
                  <a:pt x="21221" y="4043"/>
                </a:cubicBezTo>
                <a:cubicBezTo>
                  <a:pt x="21228" y="4046"/>
                  <a:pt x="21236" y="4048"/>
                  <a:pt x="21243" y="4052"/>
                </a:cubicBezTo>
                <a:cubicBezTo>
                  <a:pt x="21300" y="4075"/>
                  <a:pt x="21346" y="4088"/>
                  <a:pt x="21405" y="4115"/>
                </a:cubicBezTo>
                <a:cubicBezTo>
                  <a:pt x="21478" y="4147"/>
                  <a:pt x="21538" y="4178"/>
                  <a:pt x="21600" y="4211"/>
                </a:cubicBezTo>
                <a:lnTo>
                  <a:pt x="21600" y="4119"/>
                </a:lnTo>
                <a:cubicBezTo>
                  <a:pt x="21537" y="4101"/>
                  <a:pt x="21423" y="4056"/>
                  <a:pt x="21292" y="3992"/>
                </a:cubicBezTo>
                <a:cubicBezTo>
                  <a:pt x="21132" y="3915"/>
                  <a:pt x="20822" y="3818"/>
                  <a:pt x="20603" y="3777"/>
                </a:cubicBezTo>
                <a:cubicBezTo>
                  <a:pt x="20320" y="3724"/>
                  <a:pt x="20178" y="3664"/>
                  <a:pt x="20111" y="3571"/>
                </a:cubicBezTo>
                <a:cubicBezTo>
                  <a:pt x="20037" y="3468"/>
                  <a:pt x="20044" y="3421"/>
                  <a:pt x="20124" y="3412"/>
                </a:cubicBezTo>
                <a:cubicBezTo>
                  <a:pt x="19999" y="3317"/>
                  <a:pt x="19867" y="3081"/>
                  <a:pt x="19930" y="3025"/>
                </a:cubicBezTo>
                <a:cubicBezTo>
                  <a:pt x="19993" y="2971"/>
                  <a:pt x="21039" y="3170"/>
                  <a:pt x="21286" y="3283"/>
                </a:cubicBezTo>
                <a:cubicBezTo>
                  <a:pt x="21375" y="3324"/>
                  <a:pt x="21511" y="3369"/>
                  <a:pt x="21600" y="3390"/>
                </a:cubicBezTo>
                <a:lnTo>
                  <a:pt x="21600" y="3382"/>
                </a:lnTo>
                <a:cubicBezTo>
                  <a:pt x="21237" y="3237"/>
                  <a:pt x="20714" y="3095"/>
                  <a:pt x="20353" y="3052"/>
                </a:cubicBezTo>
                <a:cubicBezTo>
                  <a:pt x="20087" y="3021"/>
                  <a:pt x="19904" y="2941"/>
                  <a:pt x="19907" y="2876"/>
                </a:cubicBezTo>
                <a:cubicBezTo>
                  <a:pt x="19873" y="2857"/>
                  <a:pt x="19841" y="2835"/>
                  <a:pt x="19810" y="2809"/>
                </a:cubicBezTo>
                <a:cubicBezTo>
                  <a:pt x="19635" y="2659"/>
                  <a:pt x="19634" y="2593"/>
                  <a:pt x="19798" y="2591"/>
                </a:cubicBezTo>
                <a:cubicBezTo>
                  <a:pt x="19710" y="2567"/>
                  <a:pt x="19645" y="2537"/>
                  <a:pt x="19604" y="2501"/>
                </a:cubicBezTo>
                <a:cubicBezTo>
                  <a:pt x="19516" y="2423"/>
                  <a:pt x="19499" y="2397"/>
                  <a:pt x="19541" y="2373"/>
                </a:cubicBezTo>
                <a:cubicBezTo>
                  <a:pt x="19399" y="2329"/>
                  <a:pt x="19337" y="2281"/>
                  <a:pt x="19349" y="2230"/>
                </a:cubicBezTo>
                <a:cubicBezTo>
                  <a:pt x="19311" y="2214"/>
                  <a:pt x="19295" y="2212"/>
                  <a:pt x="19256" y="2193"/>
                </a:cubicBezTo>
                <a:cubicBezTo>
                  <a:pt x="19100" y="2116"/>
                  <a:pt x="19060" y="2068"/>
                  <a:pt x="19111" y="2022"/>
                </a:cubicBezTo>
                <a:cubicBezTo>
                  <a:pt x="19136" y="1999"/>
                  <a:pt x="19218" y="1989"/>
                  <a:pt x="19380" y="1989"/>
                </a:cubicBezTo>
                <a:cubicBezTo>
                  <a:pt x="19542" y="1990"/>
                  <a:pt x="19784" y="2001"/>
                  <a:pt x="20126" y="2025"/>
                </a:cubicBezTo>
                <a:cubicBezTo>
                  <a:pt x="20607" y="2059"/>
                  <a:pt x="20871" y="2081"/>
                  <a:pt x="21058" y="2104"/>
                </a:cubicBezTo>
                <a:cubicBezTo>
                  <a:pt x="20735" y="2063"/>
                  <a:pt x="20385" y="2026"/>
                  <a:pt x="20052" y="2007"/>
                </a:cubicBezTo>
                <a:cubicBezTo>
                  <a:pt x="19043" y="1948"/>
                  <a:pt x="18915" y="1933"/>
                  <a:pt x="18846" y="1870"/>
                </a:cubicBezTo>
                <a:cubicBezTo>
                  <a:pt x="18816" y="1843"/>
                  <a:pt x="18809" y="1822"/>
                  <a:pt x="18825" y="1804"/>
                </a:cubicBezTo>
                <a:cubicBezTo>
                  <a:pt x="18590" y="1756"/>
                  <a:pt x="18468" y="1696"/>
                  <a:pt x="18514" y="1628"/>
                </a:cubicBezTo>
                <a:cubicBezTo>
                  <a:pt x="18538" y="1592"/>
                  <a:pt x="18836" y="1573"/>
                  <a:pt x="19214" y="1573"/>
                </a:cubicBezTo>
                <a:cubicBezTo>
                  <a:pt x="19592" y="1574"/>
                  <a:pt x="20050" y="1593"/>
                  <a:pt x="20400" y="1630"/>
                </a:cubicBezTo>
                <a:cubicBezTo>
                  <a:pt x="20699" y="1661"/>
                  <a:pt x="21097" y="1703"/>
                  <a:pt x="21283" y="1723"/>
                </a:cubicBezTo>
                <a:cubicBezTo>
                  <a:pt x="21383" y="1733"/>
                  <a:pt x="21490" y="1750"/>
                  <a:pt x="21600" y="1768"/>
                </a:cubicBezTo>
                <a:lnTo>
                  <a:pt x="21600" y="1704"/>
                </a:lnTo>
                <a:cubicBezTo>
                  <a:pt x="21027" y="1620"/>
                  <a:pt x="20359" y="1568"/>
                  <a:pt x="19535" y="1542"/>
                </a:cubicBezTo>
                <a:cubicBezTo>
                  <a:pt x="18659" y="1514"/>
                  <a:pt x="18078" y="1457"/>
                  <a:pt x="17722" y="1363"/>
                </a:cubicBezTo>
                <a:cubicBezTo>
                  <a:pt x="17676" y="1350"/>
                  <a:pt x="17659" y="1310"/>
                  <a:pt x="17684" y="1273"/>
                </a:cubicBezTo>
                <a:cubicBezTo>
                  <a:pt x="17689" y="1266"/>
                  <a:pt x="17717" y="1262"/>
                  <a:pt x="17735" y="1257"/>
                </a:cubicBezTo>
                <a:cubicBezTo>
                  <a:pt x="17726" y="1256"/>
                  <a:pt x="17697" y="1254"/>
                  <a:pt x="17689" y="1253"/>
                </a:cubicBezTo>
                <a:cubicBezTo>
                  <a:pt x="17589" y="1234"/>
                  <a:pt x="17471" y="1243"/>
                  <a:pt x="17429" y="1275"/>
                </a:cubicBezTo>
                <a:cubicBezTo>
                  <a:pt x="17328" y="1351"/>
                  <a:pt x="16846" y="1204"/>
                  <a:pt x="16846" y="1097"/>
                </a:cubicBezTo>
                <a:cubicBezTo>
                  <a:pt x="16846" y="1064"/>
                  <a:pt x="16972" y="1044"/>
                  <a:pt x="17240" y="1029"/>
                </a:cubicBezTo>
                <a:cubicBezTo>
                  <a:pt x="17273" y="989"/>
                  <a:pt x="17641" y="981"/>
                  <a:pt x="18222" y="979"/>
                </a:cubicBezTo>
                <a:cubicBezTo>
                  <a:pt x="17639" y="972"/>
                  <a:pt x="17012" y="957"/>
                  <a:pt x="16815" y="939"/>
                </a:cubicBezTo>
                <a:cubicBezTo>
                  <a:pt x="16586" y="918"/>
                  <a:pt x="16336" y="924"/>
                  <a:pt x="16258" y="953"/>
                </a:cubicBezTo>
                <a:cubicBezTo>
                  <a:pt x="16084" y="1018"/>
                  <a:pt x="15611" y="838"/>
                  <a:pt x="15713" y="745"/>
                </a:cubicBezTo>
                <a:cubicBezTo>
                  <a:pt x="15719" y="740"/>
                  <a:pt x="15794" y="736"/>
                  <a:pt x="15838" y="732"/>
                </a:cubicBezTo>
                <a:cubicBezTo>
                  <a:pt x="15789" y="726"/>
                  <a:pt x="15724" y="720"/>
                  <a:pt x="15716" y="712"/>
                </a:cubicBezTo>
                <a:cubicBezTo>
                  <a:pt x="15683" y="682"/>
                  <a:pt x="15679" y="662"/>
                  <a:pt x="15693" y="643"/>
                </a:cubicBezTo>
                <a:cubicBezTo>
                  <a:pt x="15339" y="642"/>
                  <a:pt x="15195" y="642"/>
                  <a:pt x="14808" y="641"/>
                </a:cubicBezTo>
                <a:close/>
                <a:moveTo>
                  <a:pt x="21142" y="2114"/>
                </a:moveTo>
                <a:cubicBezTo>
                  <a:pt x="21300" y="2137"/>
                  <a:pt x="21385" y="2161"/>
                  <a:pt x="21468" y="2200"/>
                </a:cubicBezTo>
                <a:cubicBezTo>
                  <a:pt x="21498" y="2214"/>
                  <a:pt x="21547" y="2230"/>
                  <a:pt x="21600" y="2245"/>
                </a:cubicBezTo>
                <a:lnTo>
                  <a:pt x="21600" y="2187"/>
                </a:lnTo>
                <a:cubicBezTo>
                  <a:pt x="21461" y="2162"/>
                  <a:pt x="21315" y="2137"/>
                  <a:pt x="21142" y="2114"/>
                </a:cubicBezTo>
                <a:close/>
                <a:moveTo>
                  <a:pt x="20889" y="2738"/>
                </a:moveTo>
                <a:cubicBezTo>
                  <a:pt x="21177" y="2791"/>
                  <a:pt x="21408" y="2847"/>
                  <a:pt x="21600" y="2912"/>
                </a:cubicBezTo>
                <a:lnTo>
                  <a:pt x="21600" y="2902"/>
                </a:lnTo>
                <a:cubicBezTo>
                  <a:pt x="21585" y="2896"/>
                  <a:pt x="21570" y="2891"/>
                  <a:pt x="21556" y="2884"/>
                </a:cubicBezTo>
                <a:cubicBezTo>
                  <a:pt x="21446" y="2833"/>
                  <a:pt x="21200" y="2784"/>
                  <a:pt x="20889" y="2738"/>
                </a:cubicBezTo>
                <a:close/>
                <a:moveTo>
                  <a:pt x="5981" y="14623"/>
                </a:moveTo>
                <a:cubicBezTo>
                  <a:pt x="5947" y="14622"/>
                  <a:pt x="5890" y="14647"/>
                  <a:pt x="5831" y="14671"/>
                </a:cubicBezTo>
                <a:cubicBezTo>
                  <a:pt x="5922" y="14667"/>
                  <a:pt x="6005" y="14666"/>
                  <a:pt x="6083" y="14669"/>
                </a:cubicBezTo>
                <a:cubicBezTo>
                  <a:pt x="6046" y="14642"/>
                  <a:pt x="6015" y="14624"/>
                  <a:pt x="5981" y="14623"/>
                </a:cubicBezTo>
                <a:close/>
                <a:moveTo>
                  <a:pt x="6361" y="14662"/>
                </a:moveTo>
                <a:cubicBezTo>
                  <a:pt x="6333" y="14660"/>
                  <a:pt x="6318" y="14672"/>
                  <a:pt x="6304" y="14689"/>
                </a:cubicBezTo>
                <a:cubicBezTo>
                  <a:pt x="6367" y="14700"/>
                  <a:pt x="6429" y="14710"/>
                  <a:pt x="6476" y="14727"/>
                </a:cubicBezTo>
                <a:cubicBezTo>
                  <a:pt x="6517" y="14742"/>
                  <a:pt x="6519" y="14748"/>
                  <a:pt x="6543" y="14758"/>
                </a:cubicBezTo>
                <a:cubicBezTo>
                  <a:pt x="6573" y="14759"/>
                  <a:pt x="6612" y="14759"/>
                  <a:pt x="6636" y="14760"/>
                </a:cubicBezTo>
                <a:cubicBezTo>
                  <a:pt x="6615" y="14751"/>
                  <a:pt x="6595" y="14746"/>
                  <a:pt x="6574" y="14737"/>
                </a:cubicBezTo>
                <a:cubicBezTo>
                  <a:pt x="6465" y="14689"/>
                  <a:pt x="6402" y="14665"/>
                  <a:pt x="6361" y="14662"/>
                </a:cubicBezTo>
                <a:close/>
                <a:moveTo>
                  <a:pt x="5348" y="14691"/>
                </a:moveTo>
                <a:cubicBezTo>
                  <a:pt x="5281" y="14688"/>
                  <a:pt x="5217" y="14701"/>
                  <a:pt x="5197" y="14731"/>
                </a:cubicBezTo>
                <a:cubicBezTo>
                  <a:pt x="5195" y="14733"/>
                  <a:pt x="5190" y="14736"/>
                  <a:pt x="5186" y="14738"/>
                </a:cubicBezTo>
                <a:cubicBezTo>
                  <a:pt x="5265" y="14726"/>
                  <a:pt x="5338" y="14717"/>
                  <a:pt x="5411" y="14708"/>
                </a:cubicBezTo>
                <a:cubicBezTo>
                  <a:pt x="5389" y="14703"/>
                  <a:pt x="5372" y="14692"/>
                  <a:pt x="5348" y="14691"/>
                </a:cubicBezTo>
                <a:close/>
                <a:moveTo>
                  <a:pt x="5592" y="15117"/>
                </a:moveTo>
                <a:cubicBezTo>
                  <a:pt x="5507" y="15126"/>
                  <a:pt x="5428" y="15132"/>
                  <a:pt x="5312" y="15152"/>
                </a:cubicBezTo>
                <a:cubicBezTo>
                  <a:pt x="5411" y="15136"/>
                  <a:pt x="5507" y="15126"/>
                  <a:pt x="5592" y="15117"/>
                </a:cubicBezTo>
                <a:close/>
                <a:moveTo>
                  <a:pt x="5183" y="15177"/>
                </a:moveTo>
                <a:cubicBezTo>
                  <a:pt x="5049" y="15201"/>
                  <a:pt x="4928" y="15219"/>
                  <a:pt x="4761" y="15254"/>
                </a:cubicBezTo>
                <a:cubicBezTo>
                  <a:pt x="4644" y="15278"/>
                  <a:pt x="4546" y="15306"/>
                  <a:pt x="4470" y="15331"/>
                </a:cubicBezTo>
                <a:cubicBezTo>
                  <a:pt x="4489" y="15332"/>
                  <a:pt x="4501" y="15335"/>
                  <a:pt x="4516" y="15337"/>
                </a:cubicBezTo>
                <a:cubicBezTo>
                  <a:pt x="4619" y="15291"/>
                  <a:pt x="4845" y="15239"/>
                  <a:pt x="5183" y="15177"/>
                </a:cubicBezTo>
                <a:close/>
                <a:moveTo>
                  <a:pt x="953" y="15315"/>
                </a:moveTo>
                <a:cubicBezTo>
                  <a:pt x="889" y="15310"/>
                  <a:pt x="843" y="15322"/>
                  <a:pt x="812" y="15345"/>
                </a:cubicBezTo>
                <a:cubicBezTo>
                  <a:pt x="892" y="15345"/>
                  <a:pt x="1020" y="15346"/>
                  <a:pt x="1097" y="15346"/>
                </a:cubicBezTo>
                <a:cubicBezTo>
                  <a:pt x="1045" y="15330"/>
                  <a:pt x="996" y="15319"/>
                  <a:pt x="953" y="15315"/>
                </a:cubicBezTo>
                <a:close/>
                <a:moveTo>
                  <a:pt x="3760" y="16580"/>
                </a:moveTo>
                <a:cubicBezTo>
                  <a:pt x="3740" y="16582"/>
                  <a:pt x="3717" y="16594"/>
                  <a:pt x="3687" y="16620"/>
                </a:cubicBezTo>
                <a:cubicBezTo>
                  <a:pt x="3673" y="16632"/>
                  <a:pt x="3631" y="16650"/>
                  <a:pt x="3599" y="16667"/>
                </a:cubicBezTo>
                <a:cubicBezTo>
                  <a:pt x="3690" y="16672"/>
                  <a:pt x="3751" y="16680"/>
                  <a:pt x="3791" y="16690"/>
                </a:cubicBezTo>
                <a:cubicBezTo>
                  <a:pt x="3798" y="16661"/>
                  <a:pt x="3807" y="16630"/>
                  <a:pt x="3814" y="16599"/>
                </a:cubicBezTo>
                <a:cubicBezTo>
                  <a:pt x="3796" y="16584"/>
                  <a:pt x="3780" y="16577"/>
                  <a:pt x="3760" y="16580"/>
                </a:cubicBezTo>
                <a:close/>
                <a:moveTo>
                  <a:pt x="2981" y="18226"/>
                </a:moveTo>
                <a:lnTo>
                  <a:pt x="2861" y="18285"/>
                </a:lnTo>
                <a:cubicBezTo>
                  <a:pt x="2874" y="18285"/>
                  <a:pt x="2886" y="18281"/>
                  <a:pt x="2899" y="18281"/>
                </a:cubicBezTo>
                <a:cubicBezTo>
                  <a:pt x="2933" y="18281"/>
                  <a:pt x="2959" y="18290"/>
                  <a:pt x="2986" y="18298"/>
                </a:cubicBezTo>
                <a:lnTo>
                  <a:pt x="2981" y="18226"/>
                </a:lnTo>
                <a:close/>
              </a:path>
            </a:pathLst>
          </a:custGeom>
          <a:ln w="12700">
            <a:miter lim="400000"/>
          </a:ln>
          <a:effectLst>
            <a:outerShdw sx="100000" sy="100000" kx="0" ky="0" algn="b" rotWithShape="0" blurRad="88900" dist="63500" dir="12266638">
              <a:srgbClr val="000000">
                <a:alpha val="81193"/>
              </a:srgbClr>
            </a:outerShdw>
          </a:effectLst>
        </p:spPr>
      </p:pic>
      <p:pic>
        <p:nvPicPr>
          <p:cNvPr id="231" name="Line Line" descr="Line Line"/>
          <p:cNvPicPr>
            <a:picLocks noChangeAspect="0"/>
          </p:cNvPicPr>
          <p:nvPr/>
        </p:nvPicPr>
        <p:blipFill>
          <a:blip r:embed="rId3">
            <a:extLst/>
          </a:blip>
          <a:stretch>
            <a:fillRect/>
          </a:stretch>
        </p:blipFill>
        <p:spPr>
          <a:xfrm>
            <a:off x="-12701" y="2890523"/>
            <a:ext cx="24409404" cy="1295401"/>
          </a:xfrm>
          <a:prstGeom prst="rect">
            <a:avLst/>
          </a:prstGeom>
          <a:effectLst>
            <a:outerShdw sx="100000" sy="100000" kx="0" ky="0" algn="b" rotWithShape="0" blurRad="88900" dist="63500" dir="2700000">
              <a:srgbClr val="000000">
                <a:alpha val="72459"/>
              </a:srgbClr>
            </a:outerShdw>
          </a:effectLst>
        </p:spPr>
      </p:pic>
      <p:sp>
        <p:nvSpPr>
          <p:cNvPr id="232" name="Rounded Rectangle"/>
          <p:cNvSpPr/>
          <p:nvPr/>
        </p:nvSpPr>
        <p:spPr>
          <a:xfrm>
            <a:off x="198139" y="168070"/>
            <a:ext cx="23987721" cy="2263240"/>
          </a:xfrm>
          <a:prstGeom prst="roundRect">
            <a:avLst>
              <a:gd name="adj" fmla="val 40745"/>
            </a:avLst>
          </a:prstGeom>
          <a:solidFill>
            <a:schemeClr val="accent6">
              <a:satOff val="1848"/>
              <a:lumOff val="-15262"/>
            </a:scheme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pic>
        <p:nvPicPr>
          <p:cNvPr id="233" name="pasted-movie.png" descr="pasted-movie.png"/>
          <p:cNvPicPr>
            <a:picLocks noChangeAspect="1"/>
          </p:cNvPicPr>
          <p:nvPr/>
        </p:nvPicPr>
        <p:blipFill>
          <a:blip r:embed="rId4">
            <a:extLst/>
          </a:blip>
          <a:stretch>
            <a:fillRect/>
          </a:stretch>
        </p:blipFill>
        <p:spPr>
          <a:xfrm>
            <a:off x="2852449" y="36865"/>
            <a:ext cx="9909244" cy="2525649"/>
          </a:xfrm>
          <a:prstGeom prst="rect">
            <a:avLst/>
          </a:prstGeom>
          <a:ln w="12700">
            <a:miter lim="400000"/>
          </a:ln>
          <a:effectLst>
            <a:outerShdw sx="100000" sy="100000" kx="0" ky="0" algn="b" rotWithShape="0" blurRad="381000" dist="63500" dir="2700000">
              <a:srgbClr val="000000">
                <a:alpha val="87238"/>
              </a:srgbClr>
            </a:outerShdw>
          </a:effectLst>
        </p:spPr>
      </p:pic>
      <p:pic>
        <p:nvPicPr>
          <p:cNvPr id="234" name="pasted-movie.png" descr="pasted-movie.png"/>
          <p:cNvPicPr>
            <a:picLocks noChangeAspect="1"/>
          </p:cNvPicPr>
          <p:nvPr/>
        </p:nvPicPr>
        <p:blipFill>
          <a:blip r:embed="rId5">
            <a:extLst/>
          </a:blip>
          <a:stretch>
            <a:fillRect/>
          </a:stretch>
        </p:blipFill>
        <p:spPr>
          <a:xfrm>
            <a:off x="11731067" y="36865"/>
            <a:ext cx="9800484" cy="2525649"/>
          </a:xfrm>
          <a:prstGeom prst="rect">
            <a:avLst/>
          </a:prstGeom>
          <a:ln w="12700">
            <a:miter lim="400000"/>
          </a:ln>
          <a:effectLst>
            <a:outerShdw sx="100000" sy="100000" kx="0" ky="0" algn="b" rotWithShape="0" blurRad="381000" dist="63500" dir="2700000">
              <a:srgbClr val="000000">
                <a:alpha val="87238"/>
              </a:srgbClr>
            </a:outerShdw>
          </a:effectLst>
        </p:spPr>
      </p:pic>
      <p:sp>
        <p:nvSpPr>
          <p:cNvPr id="235" name="We All Live For Someone, or something …"/>
          <p:cNvSpPr txBox="1"/>
          <p:nvPr/>
        </p:nvSpPr>
        <p:spPr>
          <a:xfrm>
            <a:off x="2186657" y="2927035"/>
            <a:ext cx="20010686" cy="1222376"/>
          </a:xfrm>
          <a:prstGeom prst="rect">
            <a:avLst/>
          </a:prstGeom>
          <a:ln w="12700">
            <a:miter lim="400000"/>
          </a:ln>
          <a:effectLst>
            <a:outerShdw sx="100000" sy="100000" kx="0" ky="0" algn="b" rotWithShape="0" blurRad="88900" dist="63500" dir="2700000">
              <a:srgbClr val="000000">
                <a:alpha val="72459"/>
              </a:srgbClr>
            </a:outerShdw>
          </a:effectLst>
          <a:extLst>
            <a:ext uri="{C572A759-6A51-4108-AA02-DFA0A04FC94B}">
              <ma14:wrappingTextBoxFlag xmlns:ma14="http://schemas.microsoft.com/office/mac/drawingml/2011/main" val="1"/>
            </a:ext>
          </a:extLst>
        </p:spPr>
        <p:txBody>
          <a:bodyPr lIns="71437" tIns="71437" rIns="71437" bIns="71437" anchor="ctr">
            <a:spAutoFit/>
          </a:bodyPr>
          <a:lstStyle>
            <a:lvl1pPr algn="ctr">
              <a:lnSpc>
                <a:spcPct val="100000"/>
              </a:lnSpc>
              <a:spcBef>
                <a:spcPts val="0"/>
              </a:spcBef>
              <a:defRPr b="1" sz="7000">
                <a:solidFill>
                  <a:srgbClr val="FFFFFF"/>
                </a:solidFill>
                <a:effectLst>
                  <a:outerShdw sx="100000" sy="100000" kx="0" ky="0" algn="b" rotWithShape="0" blurRad="50800" dist="63500" dir="3273299">
                    <a:srgbClr val="000000"/>
                  </a:outerShdw>
                </a:effectLst>
                <a:latin typeface="Century Gothic"/>
                <a:ea typeface="Century Gothic"/>
                <a:cs typeface="Century Gothic"/>
                <a:sym typeface="Century Gothic"/>
              </a:defRPr>
            </a:lvl1pPr>
          </a:lstStyle>
          <a:p>
            <a:pPr/>
            <a:r>
              <a:t>We All Live For Someone, or something …</a:t>
            </a:r>
          </a:p>
        </p:txBody>
      </p:sp>
      <p:sp>
        <p:nvSpPr>
          <p:cNvPr id="236" name="Christ / God (Conviction / Trust / Obedience)"/>
          <p:cNvSpPr txBox="1"/>
          <p:nvPr/>
        </p:nvSpPr>
        <p:spPr>
          <a:xfrm>
            <a:off x="1500089" y="4513932"/>
            <a:ext cx="21383821" cy="1222376"/>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lnSpc>
                <a:spcPct val="100000"/>
              </a:lnSpc>
              <a:spcBef>
                <a:spcPts val="0"/>
              </a:spcBef>
              <a:defRPr sz="7000">
                <a:solidFill>
                  <a:srgbClr val="FFFFFF"/>
                </a:solidFill>
                <a:latin typeface="Century Gothic"/>
                <a:ea typeface="Century Gothic"/>
                <a:cs typeface="Century Gothic"/>
                <a:sym typeface="Century Gothic"/>
              </a:defRPr>
            </a:pPr>
            <a:r>
              <a:rPr b="1">
                <a:solidFill>
                  <a:srgbClr val="EAAB5C"/>
                </a:solidFill>
              </a:rPr>
              <a:t>Christ / God </a:t>
            </a:r>
            <a:r>
              <a:t>(Conviction / Trust / Obedience)</a:t>
            </a:r>
          </a:p>
        </p:txBody>
      </p:sp>
      <p:sp>
        <p:nvSpPr>
          <p:cNvPr id="237" name="Fear God — Luke 12:4,5…"/>
          <p:cNvSpPr txBox="1"/>
          <p:nvPr/>
        </p:nvSpPr>
        <p:spPr>
          <a:xfrm>
            <a:off x="8293231" y="6335516"/>
            <a:ext cx="15521604" cy="698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399" indent="-914399">
              <a:lnSpc>
                <a:spcPct val="100000"/>
              </a:lnSpc>
              <a:spcBef>
                <a:spcPts val="3800"/>
              </a:spcBef>
              <a:buSzPct val="80000"/>
              <a:buBlip>
                <a:blip r:embed="rId6"/>
              </a:buBlip>
              <a:defRPr sz="8700">
                <a:latin typeface="Century Gothic"/>
                <a:ea typeface="Century Gothic"/>
                <a:cs typeface="Century Gothic"/>
                <a:sym typeface="Century Gothic"/>
              </a:defRPr>
            </a:pPr>
            <a:r>
              <a:rPr b="1"/>
              <a:t>Fear God </a:t>
            </a:r>
            <a:r>
              <a:t>— Luke 12:4,5</a:t>
            </a:r>
            <a:endParaRPr b="1"/>
          </a:p>
          <a:p>
            <a:pPr marL="914399" indent="-914399">
              <a:lnSpc>
                <a:spcPct val="100000"/>
              </a:lnSpc>
              <a:spcBef>
                <a:spcPts val="3800"/>
              </a:spcBef>
              <a:buSzPct val="80000"/>
              <a:buBlip>
                <a:blip r:embed="rId6"/>
              </a:buBlip>
              <a:defRPr sz="8700">
                <a:latin typeface="Century Gothic"/>
                <a:ea typeface="Century Gothic"/>
                <a:cs typeface="Century Gothic"/>
                <a:sym typeface="Century Gothic"/>
              </a:defRPr>
            </a:pPr>
            <a:r>
              <a:rPr b="1"/>
              <a:t>Trust God </a:t>
            </a:r>
            <a:r>
              <a:t>— Heb 11</a:t>
            </a:r>
          </a:p>
          <a:p>
            <a:pPr marL="914399" indent="-914399">
              <a:lnSpc>
                <a:spcPct val="100000"/>
              </a:lnSpc>
              <a:spcBef>
                <a:spcPts val="3800"/>
              </a:spcBef>
              <a:buSzPct val="80000"/>
              <a:buBlip>
                <a:blip r:embed="rId6"/>
              </a:buBlip>
              <a:defRPr sz="8700">
                <a:latin typeface="Century Gothic"/>
                <a:ea typeface="Century Gothic"/>
                <a:cs typeface="Century Gothic"/>
                <a:sym typeface="Century Gothic"/>
              </a:defRPr>
            </a:pPr>
            <a:r>
              <a:rPr b="1"/>
              <a:t>Follow Jesus</a:t>
            </a:r>
            <a:r>
              <a:t> — Luke 9:23-6</a:t>
            </a:r>
          </a:p>
          <a:p>
            <a:pPr marL="914399" indent="-914399">
              <a:lnSpc>
                <a:spcPct val="100000"/>
              </a:lnSpc>
              <a:spcBef>
                <a:spcPts val="3800"/>
              </a:spcBef>
              <a:buSzPct val="80000"/>
              <a:buBlip>
                <a:blip r:embed="rId6"/>
              </a:buBlip>
              <a:defRPr sz="8700">
                <a:latin typeface="Century Gothic"/>
                <a:ea typeface="Century Gothic"/>
                <a:cs typeface="Century Gothic"/>
                <a:sym typeface="Century Gothic"/>
              </a:defRPr>
            </a:pPr>
            <a:r>
              <a:rPr b="1"/>
              <a:t>Deny self </a:t>
            </a:r>
            <a:r>
              <a:t>— Mt 16:24-26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7">
                                            <p:bg/>
                                          </p:spTgt>
                                        </p:tgtEl>
                                        <p:attrNameLst>
                                          <p:attrName>style.visibility</p:attrName>
                                        </p:attrNameLst>
                                      </p:cBhvr>
                                      <p:to>
                                        <p:strVal val="visible"/>
                                      </p:to>
                                    </p:set>
                                    <p:animEffect filter="wipe(left)" transition="in">
                                      <p:cBhvr>
                                        <p:cTn id="7" dur="1500"/>
                                        <p:tgtEl>
                                          <p:spTgt spid="23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37">
                                            <p:txEl>
                                              <p:pRg st="0" end="0"/>
                                            </p:txEl>
                                          </p:spTgt>
                                        </p:tgtEl>
                                        <p:attrNameLst>
                                          <p:attrName>style.visibility</p:attrName>
                                        </p:attrNameLst>
                                      </p:cBhvr>
                                      <p:to>
                                        <p:strVal val="visible"/>
                                      </p:to>
                                    </p:set>
                                    <p:animEffect filter="wipe(left)" transition="in">
                                      <p:cBhvr>
                                        <p:cTn id="10" dur="1500"/>
                                        <p:tgtEl>
                                          <p:spTgt spid="2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37">
                                            <p:txEl>
                                              <p:pRg st="1" end="1"/>
                                            </p:txEl>
                                          </p:spTgt>
                                        </p:tgtEl>
                                        <p:attrNameLst>
                                          <p:attrName>style.visibility</p:attrName>
                                        </p:attrNameLst>
                                      </p:cBhvr>
                                      <p:to>
                                        <p:strVal val="visible"/>
                                      </p:to>
                                    </p:set>
                                    <p:animEffect filter="wipe(left)" transition="in">
                                      <p:cBhvr>
                                        <p:cTn id="15" dur="1500"/>
                                        <p:tgtEl>
                                          <p:spTgt spid="2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37">
                                            <p:txEl>
                                              <p:pRg st="2" end="2"/>
                                            </p:txEl>
                                          </p:spTgt>
                                        </p:tgtEl>
                                        <p:attrNameLst>
                                          <p:attrName>style.visibility</p:attrName>
                                        </p:attrNameLst>
                                      </p:cBhvr>
                                      <p:to>
                                        <p:strVal val="visible"/>
                                      </p:to>
                                    </p:set>
                                    <p:animEffect filter="wipe(left)" transition="in">
                                      <p:cBhvr>
                                        <p:cTn id="20" dur="1500"/>
                                        <p:tgtEl>
                                          <p:spTgt spid="2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37">
                                            <p:txEl>
                                              <p:pRg st="3" end="3"/>
                                            </p:txEl>
                                          </p:spTgt>
                                        </p:tgtEl>
                                        <p:attrNameLst>
                                          <p:attrName>style.visibility</p:attrName>
                                        </p:attrNameLst>
                                      </p:cBhvr>
                                      <p:to>
                                        <p:strVal val="visible"/>
                                      </p:to>
                                    </p:set>
                                    <p:animEffect filter="wipe(left)" transition="in">
                                      <p:cBhvr>
                                        <p:cTn id="25" dur="1500"/>
                                        <p:tgtEl>
                                          <p:spTgt spid="23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