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4" name="Shape 164"/>
          <p:cNvSpPr/>
          <p:nvPr>
            <p:ph type="sldImg"/>
          </p:nvPr>
        </p:nvSpPr>
        <p:spPr>
          <a:xfrm>
            <a:off x="1143000" y="685800"/>
            <a:ext cx="4572000" cy="3429000"/>
          </a:xfrm>
          <a:prstGeom prst="rect">
            <a:avLst/>
          </a:prstGeom>
        </p:spPr>
        <p:txBody>
          <a:bodyPr/>
          <a:lstStyle/>
          <a:p>
            <a:pPr/>
          </a:p>
        </p:txBody>
      </p:sp>
      <p:sp>
        <p:nvSpPr>
          <p:cNvPr id="165" name="Shape 1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Image"/>
          <p:cNvSpPr/>
          <p:nvPr>
            <p:ph type="pic" idx="21"/>
          </p:nvPr>
        </p:nvSpPr>
        <p:spPr>
          <a:xfrm>
            <a:off x="-541735" y="0"/>
            <a:ext cx="24384001" cy="13716002"/>
          </a:xfrm>
          <a:prstGeom prst="rect">
            <a:avLst/>
          </a:prstGeom>
        </p:spPr>
        <p:txBody>
          <a:bodyPr lIns="91439" tIns="45719" rIns="91439" bIns="45719" anchor="t">
            <a:noAutofit/>
          </a:bodyPr>
          <a:lstStyle/>
          <a:p>
            <a:pPr/>
          </a:p>
        </p:txBody>
      </p:sp>
      <p:sp>
        <p:nvSpPr>
          <p:cNvPr id="143"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51"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tif"/><Relationship Id="rId6"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tif"/><Relationship Id="rId5" Type="http://schemas.openxmlformats.org/officeDocument/2006/relationships/image" Target="../media/image6.tif"/><Relationship Id="rId6" Type="http://schemas.openxmlformats.org/officeDocument/2006/relationships/image" Target="../media/image5.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tif"/><Relationship Id="rId5" Type="http://schemas.openxmlformats.org/officeDocument/2006/relationships/image" Target="../media/image6.tif"/><Relationship Id="rId6" Type="http://schemas.openxmlformats.org/officeDocument/2006/relationships/image" Target="../media/image5.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6.tif"/><Relationship Id="rId4" Type="http://schemas.openxmlformats.org/officeDocument/2006/relationships/image" Target="../media/image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6.tif"/><Relationship Id="rId4"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6.tif"/><Relationship Id="rId4" Type="http://schemas.openxmlformats.org/officeDocument/2006/relationships/image" Target="../media/image5.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7.tif"/><Relationship Id="rId4"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7.tif"/><Relationship Id="rId4"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4.tif"/><Relationship Id="rId4" Type="http://schemas.openxmlformats.org/officeDocument/2006/relationships/image" Target="../media/image7.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4.tif"/><Relationship Id="rId5" Type="http://schemas.openxmlformats.org/officeDocument/2006/relationships/image" Target="../media/image8.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4.tif"/><Relationship Id="rId4" Type="http://schemas.openxmlformats.org/officeDocument/2006/relationships/image" Target="../media/image8.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tif"/><Relationship Id="rId4" Type="http://schemas.openxmlformats.org/officeDocument/2006/relationships/image" Target="../media/image5.png"/><Relationship Id="rId5"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tif"/><Relationship Id="rId4" Type="http://schemas.openxmlformats.org/officeDocument/2006/relationships/image" Target="../media/image6.png"/><Relationship Id="rId5"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4.tif"/><Relationship Id="rId5" Type="http://schemas.openxmlformats.org/officeDocument/2006/relationships/image" Target="../media/image9.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4.tif"/><Relationship Id="rId4" Type="http://schemas.openxmlformats.org/officeDocument/2006/relationships/image" Target="../media/image9.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4.tif"/><Relationship Id="rId4" Type="http://schemas.openxmlformats.org/officeDocument/2006/relationships/image" Target="../media/image9.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0.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tif"/><Relationship Id="rId5" Type="http://schemas.openxmlformats.org/officeDocument/2006/relationships/image" Target="../media/image2.png"/><Relationship Id="rId6"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4.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hyperlink" Target="https://www.w65stchurchofchrist.com" TargetMode="Externa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1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2.png"/><Relationship Id="rId4" Type="http://schemas.openxmlformats.org/officeDocument/2006/relationships/image" Target="../media/image4.tif"/><Relationship Id="rId5"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Front view of a red motorcycle against a black background" descr="Front view of a red motorcycle against a black background"/>
          <p:cNvPicPr>
            <a:picLocks noChangeAspect="1"/>
          </p:cNvPicPr>
          <p:nvPr>
            <p:ph type="pic" idx="21"/>
          </p:nvPr>
        </p:nvPicPr>
        <p:blipFill>
          <a:blip r:embed="rId2">
            <a:extLst/>
          </a:blip>
          <a:srcRect l="0" t="205" r="0" b="15485"/>
          <a:stretch>
            <a:fillRect/>
          </a:stretch>
        </p:blipFill>
        <p:spPr>
          <a:xfrm>
            <a:off x="0" y="0"/>
            <a:ext cx="24384000" cy="13716000"/>
          </a:xfrm>
          <a:prstGeom prst="rect">
            <a:avLst/>
          </a:prstGeom>
        </p:spPr>
      </p:pic>
      <p:pic>
        <p:nvPicPr>
          <p:cNvPr id="168" name="Layer.tiff" descr="Layer.tiff"/>
          <p:cNvPicPr>
            <a:picLocks noChangeAspect="1"/>
          </p:cNvPicPr>
          <p:nvPr/>
        </p:nvPicPr>
        <p:blipFill>
          <a:blip r:embed="rId3">
            <a:extLst/>
          </a:blip>
          <a:stretch>
            <a:fillRect/>
          </a:stretch>
        </p:blipFill>
        <p:spPr>
          <a:xfrm>
            <a:off x="2868215" y="2810432"/>
            <a:ext cx="18647409" cy="809513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Image" descr="Image"/>
          <p:cNvPicPr>
            <a:picLocks noChangeAspect="1"/>
          </p:cNvPicPr>
          <p:nvPr/>
        </p:nvPicPr>
        <p:blipFill>
          <a:blip r:embed="rId2">
            <a:extLst/>
          </a:blip>
          <a:srcRect l="23975" t="0" r="22314" b="0"/>
          <a:stretch>
            <a:fillRect/>
          </a:stretch>
        </p:blipFill>
        <p:spPr>
          <a:xfrm flipH="1">
            <a:off x="-1172001" y="4017226"/>
            <a:ext cx="8319331" cy="9752599"/>
          </a:xfrm>
          <a:prstGeom prst="rect">
            <a:avLst/>
          </a:prstGeom>
          <a:ln w="12700">
            <a:miter lim="400000"/>
          </a:ln>
        </p:spPr>
      </p:pic>
      <p:sp>
        <p:nvSpPr>
          <p:cNvPr id="216" name="Often said when the disparity between what the Scriptures teach and what a person actually believes or does becomes apparent…"/>
          <p:cNvSpPr txBox="1"/>
          <p:nvPr/>
        </p:nvSpPr>
        <p:spPr>
          <a:xfrm>
            <a:off x="6204956" y="4700843"/>
            <a:ext cx="17871655" cy="8385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821531">
              <a:lnSpc>
                <a:spcPct val="100000"/>
              </a:lnSpc>
              <a:spcBef>
                <a:spcPts val="4600"/>
              </a:spcBef>
              <a:buSzPct val="80000"/>
              <a:buBlip>
                <a:blip r:embed="rId3"/>
              </a:buBlip>
              <a:defRPr b="1" sz="6100">
                <a:latin typeface="Helvetica"/>
                <a:ea typeface="Helvetica"/>
                <a:cs typeface="Helvetica"/>
                <a:sym typeface="Helvetica"/>
              </a:defRPr>
            </a:pPr>
            <a:r>
              <a:t>Often said when the disparity between what the Scriptures teach and what a person actually believes or does becomes apparent</a:t>
            </a:r>
          </a:p>
          <a:p>
            <a:pPr marL="1641763" indent="-955963" defTabSz="821531">
              <a:lnSpc>
                <a:spcPct val="100000"/>
              </a:lnSpc>
              <a:spcBef>
                <a:spcPts val="4600"/>
              </a:spcBef>
              <a:buSzPct val="80000"/>
              <a:buBlip>
                <a:blip r:embed="rId4"/>
              </a:buBlip>
              <a:defRPr sz="6100">
                <a:latin typeface="Helvetica"/>
                <a:ea typeface="Helvetica"/>
                <a:cs typeface="Helvetica"/>
                <a:sym typeface="Helvetica"/>
              </a:defRPr>
            </a:pPr>
            <a:r>
              <a:rPr b="1"/>
              <a:t>Salvation</a:t>
            </a:r>
            <a:r>
              <a:t> (Mark 16:16; Acts 2:38). </a:t>
            </a:r>
          </a:p>
          <a:p>
            <a:pPr marL="1641763" indent="-955963" defTabSz="821531">
              <a:lnSpc>
                <a:spcPct val="100000"/>
              </a:lnSpc>
              <a:spcBef>
                <a:spcPts val="4600"/>
              </a:spcBef>
              <a:buSzPct val="80000"/>
              <a:buBlip>
                <a:blip r:embed="rId4"/>
              </a:buBlip>
              <a:defRPr sz="6100">
                <a:latin typeface="Helvetica"/>
                <a:ea typeface="Helvetica"/>
                <a:cs typeface="Helvetica"/>
                <a:sym typeface="Helvetica"/>
              </a:defRPr>
            </a:pPr>
            <a:r>
              <a:rPr b="1"/>
              <a:t>Worship</a:t>
            </a:r>
            <a:r>
              <a:t> (John 8:24; Eph 5:19; Heb 12:28,29)</a:t>
            </a:r>
          </a:p>
          <a:p>
            <a:pPr marL="1641763" indent="-955963" defTabSz="821531">
              <a:lnSpc>
                <a:spcPct val="100000"/>
              </a:lnSpc>
              <a:spcBef>
                <a:spcPts val="4600"/>
              </a:spcBef>
              <a:buSzPct val="80000"/>
              <a:buBlip>
                <a:blip r:embed="rId4"/>
              </a:buBlip>
              <a:defRPr sz="6100">
                <a:latin typeface="Helvetica"/>
                <a:ea typeface="Helvetica"/>
                <a:cs typeface="Helvetica"/>
                <a:sym typeface="Helvetica"/>
              </a:defRPr>
            </a:pPr>
            <a:r>
              <a:rPr b="1"/>
              <a:t>Manner of life</a:t>
            </a:r>
            <a:r>
              <a:t> (attendance; treatment of others; language; activities; etc.)</a:t>
            </a:r>
          </a:p>
        </p:txBody>
      </p:sp>
      <p:pic>
        <p:nvPicPr>
          <p:cNvPr id="217" name="Layer.tiff" descr="Layer.tiff"/>
          <p:cNvPicPr>
            <a:picLocks noChangeAspect="1"/>
          </p:cNvPicPr>
          <p:nvPr/>
        </p:nvPicPr>
        <p:blipFill>
          <a:blip r:embed="rId5">
            <a:extLst/>
          </a:blip>
          <a:stretch>
            <a:fillRect/>
          </a:stretch>
        </p:blipFill>
        <p:spPr>
          <a:xfrm>
            <a:off x="2046192" y="48139"/>
            <a:ext cx="20291616" cy="2340056"/>
          </a:xfrm>
          <a:prstGeom prst="rect">
            <a:avLst/>
          </a:prstGeom>
          <a:ln w="12700">
            <a:miter lim="400000"/>
          </a:ln>
        </p:spPr>
      </p:pic>
      <p:grpSp>
        <p:nvGrpSpPr>
          <p:cNvPr id="220" name="Group"/>
          <p:cNvGrpSpPr/>
          <p:nvPr/>
        </p:nvGrpSpPr>
        <p:grpSpPr>
          <a:xfrm>
            <a:off x="888338" y="2268227"/>
            <a:ext cx="22607324" cy="1677645"/>
            <a:chOff x="0" y="0"/>
            <a:chExt cx="22607323" cy="1677644"/>
          </a:xfrm>
        </p:grpSpPr>
        <p:sp>
          <p:nvSpPr>
            <p:cNvPr id="218" name="Rounded Rectangle"/>
            <p:cNvSpPr/>
            <p:nvPr/>
          </p:nvSpPr>
          <p:spPr>
            <a:xfrm>
              <a:off x="0" y="0"/>
              <a:ext cx="22607324"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19" name="Sometimes Used As An….tiff" descr="Sometimes Used As An….tiff"/>
            <p:cNvPicPr>
              <a:picLocks noChangeAspect="1"/>
            </p:cNvPicPr>
            <p:nvPr/>
          </p:nvPicPr>
          <p:blipFill>
            <a:blip r:embed="rId6">
              <a:extLst/>
            </a:blip>
            <a:stretch>
              <a:fillRect/>
            </a:stretch>
          </p:blipFill>
          <p:spPr>
            <a:xfrm>
              <a:off x="1192734" y="492086"/>
              <a:ext cx="20221856" cy="860506"/>
            </a:xfrm>
            <a:prstGeom prst="rect">
              <a:avLst/>
            </a:prstGeom>
            <a:ln w="12700" cap="flat">
              <a:noFill/>
              <a:miter lim="400000"/>
            </a:ln>
            <a:effectLst>
              <a:outerShdw sx="100000" sy="100000" kx="0" ky="0" algn="b" rotWithShape="0" blurRad="241300" dist="114828" dir="123461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6">
                                            <p:bg/>
                                          </p:spTgt>
                                        </p:tgtEl>
                                        <p:attrNameLst>
                                          <p:attrName>style.visibility</p:attrName>
                                        </p:attrNameLst>
                                      </p:cBhvr>
                                      <p:to>
                                        <p:strVal val="visible"/>
                                      </p:to>
                                    </p:set>
                                    <p:animEffect filter="wipe(left)" transition="in">
                                      <p:cBhvr>
                                        <p:cTn id="7" dur="1500"/>
                                        <p:tgtEl>
                                          <p:spTgt spid="21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6">
                                            <p:txEl>
                                              <p:pRg st="0" end="0"/>
                                            </p:txEl>
                                          </p:spTgt>
                                        </p:tgtEl>
                                        <p:attrNameLst>
                                          <p:attrName>style.visibility</p:attrName>
                                        </p:attrNameLst>
                                      </p:cBhvr>
                                      <p:to>
                                        <p:strVal val="visible"/>
                                      </p:to>
                                    </p:set>
                                    <p:animEffect filter="wipe(left)" transition="in">
                                      <p:cBhvr>
                                        <p:cTn id="10" dur="1500"/>
                                        <p:tgtEl>
                                          <p:spTgt spid="2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6">
                                            <p:txEl>
                                              <p:pRg st="1" end="1"/>
                                            </p:txEl>
                                          </p:spTgt>
                                        </p:tgtEl>
                                        <p:attrNameLst>
                                          <p:attrName>style.visibility</p:attrName>
                                        </p:attrNameLst>
                                      </p:cBhvr>
                                      <p:to>
                                        <p:strVal val="visible"/>
                                      </p:to>
                                    </p:set>
                                    <p:animEffect filter="wipe(left)" transition="in">
                                      <p:cBhvr>
                                        <p:cTn id="15" dur="1500"/>
                                        <p:tgtEl>
                                          <p:spTgt spid="2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16">
                                            <p:txEl>
                                              <p:pRg st="2" end="2"/>
                                            </p:txEl>
                                          </p:spTgt>
                                        </p:tgtEl>
                                        <p:attrNameLst>
                                          <p:attrName>style.visibility</p:attrName>
                                        </p:attrNameLst>
                                      </p:cBhvr>
                                      <p:to>
                                        <p:strVal val="visible"/>
                                      </p:to>
                                    </p:set>
                                    <p:animEffect filter="wipe(left)" transition="in">
                                      <p:cBhvr>
                                        <p:cTn id="20" dur="1500"/>
                                        <p:tgtEl>
                                          <p:spTgt spid="2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16">
                                            <p:txEl>
                                              <p:pRg st="3" end="3"/>
                                            </p:txEl>
                                          </p:spTgt>
                                        </p:tgtEl>
                                        <p:attrNameLst>
                                          <p:attrName>style.visibility</p:attrName>
                                        </p:attrNameLst>
                                      </p:cBhvr>
                                      <p:to>
                                        <p:strVal val="visible"/>
                                      </p:to>
                                    </p:set>
                                    <p:animEffect filter="wipe(left)" transition="in">
                                      <p:cBhvr>
                                        <p:cTn id="25" dur="1500"/>
                                        <p:tgtEl>
                                          <p:spTgt spid="21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Excuse to excuse disobedience: “Because God knows my heart.”…"/>
          <p:cNvSpPr txBox="1"/>
          <p:nvPr/>
        </p:nvSpPr>
        <p:spPr>
          <a:xfrm>
            <a:off x="6798525" y="4496522"/>
            <a:ext cx="17116894" cy="9156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27846" indent="-927846" defTabSz="821531">
              <a:lnSpc>
                <a:spcPct val="100000"/>
              </a:lnSpc>
              <a:spcBef>
                <a:spcPts val="1600"/>
              </a:spcBef>
              <a:buSzPct val="80000"/>
              <a:buBlip>
                <a:blip r:embed="rId2"/>
              </a:buBlip>
              <a:defRPr b="1" sz="7200">
                <a:latin typeface="Helvetica"/>
                <a:ea typeface="Helvetica"/>
                <a:cs typeface="Helvetica"/>
                <a:sym typeface="Helvetica"/>
              </a:defRPr>
            </a:pPr>
            <a:r>
              <a:t>Excuse to excuse disobedience: “Because God knows my heart.”</a:t>
            </a:r>
          </a:p>
          <a:p>
            <a:pPr marL="1626325" indent="-940525" defTabSz="821531">
              <a:lnSpc>
                <a:spcPct val="100000"/>
              </a:lnSpc>
              <a:spcBef>
                <a:spcPts val="1600"/>
              </a:spcBef>
              <a:buSzPct val="80000"/>
              <a:buBlip>
                <a:blip r:embed="rId3"/>
              </a:buBlip>
              <a:defRPr sz="6000">
                <a:latin typeface="Helvetica"/>
                <a:ea typeface="Helvetica"/>
                <a:cs typeface="Helvetica"/>
                <a:sym typeface="Helvetica"/>
              </a:defRPr>
            </a:pPr>
            <a:r>
              <a:t>“</a:t>
            </a:r>
            <a:r>
              <a:rPr b="1" i="1"/>
              <a:t>God knows I have good intentions</a:t>
            </a:r>
            <a:r>
              <a:t>” does NOT render the teaching of the scripture moot — 1 Sam 15:14-26</a:t>
            </a:r>
          </a:p>
          <a:p>
            <a:pPr marL="1626325" indent="-940525" defTabSz="821531">
              <a:lnSpc>
                <a:spcPct val="100000"/>
              </a:lnSpc>
              <a:spcBef>
                <a:spcPts val="1600"/>
              </a:spcBef>
              <a:buSzPct val="80000"/>
              <a:buBlip>
                <a:blip r:embed="rId3"/>
              </a:buBlip>
              <a:defRPr sz="6000">
                <a:latin typeface="Helvetica"/>
                <a:ea typeface="Helvetica"/>
                <a:cs typeface="Helvetica"/>
                <a:sym typeface="Helvetica"/>
              </a:defRPr>
            </a:pPr>
            <a:r>
              <a:t>“</a:t>
            </a:r>
            <a:r>
              <a:rPr b="1" i="1"/>
              <a:t>I’m sincere</a:t>
            </a:r>
            <a:r>
              <a:t>” does NOT CHANGE DISOBEDIENCE INTO acceptable behavior! — Ac 26:9-11; Rm 10:2; Ga. 1:13, 14; Phi. 3:6; 1 Tim. 1:13</a:t>
            </a:r>
          </a:p>
        </p:txBody>
      </p:sp>
      <p:pic>
        <p:nvPicPr>
          <p:cNvPr id="223"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grpSp>
        <p:nvGrpSpPr>
          <p:cNvPr id="226" name="Group"/>
          <p:cNvGrpSpPr/>
          <p:nvPr/>
        </p:nvGrpSpPr>
        <p:grpSpPr>
          <a:xfrm>
            <a:off x="888338" y="2268227"/>
            <a:ext cx="22607324" cy="1677645"/>
            <a:chOff x="0" y="0"/>
            <a:chExt cx="22607323" cy="1677644"/>
          </a:xfrm>
        </p:grpSpPr>
        <p:sp>
          <p:nvSpPr>
            <p:cNvPr id="224" name="Rounded Rectangle"/>
            <p:cNvSpPr/>
            <p:nvPr/>
          </p:nvSpPr>
          <p:spPr>
            <a:xfrm>
              <a:off x="0" y="0"/>
              <a:ext cx="22607324"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5" name="Sometimes Used As An….tiff" descr="Sometimes Used As An….tiff"/>
            <p:cNvPicPr>
              <a:picLocks noChangeAspect="1"/>
            </p:cNvPicPr>
            <p:nvPr/>
          </p:nvPicPr>
          <p:blipFill>
            <a:blip r:embed="rId5">
              <a:extLst/>
            </a:blip>
            <a:stretch>
              <a:fillRect/>
            </a:stretch>
          </p:blipFill>
          <p:spPr>
            <a:xfrm>
              <a:off x="1192734" y="492086"/>
              <a:ext cx="20221856" cy="860506"/>
            </a:xfrm>
            <a:prstGeom prst="rect">
              <a:avLst/>
            </a:prstGeom>
            <a:ln w="12700" cap="flat">
              <a:noFill/>
              <a:miter lim="400000"/>
            </a:ln>
            <a:effectLst>
              <a:outerShdw sx="100000" sy="100000" kx="0" ky="0" algn="b" rotWithShape="0" blurRad="241300" dist="114828" dir="1234610">
                <a:srgbClr val="000000"/>
              </a:outerShdw>
            </a:effectLst>
          </p:spPr>
        </p:pic>
      </p:grpSp>
      <p:pic>
        <p:nvPicPr>
          <p:cNvPr id="227" name="Image" descr="Image"/>
          <p:cNvPicPr>
            <a:picLocks noChangeAspect="1"/>
          </p:cNvPicPr>
          <p:nvPr/>
        </p:nvPicPr>
        <p:blipFill>
          <a:blip r:embed="rId6">
            <a:extLst/>
          </a:blip>
          <a:srcRect l="23975" t="0" r="22314" b="0"/>
          <a:stretch>
            <a:fillRect/>
          </a:stretch>
        </p:blipFill>
        <p:spPr>
          <a:xfrm flipH="1">
            <a:off x="-1172001" y="4017226"/>
            <a:ext cx="8319331" cy="97525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2">
                                            <p:txEl>
                                              <p:pRg st="1" end="1"/>
                                            </p:txEl>
                                          </p:spTgt>
                                        </p:tgtEl>
                                        <p:attrNameLst>
                                          <p:attrName>style.visibility</p:attrName>
                                        </p:attrNameLst>
                                      </p:cBhvr>
                                      <p:to>
                                        <p:strVal val="visible"/>
                                      </p:to>
                                    </p:set>
                                    <p:animEffect filter="wipe(left)" transition="in">
                                      <p:cBhvr>
                                        <p:cTn id="7" dur="1500"/>
                                        <p:tgtEl>
                                          <p:spTgt spid="2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2">
                                            <p:txEl>
                                              <p:pRg st="2" end="2"/>
                                            </p:txEl>
                                          </p:spTgt>
                                        </p:tgtEl>
                                        <p:attrNameLst>
                                          <p:attrName>style.visibility</p:attrName>
                                        </p:attrNameLst>
                                      </p:cBhvr>
                                      <p:to>
                                        <p:strVal val="visible"/>
                                      </p:to>
                                    </p:set>
                                    <p:animEffect filter="wipe(left)" transition="in">
                                      <p:cBhvr>
                                        <p:cTn id="12" dur="1500"/>
                                        <p:tgtEl>
                                          <p:spTgt spid="2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he Fact that “God Knows your Heart” DOES NOT Mean It Is Accepted!…"/>
          <p:cNvSpPr txBox="1"/>
          <p:nvPr/>
        </p:nvSpPr>
        <p:spPr>
          <a:xfrm>
            <a:off x="6798525" y="4496522"/>
            <a:ext cx="17116894" cy="8915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2975" indent="-942975" defTabSz="821531">
              <a:lnSpc>
                <a:spcPct val="100000"/>
              </a:lnSpc>
              <a:spcBef>
                <a:spcPts val="1600"/>
              </a:spcBef>
              <a:buSzPct val="80000"/>
              <a:buBlip>
                <a:blip r:embed="rId2"/>
              </a:buBlip>
              <a:defRPr b="1" sz="6000">
                <a:latin typeface="Century Gothic"/>
                <a:ea typeface="Century Gothic"/>
                <a:cs typeface="Century Gothic"/>
                <a:sym typeface="Century Gothic"/>
              </a:defRPr>
            </a:pPr>
            <a:r>
              <a:t>The Fact that “God Knows your Heart” DOES NOT Mean It Is Accepted!</a:t>
            </a:r>
          </a:p>
          <a:p>
            <a:pPr marL="1628775" indent="-942975" defTabSz="821531">
              <a:lnSpc>
                <a:spcPct val="100000"/>
              </a:lnSpc>
              <a:spcBef>
                <a:spcPts val="1600"/>
              </a:spcBef>
              <a:buSzPct val="80000"/>
              <a:buBlip>
                <a:blip r:embed="rId3"/>
              </a:buBlip>
              <a:defRPr sz="6000">
                <a:latin typeface="Century Gothic"/>
                <a:ea typeface="Century Gothic"/>
                <a:cs typeface="Century Gothic"/>
                <a:sym typeface="Century Gothic"/>
              </a:defRPr>
            </a:pPr>
            <a:r>
              <a:t>Sinful behavior CANNOT be disassociated from THE HEART (Mat. 15:18-19).</a:t>
            </a:r>
          </a:p>
          <a:p>
            <a:pPr marL="1628775" indent="-942975" defTabSz="821531">
              <a:lnSpc>
                <a:spcPct val="100000"/>
              </a:lnSpc>
              <a:spcBef>
                <a:spcPts val="1600"/>
              </a:spcBef>
              <a:buSzPct val="80000"/>
              <a:buBlip>
                <a:blip r:embed="rId3"/>
              </a:buBlip>
              <a:defRPr sz="6000">
                <a:latin typeface="Century Gothic"/>
                <a:ea typeface="Century Gothic"/>
                <a:cs typeface="Century Gothic"/>
                <a:sym typeface="Century Gothic"/>
              </a:defRPr>
            </a:pPr>
            <a:r>
              <a:t>This “defense” or “self-justification” for continued disobedience ONLY prevents the sinner from making the changes necessary to become obedient to God — (Jere. 13:10; 23:17; 2 Thes 2:10-12)</a:t>
            </a:r>
          </a:p>
        </p:txBody>
      </p:sp>
      <p:pic>
        <p:nvPicPr>
          <p:cNvPr id="230"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grpSp>
        <p:nvGrpSpPr>
          <p:cNvPr id="233" name="Group"/>
          <p:cNvGrpSpPr/>
          <p:nvPr/>
        </p:nvGrpSpPr>
        <p:grpSpPr>
          <a:xfrm>
            <a:off x="888338" y="2268227"/>
            <a:ext cx="22607324" cy="1677645"/>
            <a:chOff x="0" y="0"/>
            <a:chExt cx="22607323" cy="1677644"/>
          </a:xfrm>
        </p:grpSpPr>
        <p:sp>
          <p:nvSpPr>
            <p:cNvPr id="231" name="Rounded Rectangle"/>
            <p:cNvSpPr/>
            <p:nvPr/>
          </p:nvSpPr>
          <p:spPr>
            <a:xfrm>
              <a:off x="0" y="0"/>
              <a:ext cx="22607324"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2" name="Sometimes Used As An….tiff" descr="Sometimes Used As An….tiff"/>
            <p:cNvPicPr>
              <a:picLocks noChangeAspect="1"/>
            </p:cNvPicPr>
            <p:nvPr/>
          </p:nvPicPr>
          <p:blipFill>
            <a:blip r:embed="rId5">
              <a:extLst/>
            </a:blip>
            <a:stretch>
              <a:fillRect/>
            </a:stretch>
          </p:blipFill>
          <p:spPr>
            <a:xfrm>
              <a:off x="1192734" y="492086"/>
              <a:ext cx="20221856" cy="860506"/>
            </a:xfrm>
            <a:prstGeom prst="rect">
              <a:avLst/>
            </a:prstGeom>
            <a:ln w="12700" cap="flat">
              <a:noFill/>
              <a:miter lim="400000"/>
            </a:ln>
            <a:effectLst>
              <a:outerShdw sx="100000" sy="100000" kx="0" ky="0" algn="b" rotWithShape="0" blurRad="241300" dist="114828" dir="1234610">
                <a:srgbClr val="000000"/>
              </a:outerShdw>
            </a:effectLst>
          </p:spPr>
        </p:pic>
      </p:grpSp>
      <p:pic>
        <p:nvPicPr>
          <p:cNvPr id="234" name="Image" descr="Image"/>
          <p:cNvPicPr>
            <a:picLocks noChangeAspect="1"/>
          </p:cNvPicPr>
          <p:nvPr/>
        </p:nvPicPr>
        <p:blipFill>
          <a:blip r:embed="rId6">
            <a:extLst/>
          </a:blip>
          <a:srcRect l="23975" t="0" r="22314" b="0"/>
          <a:stretch>
            <a:fillRect/>
          </a:stretch>
        </p:blipFill>
        <p:spPr>
          <a:xfrm flipH="1">
            <a:off x="-1172001" y="4017226"/>
            <a:ext cx="8319331" cy="97525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9">
                                            <p:txEl>
                                              <p:pRg st="1" end="1"/>
                                            </p:txEl>
                                          </p:spTgt>
                                        </p:tgtEl>
                                        <p:attrNameLst>
                                          <p:attrName>style.visibility</p:attrName>
                                        </p:attrNameLst>
                                      </p:cBhvr>
                                      <p:to>
                                        <p:strVal val="visible"/>
                                      </p:to>
                                    </p:set>
                                    <p:animEffect filter="wipe(left)" transition="in">
                                      <p:cBhvr>
                                        <p:cTn id="7" dur="1500"/>
                                        <p:tgtEl>
                                          <p:spTgt spid="2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9">
                                            <p:txEl>
                                              <p:pRg st="2" end="2"/>
                                            </p:txEl>
                                          </p:spTgt>
                                        </p:tgtEl>
                                        <p:attrNameLst>
                                          <p:attrName>style.visibility</p:attrName>
                                        </p:attrNameLst>
                                      </p:cBhvr>
                                      <p:to>
                                        <p:strVal val="visible"/>
                                      </p:to>
                                    </p:set>
                                    <p:animEffect filter="wipe(left)" transition="in">
                                      <p:cBhvr>
                                        <p:cTn id="12" dur="1500"/>
                                        <p:tgtEl>
                                          <p:spTgt spid="22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Layer.tiff" descr="Layer.tiff"/>
          <p:cNvPicPr>
            <a:picLocks noChangeAspect="1"/>
          </p:cNvPicPr>
          <p:nvPr/>
        </p:nvPicPr>
        <p:blipFill>
          <a:blip r:embed="rId2">
            <a:extLst/>
          </a:blip>
          <a:stretch>
            <a:fillRect/>
          </a:stretch>
        </p:blipFill>
        <p:spPr>
          <a:xfrm>
            <a:off x="2046192" y="48139"/>
            <a:ext cx="20291616" cy="2340056"/>
          </a:xfrm>
          <a:prstGeom prst="rect">
            <a:avLst/>
          </a:prstGeom>
          <a:ln w="12700">
            <a:miter lim="400000"/>
          </a:ln>
        </p:spPr>
      </p:pic>
      <p:grpSp>
        <p:nvGrpSpPr>
          <p:cNvPr id="239" name="Group"/>
          <p:cNvGrpSpPr/>
          <p:nvPr/>
        </p:nvGrpSpPr>
        <p:grpSpPr>
          <a:xfrm>
            <a:off x="888338" y="2268227"/>
            <a:ext cx="22607324" cy="1677645"/>
            <a:chOff x="0" y="0"/>
            <a:chExt cx="22607323" cy="1677644"/>
          </a:xfrm>
        </p:grpSpPr>
        <p:sp>
          <p:nvSpPr>
            <p:cNvPr id="237" name="Rounded Rectangle"/>
            <p:cNvSpPr/>
            <p:nvPr/>
          </p:nvSpPr>
          <p:spPr>
            <a:xfrm>
              <a:off x="0" y="0"/>
              <a:ext cx="22607324"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8" name="Sometimes Used As An….tiff" descr="Sometimes Used As An….tiff"/>
            <p:cNvPicPr>
              <a:picLocks noChangeAspect="1"/>
            </p:cNvPicPr>
            <p:nvPr/>
          </p:nvPicPr>
          <p:blipFill>
            <a:blip r:embed="rId3">
              <a:extLst/>
            </a:blip>
            <a:stretch>
              <a:fillRect/>
            </a:stretch>
          </p:blipFill>
          <p:spPr>
            <a:xfrm>
              <a:off x="1192734" y="492086"/>
              <a:ext cx="20221856" cy="860506"/>
            </a:xfrm>
            <a:prstGeom prst="rect">
              <a:avLst/>
            </a:prstGeom>
            <a:ln w="12700" cap="flat">
              <a:noFill/>
              <a:miter lim="400000"/>
            </a:ln>
            <a:effectLst>
              <a:outerShdw sx="100000" sy="100000" kx="0" ky="0" algn="b" rotWithShape="0" blurRad="241300" dist="114828" dir="1234610">
                <a:srgbClr val="000000"/>
              </a:outerShdw>
            </a:effectLst>
          </p:spPr>
        </p:pic>
      </p:grpSp>
      <p:pic>
        <p:nvPicPr>
          <p:cNvPr id="240" name="Image" descr="Image"/>
          <p:cNvPicPr>
            <a:picLocks noChangeAspect="1"/>
          </p:cNvPicPr>
          <p:nvPr/>
        </p:nvPicPr>
        <p:blipFill>
          <a:blip r:embed="rId4">
            <a:extLst/>
          </a:blip>
          <a:srcRect l="23975" t="0" r="22314" b="0"/>
          <a:stretch>
            <a:fillRect/>
          </a:stretch>
        </p:blipFill>
        <p:spPr>
          <a:xfrm flipH="1">
            <a:off x="-1172001" y="4017226"/>
            <a:ext cx="8319331" cy="9752599"/>
          </a:xfrm>
          <a:prstGeom prst="rect">
            <a:avLst/>
          </a:prstGeom>
          <a:ln w="12700">
            <a:miter lim="400000"/>
          </a:ln>
        </p:spPr>
      </p:pic>
      <p:sp>
        <p:nvSpPr>
          <p:cNvPr id="241" name="Jeremiah 13:10 (NKJV)…"/>
          <p:cNvSpPr txBox="1"/>
          <p:nvPr/>
        </p:nvSpPr>
        <p:spPr>
          <a:xfrm>
            <a:off x="6606333" y="4859755"/>
            <a:ext cx="17340830" cy="832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500">
                <a:solidFill>
                  <a:srgbClr val="000000"/>
                </a:solidFill>
                <a:latin typeface="Century Gothic"/>
                <a:ea typeface="Century Gothic"/>
                <a:cs typeface="Century Gothic"/>
                <a:sym typeface="Century Gothic"/>
              </a:defRPr>
            </a:pPr>
            <a:r>
              <a:t>Jeremiah 13:10 (NKJV)</a:t>
            </a:r>
          </a:p>
          <a:p>
            <a:pPr algn="ctr" defTabSz="642937">
              <a:lnSpc>
                <a:spcPct val="100000"/>
              </a:lnSpc>
              <a:spcBef>
                <a:spcPts val="0"/>
              </a:spcBef>
              <a:defRPr sz="7500">
                <a:solidFill>
                  <a:srgbClr val="000000"/>
                </a:solidFill>
                <a:latin typeface="Century Gothic"/>
                <a:ea typeface="Century Gothic"/>
                <a:cs typeface="Century Gothic"/>
                <a:sym typeface="Century Gothic"/>
              </a:defRPr>
            </a:pPr>
            <a:r>
              <a:rPr baseline="31999"/>
              <a:t>10</a:t>
            </a:r>
            <a:r>
              <a:t> This evil people, who refuse to hear My words, who follow the dictates of their hearts, and walk after other gods to serve them and worship them, shall be just like this sash which is profitable for nothing.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Layer.tiff" descr="Layer.tiff"/>
          <p:cNvPicPr>
            <a:picLocks noChangeAspect="1"/>
          </p:cNvPicPr>
          <p:nvPr/>
        </p:nvPicPr>
        <p:blipFill>
          <a:blip r:embed="rId2">
            <a:extLst/>
          </a:blip>
          <a:stretch>
            <a:fillRect/>
          </a:stretch>
        </p:blipFill>
        <p:spPr>
          <a:xfrm>
            <a:off x="2046192" y="48139"/>
            <a:ext cx="20291616" cy="2340056"/>
          </a:xfrm>
          <a:prstGeom prst="rect">
            <a:avLst/>
          </a:prstGeom>
          <a:ln w="12700">
            <a:miter lim="400000"/>
          </a:ln>
        </p:spPr>
      </p:pic>
      <p:grpSp>
        <p:nvGrpSpPr>
          <p:cNvPr id="246" name="Group"/>
          <p:cNvGrpSpPr/>
          <p:nvPr/>
        </p:nvGrpSpPr>
        <p:grpSpPr>
          <a:xfrm>
            <a:off x="888338" y="2268227"/>
            <a:ext cx="22607324" cy="1677645"/>
            <a:chOff x="0" y="0"/>
            <a:chExt cx="22607323" cy="1677644"/>
          </a:xfrm>
        </p:grpSpPr>
        <p:sp>
          <p:nvSpPr>
            <p:cNvPr id="244" name="Rounded Rectangle"/>
            <p:cNvSpPr/>
            <p:nvPr/>
          </p:nvSpPr>
          <p:spPr>
            <a:xfrm>
              <a:off x="0" y="0"/>
              <a:ext cx="22607324"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45" name="Sometimes Used As An….tiff" descr="Sometimes Used As An….tiff"/>
            <p:cNvPicPr>
              <a:picLocks noChangeAspect="1"/>
            </p:cNvPicPr>
            <p:nvPr/>
          </p:nvPicPr>
          <p:blipFill>
            <a:blip r:embed="rId3">
              <a:extLst/>
            </a:blip>
            <a:stretch>
              <a:fillRect/>
            </a:stretch>
          </p:blipFill>
          <p:spPr>
            <a:xfrm>
              <a:off x="1192734" y="492086"/>
              <a:ext cx="20221856" cy="860506"/>
            </a:xfrm>
            <a:prstGeom prst="rect">
              <a:avLst/>
            </a:prstGeom>
            <a:ln w="12700" cap="flat">
              <a:noFill/>
              <a:miter lim="400000"/>
            </a:ln>
            <a:effectLst>
              <a:outerShdw sx="100000" sy="100000" kx="0" ky="0" algn="b" rotWithShape="0" blurRad="241300" dist="114828" dir="1234610">
                <a:srgbClr val="000000"/>
              </a:outerShdw>
            </a:effectLst>
          </p:spPr>
        </p:pic>
      </p:grpSp>
      <p:pic>
        <p:nvPicPr>
          <p:cNvPr id="247" name="Image" descr="Image"/>
          <p:cNvPicPr>
            <a:picLocks noChangeAspect="1"/>
          </p:cNvPicPr>
          <p:nvPr/>
        </p:nvPicPr>
        <p:blipFill>
          <a:blip r:embed="rId4">
            <a:extLst/>
          </a:blip>
          <a:srcRect l="23975" t="0" r="22314" b="0"/>
          <a:stretch>
            <a:fillRect/>
          </a:stretch>
        </p:blipFill>
        <p:spPr>
          <a:xfrm flipH="1">
            <a:off x="-1172001" y="4017226"/>
            <a:ext cx="8319331" cy="9752599"/>
          </a:xfrm>
          <a:prstGeom prst="rect">
            <a:avLst/>
          </a:prstGeom>
          <a:ln w="12700">
            <a:miter lim="400000"/>
          </a:ln>
        </p:spPr>
      </p:pic>
      <p:sp>
        <p:nvSpPr>
          <p:cNvPr id="248" name="2 Thessalonians 2:10–12 (NKJV)…"/>
          <p:cNvSpPr txBox="1"/>
          <p:nvPr/>
        </p:nvSpPr>
        <p:spPr>
          <a:xfrm>
            <a:off x="6606333" y="4859755"/>
            <a:ext cx="17340830" cy="848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000000"/>
                </a:solidFill>
                <a:latin typeface="Century Gothic"/>
                <a:ea typeface="Century Gothic"/>
                <a:cs typeface="Century Gothic"/>
                <a:sym typeface="Century Gothic"/>
              </a:defRPr>
            </a:pPr>
            <a:r>
              <a:t>2 Thessalonians 2:10–12 (NKJV) </a:t>
            </a:r>
          </a:p>
          <a:p>
            <a:pPr algn="ctr" defTabSz="642937">
              <a:lnSpc>
                <a:spcPct val="100000"/>
              </a:lnSpc>
              <a:spcBef>
                <a:spcPts val="0"/>
              </a:spcBef>
              <a:defRPr sz="6000">
                <a:solidFill>
                  <a:srgbClr val="000000"/>
                </a:solidFill>
                <a:latin typeface="Century Gothic"/>
                <a:ea typeface="Century Gothic"/>
                <a:cs typeface="Century Gothic"/>
                <a:sym typeface="Century Gothic"/>
              </a:defRPr>
            </a:pPr>
            <a:r>
              <a:rPr baseline="31999"/>
              <a:t>10</a:t>
            </a:r>
            <a:r>
              <a:t> and with all unrighteous deception among those who perish, because they did not receive the love of the truth, that they might be saved. </a:t>
            </a:r>
            <a:r>
              <a:rPr baseline="31999"/>
              <a:t>11</a:t>
            </a:r>
            <a:r>
              <a:t> And for this reason God will send them strong delusion, that they should believe the lie, </a:t>
            </a:r>
            <a:r>
              <a:rPr baseline="31999"/>
              <a:t>12</a:t>
            </a:r>
            <a:r>
              <a:t> that they all may be condemned who did not believe the truth but had pleasure in unrighteousness.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Layer.tiff" descr="Layer.tiff"/>
          <p:cNvPicPr>
            <a:picLocks noChangeAspect="1"/>
          </p:cNvPicPr>
          <p:nvPr/>
        </p:nvPicPr>
        <p:blipFill>
          <a:blip r:embed="rId2">
            <a:extLst/>
          </a:blip>
          <a:stretch>
            <a:fillRect/>
          </a:stretch>
        </p:blipFill>
        <p:spPr>
          <a:xfrm>
            <a:off x="2046192" y="48139"/>
            <a:ext cx="20291616" cy="2340056"/>
          </a:xfrm>
          <a:prstGeom prst="rect">
            <a:avLst/>
          </a:prstGeom>
          <a:ln w="12700">
            <a:miter lim="400000"/>
          </a:ln>
        </p:spPr>
      </p:pic>
      <p:grpSp>
        <p:nvGrpSpPr>
          <p:cNvPr id="253" name="Group"/>
          <p:cNvGrpSpPr/>
          <p:nvPr/>
        </p:nvGrpSpPr>
        <p:grpSpPr>
          <a:xfrm>
            <a:off x="888338" y="2268227"/>
            <a:ext cx="22607324" cy="1677645"/>
            <a:chOff x="0" y="0"/>
            <a:chExt cx="22607323" cy="1677644"/>
          </a:xfrm>
        </p:grpSpPr>
        <p:sp>
          <p:nvSpPr>
            <p:cNvPr id="251" name="Rounded Rectangle"/>
            <p:cNvSpPr/>
            <p:nvPr/>
          </p:nvSpPr>
          <p:spPr>
            <a:xfrm>
              <a:off x="0" y="0"/>
              <a:ext cx="22607324"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52" name="Sometimes Used As An….tiff" descr="Sometimes Used As An….tiff"/>
            <p:cNvPicPr>
              <a:picLocks noChangeAspect="1"/>
            </p:cNvPicPr>
            <p:nvPr/>
          </p:nvPicPr>
          <p:blipFill>
            <a:blip r:embed="rId3">
              <a:extLst/>
            </a:blip>
            <a:stretch>
              <a:fillRect/>
            </a:stretch>
          </p:blipFill>
          <p:spPr>
            <a:xfrm>
              <a:off x="1192734" y="492086"/>
              <a:ext cx="20221856" cy="860506"/>
            </a:xfrm>
            <a:prstGeom prst="rect">
              <a:avLst/>
            </a:prstGeom>
            <a:ln w="12700" cap="flat">
              <a:noFill/>
              <a:miter lim="400000"/>
            </a:ln>
            <a:effectLst>
              <a:outerShdw sx="100000" sy="100000" kx="0" ky="0" algn="b" rotWithShape="0" blurRad="241300" dist="114828" dir="1234610">
                <a:srgbClr val="000000"/>
              </a:outerShdw>
            </a:effectLst>
          </p:spPr>
        </p:pic>
      </p:grpSp>
      <p:pic>
        <p:nvPicPr>
          <p:cNvPr id="254" name="Image" descr="Image"/>
          <p:cNvPicPr>
            <a:picLocks noChangeAspect="1"/>
          </p:cNvPicPr>
          <p:nvPr/>
        </p:nvPicPr>
        <p:blipFill>
          <a:blip r:embed="rId4">
            <a:extLst/>
          </a:blip>
          <a:srcRect l="23975" t="0" r="22314" b="0"/>
          <a:stretch>
            <a:fillRect/>
          </a:stretch>
        </p:blipFill>
        <p:spPr>
          <a:xfrm flipH="1">
            <a:off x="-1172001" y="4017226"/>
            <a:ext cx="8319331" cy="9752599"/>
          </a:xfrm>
          <a:prstGeom prst="rect">
            <a:avLst/>
          </a:prstGeom>
          <a:ln w="12700">
            <a:miter lim="400000"/>
          </a:ln>
        </p:spPr>
      </p:pic>
      <p:sp>
        <p:nvSpPr>
          <p:cNvPr id="255" name="Psalm 78:8 (NKJV)…"/>
          <p:cNvSpPr txBox="1"/>
          <p:nvPr/>
        </p:nvSpPr>
        <p:spPr>
          <a:xfrm>
            <a:off x="6606333" y="4859755"/>
            <a:ext cx="17340830" cy="745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900">
                <a:solidFill>
                  <a:srgbClr val="000000"/>
                </a:solidFill>
                <a:latin typeface="Century Gothic"/>
                <a:ea typeface="Century Gothic"/>
                <a:cs typeface="Century Gothic"/>
                <a:sym typeface="Century Gothic"/>
              </a:defRPr>
            </a:pPr>
            <a:r>
              <a:t>Psalm 78:8 (NKJV)</a:t>
            </a:r>
          </a:p>
          <a:p>
            <a:pPr algn="ctr" defTabSz="642937">
              <a:lnSpc>
                <a:spcPct val="100000"/>
              </a:lnSpc>
              <a:spcBef>
                <a:spcPts val="0"/>
              </a:spcBef>
              <a:defRPr sz="7900">
                <a:solidFill>
                  <a:srgbClr val="000000"/>
                </a:solidFill>
                <a:latin typeface="Century Gothic"/>
                <a:ea typeface="Century Gothic"/>
                <a:cs typeface="Century Gothic"/>
                <a:sym typeface="Century Gothic"/>
              </a:defRPr>
            </a:pPr>
            <a:r>
              <a:rPr baseline="31999"/>
              <a:t>8</a:t>
            </a:r>
            <a:r>
              <a:t> And may not be like their fathers, A stubborn and rebellious generation, A generation </a:t>
            </a:r>
            <a:r>
              <a:rPr i="1"/>
              <a:t>that</a:t>
            </a:r>
            <a:r>
              <a:t> did not set its heart aright, And whose spirit was not faithful to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Proverbs 21:2 (NKJV)…"/>
          <p:cNvSpPr txBox="1"/>
          <p:nvPr/>
        </p:nvSpPr>
        <p:spPr>
          <a:xfrm>
            <a:off x="8275394" y="4475714"/>
            <a:ext cx="15412170" cy="852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10700">
                <a:solidFill>
                  <a:srgbClr val="000000"/>
                </a:solidFill>
                <a:latin typeface="Century Gothic"/>
                <a:ea typeface="Century Gothic"/>
                <a:cs typeface="Century Gothic"/>
                <a:sym typeface="Century Gothic"/>
              </a:defRPr>
            </a:pPr>
            <a:r>
              <a:t>Proverbs 21:2 (NKJV)</a:t>
            </a:r>
          </a:p>
          <a:p>
            <a:pPr algn="ctr" defTabSz="642937">
              <a:lnSpc>
                <a:spcPct val="100000"/>
              </a:lnSpc>
              <a:spcBef>
                <a:spcPts val="0"/>
              </a:spcBef>
              <a:defRPr sz="10700">
                <a:solidFill>
                  <a:srgbClr val="000000"/>
                </a:solidFill>
                <a:latin typeface="Century Gothic"/>
                <a:ea typeface="Century Gothic"/>
                <a:cs typeface="Century Gothic"/>
                <a:sym typeface="Century Gothic"/>
              </a:defRPr>
            </a:pPr>
            <a:r>
              <a:rPr baseline="31999"/>
              <a:t>2</a:t>
            </a:r>
            <a:r>
              <a:t> Every way of a man </a:t>
            </a:r>
            <a:r>
              <a:rPr i="1"/>
              <a:t>is</a:t>
            </a:r>
            <a:r>
              <a:t> right in his own eyes, But the Lord weighs the hearts.</a:t>
            </a:r>
          </a:p>
        </p:txBody>
      </p:sp>
      <p:pic>
        <p:nvPicPr>
          <p:cNvPr id="258" name="Layer.tiff" descr="Layer.tiff"/>
          <p:cNvPicPr>
            <a:picLocks noChangeAspect="1"/>
          </p:cNvPicPr>
          <p:nvPr/>
        </p:nvPicPr>
        <p:blipFill>
          <a:blip r:embed="rId2">
            <a:extLst/>
          </a:blip>
          <a:stretch>
            <a:fillRect/>
          </a:stretch>
        </p:blipFill>
        <p:spPr>
          <a:xfrm>
            <a:off x="2046192" y="48139"/>
            <a:ext cx="20291616" cy="2340056"/>
          </a:xfrm>
          <a:prstGeom prst="rect">
            <a:avLst/>
          </a:prstGeom>
          <a:ln w="12700">
            <a:miter lim="400000"/>
          </a:ln>
        </p:spPr>
      </p:pic>
      <p:sp>
        <p:nvSpPr>
          <p:cNvPr id="259" name="Rounded Rectangle"/>
          <p:cNvSpPr/>
          <p:nvPr/>
        </p:nvSpPr>
        <p:spPr>
          <a:xfrm>
            <a:off x="888338" y="2268227"/>
            <a:ext cx="22607324" cy="1983130"/>
          </a:xfrm>
          <a:prstGeom prst="roundRect">
            <a:avLst>
              <a:gd name="adj" fmla="val 42298"/>
            </a:avLst>
          </a:prstGeom>
          <a:solidFill>
            <a:schemeClr val="accent1">
              <a:satOff val="5412"/>
              <a:lumOff val="-30746"/>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260" name="I am not A….tiff" descr="I am not A….tiff"/>
          <p:cNvPicPr>
            <a:picLocks noChangeAspect="1"/>
          </p:cNvPicPr>
          <p:nvPr/>
        </p:nvPicPr>
        <p:blipFill>
          <a:blip r:embed="rId3">
            <a:extLst/>
          </a:blip>
          <a:stretch>
            <a:fillRect/>
          </a:stretch>
        </p:blipFill>
        <p:spPr>
          <a:xfrm>
            <a:off x="4476750" y="2573991"/>
            <a:ext cx="15430500" cy="1371601"/>
          </a:xfrm>
          <a:prstGeom prst="rect">
            <a:avLst/>
          </a:prstGeom>
          <a:ln w="12700">
            <a:miter lim="400000"/>
          </a:ln>
          <a:effectLst>
            <a:outerShdw sx="100000" sy="100000" kx="0" ky="0" algn="b" rotWithShape="0" blurRad="88900" dist="25400" dir="5400000">
              <a:srgbClr val="000000">
                <a:alpha val="97341"/>
              </a:srgbClr>
            </a:outerShdw>
          </a:effectLst>
        </p:spPr>
      </p:pic>
      <p:pic>
        <p:nvPicPr>
          <p:cNvPr id="261" name="Image" descr="Image"/>
          <p:cNvPicPr>
            <a:picLocks noChangeAspect="1"/>
          </p:cNvPicPr>
          <p:nvPr/>
        </p:nvPicPr>
        <p:blipFill>
          <a:blip r:embed="rId4">
            <a:extLst/>
          </a:blip>
          <a:stretch>
            <a:fillRect/>
          </a:stretch>
        </p:blipFill>
        <p:spPr>
          <a:xfrm flipH="1">
            <a:off x="-197949" y="4081220"/>
            <a:ext cx="7929564" cy="96440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Jeremiah 17:9–10 (NKJV)…"/>
          <p:cNvSpPr txBox="1"/>
          <p:nvPr/>
        </p:nvSpPr>
        <p:spPr>
          <a:xfrm>
            <a:off x="8275394" y="4475714"/>
            <a:ext cx="15412170" cy="8982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100">
                <a:solidFill>
                  <a:srgbClr val="000000"/>
                </a:solidFill>
                <a:latin typeface="Century Gothic"/>
                <a:ea typeface="Century Gothic"/>
                <a:cs typeface="Century Gothic"/>
                <a:sym typeface="Century Gothic"/>
              </a:defRPr>
            </a:pPr>
            <a:r>
              <a:t>Jeremiah 17:9–10 (NKJV)</a:t>
            </a:r>
          </a:p>
          <a:p>
            <a:pPr algn="ctr" defTabSz="642937">
              <a:lnSpc>
                <a:spcPct val="100000"/>
              </a:lnSpc>
              <a:spcBef>
                <a:spcPts val="0"/>
              </a:spcBef>
              <a:defRPr sz="7100">
                <a:solidFill>
                  <a:srgbClr val="000000"/>
                </a:solidFill>
                <a:latin typeface="Century Gothic"/>
                <a:ea typeface="Century Gothic"/>
                <a:cs typeface="Century Gothic"/>
                <a:sym typeface="Century Gothic"/>
              </a:defRPr>
            </a:pPr>
            <a:r>
              <a:rPr baseline="31999"/>
              <a:t>9</a:t>
            </a:r>
            <a:r>
              <a:t> “The heart </a:t>
            </a:r>
            <a:r>
              <a:rPr i="1"/>
              <a:t>is</a:t>
            </a:r>
            <a:r>
              <a:t> deceitful above all </a:t>
            </a:r>
            <a:r>
              <a:rPr i="1"/>
              <a:t>things,</a:t>
            </a:r>
            <a:r>
              <a:t> And desperately wicked; Who can know it? </a:t>
            </a:r>
            <a:r>
              <a:rPr baseline="31999"/>
              <a:t>10</a:t>
            </a:r>
            <a:r>
              <a:t> I, the Lord, search the heart, </a:t>
            </a:r>
            <a:r>
              <a:rPr i="1"/>
              <a:t>I</a:t>
            </a:r>
            <a:r>
              <a:t> test the mind, Even to give every man according to his ways, According to the fruit of his doings.</a:t>
            </a:r>
          </a:p>
        </p:txBody>
      </p:sp>
      <p:pic>
        <p:nvPicPr>
          <p:cNvPr id="264" name="Layer.tiff" descr="Layer.tiff"/>
          <p:cNvPicPr>
            <a:picLocks noChangeAspect="1"/>
          </p:cNvPicPr>
          <p:nvPr/>
        </p:nvPicPr>
        <p:blipFill>
          <a:blip r:embed="rId2">
            <a:extLst/>
          </a:blip>
          <a:stretch>
            <a:fillRect/>
          </a:stretch>
        </p:blipFill>
        <p:spPr>
          <a:xfrm>
            <a:off x="2046192" y="48139"/>
            <a:ext cx="20291616" cy="2340056"/>
          </a:xfrm>
          <a:prstGeom prst="rect">
            <a:avLst/>
          </a:prstGeom>
          <a:ln w="12700">
            <a:miter lim="400000"/>
          </a:ln>
        </p:spPr>
      </p:pic>
      <p:sp>
        <p:nvSpPr>
          <p:cNvPr id="265" name="Rounded Rectangle"/>
          <p:cNvSpPr/>
          <p:nvPr/>
        </p:nvSpPr>
        <p:spPr>
          <a:xfrm>
            <a:off x="888338" y="2268227"/>
            <a:ext cx="22607324" cy="1983130"/>
          </a:xfrm>
          <a:prstGeom prst="roundRect">
            <a:avLst>
              <a:gd name="adj" fmla="val 42298"/>
            </a:avLst>
          </a:prstGeom>
          <a:solidFill>
            <a:schemeClr val="accent1">
              <a:satOff val="5412"/>
              <a:lumOff val="-30746"/>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266" name="I am not A….tiff" descr="I am not A….tiff"/>
          <p:cNvPicPr>
            <a:picLocks noChangeAspect="1"/>
          </p:cNvPicPr>
          <p:nvPr/>
        </p:nvPicPr>
        <p:blipFill>
          <a:blip r:embed="rId3">
            <a:extLst/>
          </a:blip>
          <a:stretch>
            <a:fillRect/>
          </a:stretch>
        </p:blipFill>
        <p:spPr>
          <a:xfrm>
            <a:off x="4476750" y="2573991"/>
            <a:ext cx="15430500" cy="1371601"/>
          </a:xfrm>
          <a:prstGeom prst="rect">
            <a:avLst/>
          </a:prstGeom>
          <a:ln w="12700">
            <a:miter lim="400000"/>
          </a:ln>
          <a:effectLst>
            <a:outerShdw sx="100000" sy="100000" kx="0" ky="0" algn="b" rotWithShape="0" blurRad="88900" dist="25400" dir="5400000">
              <a:srgbClr val="000000">
                <a:alpha val="97341"/>
              </a:srgbClr>
            </a:outerShdw>
          </a:effectLst>
        </p:spPr>
      </p:pic>
      <p:pic>
        <p:nvPicPr>
          <p:cNvPr id="267" name="Image" descr="Image"/>
          <p:cNvPicPr>
            <a:picLocks noChangeAspect="1"/>
          </p:cNvPicPr>
          <p:nvPr/>
        </p:nvPicPr>
        <p:blipFill>
          <a:blip r:embed="rId4">
            <a:extLst/>
          </a:blip>
          <a:stretch>
            <a:fillRect/>
          </a:stretch>
        </p:blipFill>
        <p:spPr>
          <a:xfrm flipH="1">
            <a:off x="-197949" y="4081220"/>
            <a:ext cx="7929564" cy="96440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Rounded Rectangle"/>
          <p:cNvSpPr/>
          <p:nvPr/>
        </p:nvSpPr>
        <p:spPr>
          <a:xfrm>
            <a:off x="888338" y="2268227"/>
            <a:ext cx="22607324" cy="1983130"/>
          </a:xfrm>
          <a:prstGeom prst="roundRect">
            <a:avLst>
              <a:gd name="adj" fmla="val 42298"/>
            </a:avLst>
          </a:prstGeom>
          <a:solidFill>
            <a:schemeClr val="accent1">
              <a:satOff val="5412"/>
              <a:lumOff val="-30746"/>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sp>
        <p:nvSpPr>
          <p:cNvPr id="270" name="1 Corinthians 4:3–4 (NKJV)…"/>
          <p:cNvSpPr txBox="1"/>
          <p:nvPr/>
        </p:nvSpPr>
        <p:spPr>
          <a:xfrm>
            <a:off x="8297992" y="4983714"/>
            <a:ext cx="15412171" cy="7839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300">
                <a:solidFill>
                  <a:srgbClr val="000000"/>
                </a:solidFill>
                <a:latin typeface="Century Gothic"/>
                <a:ea typeface="Century Gothic"/>
                <a:cs typeface="Century Gothic"/>
                <a:sym typeface="Century Gothic"/>
              </a:defRPr>
            </a:pPr>
            <a:r>
              <a:t>1 Corinthians 4:3–4 (NKJV) </a:t>
            </a:r>
          </a:p>
          <a:p>
            <a:pPr algn="ctr" defTabSz="642937">
              <a:lnSpc>
                <a:spcPct val="100000"/>
              </a:lnSpc>
              <a:spcBef>
                <a:spcPts val="0"/>
              </a:spcBef>
              <a:defRPr sz="8300">
                <a:solidFill>
                  <a:srgbClr val="000000"/>
                </a:solidFill>
                <a:latin typeface="Century Gothic"/>
                <a:ea typeface="Century Gothic"/>
                <a:cs typeface="Century Gothic"/>
                <a:sym typeface="Century Gothic"/>
              </a:defRPr>
            </a:pPr>
            <a:r>
              <a:rPr baseline="31999"/>
              <a:t>3</a:t>
            </a:r>
            <a:r>
              <a:t> … In fact, I do not even judge myself. </a:t>
            </a:r>
            <a:r>
              <a:rPr baseline="31999"/>
              <a:t>4</a:t>
            </a:r>
            <a:r>
              <a:t> For I know of nothing against myself, yet I am not justified by this; but He who judges me is the Lord.</a:t>
            </a:r>
          </a:p>
        </p:txBody>
      </p:sp>
      <p:pic>
        <p:nvPicPr>
          <p:cNvPr id="271" name="Image" descr="Image"/>
          <p:cNvPicPr>
            <a:picLocks noChangeAspect="1"/>
          </p:cNvPicPr>
          <p:nvPr/>
        </p:nvPicPr>
        <p:blipFill>
          <a:blip r:embed="rId2">
            <a:extLst/>
          </a:blip>
          <a:stretch>
            <a:fillRect/>
          </a:stretch>
        </p:blipFill>
        <p:spPr>
          <a:xfrm flipH="1">
            <a:off x="-197949" y="4081220"/>
            <a:ext cx="7929564" cy="9644063"/>
          </a:xfrm>
          <a:prstGeom prst="rect">
            <a:avLst/>
          </a:prstGeom>
          <a:ln w="12700">
            <a:miter lim="400000"/>
          </a:ln>
        </p:spPr>
      </p:pic>
      <p:pic>
        <p:nvPicPr>
          <p:cNvPr id="272" name="Layer.tiff" descr="Layer.tiff"/>
          <p:cNvPicPr>
            <a:picLocks noChangeAspect="1"/>
          </p:cNvPicPr>
          <p:nvPr/>
        </p:nvPicPr>
        <p:blipFill>
          <a:blip r:embed="rId3">
            <a:extLst/>
          </a:blip>
          <a:stretch>
            <a:fillRect/>
          </a:stretch>
        </p:blipFill>
        <p:spPr>
          <a:xfrm>
            <a:off x="2046192" y="48139"/>
            <a:ext cx="20291616" cy="2340056"/>
          </a:xfrm>
          <a:prstGeom prst="rect">
            <a:avLst/>
          </a:prstGeom>
          <a:ln w="12700">
            <a:miter lim="400000"/>
          </a:ln>
        </p:spPr>
      </p:pic>
      <p:pic>
        <p:nvPicPr>
          <p:cNvPr id="273" name="I am not A….tiff" descr="I am not A….tiff"/>
          <p:cNvPicPr>
            <a:picLocks noChangeAspect="1"/>
          </p:cNvPicPr>
          <p:nvPr/>
        </p:nvPicPr>
        <p:blipFill>
          <a:blip r:embed="rId4">
            <a:extLst/>
          </a:blip>
          <a:stretch>
            <a:fillRect/>
          </a:stretch>
        </p:blipFill>
        <p:spPr>
          <a:xfrm>
            <a:off x="4476750" y="2573991"/>
            <a:ext cx="15430500" cy="1371601"/>
          </a:xfrm>
          <a:prstGeom prst="rect">
            <a:avLst/>
          </a:prstGeom>
          <a:ln w="12700">
            <a:miter lim="400000"/>
          </a:ln>
          <a:effectLst>
            <a:outerShdw sx="100000" sy="100000" kx="0" ky="0" algn="b" rotWithShape="0" blurRad="88900" dist="25400" dir="5400000">
              <a:srgbClr val="000000">
                <a:alpha val="9734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Rounded Rectangle"/>
          <p:cNvSpPr/>
          <p:nvPr/>
        </p:nvSpPr>
        <p:spPr>
          <a:xfrm>
            <a:off x="888338" y="2268227"/>
            <a:ext cx="22607324" cy="1983130"/>
          </a:xfrm>
          <a:prstGeom prst="roundRect">
            <a:avLst>
              <a:gd name="adj" fmla="val 42298"/>
            </a:avLst>
          </a:prstGeom>
          <a:solidFill>
            <a:srgbClr val="005493"/>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276" name="Image" descr="Image"/>
          <p:cNvPicPr>
            <a:picLocks noChangeAspect="1"/>
          </p:cNvPicPr>
          <p:nvPr/>
        </p:nvPicPr>
        <p:blipFill>
          <a:blip r:embed="rId2">
            <a:extLst/>
          </a:blip>
          <a:stretch>
            <a:fillRect/>
          </a:stretch>
        </p:blipFill>
        <p:spPr>
          <a:xfrm>
            <a:off x="16364" y="3853750"/>
            <a:ext cx="7860753" cy="9773768"/>
          </a:xfrm>
          <a:prstGeom prst="rect">
            <a:avLst/>
          </a:prstGeom>
          <a:ln w="12700">
            <a:miter lim="400000"/>
          </a:ln>
        </p:spPr>
      </p:pic>
      <p:sp>
        <p:nvSpPr>
          <p:cNvPr id="277" name="By the scriptures — ALL of God’s truth is revealed in His word and it reveals the true nature of our heart (2 Tim 3:16,17; Lk 8:11; Heb 4:12).…"/>
          <p:cNvSpPr txBox="1"/>
          <p:nvPr/>
        </p:nvSpPr>
        <p:spPr>
          <a:xfrm>
            <a:off x="7933710" y="4561539"/>
            <a:ext cx="16055508" cy="85867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38463" indent="-938463" defTabSz="821531">
              <a:lnSpc>
                <a:spcPct val="100000"/>
              </a:lnSpc>
              <a:spcBef>
                <a:spcPts val="1600"/>
              </a:spcBef>
              <a:buSzPct val="80000"/>
              <a:buBlip>
                <a:blip r:embed="rId3"/>
              </a:buBlip>
              <a:defRPr sz="6600">
                <a:latin typeface="Century Gothic"/>
                <a:ea typeface="Century Gothic"/>
                <a:cs typeface="Century Gothic"/>
                <a:sym typeface="Century Gothic"/>
              </a:defRPr>
            </a:pPr>
            <a:r>
              <a:rPr b="1"/>
              <a:t>By the scriptures</a:t>
            </a:r>
            <a:r>
              <a:t> — ALL of God’s truth is revealed in His word and it reveals the true nature of our heart (2 Tim 3:16,17; Lk 8:11; Heb 4:12).</a:t>
            </a:r>
          </a:p>
          <a:p>
            <a:pPr marL="938463" indent="-938463" defTabSz="821531">
              <a:lnSpc>
                <a:spcPct val="100000"/>
              </a:lnSpc>
              <a:spcBef>
                <a:spcPts val="1600"/>
              </a:spcBef>
              <a:buSzPct val="80000"/>
              <a:buBlip>
                <a:blip r:embed="rId3"/>
              </a:buBlip>
              <a:defRPr sz="6600">
                <a:latin typeface="Century Gothic"/>
                <a:ea typeface="Century Gothic"/>
                <a:cs typeface="Century Gothic"/>
                <a:sym typeface="Century Gothic"/>
              </a:defRPr>
            </a:pPr>
            <a:r>
              <a:rPr b="1"/>
              <a:t>By our obedience </a:t>
            </a:r>
            <a:r>
              <a:t>— our heart is revealed in our response to God’s word (1 John 4:1,2; Rom 8:1,2,12-14; Mat. 7:16–17; 12:33; 13:3-23; 15:18).</a:t>
            </a:r>
          </a:p>
        </p:txBody>
      </p:sp>
      <p:pic>
        <p:nvPicPr>
          <p:cNvPr id="278"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pic>
        <p:nvPicPr>
          <p:cNvPr id="279" name="God Reveals Your Heart.tiff" descr="God Reveals Your Heart.tiff"/>
          <p:cNvPicPr>
            <a:picLocks noChangeAspect="1"/>
          </p:cNvPicPr>
          <p:nvPr/>
        </p:nvPicPr>
        <p:blipFill>
          <a:blip r:embed="rId5">
            <a:extLst/>
          </a:blip>
          <a:stretch>
            <a:fillRect/>
          </a:stretch>
        </p:blipFill>
        <p:spPr>
          <a:xfrm>
            <a:off x="1444887" y="2682588"/>
            <a:ext cx="21494226" cy="1267517"/>
          </a:xfrm>
          <a:prstGeom prst="rect">
            <a:avLst/>
          </a:prstGeom>
          <a:ln w="12700">
            <a:miter lim="400000"/>
          </a:ln>
          <a:effectLst>
            <a:outerShdw sx="100000" sy="100000" kx="0" ky="0" algn="b" rotWithShape="0" blurRad="88900" dist="98547"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animEffect filter="wipe(left)" transition="in">
                                      <p:cBhvr>
                                        <p:cTn id="7" dur="1500"/>
                                        <p:tgtEl>
                                          <p:spTgt spid="27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7">
                                            <p:txEl>
                                              <p:pRg st="0" end="0"/>
                                            </p:txEl>
                                          </p:spTgt>
                                        </p:tgtEl>
                                        <p:attrNameLst>
                                          <p:attrName>style.visibility</p:attrName>
                                        </p:attrNameLst>
                                      </p:cBhvr>
                                      <p:to>
                                        <p:strVal val="visible"/>
                                      </p:to>
                                    </p:set>
                                    <p:animEffect filter="wipe(left)" transition="in">
                                      <p:cBhvr>
                                        <p:cTn id="10" dur="1500"/>
                                        <p:tgtEl>
                                          <p:spTgt spid="2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7">
                                            <p:txEl>
                                              <p:pRg st="1" end="1"/>
                                            </p:txEl>
                                          </p:spTgt>
                                        </p:tgtEl>
                                        <p:attrNameLst>
                                          <p:attrName>style.visibility</p:attrName>
                                        </p:attrNameLst>
                                      </p:cBhvr>
                                      <p:to>
                                        <p:strVal val="visible"/>
                                      </p:to>
                                    </p:set>
                                    <p:animEffect filter="wipe(left)" transition="in">
                                      <p:cBhvr>
                                        <p:cTn id="15" dur="1500"/>
                                        <p:tgtEl>
                                          <p:spTgt spid="27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1 Chronicles 29:16–19 (NKJV)…"/>
          <p:cNvSpPr txBox="1"/>
          <p:nvPr/>
        </p:nvSpPr>
        <p:spPr>
          <a:xfrm>
            <a:off x="385802" y="342899"/>
            <a:ext cx="23612396" cy="130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800">
                <a:solidFill>
                  <a:srgbClr val="000000"/>
                </a:solidFill>
                <a:latin typeface="Helvetica"/>
                <a:ea typeface="Helvetica"/>
                <a:cs typeface="Helvetica"/>
                <a:sym typeface="Helvetica"/>
              </a:defRPr>
            </a:pPr>
            <a:r>
              <a:t>1 Chronicles 29:16–19 (NKJV)</a:t>
            </a:r>
          </a:p>
          <a:p>
            <a:pPr algn="ctr" defTabSz="457200">
              <a:lnSpc>
                <a:spcPct val="100000"/>
              </a:lnSpc>
              <a:spcBef>
                <a:spcPts val="0"/>
              </a:spcBef>
              <a:defRPr>
                <a:solidFill>
                  <a:srgbClr val="000000"/>
                </a:solidFill>
                <a:latin typeface="Helvetica"/>
                <a:ea typeface="Helvetica"/>
                <a:cs typeface="Helvetica"/>
                <a:sym typeface="Helvetica"/>
              </a:defRPr>
            </a:pPr>
            <a:r>
              <a:rPr baseline="31999"/>
              <a:t>16</a:t>
            </a:r>
            <a:r>
              <a:t> “O Lord our God, all this abundance that we have prepared to build You a house for Your holy name is from Your hand, and </a:t>
            </a:r>
            <a:r>
              <a:rPr i="1"/>
              <a:t>is</a:t>
            </a:r>
            <a:r>
              <a:t> all Your own. </a:t>
            </a:r>
            <a:r>
              <a:rPr baseline="31999"/>
              <a:t>17</a:t>
            </a:r>
            <a:r>
              <a:t> I know also, my God, that You test the heart and have pleasure in uprightness. As for me, in the uprightness of my heart I have willingly offered all these </a:t>
            </a:r>
            <a:r>
              <a:rPr i="1"/>
              <a:t>things;</a:t>
            </a:r>
            <a:r>
              <a:t> and now with joy I have seen Your people, who are present here to offer willingly to You. </a:t>
            </a:r>
            <a:r>
              <a:rPr baseline="31999"/>
              <a:t>18</a:t>
            </a:r>
            <a:r>
              <a:t> O Lord God of Abraham, Isaac, and Israel, our fathers, keep this forever in the intent of the thoughts of the heart of Your people, and fix their heart toward You. </a:t>
            </a:r>
            <a:r>
              <a:rPr baseline="31999"/>
              <a:t>19</a:t>
            </a:r>
            <a:r>
              <a:t> And give my son Solomon a loyal heart to keep Your commandments and Your testimonies and Your statutes, to do all </a:t>
            </a:r>
            <a:r>
              <a:rPr i="1"/>
              <a:t>these things,</a:t>
            </a:r>
            <a:r>
              <a:t> and to build the temple for which I have made provision.”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Rounded Rectangle"/>
          <p:cNvSpPr/>
          <p:nvPr/>
        </p:nvSpPr>
        <p:spPr>
          <a:xfrm>
            <a:off x="888338" y="2268227"/>
            <a:ext cx="22607324" cy="1983130"/>
          </a:xfrm>
          <a:prstGeom prst="roundRect">
            <a:avLst>
              <a:gd name="adj" fmla="val 42298"/>
            </a:avLst>
          </a:prstGeom>
          <a:solidFill>
            <a:srgbClr val="005493"/>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282" name="Image" descr="Image"/>
          <p:cNvPicPr>
            <a:picLocks noChangeAspect="1"/>
          </p:cNvPicPr>
          <p:nvPr/>
        </p:nvPicPr>
        <p:blipFill>
          <a:blip r:embed="rId2">
            <a:extLst/>
          </a:blip>
          <a:stretch>
            <a:fillRect/>
          </a:stretch>
        </p:blipFill>
        <p:spPr>
          <a:xfrm>
            <a:off x="16364" y="3853750"/>
            <a:ext cx="7860753" cy="9773768"/>
          </a:xfrm>
          <a:prstGeom prst="rect">
            <a:avLst/>
          </a:prstGeom>
          <a:ln w="12700">
            <a:miter lim="400000"/>
          </a:ln>
        </p:spPr>
      </p:pic>
      <p:pic>
        <p:nvPicPr>
          <p:cNvPr id="283" name="Layer.tiff" descr="Layer.tiff"/>
          <p:cNvPicPr>
            <a:picLocks noChangeAspect="1"/>
          </p:cNvPicPr>
          <p:nvPr/>
        </p:nvPicPr>
        <p:blipFill>
          <a:blip r:embed="rId3">
            <a:extLst/>
          </a:blip>
          <a:stretch>
            <a:fillRect/>
          </a:stretch>
        </p:blipFill>
        <p:spPr>
          <a:xfrm>
            <a:off x="2046192" y="48139"/>
            <a:ext cx="20291616" cy="2340056"/>
          </a:xfrm>
          <a:prstGeom prst="rect">
            <a:avLst/>
          </a:prstGeom>
          <a:ln w="12700">
            <a:miter lim="400000"/>
          </a:ln>
        </p:spPr>
      </p:pic>
      <p:pic>
        <p:nvPicPr>
          <p:cNvPr id="284" name="God Reveals Your Heart.tiff" descr="God Reveals Your Heart.tiff"/>
          <p:cNvPicPr>
            <a:picLocks noChangeAspect="1"/>
          </p:cNvPicPr>
          <p:nvPr/>
        </p:nvPicPr>
        <p:blipFill>
          <a:blip r:embed="rId4">
            <a:extLst/>
          </a:blip>
          <a:stretch>
            <a:fillRect/>
          </a:stretch>
        </p:blipFill>
        <p:spPr>
          <a:xfrm>
            <a:off x="1444887" y="2682588"/>
            <a:ext cx="21494226" cy="1267517"/>
          </a:xfrm>
          <a:prstGeom prst="rect">
            <a:avLst/>
          </a:prstGeom>
          <a:ln w="12700">
            <a:miter lim="400000"/>
          </a:ln>
          <a:effectLst>
            <a:outerShdw sx="100000" sy="100000" kx="0" ky="0" algn="b" rotWithShape="0" blurRad="88900" dist="98547" dir="5400000">
              <a:srgbClr val="000000"/>
            </a:outerShdw>
          </a:effectLst>
        </p:spPr>
      </p:pic>
      <p:sp>
        <p:nvSpPr>
          <p:cNvPr id="285" name="We may have confidence only in that which God has revealed…"/>
          <p:cNvSpPr txBox="1"/>
          <p:nvPr/>
        </p:nvSpPr>
        <p:spPr>
          <a:xfrm>
            <a:off x="8384401" y="4685762"/>
            <a:ext cx="15473726" cy="801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10100">
                <a:latin typeface="Century Gothic"/>
                <a:ea typeface="Century Gothic"/>
                <a:cs typeface="Century Gothic"/>
                <a:sym typeface="Century Gothic"/>
              </a:defRPr>
            </a:pPr>
            <a:r>
              <a:t>We may have confidence only in that which God has revealed </a:t>
            </a:r>
          </a:p>
          <a:p>
            <a:pPr algn="ctr" defTabSz="821531">
              <a:lnSpc>
                <a:spcPct val="100000"/>
              </a:lnSpc>
              <a:spcBef>
                <a:spcPts val="0"/>
              </a:spcBef>
              <a:defRPr sz="10100">
                <a:latin typeface="Century Gothic"/>
                <a:ea typeface="Century Gothic"/>
                <a:cs typeface="Century Gothic"/>
                <a:sym typeface="Century Gothic"/>
              </a:defRPr>
            </a:pPr>
            <a:r>
              <a:t>2 Timothy 4:2-4</a:t>
            </a:r>
          </a:p>
          <a:p>
            <a:pPr algn="ctr" defTabSz="821531">
              <a:lnSpc>
                <a:spcPct val="100000"/>
              </a:lnSpc>
              <a:spcBef>
                <a:spcPts val="0"/>
              </a:spcBef>
              <a:defRPr sz="10100">
                <a:latin typeface="Century Gothic"/>
                <a:ea typeface="Century Gothic"/>
                <a:cs typeface="Century Gothic"/>
                <a:sym typeface="Century Gothic"/>
              </a:defRPr>
            </a:pPr>
            <a:r>
              <a:t>I John 3:19–23;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Rounded Rectangle"/>
          <p:cNvSpPr/>
          <p:nvPr/>
        </p:nvSpPr>
        <p:spPr>
          <a:xfrm>
            <a:off x="888338" y="2268227"/>
            <a:ext cx="22607324" cy="1983130"/>
          </a:xfrm>
          <a:prstGeom prst="roundRect">
            <a:avLst>
              <a:gd name="adj" fmla="val 42298"/>
            </a:avLst>
          </a:prstGeom>
          <a:solidFill>
            <a:srgbClr val="005493"/>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288" name="Layer.tiff" descr="Layer.tiff"/>
          <p:cNvPicPr>
            <a:picLocks noChangeAspect="1"/>
          </p:cNvPicPr>
          <p:nvPr/>
        </p:nvPicPr>
        <p:blipFill>
          <a:blip r:embed="rId2">
            <a:extLst/>
          </a:blip>
          <a:stretch>
            <a:fillRect/>
          </a:stretch>
        </p:blipFill>
        <p:spPr>
          <a:xfrm>
            <a:off x="2046192" y="48139"/>
            <a:ext cx="20291616" cy="2340056"/>
          </a:xfrm>
          <a:prstGeom prst="rect">
            <a:avLst/>
          </a:prstGeom>
          <a:ln w="12700">
            <a:miter lim="400000"/>
          </a:ln>
        </p:spPr>
      </p:pic>
      <p:pic>
        <p:nvPicPr>
          <p:cNvPr id="289" name="God Reveals Your Heart.tiff" descr="God Reveals Your Heart.tiff"/>
          <p:cNvPicPr>
            <a:picLocks noChangeAspect="1"/>
          </p:cNvPicPr>
          <p:nvPr/>
        </p:nvPicPr>
        <p:blipFill>
          <a:blip r:embed="rId3">
            <a:extLst/>
          </a:blip>
          <a:stretch>
            <a:fillRect/>
          </a:stretch>
        </p:blipFill>
        <p:spPr>
          <a:xfrm>
            <a:off x="1444887" y="2682588"/>
            <a:ext cx="21494226" cy="1267517"/>
          </a:xfrm>
          <a:prstGeom prst="rect">
            <a:avLst/>
          </a:prstGeom>
          <a:ln w="12700">
            <a:miter lim="400000"/>
          </a:ln>
          <a:effectLst>
            <a:outerShdw sx="100000" sy="100000" kx="0" ky="0" algn="b" rotWithShape="0" blurRad="88900" dist="98547" dir="5400000">
              <a:srgbClr val="000000"/>
            </a:outerShdw>
          </a:effectLst>
        </p:spPr>
      </p:pic>
      <p:pic>
        <p:nvPicPr>
          <p:cNvPr id="290" name="pasted-image.pdf" descr="pasted-image.pdf"/>
          <p:cNvPicPr>
            <a:picLocks noChangeAspect="0"/>
          </p:cNvPicPr>
          <p:nvPr/>
        </p:nvPicPr>
        <p:blipFill>
          <a:blip r:embed="rId4">
            <a:extLst/>
          </a:blip>
          <a:srcRect l="0" t="12254" r="0" b="0"/>
          <a:stretch>
            <a:fillRect/>
          </a:stretch>
        </p:blipFill>
        <p:spPr>
          <a:xfrm>
            <a:off x="6376126" y="4075860"/>
            <a:ext cx="17981649" cy="9359149"/>
          </a:xfrm>
          <a:prstGeom prst="rect">
            <a:avLst/>
          </a:prstGeom>
          <a:ln w="12700">
            <a:miter lim="400000"/>
          </a:ln>
          <a:effectLst>
            <a:outerShdw sx="100000" sy="100000" kx="0" ky="0" algn="b" rotWithShape="0" blurRad="190500" dist="101600" dir="2700000">
              <a:srgbClr val="000000"/>
            </a:outerShdw>
          </a:effectLst>
        </p:spPr>
      </p:pic>
      <p:pic>
        <p:nvPicPr>
          <p:cNvPr id="291" name="Image" descr="Image"/>
          <p:cNvPicPr>
            <a:picLocks noChangeAspect="1"/>
          </p:cNvPicPr>
          <p:nvPr/>
        </p:nvPicPr>
        <p:blipFill>
          <a:blip r:embed="rId5">
            <a:extLst/>
          </a:blip>
          <a:stretch>
            <a:fillRect/>
          </a:stretch>
        </p:blipFill>
        <p:spPr>
          <a:xfrm>
            <a:off x="16364" y="3853750"/>
            <a:ext cx="7860753" cy="97737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Rounded Rectangle"/>
          <p:cNvSpPr/>
          <p:nvPr/>
        </p:nvSpPr>
        <p:spPr>
          <a:xfrm>
            <a:off x="888338" y="2268227"/>
            <a:ext cx="22607324" cy="1983130"/>
          </a:xfrm>
          <a:prstGeom prst="roundRect">
            <a:avLst>
              <a:gd name="adj" fmla="val 42298"/>
            </a:avLst>
          </a:prstGeom>
          <a:solidFill>
            <a:srgbClr val="005493"/>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294" name="Layer.tiff" descr="Layer.tiff"/>
          <p:cNvPicPr>
            <a:picLocks noChangeAspect="1"/>
          </p:cNvPicPr>
          <p:nvPr/>
        </p:nvPicPr>
        <p:blipFill>
          <a:blip r:embed="rId2">
            <a:extLst/>
          </a:blip>
          <a:stretch>
            <a:fillRect/>
          </a:stretch>
        </p:blipFill>
        <p:spPr>
          <a:xfrm>
            <a:off x="2046192" y="48139"/>
            <a:ext cx="20291616" cy="2340056"/>
          </a:xfrm>
          <a:prstGeom prst="rect">
            <a:avLst/>
          </a:prstGeom>
          <a:ln w="12700">
            <a:miter lim="400000"/>
          </a:ln>
        </p:spPr>
      </p:pic>
      <p:pic>
        <p:nvPicPr>
          <p:cNvPr id="295" name="God Reveals Your Heart.tiff" descr="God Reveals Your Heart.tiff"/>
          <p:cNvPicPr>
            <a:picLocks noChangeAspect="1"/>
          </p:cNvPicPr>
          <p:nvPr/>
        </p:nvPicPr>
        <p:blipFill>
          <a:blip r:embed="rId3">
            <a:extLst/>
          </a:blip>
          <a:stretch>
            <a:fillRect/>
          </a:stretch>
        </p:blipFill>
        <p:spPr>
          <a:xfrm>
            <a:off x="1444887" y="2682588"/>
            <a:ext cx="21494226" cy="1267517"/>
          </a:xfrm>
          <a:prstGeom prst="rect">
            <a:avLst/>
          </a:prstGeom>
          <a:ln w="12700">
            <a:miter lim="400000"/>
          </a:ln>
          <a:effectLst>
            <a:outerShdw sx="100000" sy="100000" kx="0" ky="0" algn="b" rotWithShape="0" blurRad="88900" dist="98547" dir="5400000">
              <a:srgbClr val="000000"/>
            </a:outerShdw>
          </a:effectLst>
        </p:spPr>
      </p:pic>
      <p:pic>
        <p:nvPicPr>
          <p:cNvPr id="296" name="pasted-image.pdf" descr="pasted-image.pdf"/>
          <p:cNvPicPr>
            <a:picLocks noChangeAspect="0"/>
          </p:cNvPicPr>
          <p:nvPr/>
        </p:nvPicPr>
        <p:blipFill>
          <a:blip r:embed="rId4">
            <a:extLst/>
          </a:blip>
          <a:srcRect l="0" t="13332" r="0" b="0"/>
          <a:stretch>
            <a:fillRect/>
          </a:stretch>
        </p:blipFill>
        <p:spPr>
          <a:xfrm>
            <a:off x="6349908" y="4244578"/>
            <a:ext cx="17843586" cy="9493468"/>
          </a:xfrm>
          <a:prstGeom prst="rect">
            <a:avLst/>
          </a:prstGeom>
          <a:ln w="12700">
            <a:miter lim="400000"/>
          </a:ln>
        </p:spPr>
      </p:pic>
      <p:pic>
        <p:nvPicPr>
          <p:cNvPr id="297" name="Image" descr="Image"/>
          <p:cNvPicPr>
            <a:picLocks noChangeAspect="1"/>
          </p:cNvPicPr>
          <p:nvPr/>
        </p:nvPicPr>
        <p:blipFill>
          <a:blip r:embed="rId5">
            <a:extLst/>
          </a:blip>
          <a:stretch>
            <a:fillRect/>
          </a:stretch>
        </p:blipFill>
        <p:spPr>
          <a:xfrm>
            <a:off x="16364" y="3853750"/>
            <a:ext cx="7860753" cy="97737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Rounded Rectangle"/>
          <p:cNvSpPr/>
          <p:nvPr/>
        </p:nvSpPr>
        <p:spPr>
          <a:xfrm>
            <a:off x="888338" y="2268227"/>
            <a:ext cx="22607324" cy="1983130"/>
          </a:xfrm>
          <a:prstGeom prst="roundRect">
            <a:avLst>
              <a:gd name="adj" fmla="val 42298"/>
            </a:avLst>
          </a:prstGeom>
          <a:gradFill>
            <a:gsLst>
              <a:gs pos="0">
                <a:srgbClr val="FF9300"/>
              </a:gs>
              <a:gs pos="100000">
                <a:srgbClr val="FFD479"/>
              </a:gs>
            </a:gsLst>
            <a:lin ang="5400000"/>
          </a:gra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sp>
        <p:nvSpPr>
          <p:cNvPr id="300" name="God’s knowing my heart is not proof of God ruling my heart (Job 11:11; Matthew 9:4; Acts 8:22).…"/>
          <p:cNvSpPr txBox="1"/>
          <p:nvPr/>
        </p:nvSpPr>
        <p:spPr>
          <a:xfrm>
            <a:off x="7752921" y="4697131"/>
            <a:ext cx="16111738" cy="78247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38462" indent="-938462" defTabSz="821531">
              <a:lnSpc>
                <a:spcPct val="100000"/>
              </a:lnSpc>
              <a:spcBef>
                <a:spcPts val="1600"/>
              </a:spcBef>
              <a:buSzPct val="80000"/>
              <a:buBlip>
                <a:blip r:embed="rId2"/>
              </a:buBlip>
              <a:defRPr sz="6900">
                <a:latin typeface="Century Gothic"/>
                <a:ea typeface="Century Gothic"/>
                <a:cs typeface="Century Gothic"/>
                <a:sym typeface="Century Gothic"/>
              </a:defRPr>
            </a:pPr>
            <a:r>
              <a:rPr b="1"/>
              <a:t>God’s knowing my heart is not proof of God ruling my heart</a:t>
            </a:r>
            <a:r>
              <a:t> (Job 11:11; Matthew 9:4; Acts 8:22).</a:t>
            </a:r>
          </a:p>
          <a:p>
            <a:pPr marL="938462" indent="-938462" defTabSz="821531">
              <a:lnSpc>
                <a:spcPct val="100000"/>
              </a:lnSpc>
              <a:spcBef>
                <a:spcPts val="1600"/>
              </a:spcBef>
              <a:buSzPct val="80000"/>
              <a:buBlip>
                <a:blip r:embed="rId2"/>
              </a:buBlip>
              <a:defRPr sz="6900">
                <a:latin typeface="Century Gothic"/>
                <a:ea typeface="Century Gothic"/>
                <a:cs typeface="Century Gothic"/>
                <a:sym typeface="Century Gothic"/>
              </a:defRPr>
            </a:pPr>
            <a:r>
              <a:rPr b="1"/>
              <a:t>Doing God’s revealed will is proof of God ruling my heart (</a:t>
            </a:r>
            <a:r>
              <a:t>Deut 6:5–6; I Chron 28:8–9; 2 Chron 12:14; Rom 6:16-18; 1 Pet 1:22,23).</a:t>
            </a:r>
          </a:p>
        </p:txBody>
      </p:sp>
      <p:pic>
        <p:nvPicPr>
          <p:cNvPr id="301" name="Image" descr="Image"/>
          <p:cNvPicPr>
            <a:picLocks noChangeAspect="1"/>
          </p:cNvPicPr>
          <p:nvPr/>
        </p:nvPicPr>
        <p:blipFill>
          <a:blip r:embed="rId3">
            <a:extLst/>
          </a:blip>
          <a:stretch>
            <a:fillRect/>
          </a:stretch>
        </p:blipFill>
        <p:spPr>
          <a:xfrm>
            <a:off x="168284" y="4403122"/>
            <a:ext cx="6893808" cy="9213370"/>
          </a:xfrm>
          <a:prstGeom prst="rect">
            <a:avLst/>
          </a:prstGeom>
          <a:ln w="12700">
            <a:miter lim="400000"/>
          </a:ln>
        </p:spPr>
      </p:pic>
      <p:pic>
        <p:nvPicPr>
          <p:cNvPr id="302"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pic>
        <p:nvPicPr>
          <p:cNvPr id="303" name="God Must Rule the….tiff" descr="God Must Rule the….tiff"/>
          <p:cNvPicPr>
            <a:picLocks noChangeAspect="1"/>
          </p:cNvPicPr>
          <p:nvPr/>
        </p:nvPicPr>
        <p:blipFill>
          <a:blip r:embed="rId5">
            <a:extLst/>
          </a:blip>
          <a:stretch>
            <a:fillRect/>
          </a:stretch>
        </p:blipFill>
        <p:spPr>
          <a:xfrm>
            <a:off x="1579676" y="2796782"/>
            <a:ext cx="21224648" cy="1199339"/>
          </a:xfrm>
          <a:prstGeom prst="rect">
            <a:avLst/>
          </a:prstGeom>
          <a:ln w="12700">
            <a:miter lim="400000"/>
          </a:ln>
          <a:effectLst>
            <a:outerShdw sx="100000" sy="100000" kx="0" ky="0" algn="b" rotWithShape="0" blurRad="88900" dist="25400" dir="5400000">
              <a:srgbClr val="000000">
                <a:alpha val="9734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animEffect filter="wipe(left)" transition="in">
                                      <p:cBhvr>
                                        <p:cTn id="7" dur="1500"/>
                                        <p:tgtEl>
                                          <p:spTgt spid="30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0">
                                            <p:txEl>
                                              <p:pRg st="0" end="0"/>
                                            </p:txEl>
                                          </p:spTgt>
                                        </p:tgtEl>
                                        <p:attrNameLst>
                                          <p:attrName>style.visibility</p:attrName>
                                        </p:attrNameLst>
                                      </p:cBhvr>
                                      <p:to>
                                        <p:strVal val="visible"/>
                                      </p:to>
                                    </p:set>
                                    <p:animEffect filter="wipe(left)" transition="in">
                                      <p:cBhvr>
                                        <p:cTn id="10" dur="1500"/>
                                        <p:tgtEl>
                                          <p:spTgt spid="3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0">
                                            <p:txEl>
                                              <p:pRg st="1" end="1"/>
                                            </p:txEl>
                                          </p:spTgt>
                                        </p:tgtEl>
                                        <p:attrNameLst>
                                          <p:attrName>style.visibility</p:attrName>
                                        </p:attrNameLst>
                                      </p:cBhvr>
                                      <p:to>
                                        <p:strVal val="visible"/>
                                      </p:to>
                                    </p:set>
                                    <p:animEffect filter="wipe(left)" transition="in">
                                      <p:cBhvr>
                                        <p:cTn id="15" dur="1500"/>
                                        <p:tgtEl>
                                          <p:spTgt spid="30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Rounded Rectangle"/>
          <p:cNvSpPr/>
          <p:nvPr/>
        </p:nvSpPr>
        <p:spPr>
          <a:xfrm>
            <a:off x="888338" y="2268227"/>
            <a:ext cx="22607324" cy="1983130"/>
          </a:xfrm>
          <a:prstGeom prst="roundRect">
            <a:avLst>
              <a:gd name="adj" fmla="val 42298"/>
            </a:avLst>
          </a:prstGeom>
          <a:gradFill>
            <a:gsLst>
              <a:gs pos="0">
                <a:srgbClr val="FF9300"/>
              </a:gs>
              <a:gs pos="100000">
                <a:srgbClr val="FFD479"/>
              </a:gs>
            </a:gsLst>
            <a:lin ang="5400000"/>
          </a:gra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306" name="Image" descr="Image"/>
          <p:cNvPicPr>
            <a:picLocks noChangeAspect="1"/>
          </p:cNvPicPr>
          <p:nvPr/>
        </p:nvPicPr>
        <p:blipFill>
          <a:blip r:embed="rId2">
            <a:extLst/>
          </a:blip>
          <a:stretch>
            <a:fillRect/>
          </a:stretch>
        </p:blipFill>
        <p:spPr>
          <a:xfrm>
            <a:off x="168284" y="4403122"/>
            <a:ext cx="6893808" cy="9213370"/>
          </a:xfrm>
          <a:prstGeom prst="rect">
            <a:avLst/>
          </a:prstGeom>
          <a:ln w="12700">
            <a:miter lim="400000"/>
          </a:ln>
        </p:spPr>
      </p:pic>
      <p:pic>
        <p:nvPicPr>
          <p:cNvPr id="307" name="Layer.tiff" descr="Layer.tiff"/>
          <p:cNvPicPr>
            <a:picLocks noChangeAspect="1"/>
          </p:cNvPicPr>
          <p:nvPr/>
        </p:nvPicPr>
        <p:blipFill>
          <a:blip r:embed="rId3">
            <a:extLst/>
          </a:blip>
          <a:stretch>
            <a:fillRect/>
          </a:stretch>
        </p:blipFill>
        <p:spPr>
          <a:xfrm>
            <a:off x="2046192" y="48139"/>
            <a:ext cx="20291616" cy="2340056"/>
          </a:xfrm>
          <a:prstGeom prst="rect">
            <a:avLst/>
          </a:prstGeom>
          <a:ln w="12700">
            <a:miter lim="400000"/>
          </a:ln>
        </p:spPr>
      </p:pic>
      <p:pic>
        <p:nvPicPr>
          <p:cNvPr id="308" name="God Must Rule the….tiff" descr="God Must Rule the….tiff"/>
          <p:cNvPicPr>
            <a:picLocks noChangeAspect="1"/>
          </p:cNvPicPr>
          <p:nvPr/>
        </p:nvPicPr>
        <p:blipFill>
          <a:blip r:embed="rId4">
            <a:extLst/>
          </a:blip>
          <a:stretch>
            <a:fillRect/>
          </a:stretch>
        </p:blipFill>
        <p:spPr>
          <a:xfrm>
            <a:off x="1579676" y="2796782"/>
            <a:ext cx="21224648" cy="1199339"/>
          </a:xfrm>
          <a:prstGeom prst="rect">
            <a:avLst/>
          </a:prstGeom>
          <a:ln w="12700">
            <a:miter lim="400000"/>
          </a:ln>
          <a:effectLst>
            <a:outerShdw sx="100000" sy="100000" kx="0" ky="0" algn="b" rotWithShape="0" blurRad="88900" dist="25400" dir="5400000">
              <a:srgbClr val="000000">
                <a:alpha val="97341"/>
              </a:srgbClr>
            </a:outerShdw>
          </a:effectLst>
        </p:spPr>
      </p:pic>
      <p:sp>
        <p:nvSpPr>
          <p:cNvPr id="309" name="1 Peter 3:13–17 (NKJV)…"/>
          <p:cNvSpPr txBox="1"/>
          <p:nvPr/>
        </p:nvSpPr>
        <p:spPr>
          <a:xfrm>
            <a:off x="7290333" y="4280296"/>
            <a:ext cx="16880082" cy="8880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000000"/>
                </a:solidFill>
                <a:latin typeface="Helvetica"/>
                <a:ea typeface="Helvetica"/>
                <a:cs typeface="Helvetica"/>
                <a:sym typeface="Helvetica"/>
              </a:defRPr>
            </a:pPr>
            <a:r>
              <a:t>1 Peter 3:13–17 (NKJV)</a:t>
            </a:r>
          </a:p>
          <a:p>
            <a:pPr algn="ctr" defTabSz="642937">
              <a:lnSpc>
                <a:spcPct val="100000"/>
              </a:lnSpc>
              <a:spcBef>
                <a:spcPts val="0"/>
              </a:spcBef>
              <a:defRPr sz="7300">
                <a:solidFill>
                  <a:srgbClr val="000000"/>
                </a:solidFill>
                <a:latin typeface="Helvetica"/>
                <a:ea typeface="Helvetica"/>
                <a:cs typeface="Helvetica"/>
                <a:sym typeface="Helvetica"/>
              </a:defRPr>
            </a:pPr>
            <a:r>
              <a:rPr baseline="31999"/>
              <a:t>13</a:t>
            </a:r>
            <a:r>
              <a:t> And who </a:t>
            </a:r>
            <a:r>
              <a:rPr i="1"/>
              <a:t>is</a:t>
            </a:r>
            <a:r>
              <a:t> he who will harm you if you become followers of what is good? </a:t>
            </a:r>
            <a:r>
              <a:rPr baseline="31999"/>
              <a:t>14</a:t>
            </a:r>
            <a:r>
              <a:t> But even if you should suffer for righteousness’ sake, </a:t>
            </a:r>
            <a:r>
              <a:rPr i="1"/>
              <a:t>you are</a:t>
            </a:r>
            <a:r>
              <a:t> blessed. </a:t>
            </a:r>
            <a:r>
              <a:rPr i="1"/>
              <a:t>“And do not be afraid of their threats, nor be troubled.”</a:t>
            </a:r>
            <a:r>
              <a:t> </a:t>
            </a:r>
            <a:r>
              <a:rPr baseline="31999"/>
              <a:t>15</a:t>
            </a:r>
            <a:r>
              <a:t> But sanctify the Lord God in your hearts,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Rounded Rectangle"/>
          <p:cNvSpPr/>
          <p:nvPr/>
        </p:nvSpPr>
        <p:spPr>
          <a:xfrm>
            <a:off x="888338" y="2268227"/>
            <a:ext cx="22607324" cy="1983130"/>
          </a:xfrm>
          <a:prstGeom prst="roundRect">
            <a:avLst>
              <a:gd name="adj" fmla="val 42298"/>
            </a:avLst>
          </a:prstGeom>
          <a:gradFill>
            <a:gsLst>
              <a:gs pos="0">
                <a:srgbClr val="FF9300"/>
              </a:gs>
              <a:gs pos="100000">
                <a:srgbClr val="FFD479"/>
              </a:gs>
            </a:gsLst>
            <a:lin ang="5400000"/>
          </a:gra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312" name="Image" descr="Image"/>
          <p:cNvPicPr>
            <a:picLocks noChangeAspect="1"/>
          </p:cNvPicPr>
          <p:nvPr/>
        </p:nvPicPr>
        <p:blipFill>
          <a:blip r:embed="rId2">
            <a:extLst/>
          </a:blip>
          <a:stretch>
            <a:fillRect/>
          </a:stretch>
        </p:blipFill>
        <p:spPr>
          <a:xfrm>
            <a:off x="168284" y="4403122"/>
            <a:ext cx="6893808" cy="9213370"/>
          </a:xfrm>
          <a:prstGeom prst="rect">
            <a:avLst/>
          </a:prstGeom>
          <a:ln w="12700">
            <a:miter lim="400000"/>
          </a:ln>
        </p:spPr>
      </p:pic>
      <p:pic>
        <p:nvPicPr>
          <p:cNvPr id="313" name="Layer.tiff" descr="Layer.tiff"/>
          <p:cNvPicPr>
            <a:picLocks noChangeAspect="1"/>
          </p:cNvPicPr>
          <p:nvPr/>
        </p:nvPicPr>
        <p:blipFill>
          <a:blip r:embed="rId3">
            <a:extLst/>
          </a:blip>
          <a:stretch>
            <a:fillRect/>
          </a:stretch>
        </p:blipFill>
        <p:spPr>
          <a:xfrm>
            <a:off x="2046192" y="48139"/>
            <a:ext cx="20291616" cy="2340056"/>
          </a:xfrm>
          <a:prstGeom prst="rect">
            <a:avLst/>
          </a:prstGeom>
          <a:ln w="12700">
            <a:miter lim="400000"/>
          </a:ln>
        </p:spPr>
      </p:pic>
      <p:pic>
        <p:nvPicPr>
          <p:cNvPr id="314" name="God Must Rule the….tiff" descr="God Must Rule the….tiff"/>
          <p:cNvPicPr>
            <a:picLocks noChangeAspect="1"/>
          </p:cNvPicPr>
          <p:nvPr/>
        </p:nvPicPr>
        <p:blipFill>
          <a:blip r:embed="rId4">
            <a:extLst/>
          </a:blip>
          <a:stretch>
            <a:fillRect/>
          </a:stretch>
        </p:blipFill>
        <p:spPr>
          <a:xfrm>
            <a:off x="1579676" y="2796782"/>
            <a:ext cx="21224648" cy="1199339"/>
          </a:xfrm>
          <a:prstGeom prst="rect">
            <a:avLst/>
          </a:prstGeom>
          <a:ln w="12700">
            <a:miter lim="400000"/>
          </a:ln>
          <a:effectLst>
            <a:outerShdw sx="100000" sy="100000" kx="0" ky="0" algn="b" rotWithShape="0" blurRad="88900" dist="25400" dir="5400000">
              <a:srgbClr val="000000">
                <a:alpha val="97341"/>
              </a:srgbClr>
            </a:outerShdw>
          </a:effectLst>
        </p:spPr>
      </p:pic>
      <p:sp>
        <p:nvSpPr>
          <p:cNvPr id="315" name="1 Peter 3:13–17 (NKJV)…"/>
          <p:cNvSpPr txBox="1"/>
          <p:nvPr/>
        </p:nvSpPr>
        <p:spPr>
          <a:xfrm>
            <a:off x="7290333" y="4280296"/>
            <a:ext cx="16880082" cy="8880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000000"/>
                </a:solidFill>
                <a:latin typeface="Helvetica"/>
                <a:ea typeface="Helvetica"/>
                <a:cs typeface="Helvetica"/>
                <a:sym typeface="Helvetica"/>
              </a:defRPr>
            </a:pPr>
            <a:r>
              <a:t>1 Peter 3:13–17 (NKJV)</a:t>
            </a:r>
          </a:p>
          <a:p>
            <a:pPr algn="ctr" defTabSz="642937">
              <a:lnSpc>
                <a:spcPct val="100000"/>
              </a:lnSpc>
              <a:spcBef>
                <a:spcPts val="0"/>
              </a:spcBef>
              <a:defRPr>
                <a:solidFill>
                  <a:srgbClr val="000000"/>
                </a:solidFill>
                <a:latin typeface="Helvetica"/>
                <a:ea typeface="Helvetica"/>
                <a:cs typeface="Helvetica"/>
                <a:sym typeface="Helvetica"/>
              </a:defRPr>
            </a:pPr>
            <a:r>
              <a:t>and always </a:t>
            </a:r>
            <a:r>
              <a:rPr i="1"/>
              <a:t>be</a:t>
            </a:r>
            <a:r>
              <a:t> ready to </a:t>
            </a:r>
            <a:r>
              <a:rPr i="1"/>
              <a:t>give</a:t>
            </a:r>
            <a:r>
              <a:t> a defense to everyone who asks you a reason for the hope that is in you, with meekness and fear; </a:t>
            </a:r>
            <a:r>
              <a:rPr baseline="31999"/>
              <a:t>16</a:t>
            </a:r>
            <a:r>
              <a:t> having a good conscience, that when they defame you as evildoers, those who revile your good conduct in Christ may be ashamed. </a:t>
            </a:r>
            <a:r>
              <a:rPr baseline="31999"/>
              <a:t>17</a:t>
            </a:r>
            <a:r>
              <a:t> For </a:t>
            </a:r>
            <a:r>
              <a:rPr i="1"/>
              <a:t>it is</a:t>
            </a:r>
            <a:r>
              <a:t> better, if it is the will of God, to suffer for doing good than for doing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instructor_student_375.png" descr="instructor_student_375.png"/>
          <p:cNvPicPr>
            <a:picLocks noChangeAspect="0"/>
          </p:cNvPicPr>
          <p:nvPr/>
        </p:nvPicPr>
        <p:blipFill>
          <a:blip r:embed="rId2">
            <a:extLst/>
          </a:blip>
          <a:stretch>
            <a:fillRect/>
          </a:stretch>
        </p:blipFill>
        <p:spPr>
          <a:xfrm>
            <a:off x="296097" y="2457692"/>
            <a:ext cx="7413335" cy="11225049"/>
          </a:xfrm>
          <a:prstGeom prst="rect">
            <a:avLst/>
          </a:prstGeom>
        </p:spPr>
      </p:pic>
      <p:pic>
        <p:nvPicPr>
          <p:cNvPr id="318" name="Layer.tiff" descr="Layer.tiff"/>
          <p:cNvPicPr>
            <a:picLocks noChangeAspect="1"/>
          </p:cNvPicPr>
          <p:nvPr/>
        </p:nvPicPr>
        <p:blipFill>
          <a:blip r:embed="rId3">
            <a:extLst/>
          </a:blip>
          <a:stretch>
            <a:fillRect/>
          </a:stretch>
        </p:blipFill>
        <p:spPr>
          <a:xfrm>
            <a:off x="2046192" y="48139"/>
            <a:ext cx="20291616" cy="2340056"/>
          </a:xfrm>
          <a:prstGeom prst="rect">
            <a:avLst/>
          </a:prstGeom>
          <a:ln w="12700">
            <a:miter lim="400000"/>
          </a:ln>
        </p:spPr>
      </p:pic>
      <p:sp>
        <p:nvSpPr>
          <p:cNvPr id="319" name="God Knows Every Heart Whether It Is Good or Evil…"/>
          <p:cNvSpPr txBox="1"/>
          <p:nvPr/>
        </p:nvSpPr>
        <p:spPr>
          <a:xfrm>
            <a:off x="8679116" y="4645442"/>
            <a:ext cx="14855701" cy="88011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60119" indent="-960119" defTabSz="821531">
              <a:lnSpc>
                <a:spcPct val="100000"/>
              </a:lnSpc>
              <a:spcBef>
                <a:spcPts val="1600"/>
              </a:spcBef>
              <a:buSzPct val="80000"/>
              <a:buBlip>
                <a:blip r:embed="rId4"/>
              </a:buBlip>
              <a:defRPr b="1" sz="6600">
                <a:latin typeface="Century Gothic"/>
                <a:ea typeface="Century Gothic"/>
                <a:cs typeface="Century Gothic"/>
                <a:sym typeface="Century Gothic"/>
              </a:defRPr>
            </a:pPr>
            <a:r>
              <a:t>God Knows Every Heart Whether It Is Good or Evil</a:t>
            </a:r>
          </a:p>
          <a:p>
            <a:pPr marL="1645920" indent="-960120" defTabSz="821531">
              <a:lnSpc>
                <a:spcPct val="100000"/>
              </a:lnSpc>
              <a:spcBef>
                <a:spcPts val="1600"/>
              </a:spcBef>
              <a:buSzPct val="80000"/>
              <a:buBlip>
                <a:blip r:embed="rId5"/>
              </a:buBlip>
              <a:defRPr sz="6600">
                <a:latin typeface="Century Gothic"/>
                <a:ea typeface="Century Gothic"/>
                <a:cs typeface="Century Gothic"/>
                <a:sym typeface="Century Gothic"/>
              </a:defRPr>
            </a:pPr>
            <a:r>
              <a:t>The fact that God knows the heart does not prove anything relative to whether or not we are accepted by Him.</a:t>
            </a:r>
          </a:p>
          <a:p>
            <a:pPr marL="1645920" indent="-960120" defTabSz="821531">
              <a:lnSpc>
                <a:spcPct val="100000"/>
              </a:lnSpc>
              <a:spcBef>
                <a:spcPts val="1600"/>
              </a:spcBef>
              <a:buSzPct val="80000"/>
              <a:buBlip>
                <a:blip r:embed="rId5"/>
              </a:buBlip>
              <a:defRPr sz="6600">
                <a:latin typeface="Century Gothic"/>
                <a:ea typeface="Century Gothic"/>
                <a:cs typeface="Century Gothic"/>
                <a:sym typeface="Century Gothic"/>
              </a:defRPr>
            </a:pPr>
            <a:r>
              <a:t>It is what God knows about the heart that matters.</a:t>
            </a:r>
          </a:p>
        </p:txBody>
      </p:sp>
      <p:grpSp>
        <p:nvGrpSpPr>
          <p:cNvPr id="322" name="Group"/>
          <p:cNvGrpSpPr/>
          <p:nvPr/>
        </p:nvGrpSpPr>
        <p:grpSpPr>
          <a:xfrm>
            <a:off x="7233364" y="2677956"/>
            <a:ext cx="9917271" cy="1677645"/>
            <a:chOff x="0" y="0"/>
            <a:chExt cx="9917269" cy="1677644"/>
          </a:xfrm>
        </p:grpSpPr>
        <p:sp>
          <p:nvSpPr>
            <p:cNvPr id="320" name="Rounded Rectangle"/>
            <p:cNvSpPr/>
            <p:nvPr/>
          </p:nvSpPr>
          <p:spPr>
            <a:xfrm>
              <a:off x="0" y="0"/>
              <a:ext cx="9917270"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21" name="CONCLUSION.tiff" descr="CONCLUSION.tiff"/>
            <p:cNvPicPr>
              <a:picLocks noChangeAspect="1"/>
            </p:cNvPicPr>
            <p:nvPr/>
          </p:nvPicPr>
          <p:blipFill>
            <a:blip r:embed="rId6">
              <a:extLst/>
            </a:blip>
            <a:stretch>
              <a:fillRect/>
            </a:stretch>
          </p:blipFill>
          <p:spPr>
            <a:xfrm>
              <a:off x="675784" y="383675"/>
              <a:ext cx="8565702" cy="910294"/>
            </a:xfrm>
            <a:prstGeom prst="rect">
              <a:avLst/>
            </a:prstGeom>
            <a:ln w="12700" cap="flat">
              <a:noFill/>
              <a:miter lim="400000"/>
            </a:ln>
            <a:effectLst>
              <a:outerShdw sx="100000" sy="100000" kx="0" ky="0" algn="b" rotWithShape="0" blurRad="88900" dist="81109" dir="5400000">
                <a:srgbClr val="000000">
                  <a:alpha val="97341"/>
                </a:srgbClr>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9">
                                            <p:bg/>
                                          </p:spTgt>
                                        </p:tgtEl>
                                        <p:attrNameLst>
                                          <p:attrName>style.visibility</p:attrName>
                                        </p:attrNameLst>
                                      </p:cBhvr>
                                      <p:to>
                                        <p:strVal val="visible"/>
                                      </p:to>
                                    </p:set>
                                    <p:animEffect filter="wipe(left)" transition="in">
                                      <p:cBhvr>
                                        <p:cTn id="7" dur="1500"/>
                                        <p:tgtEl>
                                          <p:spTgt spid="31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9">
                                            <p:txEl>
                                              <p:pRg st="0" end="0"/>
                                            </p:txEl>
                                          </p:spTgt>
                                        </p:tgtEl>
                                        <p:attrNameLst>
                                          <p:attrName>style.visibility</p:attrName>
                                        </p:attrNameLst>
                                      </p:cBhvr>
                                      <p:to>
                                        <p:strVal val="visible"/>
                                      </p:to>
                                    </p:set>
                                    <p:animEffect filter="wipe(left)" transition="in">
                                      <p:cBhvr>
                                        <p:cTn id="10" dur="1500"/>
                                        <p:tgtEl>
                                          <p:spTgt spid="3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9">
                                            <p:txEl>
                                              <p:pRg st="1" end="1"/>
                                            </p:txEl>
                                          </p:spTgt>
                                        </p:tgtEl>
                                        <p:attrNameLst>
                                          <p:attrName>style.visibility</p:attrName>
                                        </p:attrNameLst>
                                      </p:cBhvr>
                                      <p:to>
                                        <p:strVal val="visible"/>
                                      </p:to>
                                    </p:set>
                                    <p:animEffect filter="wipe(left)" transition="in">
                                      <p:cBhvr>
                                        <p:cTn id="15" dur="1500"/>
                                        <p:tgtEl>
                                          <p:spTgt spid="3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9">
                                            <p:txEl>
                                              <p:pRg st="2" end="2"/>
                                            </p:txEl>
                                          </p:spTgt>
                                        </p:tgtEl>
                                        <p:attrNameLst>
                                          <p:attrName>style.visibility</p:attrName>
                                        </p:attrNameLst>
                                      </p:cBhvr>
                                      <p:to>
                                        <p:strVal val="visible"/>
                                      </p:to>
                                    </p:set>
                                    <p:animEffect filter="wipe(left)" transition="in">
                                      <p:cBhvr>
                                        <p:cTn id="20" dur="1500"/>
                                        <p:tgtEl>
                                          <p:spTgt spid="3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instructor_student_375.png" descr="instructor_student_375.png"/>
          <p:cNvPicPr>
            <a:picLocks noChangeAspect="0"/>
          </p:cNvPicPr>
          <p:nvPr/>
        </p:nvPicPr>
        <p:blipFill>
          <a:blip r:embed="rId2">
            <a:extLst/>
          </a:blip>
          <a:stretch>
            <a:fillRect/>
          </a:stretch>
        </p:blipFill>
        <p:spPr>
          <a:xfrm>
            <a:off x="296097" y="2457692"/>
            <a:ext cx="7413335" cy="11225049"/>
          </a:xfrm>
          <a:prstGeom prst="rect">
            <a:avLst/>
          </a:prstGeom>
        </p:spPr>
      </p:pic>
      <p:pic>
        <p:nvPicPr>
          <p:cNvPr id="325" name="Layer.tiff" descr="Layer.tiff"/>
          <p:cNvPicPr>
            <a:picLocks noChangeAspect="1"/>
          </p:cNvPicPr>
          <p:nvPr/>
        </p:nvPicPr>
        <p:blipFill>
          <a:blip r:embed="rId3">
            <a:extLst/>
          </a:blip>
          <a:stretch>
            <a:fillRect/>
          </a:stretch>
        </p:blipFill>
        <p:spPr>
          <a:xfrm>
            <a:off x="2046192" y="48139"/>
            <a:ext cx="20291616" cy="2340056"/>
          </a:xfrm>
          <a:prstGeom prst="rect">
            <a:avLst/>
          </a:prstGeom>
          <a:ln w="12700">
            <a:miter lim="400000"/>
          </a:ln>
        </p:spPr>
      </p:pic>
      <p:grpSp>
        <p:nvGrpSpPr>
          <p:cNvPr id="328" name="Group"/>
          <p:cNvGrpSpPr/>
          <p:nvPr/>
        </p:nvGrpSpPr>
        <p:grpSpPr>
          <a:xfrm>
            <a:off x="7233364" y="2677956"/>
            <a:ext cx="9917271" cy="1677645"/>
            <a:chOff x="0" y="0"/>
            <a:chExt cx="9917269" cy="1677644"/>
          </a:xfrm>
        </p:grpSpPr>
        <p:sp>
          <p:nvSpPr>
            <p:cNvPr id="326" name="Rounded Rectangle"/>
            <p:cNvSpPr/>
            <p:nvPr/>
          </p:nvSpPr>
          <p:spPr>
            <a:xfrm>
              <a:off x="0" y="0"/>
              <a:ext cx="9917270"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27" name="CONCLUSION.tiff" descr="CONCLUSION.tiff"/>
            <p:cNvPicPr>
              <a:picLocks noChangeAspect="1"/>
            </p:cNvPicPr>
            <p:nvPr/>
          </p:nvPicPr>
          <p:blipFill>
            <a:blip r:embed="rId4">
              <a:extLst/>
            </a:blip>
            <a:stretch>
              <a:fillRect/>
            </a:stretch>
          </p:blipFill>
          <p:spPr>
            <a:xfrm>
              <a:off x="675784" y="383675"/>
              <a:ext cx="8565702" cy="910294"/>
            </a:xfrm>
            <a:prstGeom prst="rect">
              <a:avLst/>
            </a:prstGeom>
            <a:ln w="12700" cap="flat">
              <a:noFill/>
              <a:miter lim="400000"/>
            </a:ln>
            <a:effectLst>
              <a:outerShdw sx="100000" sy="100000" kx="0" ky="0" algn="b" rotWithShape="0" blurRad="88900" dist="81109" dir="5400000">
                <a:srgbClr val="000000">
                  <a:alpha val="97341"/>
                </a:srgbClr>
              </a:outerShdw>
            </a:effectLst>
          </p:spPr>
        </p:pic>
      </p:grpSp>
      <p:sp>
        <p:nvSpPr>
          <p:cNvPr id="329" name="IS OUR HEART IN HARMONY WITH WHAT GOD SAYS IN HIS WORD?…"/>
          <p:cNvSpPr txBox="1"/>
          <p:nvPr/>
        </p:nvSpPr>
        <p:spPr>
          <a:xfrm>
            <a:off x="7784570" y="4645442"/>
            <a:ext cx="16167307" cy="88011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9569" indent="-949569" defTabSz="821531">
              <a:lnSpc>
                <a:spcPct val="100000"/>
              </a:lnSpc>
              <a:spcBef>
                <a:spcPts val="1600"/>
              </a:spcBef>
              <a:buSzPct val="80000"/>
              <a:buBlip>
                <a:blip r:embed="rId5"/>
              </a:buBlip>
              <a:defRPr b="1" sz="6600">
                <a:latin typeface="Century Gothic"/>
                <a:ea typeface="Century Gothic"/>
                <a:cs typeface="Century Gothic"/>
                <a:sym typeface="Century Gothic"/>
              </a:defRPr>
            </a:pPr>
            <a:r>
              <a:t>IS OUR HEART IN HARMONY WITH WHAT GOD SAYS IN HIS WORD?</a:t>
            </a:r>
          </a:p>
          <a:p>
            <a:pPr marL="1641763" indent="-955963" defTabSz="821531">
              <a:lnSpc>
                <a:spcPct val="100000"/>
              </a:lnSpc>
              <a:spcBef>
                <a:spcPts val="1600"/>
              </a:spcBef>
              <a:buSzPct val="80000"/>
              <a:buBlip>
                <a:blip r:embed="rId6"/>
              </a:buBlip>
              <a:defRPr sz="6600">
                <a:latin typeface="Century Gothic"/>
                <a:ea typeface="Century Gothic"/>
                <a:cs typeface="Century Gothic"/>
                <a:sym typeface="Century Gothic"/>
              </a:defRPr>
            </a:pPr>
            <a:r>
              <a:t>Assurance is not found in how we feel, but in believing &amp; living in harmony with what God has revealed (1 Jn 3:19-21; Heb 4:12).</a:t>
            </a:r>
          </a:p>
          <a:p>
            <a:pPr marL="1641763" indent="-955963" defTabSz="821531">
              <a:lnSpc>
                <a:spcPct val="100000"/>
              </a:lnSpc>
              <a:spcBef>
                <a:spcPts val="1600"/>
              </a:spcBef>
              <a:buSzPct val="80000"/>
              <a:buBlip>
                <a:blip r:embed="rId6"/>
              </a:buBlip>
              <a:defRPr sz="6600">
                <a:latin typeface="Century Gothic"/>
                <a:ea typeface="Century Gothic"/>
                <a:cs typeface="Century Gothic"/>
                <a:sym typeface="Century Gothic"/>
              </a:defRPr>
            </a:pPr>
            <a:r>
              <a:t>God is the judge (I Cor 4:3-5; John 12:48; Rom. 2:5-11).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9">
                                            <p:txEl>
                                              <p:pRg st="1" end="1"/>
                                            </p:txEl>
                                          </p:spTgt>
                                        </p:tgtEl>
                                        <p:attrNameLst>
                                          <p:attrName>style.visibility</p:attrName>
                                        </p:attrNameLst>
                                      </p:cBhvr>
                                      <p:to>
                                        <p:strVal val="visible"/>
                                      </p:to>
                                    </p:set>
                                    <p:animEffect filter="wipe(left)" transition="in">
                                      <p:cBhvr>
                                        <p:cTn id="7" dur="1500"/>
                                        <p:tgtEl>
                                          <p:spTgt spid="3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9">
                                            <p:txEl>
                                              <p:pRg st="2" end="2"/>
                                            </p:txEl>
                                          </p:spTgt>
                                        </p:tgtEl>
                                        <p:attrNameLst>
                                          <p:attrName>style.visibility</p:attrName>
                                        </p:attrNameLst>
                                      </p:cBhvr>
                                      <p:to>
                                        <p:strVal val="visible"/>
                                      </p:to>
                                    </p:set>
                                    <p:animEffect filter="wipe(left)" transition="in">
                                      <p:cBhvr>
                                        <p:cTn id="12" dur="1500"/>
                                        <p:tgtEl>
                                          <p:spTgt spid="32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instructor_student_375.png" descr="instructor_student_375.png"/>
          <p:cNvPicPr>
            <a:picLocks noChangeAspect="0"/>
          </p:cNvPicPr>
          <p:nvPr/>
        </p:nvPicPr>
        <p:blipFill>
          <a:blip r:embed="rId2">
            <a:extLst/>
          </a:blip>
          <a:stretch>
            <a:fillRect/>
          </a:stretch>
        </p:blipFill>
        <p:spPr>
          <a:xfrm>
            <a:off x="296097" y="2457692"/>
            <a:ext cx="7413335" cy="11225049"/>
          </a:xfrm>
          <a:prstGeom prst="rect">
            <a:avLst/>
          </a:prstGeom>
        </p:spPr>
      </p:pic>
      <p:pic>
        <p:nvPicPr>
          <p:cNvPr id="332" name="Layer.tiff" descr="Layer.tiff"/>
          <p:cNvPicPr>
            <a:picLocks noChangeAspect="1"/>
          </p:cNvPicPr>
          <p:nvPr/>
        </p:nvPicPr>
        <p:blipFill>
          <a:blip r:embed="rId3">
            <a:extLst/>
          </a:blip>
          <a:stretch>
            <a:fillRect/>
          </a:stretch>
        </p:blipFill>
        <p:spPr>
          <a:xfrm>
            <a:off x="2046192" y="48139"/>
            <a:ext cx="20291616" cy="2340056"/>
          </a:xfrm>
          <a:prstGeom prst="rect">
            <a:avLst/>
          </a:prstGeom>
          <a:ln w="12700">
            <a:miter lim="400000"/>
          </a:ln>
        </p:spPr>
      </p:pic>
      <p:grpSp>
        <p:nvGrpSpPr>
          <p:cNvPr id="335" name="Group"/>
          <p:cNvGrpSpPr/>
          <p:nvPr/>
        </p:nvGrpSpPr>
        <p:grpSpPr>
          <a:xfrm>
            <a:off x="7233364" y="2677956"/>
            <a:ext cx="9917271" cy="1677645"/>
            <a:chOff x="0" y="0"/>
            <a:chExt cx="9917269" cy="1677644"/>
          </a:xfrm>
        </p:grpSpPr>
        <p:sp>
          <p:nvSpPr>
            <p:cNvPr id="333" name="Rounded Rectangle"/>
            <p:cNvSpPr/>
            <p:nvPr/>
          </p:nvSpPr>
          <p:spPr>
            <a:xfrm>
              <a:off x="0" y="0"/>
              <a:ext cx="9917270"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34" name="CONCLUSION.tiff" descr="CONCLUSION.tiff"/>
            <p:cNvPicPr>
              <a:picLocks noChangeAspect="1"/>
            </p:cNvPicPr>
            <p:nvPr/>
          </p:nvPicPr>
          <p:blipFill>
            <a:blip r:embed="rId4">
              <a:extLst/>
            </a:blip>
            <a:stretch>
              <a:fillRect/>
            </a:stretch>
          </p:blipFill>
          <p:spPr>
            <a:xfrm>
              <a:off x="675784" y="383675"/>
              <a:ext cx="8565702" cy="910294"/>
            </a:xfrm>
            <a:prstGeom prst="rect">
              <a:avLst/>
            </a:prstGeom>
            <a:ln w="12700" cap="flat">
              <a:noFill/>
              <a:miter lim="400000"/>
            </a:ln>
            <a:effectLst>
              <a:outerShdw sx="100000" sy="100000" kx="0" ky="0" algn="b" rotWithShape="0" blurRad="88900" dist="81109" dir="5400000">
                <a:srgbClr val="000000">
                  <a:alpha val="97341"/>
                </a:srgbClr>
              </a:outerShdw>
            </a:effectLst>
          </p:spPr>
        </p:pic>
      </p:grpSp>
      <p:sp>
        <p:nvSpPr>
          <p:cNvPr id="336" name="We CANNOT contend God accepts us when we refuse to obey HIM…"/>
          <p:cNvSpPr/>
          <p:nvPr/>
        </p:nvSpPr>
        <p:spPr>
          <a:xfrm>
            <a:off x="8347984" y="4889676"/>
            <a:ext cx="15522543" cy="8284868"/>
          </a:xfrm>
          <a:prstGeom prst="roundRect">
            <a:avLst>
              <a:gd name="adj" fmla="val 15000"/>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a:lnSpc>
                <a:spcPct val="100000"/>
              </a:lnSpc>
              <a:spcBef>
                <a:spcPts val="0"/>
              </a:spcBef>
              <a:defRPr b="1" sz="9600">
                <a:ln w="12700" cap="flat">
                  <a:solidFill>
                    <a:srgbClr val="000000"/>
                  </a:solidFill>
                  <a:prstDash val="solid"/>
                  <a:miter lim="400000"/>
                </a:ln>
                <a:solidFill>
                  <a:srgbClr val="FFFFFF"/>
                </a:solidFill>
                <a:effectLst>
                  <a:outerShdw sx="100000" sy="100000" kx="0" ky="0" algn="b" rotWithShape="0" blurRad="63500" dist="63500" dir="1881685">
                    <a:srgbClr val="000000"/>
                  </a:outerShdw>
                </a:effectLst>
                <a:latin typeface="Gill Sans"/>
                <a:ea typeface="Gill Sans"/>
                <a:cs typeface="Gill Sans"/>
                <a:sym typeface="Gill Sans"/>
              </a:defRPr>
            </a:pPr>
            <a:r>
              <a:t>We CANNOT contend God accepts us when we refuse to obey HIM </a:t>
            </a:r>
          </a:p>
          <a:p>
            <a:pPr algn="ctr">
              <a:lnSpc>
                <a:spcPct val="100000"/>
              </a:lnSpc>
              <a:spcBef>
                <a:spcPts val="0"/>
              </a:spcBef>
              <a:defRPr b="1" sz="8800">
                <a:ln w="12700" cap="flat">
                  <a:solidFill>
                    <a:srgbClr val="000000"/>
                  </a:solidFill>
                  <a:prstDash val="solid"/>
                  <a:miter lim="400000"/>
                </a:ln>
                <a:solidFill>
                  <a:srgbClr val="FFFFFF"/>
                </a:solidFill>
                <a:effectLst>
                  <a:outerShdw sx="100000" sy="100000" kx="0" ky="0" algn="b" rotWithShape="0" blurRad="63500" dist="63500" dir="1881685">
                    <a:srgbClr val="000000"/>
                  </a:outerShdw>
                </a:effectLst>
                <a:latin typeface="Gill Sans"/>
                <a:ea typeface="Gill Sans"/>
                <a:cs typeface="Gill Sans"/>
                <a:sym typeface="Gill Sans"/>
              </a:defRPr>
            </a:pPr>
            <a:r>
              <a:t>(Matt 7:21; Luke 6:46).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Front view of a red motorcycle against a black background" descr="Front view of a red motorcycle against a black background"/>
          <p:cNvPicPr>
            <a:picLocks noChangeAspect="1"/>
          </p:cNvPicPr>
          <p:nvPr>
            <p:ph type="pic" idx="21"/>
          </p:nvPr>
        </p:nvPicPr>
        <p:blipFill>
          <a:blip r:embed="rId2">
            <a:extLst/>
          </a:blip>
          <a:srcRect l="0" t="205" r="0" b="15485"/>
          <a:stretch>
            <a:fillRect/>
          </a:stretch>
        </p:blipFill>
        <p:spPr>
          <a:xfrm>
            <a:off x="0" y="0"/>
            <a:ext cx="24384000" cy="13716000"/>
          </a:xfrm>
          <a:prstGeom prst="rect">
            <a:avLst/>
          </a:prstGeom>
        </p:spPr>
      </p:pic>
      <p:pic>
        <p:nvPicPr>
          <p:cNvPr id="339" name="Layer.tiff" descr="Layer.tiff"/>
          <p:cNvPicPr>
            <a:picLocks noChangeAspect="1"/>
          </p:cNvPicPr>
          <p:nvPr/>
        </p:nvPicPr>
        <p:blipFill>
          <a:blip r:embed="rId3">
            <a:extLst/>
          </a:blip>
          <a:stretch>
            <a:fillRect/>
          </a:stretch>
        </p:blipFill>
        <p:spPr>
          <a:xfrm>
            <a:off x="62899" y="247061"/>
            <a:ext cx="10837564" cy="4704755"/>
          </a:xfrm>
          <a:prstGeom prst="rect">
            <a:avLst/>
          </a:prstGeom>
          <a:ln w="12700">
            <a:miter lim="400000"/>
          </a:ln>
        </p:spPr>
      </p:pic>
      <p:sp>
        <p:nvSpPr>
          <p:cNvPr id="340" name="Do I KNOW my heart is RIGHT in the sight of God?…"/>
          <p:cNvSpPr txBox="1"/>
          <p:nvPr/>
        </p:nvSpPr>
        <p:spPr>
          <a:xfrm>
            <a:off x="878427" y="8429135"/>
            <a:ext cx="22627144" cy="4444208"/>
          </a:xfrm>
          <a:prstGeom prst="rect">
            <a:avLst/>
          </a:prstGeom>
          <a:solidFill>
            <a:schemeClr val="accent6">
              <a:hueOff val="-133706"/>
              <a:satOff val="8281"/>
              <a:lumOff val="-27269"/>
              <a:alpha val="38195"/>
            </a:schemeClr>
          </a:solidFill>
          <a:ln w="12700">
            <a:miter lim="400000"/>
          </a:ln>
          <a:effectLst>
            <a:outerShdw sx="100000" sy="100000" kx="0" ky="0" algn="b" rotWithShape="0" blurRad="88900" dist="25400" dir="5400000">
              <a:srgbClr val="000000">
                <a:alpha val="9734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3200"/>
              </a:spcBef>
              <a:defRPr b="1" sz="7000">
                <a:solidFill>
                  <a:srgbClr val="FFFFFF"/>
                </a:solidFill>
                <a:effectLst>
                  <a:outerShdw sx="100000" sy="100000" kx="0" ky="0" algn="b" rotWithShape="0" blurRad="63500" dist="63500" dir="2495845">
                    <a:srgbClr val="000000"/>
                  </a:outerShdw>
                </a:effectLst>
                <a:latin typeface="Helvetica"/>
                <a:ea typeface="Helvetica"/>
                <a:cs typeface="Helvetica"/>
                <a:sym typeface="Helvetica"/>
              </a:defRPr>
            </a:pPr>
            <a:r>
              <a:t>Do I KNOW my heart is RIGHT in the sight of God?</a:t>
            </a:r>
          </a:p>
          <a:p>
            <a:pPr algn="ctr" defTabSz="821531">
              <a:lnSpc>
                <a:spcPct val="100000"/>
              </a:lnSpc>
              <a:spcBef>
                <a:spcPts val="3200"/>
              </a:spcBef>
              <a:defRPr b="1" sz="7000">
                <a:solidFill>
                  <a:srgbClr val="FFFFFF"/>
                </a:solidFill>
                <a:effectLst>
                  <a:outerShdw sx="100000" sy="100000" kx="0" ky="0" algn="b" rotWithShape="0" blurRad="63500" dist="63500" dir="2495845">
                    <a:srgbClr val="000000"/>
                  </a:outerShdw>
                </a:effectLst>
                <a:latin typeface="Helvetica"/>
                <a:ea typeface="Helvetica"/>
                <a:cs typeface="Helvetica"/>
                <a:sym typeface="Helvetica"/>
              </a:defRPr>
            </a:pPr>
            <a:r>
              <a:t>Am I OBEYING God from my heart - or Not? </a:t>
            </a:r>
          </a:p>
          <a:p>
            <a:pPr algn="ctr" defTabSz="821531">
              <a:lnSpc>
                <a:spcPct val="100000"/>
              </a:lnSpc>
              <a:spcBef>
                <a:spcPts val="3200"/>
              </a:spcBef>
              <a:defRPr b="1" sz="8800">
                <a:solidFill>
                  <a:srgbClr val="FFFFFF"/>
                </a:solidFill>
                <a:effectLst>
                  <a:outerShdw sx="100000" sy="100000" kx="0" ky="0" algn="b" rotWithShape="0" blurRad="63500" dist="63500" dir="2495845">
                    <a:srgbClr val="000000"/>
                  </a:outerShdw>
                </a:effectLst>
                <a:latin typeface="Helvetica"/>
                <a:ea typeface="Helvetica"/>
                <a:cs typeface="Helvetica"/>
                <a:sym typeface="Helvetica"/>
              </a:defRPr>
            </a:pPr>
            <a:r>
              <a:t>Romans 6:16-18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0">
                                            <p:txEl>
                                              <p:pRg st="1" end="1"/>
                                            </p:txEl>
                                          </p:spTgt>
                                        </p:tgtEl>
                                        <p:attrNameLst>
                                          <p:attrName>style.visibility</p:attrName>
                                        </p:attrNameLst>
                                      </p:cBhvr>
                                      <p:to>
                                        <p:strVal val="visible"/>
                                      </p:to>
                                    </p:set>
                                    <p:animEffect filter="fade" transition="in">
                                      <p:cBhvr>
                                        <p:cTn id="7" dur="1500"/>
                                        <p:tgtEl>
                                          <p:spTgt spid="3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0">
                                            <p:txEl>
                                              <p:pRg st="2" end="2"/>
                                            </p:txEl>
                                          </p:spTgt>
                                        </p:tgtEl>
                                        <p:attrNameLst>
                                          <p:attrName>style.visibility</p:attrName>
                                        </p:attrNameLst>
                                      </p:cBhvr>
                                      <p:to>
                                        <p:strVal val="visible"/>
                                      </p:to>
                                    </p:set>
                                    <p:animEffect filter="fade" transition="in">
                                      <p:cBhvr>
                                        <p:cTn id="12" dur="1500"/>
                                        <p:tgtEl>
                                          <p:spTgt spid="34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0"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Psalm 44:20–21 (NKJV)…"/>
          <p:cNvSpPr txBox="1"/>
          <p:nvPr/>
        </p:nvSpPr>
        <p:spPr>
          <a:xfrm>
            <a:off x="8275394" y="4475714"/>
            <a:ext cx="15412170" cy="885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000">
                <a:solidFill>
                  <a:srgbClr val="000000"/>
                </a:solidFill>
                <a:latin typeface="Century Gothic"/>
                <a:ea typeface="Century Gothic"/>
                <a:cs typeface="Century Gothic"/>
                <a:sym typeface="Century Gothic"/>
              </a:defRPr>
            </a:pPr>
            <a:r>
              <a:t>Psalm 44:20–21 (NKJV)</a:t>
            </a:r>
          </a:p>
          <a:p>
            <a:pPr algn="ctr" defTabSz="642937">
              <a:lnSpc>
                <a:spcPct val="100000"/>
              </a:lnSpc>
              <a:spcBef>
                <a:spcPts val="0"/>
              </a:spcBef>
              <a:defRPr sz="8000">
                <a:solidFill>
                  <a:srgbClr val="000000"/>
                </a:solidFill>
                <a:latin typeface="Century Gothic"/>
                <a:ea typeface="Century Gothic"/>
                <a:cs typeface="Century Gothic"/>
                <a:sym typeface="Century Gothic"/>
              </a:defRPr>
            </a:pPr>
            <a:r>
              <a:rPr baseline="31999"/>
              <a:t>20</a:t>
            </a:r>
            <a:r>
              <a:t> If we had forgotten the name of our God, Or stretched out our hands to a foreign god, </a:t>
            </a:r>
            <a:r>
              <a:rPr baseline="31999"/>
              <a:t>21</a:t>
            </a:r>
            <a:r>
              <a:t> Would not God search this out? For He knows the secrets of the heart.</a:t>
            </a:r>
          </a:p>
        </p:txBody>
      </p:sp>
      <p:pic>
        <p:nvPicPr>
          <p:cNvPr id="173" name="Image" descr="Image"/>
          <p:cNvPicPr>
            <a:picLocks noChangeAspect="1"/>
          </p:cNvPicPr>
          <p:nvPr/>
        </p:nvPicPr>
        <p:blipFill>
          <a:blip r:embed="rId2">
            <a:extLst/>
          </a:blip>
          <a:stretch>
            <a:fillRect/>
          </a:stretch>
        </p:blipFill>
        <p:spPr>
          <a:xfrm flipH="1">
            <a:off x="-197949" y="4081220"/>
            <a:ext cx="7929564" cy="9644063"/>
          </a:xfrm>
          <a:prstGeom prst="rect">
            <a:avLst/>
          </a:prstGeom>
          <a:ln w="12700">
            <a:miter lim="400000"/>
          </a:ln>
        </p:spPr>
      </p:pic>
      <p:sp>
        <p:nvSpPr>
          <p:cNvPr id="174" name="Rounded Rectangle"/>
          <p:cNvSpPr/>
          <p:nvPr/>
        </p:nvSpPr>
        <p:spPr>
          <a:xfrm>
            <a:off x="888338" y="2268227"/>
            <a:ext cx="22607324" cy="1677645"/>
          </a:xfrm>
          <a:prstGeom prst="roundRect">
            <a:avLst>
              <a:gd name="adj" fmla="val 50000"/>
            </a:avLst>
          </a:prstGeom>
          <a:solidFill>
            <a:schemeClr val="accent6">
              <a:hueOff val="-133706"/>
              <a:satOff val="8281"/>
              <a:lumOff val="-27269"/>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175" name="Yes, God Knows Your….tiff" descr="Yes, God Knows Your….tiff"/>
          <p:cNvPicPr>
            <a:picLocks noChangeAspect="1"/>
          </p:cNvPicPr>
          <p:nvPr/>
        </p:nvPicPr>
        <p:blipFill>
          <a:blip r:embed="rId3">
            <a:extLst/>
          </a:blip>
          <a:stretch>
            <a:fillRect/>
          </a:stretch>
        </p:blipFill>
        <p:spPr>
          <a:xfrm>
            <a:off x="2255341" y="2726891"/>
            <a:ext cx="19873318" cy="1015554"/>
          </a:xfrm>
          <a:prstGeom prst="rect">
            <a:avLst/>
          </a:prstGeom>
          <a:ln w="12700">
            <a:miter lim="400000"/>
          </a:ln>
        </p:spPr>
      </p:pic>
      <p:pic>
        <p:nvPicPr>
          <p:cNvPr id="176"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Front view of a red motorcycle against a black background" descr="Front view of a red motorcycle against a black background"/>
          <p:cNvPicPr>
            <a:picLocks noChangeAspect="1"/>
          </p:cNvPicPr>
          <p:nvPr>
            <p:ph type="pic" idx="21"/>
          </p:nvPr>
        </p:nvPicPr>
        <p:blipFill>
          <a:blip r:embed="rId2">
            <a:extLst/>
          </a:blip>
          <a:srcRect l="0" t="205" r="0" b="15485"/>
          <a:stretch>
            <a:fillRect/>
          </a:stretch>
        </p:blipFill>
        <p:spPr>
          <a:xfrm>
            <a:off x="0" y="0"/>
            <a:ext cx="24384000" cy="13716000"/>
          </a:xfrm>
          <a:prstGeom prst="rect">
            <a:avLst/>
          </a:prstGeom>
        </p:spPr>
      </p:pic>
      <p:pic>
        <p:nvPicPr>
          <p:cNvPr id="343" name="Layer.tiff" descr="Layer.tiff"/>
          <p:cNvPicPr>
            <a:picLocks noChangeAspect="1"/>
          </p:cNvPicPr>
          <p:nvPr/>
        </p:nvPicPr>
        <p:blipFill>
          <a:blip r:embed="rId3">
            <a:extLst/>
          </a:blip>
          <a:stretch>
            <a:fillRect/>
          </a:stretch>
        </p:blipFill>
        <p:spPr>
          <a:xfrm>
            <a:off x="62899" y="247061"/>
            <a:ext cx="10837564" cy="4704755"/>
          </a:xfrm>
          <a:prstGeom prst="rect">
            <a:avLst/>
          </a:prstGeom>
          <a:ln w="12700">
            <a:miter lim="400000"/>
          </a:ln>
        </p:spPr>
      </p:pic>
      <p:sp>
        <p:nvSpPr>
          <p:cNvPr id="344" name="Romans 6:16–17 (NKJV)…"/>
          <p:cNvSpPr txBox="1"/>
          <p:nvPr/>
        </p:nvSpPr>
        <p:spPr>
          <a:xfrm>
            <a:off x="380367" y="5428538"/>
            <a:ext cx="23623266" cy="7658101"/>
          </a:xfrm>
          <a:prstGeom prst="rect">
            <a:avLst/>
          </a:prstGeom>
          <a:solidFill>
            <a:schemeClr val="accent6">
              <a:hueOff val="-133706"/>
              <a:satOff val="8281"/>
              <a:lumOff val="-27269"/>
              <a:alpha val="58676"/>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100">
                <a:solidFill>
                  <a:srgbClr val="FFFFFF"/>
                </a:solidFill>
                <a:effectLst>
                  <a:outerShdw sx="100000" sy="100000" kx="0" ky="0" algn="b" rotWithShape="0" blurRad="50800" dist="63500" dir="1846952">
                    <a:srgbClr val="000000"/>
                  </a:outerShdw>
                </a:effectLst>
                <a:latin typeface="Helvetica"/>
                <a:ea typeface="Helvetica"/>
                <a:cs typeface="Helvetica"/>
                <a:sym typeface="Helvetica"/>
              </a:defRPr>
            </a:pPr>
            <a:r>
              <a:t>Romans 6:16–17 (NKJV)</a:t>
            </a:r>
          </a:p>
          <a:p>
            <a:pPr algn="ctr" defTabSz="457200">
              <a:lnSpc>
                <a:spcPct val="100000"/>
              </a:lnSpc>
              <a:spcBef>
                <a:spcPts val="0"/>
              </a:spcBef>
              <a:defRPr sz="7100">
                <a:solidFill>
                  <a:srgbClr val="FFFFFF"/>
                </a:solidFill>
                <a:effectLst>
                  <a:outerShdw sx="100000" sy="100000" kx="0" ky="0" algn="b" rotWithShape="0" blurRad="50800" dist="63500" dir="1846952">
                    <a:srgbClr val="000000"/>
                  </a:outerShdw>
                </a:effectLst>
                <a:latin typeface="Helvetica"/>
                <a:ea typeface="Helvetica"/>
                <a:cs typeface="Helvetica"/>
                <a:sym typeface="Helvetica"/>
              </a:defRPr>
            </a:pPr>
            <a:r>
              <a:rPr baseline="31999"/>
              <a:t>16</a:t>
            </a:r>
            <a:r>
              <a:t> Do you not know that to whom you present yourselves slaves to obey, you are that one’s slaves whom you obey, whether of sin </a:t>
            </a:r>
            <a:r>
              <a:rPr i="1"/>
              <a:t>leading</a:t>
            </a:r>
            <a:r>
              <a:t> to death, or of obedience </a:t>
            </a:r>
            <a:r>
              <a:rPr i="1"/>
              <a:t>leading</a:t>
            </a:r>
            <a:r>
              <a:t> to righteousness? </a:t>
            </a:r>
            <a:r>
              <a:rPr baseline="31999"/>
              <a:t>17</a:t>
            </a:r>
            <a:r>
              <a:t> But God be thanked that </a:t>
            </a:r>
            <a:r>
              <a:rPr i="1"/>
              <a:t>though</a:t>
            </a:r>
            <a:r>
              <a:t> you were slaves of sin, yet you obeyed from the heart that form of doctrine to which you were delivered.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78595"/>
            <a:satOff val="12505"/>
            <a:lumOff val="13871"/>
          </a:schemeClr>
        </a:solidFill>
      </p:bgPr>
    </p:bg>
    <p:spTree>
      <p:nvGrpSpPr>
        <p:cNvPr id="1" name=""/>
        <p:cNvGrpSpPr/>
        <p:nvPr/>
      </p:nvGrpSpPr>
      <p:grpSpPr>
        <a:xfrm>
          <a:off x="0" y="0"/>
          <a:ext cx="0" cy="0"/>
          <a:chOff x="0" y="0"/>
          <a:chExt cx="0" cy="0"/>
        </a:xfrm>
      </p:grpSpPr>
      <p:pic>
        <p:nvPicPr>
          <p:cNvPr id="346" name="NEW_BUILDING_1.jpg" descr="NEW_BUILDING_1.jpg"/>
          <p:cNvPicPr>
            <a:picLocks noChangeAspect="1"/>
          </p:cNvPicPr>
          <p:nvPr/>
        </p:nvPicPr>
        <p:blipFill>
          <a:blip r:embed="rId2">
            <a:extLst/>
          </a:blip>
          <a:stretch>
            <a:fillRect/>
          </a:stretch>
        </p:blipFill>
        <p:spPr>
          <a:xfrm>
            <a:off x="-81762" y="-23399"/>
            <a:ext cx="26010075" cy="13847469"/>
          </a:xfrm>
          <a:prstGeom prst="rect">
            <a:avLst/>
          </a:prstGeom>
          <a:ln w="12700">
            <a:miter lim="400000"/>
          </a:ln>
        </p:spPr>
      </p:pic>
      <p:sp>
        <p:nvSpPr>
          <p:cNvPr id="347" name="ALEXANDERCHURCHOFCHRIST.COM"/>
          <p:cNvSpPr txBox="1"/>
          <p:nvPr/>
        </p:nvSpPr>
        <p:spPr>
          <a:xfrm>
            <a:off x="8509164" y="11909393"/>
            <a:ext cx="18519625" cy="838201"/>
          </a:xfrm>
          <a:prstGeom prst="rect">
            <a:avLst/>
          </a:prstGeom>
          <a:ln w="12700">
            <a:miter lim="400000"/>
          </a:ln>
          <a:effectLst>
            <a:outerShdw sx="100000" sy="100000" kx="0" ky="0" algn="b" rotWithShape="0" blurRad="203200" dist="7921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5000">
                <a:solidFill>
                  <a:srgbClr val="FFFFFF"/>
                </a:solidFill>
                <a:latin typeface="Gill Sans"/>
                <a:ea typeface="Gill Sans"/>
                <a:cs typeface="Gill Sans"/>
                <a:sym typeface="Gill Sans"/>
              </a:defRPr>
            </a:pPr>
            <a:r>
              <a:rPr u="sng">
                <a:hlinkClick r:id="rId3" invalidUrl="" action="" tgtFrame="" tooltip="" history="1" highlightClick="0" endSnd="0"/>
              </a:rPr>
              <a:t>ALEXANDERCHURCHOFCHRIST.COM</a:t>
            </a:r>
            <a:r>
              <a:t> </a:t>
            </a:r>
          </a:p>
        </p:txBody>
      </p:sp>
      <p:sp>
        <p:nvSpPr>
          <p:cNvPr id="348" name="You Are Welcome At Any And All of Our Services!"/>
          <p:cNvSpPr txBox="1"/>
          <p:nvPr/>
        </p:nvSpPr>
        <p:spPr>
          <a:xfrm>
            <a:off x="12090910" y="3246548"/>
            <a:ext cx="11356132" cy="2062957"/>
          </a:xfrm>
          <a:prstGeom prst="rect">
            <a:avLst/>
          </a:prstGeom>
          <a:ln w="12700"/>
          <a:effectLst>
            <a:outerShdw sx="100000" sy="100000" kx="0" ky="0" algn="b" rotWithShape="0" blurRad="190500" dist="101600" dir="0">
              <a:srgbClr val="424242"/>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defTabSz="821531">
              <a:lnSpc>
                <a:spcPct val="100000"/>
              </a:lnSpc>
              <a:spcBef>
                <a:spcPts val="2300"/>
              </a:spcBef>
              <a:buClr>
                <a:srgbClr val="FFFFFF"/>
              </a:buClr>
              <a:defRPr b="1" spc="-83" sz="6300">
                <a:solidFill>
                  <a:srgbClr val="FFFFFF"/>
                </a:solidFill>
                <a:effectLst>
                  <a:outerShdw sx="100000" sy="100000" kx="0" ky="0" algn="b" rotWithShape="0" blurRad="63500" dist="0" dir="3600000">
                    <a:srgbClr val="000000">
                      <a:alpha val="70000"/>
                    </a:srgbClr>
                  </a:outerShdw>
                </a:effectLst>
                <a:uFill>
                  <a:solidFill>
                    <a:srgbClr val="FFFFFF"/>
                  </a:solidFill>
                </a:uFill>
                <a:latin typeface="Century Gothic"/>
                <a:ea typeface="Century Gothic"/>
                <a:cs typeface="Century Gothic"/>
                <a:sym typeface="Century Gothic"/>
              </a:defRPr>
            </a:lvl1pPr>
          </a:lstStyle>
          <a:p>
            <a:pPr>
              <a:defRPr>
                <a:effectLst/>
                <a:uFillTx/>
              </a:defRPr>
            </a:pPr>
            <a:r>
              <a:rPr>
                <a:effectLst>
                  <a:outerShdw sx="100000" sy="100000" kx="0" ky="0" algn="b" rotWithShape="0" blurRad="63500" dist="0" dir="3600000">
                    <a:srgbClr val="000000">
                      <a:alpha val="70000"/>
                    </a:srgbClr>
                  </a:outerShdw>
                </a:effectLst>
                <a:uFill>
                  <a:solidFill>
                    <a:srgbClr val="FFFFFF"/>
                  </a:solidFill>
                </a:uFill>
              </a:rPr>
              <a:t>You Are Welcome At Any And All of Our Services!</a:t>
            </a:r>
          </a:p>
        </p:txBody>
      </p:sp>
      <p:sp>
        <p:nvSpPr>
          <p:cNvPr id="349" name="Meeting Times:…"/>
          <p:cNvSpPr txBox="1"/>
          <p:nvPr/>
        </p:nvSpPr>
        <p:spPr>
          <a:xfrm>
            <a:off x="11535978" y="5441642"/>
            <a:ext cx="12465997" cy="6016626"/>
          </a:xfrm>
          <a:prstGeom prst="rect">
            <a:avLst/>
          </a:prstGeom>
          <a:gradFill>
            <a:gsLst>
              <a:gs pos="0">
                <a:srgbClr val="EBEBEB">
                  <a:alpha val="68713"/>
                </a:srgbClr>
              </a:gs>
              <a:gs pos="100000">
                <a:srgbClr val="FFFFFF">
                  <a:alpha val="76559"/>
                </a:srgbClr>
              </a:gs>
            </a:gsLst>
            <a:lin ang="16200000"/>
          </a:gradFill>
          <a:ln w="63500">
            <a:solidFill>
              <a:srgbClr val="000000"/>
            </a:solidFill>
          </a:ln>
          <a:effectLst>
            <a:outerShdw sx="100000" sy="100000" kx="0" ky="0" algn="b" rotWithShape="0" blurRad="279400" dist="241300" dir="5400000">
              <a:srgbClr val="000000">
                <a:alpha val="38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357187" tIns="357187" rIns="357187" bIns="357187" anchor="ctr">
            <a:spAutoFit/>
          </a:bodyPr>
          <a:lstStyle/>
          <a:p>
            <a:pPr algn="ctr" defTabSz="821531">
              <a:lnSpc>
                <a:spcPct val="100000"/>
              </a:lnSpc>
              <a:spcBef>
                <a:spcPts val="500"/>
              </a:spcBef>
              <a:buClr>
                <a:srgbClr val="000000"/>
              </a:buClr>
              <a:defRPr b="1" cap="all" spc="959" sz="8000">
                <a:solidFill>
                  <a:srgbClr val="005493"/>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a:uFill>
                  <a:solidFill>
                    <a:srgbClr val="000000"/>
                  </a:solidFill>
                </a:uFill>
              </a:rPr>
              <a:t>Meeting Times:</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A.M. Bible Study: 9:00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A.M. Assembly:	10:00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P.M. Assembly:     4:00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Wed. P.M. Bible Study:      7:00</a:t>
            </a:r>
          </a:p>
        </p:txBody>
      </p:sp>
      <p:pic>
        <p:nvPicPr>
          <p:cNvPr id="350" name="pasted-movie.png" descr="pasted-movie.png"/>
          <p:cNvPicPr>
            <a:picLocks noChangeAspect="1"/>
          </p:cNvPicPr>
          <p:nvPr/>
        </p:nvPicPr>
        <p:blipFill>
          <a:blip r:embed="rId4">
            <a:extLst/>
          </a:blip>
          <a:stretch>
            <a:fillRect/>
          </a:stretch>
        </p:blipFill>
        <p:spPr>
          <a:xfrm>
            <a:off x="439809" y="7572071"/>
            <a:ext cx="5718073" cy="5718073"/>
          </a:xfrm>
          <a:prstGeom prst="rect">
            <a:avLst/>
          </a:prstGeom>
          <a:ln w="12700">
            <a:miter lim="400000"/>
          </a:ln>
        </p:spPr>
      </p:pic>
      <p:sp>
        <p:nvSpPr>
          <p:cNvPr id="351" name="100 CORNERSTONE ALEXANDER AR, 72002"/>
          <p:cNvSpPr txBox="1"/>
          <p:nvPr/>
        </p:nvSpPr>
        <p:spPr>
          <a:xfrm>
            <a:off x="6479382" y="2162558"/>
            <a:ext cx="17904620" cy="990601"/>
          </a:xfrm>
          <a:prstGeom prst="rect">
            <a:avLst/>
          </a:prstGeom>
          <a:gradFill>
            <a:gsLst>
              <a:gs pos="0">
                <a:srgbClr val="005493">
                  <a:alpha val="38270"/>
                </a:srgbClr>
              </a:gs>
              <a:gs pos="100000">
                <a:srgbClr val="FFFFFF">
                  <a:alpha val="44810"/>
                </a:srgbClr>
              </a:gs>
            </a:gsLst>
            <a:lin ang="162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700">
                <a:ln w="12700" cap="flat">
                  <a:solidFill>
                    <a:srgbClr val="000000"/>
                  </a:solidFill>
                  <a:prstDash val="solid"/>
                  <a:miter lim="400000"/>
                </a:ln>
                <a:solidFill>
                  <a:srgbClr val="FFFFFF"/>
                </a:solidFill>
                <a:effectLst>
                  <a:outerShdw sx="100000" sy="100000" kx="0" ky="0" algn="b" rotWithShape="0" blurRad="12700" dist="63500" dir="4418335">
                    <a:srgbClr val="000000"/>
                  </a:outerShdw>
                </a:effectLst>
                <a:latin typeface="Century Gothic"/>
                <a:ea typeface="Century Gothic"/>
                <a:cs typeface="Century Gothic"/>
                <a:sym typeface="Century Gothic"/>
              </a:defRPr>
            </a:lvl1pPr>
          </a:lstStyle>
          <a:p>
            <a:pPr/>
            <a:r>
              <a:t>100 CORNERSTONE ALEXANDER AR, 72002</a:t>
            </a:r>
          </a:p>
        </p:txBody>
      </p:sp>
      <p:pic>
        <p:nvPicPr>
          <p:cNvPr id="352" name="pasted-movie.png" descr="pasted-movie.png"/>
          <p:cNvPicPr>
            <a:picLocks noChangeAspect="1"/>
          </p:cNvPicPr>
          <p:nvPr/>
        </p:nvPicPr>
        <p:blipFill>
          <a:blip r:embed="rId5">
            <a:extLst/>
          </a:blip>
          <a:stretch>
            <a:fillRect/>
          </a:stretch>
        </p:blipFill>
        <p:spPr>
          <a:xfrm>
            <a:off x="-84497" y="684307"/>
            <a:ext cx="7609327" cy="7187439"/>
          </a:xfrm>
          <a:prstGeom prst="rect">
            <a:avLst/>
          </a:prstGeom>
          <a:ln w="12700">
            <a:miter lim="400000"/>
          </a:ln>
        </p:spPr>
      </p:pic>
      <p:pic>
        <p:nvPicPr>
          <p:cNvPr id="353" name="pasted-movie.png" descr="pasted-movie.png"/>
          <p:cNvPicPr>
            <a:picLocks noChangeAspect="1"/>
          </p:cNvPicPr>
          <p:nvPr/>
        </p:nvPicPr>
        <p:blipFill>
          <a:blip r:embed="rId6">
            <a:extLst/>
          </a:blip>
          <a:stretch>
            <a:fillRect/>
          </a:stretch>
        </p:blipFill>
        <p:spPr>
          <a:xfrm>
            <a:off x="-335577" y="-324224"/>
            <a:ext cx="25055154" cy="24309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Front view of a red motorcycle against a black background" descr="Front view of a red motorcycle against a black background"/>
          <p:cNvPicPr>
            <a:picLocks noChangeAspect="1"/>
          </p:cNvPicPr>
          <p:nvPr>
            <p:ph type="pic" idx="21"/>
          </p:nvPr>
        </p:nvPicPr>
        <p:blipFill>
          <a:blip r:embed="rId2">
            <a:extLst/>
          </a:blip>
          <a:srcRect l="0" t="205" r="0" b="15485"/>
          <a:stretch>
            <a:fillRect/>
          </a:stretch>
        </p:blipFill>
        <p:spPr>
          <a:xfrm>
            <a:off x="0" y="0"/>
            <a:ext cx="24384000" cy="13716000"/>
          </a:xfrm>
          <a:prstGeom prst="rect">
            <a:avLst/>
          </a:prstGeom>
        </p:spPr>
      </p:pic>
      <p:pic>
        <p:nvPicPr>
          <p:cNvPr id="357" name="Layer.tiff" descr="Layer.tiff"/>
          <p:cNvPicPr>
            <a:picLocks noChangeAspect="1"/>
          </p:cNvPicPr>
          <p:nvPr/>
        </p:nvPicPr>
        <p:blipFill>
          <a:blip r:embed="rId3">
            <a:extLst/>
          </a:blip>
          <a:stretch>
            <a:fillRect/>
          </a:stretch>
        </p:blipFill>
        <p:spPr>
          <a:xfrm>
            <a:off x="2322769" y="8292199"/>
            <a:ext cx="10837564" cy="4704755"/>
          </a:xfrm>
          <a:prstGeom prst="rect">
            <a:avLst/>
          </a:prstGeom>
          <a:ln w="12700">
            <a:miter lim="400000"/>
          </a:ln>
        </p:spPr>
      </p:pic>
      <p:pic>
        <p:nvPicPr>
          <p:cNvPr id="358" name="Charts by Don McClain… Charts by Don McClainPreached October 28, 2018 West 65th Street church of ChristPreached February 8, 2026 Alexander church of Christ donmcclain@sbcglobal.net / 501-568-1062Prepared using KeynoteEmail – donmcclain@sbcglobal.net  Our" descr="Charts by Don McClain… Charts by Don McClainPreached October 28, 2018 West 65th Street church of ChristPreached February 8, 2026 Alexander church of Christ donmcclain@sbcglobal.net / 501-568-1062Prepared using KeynoteEmail – donmcclain@sbcglobal.net  Our Website: w65stchurchofchrist.com "/>
          <p:cNvPicPr>
            <a:picLocks noChangeAspect="0"/>
          </p:cNvPicPr>
          <p:nvPr/>
        </p:nvPicPr>
        <p:blipFill>
          <a:blip r:embed="rId4">
            <a:extLst/>
          </a:blip>
          <a:stretch>
            <a:fillRect/>
          </a:stretch>
        </p:blipFill>
        <p:spPr>
          <a:xfrm>
            <a:off x="2859225" y="-162074"/>
            <a:ext cx="18665549" cy="46840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1 Chronicles 29:16–19 (NKJV)…"/>
          <p:cNvSpPr txBox="1"/>
          <p:nvPr/>
        </p:nvSpPr>
        <p:spPr>
          <a:xfrm>
            <a:off x="385802" y="342899"/>
            <a:ext cx="23612396" cy="130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800">
                <a:solidFill>
                  <a:srgbClr val="000000"/>
                </a:solidFill>
                <a:latin typeface="Helvetica"/>
                <a:ea typeface="Helvetica"/>
                <a:cs typeface="Helvetica"/>
                <a:sym typeface="Helvetica"/>
              </a:defRPr>
            </a:pPr>
            <a:r>
              <a:t>1 Chronicles 29:16–19 (NKJV)</a:t>
            </a:r>
          </a:p>
          <a:p>
            <a:pPr algn="ctr" defTabSz="457200">
              <a:lnSpc>
                <a:spcPct val="100000"/>
              </a:lnSpc>
              <a:spcBef>
                <a:spcPts val="0"/>
              </a:spcBef>
              <a:defRPr>
                <a:solidFill>
                  <a:srgbClr val="000000"/>
                </a:solidFill>
                <a:latin typeface="Helvetica"/>
                <a:ea typeface="Helvetica"/>
                <a:cs typeface="Helvetica"/>
                <a:sym typeface="Helvetica"/>
              </a:defRPr>
            </a:pPr>
            <a:r>
              <a:rPr baseline="31999"/>
              <a:t>16</a:t>
            </a:r>
            <a:r>
              <a:t> “O Lord our God, all this abundance that we have prepared to build You a house for Your holy name is from Your hand, and </a:t>
            </a:r>
            <a:r>
              <a:rPr i="1"/>
              <a:t>is</a:t>
            </a:r>
            <a:r>
              <a:t> all Your own. </a:t>
            </a:r>
            <a:r>
              <a:rPr baseline="31999"/>
              <a:t>17</a:t>
            </a:r>
            <a:r>
              <a:t> I know also, my God, that You test the heart and have pleasure in uprightness. As for me, in the uprightness of my heart I have willingly offered all these </a:t>
            </a:r>
            <a:r>
              <a:rPr i="1"/>
              <a:t>things;</a:t>
            </a:r>
            <a:r>
              <a:t> and now with joy I have seen Your people, who are present here to offer willingly to You. </a:t>
            </a:r>
            <a:r>
              <a:rPr baseline="31999"/>
              <a:t>18</a:t>
            </a:r>
            <a:r>
              <a:t> O Lord God of Abraham, Isaac, and Israel, our fathers, keep this forever in the intent of the thoughts of the heart of Your people, and fix their heart toward You. </a:t>
            </a:r>
            <a:r>
              <a:rPr baseline="31999"/>
              <a:t>19</a:t>
            </a:r>
            <a:r>
              <a:t> And give my son Solomon a loyal heart to keep Your commandments and Your testimonies and Your statutes, to do all </a:t>
            </a:r>
            <a:r>
              <a:rPr i="1"/>
              <a:t>these things,</a:t>
            </a:r>
            <a:r>
              <a:t> and to build the temple for which I have made provision.”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1 Chronicles 28:9–10 (NKJV)…"/>
          <p:cNvSpPr txBox="1"/>
          <p:nvPr/>
        </p:nvSpPr>
        <p:spPr>
          <a:xfrm>
            <a:off x="8275394" y="4475714"/>
            <a:ext cx="15412170" cy="885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800">
                <a:solidFill>
                  <a:srgbClr val="000000"/>
                </a:solidFill>
                <a:latin typeface="Century Gothic"/>
                <a:ea typeface="Century Gothic"/>
                <a:cs typeface="Century Gothic"/>
                <a:sym typeface="Century Gothic"/>
              </a:defRPr>
            </a:pPr>
            <a:r>
              <a:t>1 Chronicles 28:9–10 (NKJV)</a:t>
            </a:r>
          </a:p>
          <a:p>
            <a:pPr algn="ctr" defTabSz="642937">
              <a:lnSpc>
                <a:spcPct val="100000"/>
              </a:lnSpc>
              <a:spcBef>
                <a:spcPts val="0"/>
              </a:spcBef>
              <a:defRPr sz="5500">
                <a:solidFill>
                  <a:srgbClr val="000000"/>
                </a:solidFill>
                <a:latin typeface="Century Gothic"/>
                <a:ea typeface="Century Gothic"/>
                <a:cs typeface="Century Gothic"/>
                <a:sym typeface="Century Gothic"/>
              </a:defRPr>
            </a:pPr>
            <a:r>
              <a:rPr baseline="31999"/>
              <a:t>9</a:t>
            </a:r>
            <a:r>
              <a:t> “As for you, my son Solomon, know the God of your father, and serve Him with a loyal heart and with a willing mind; for the Lord searches all hearts and understands all the intent of the thoughts. If you seek Him, He will be found by you; but if you forsake Him, He will cast you off forever. </a:t>
            </a:r>
            <a:r>
              <a:rPr baseline="31999"/>
              <a:t>10</a:t>
            </a:r>
            <a:r>
              <a:t> Consider now, for the Lord has chosen you to build a house for the sanctuary; be strong, and do it.</a:t>
            </a:r>
          </a:p>
        </p:txBody>
      </p:sp>
      <p:pic>
        <p:nvPicPr>
          <p:cNvPr id="179" name="Image" descr="Image"/>
          <p:cNvPicPr>
            <a:picLocks noChangeAspect="1"/>
          </p:cNvPicPr>
          <p:nvPr/>
        </p:nvPicPr>
        <p:blipFill>
          <a:blip r:embed="rId2">
            <a:extLst/>
          </a:blip>
          <a:stretch>
            <a:fillRect/>
          </a:stretch>
        </p:blipFill>
        <p:spPr>
          <a:xfrm flipH="1">
            <a:off x="-197949" y="4081220"/>
            <a:ext cx="7929564" cy="9644063"/>
          </a:xfrm>
          <a:prstGeom prst="rect">
            <a:avLst/>
          </a:prstGeom>
          <a:ln w="12700">
            <a:miter lim="400000"/>
          </a:ln>
        </p:spPr>
      </p:pic>
      <p:sp>
        <p:nvSpPr>
          <p:cNvPr id="180" name="Rounded Rectangle"/>
          <p:cNvSpPr/>
          <p:nvPr/>
        </p:nvSpPr>
        <p:spPr>
          <a:xfrm>
            <a:off x="888338" y="2268227"/>
            <a:ext cx="22607324" cy="1677645"/>
          </a:xfrm>
          <a:prstGeom prst="roundRect">
            <a:avLst>
              <a:gd name="adj" fmla="val 50000"/>
            </a:avLst>
          </a:prstGeom>
          <a:solidFill>
            <a:schemeClr val="accent6">
              <a:hueOff val="-133706"/>
              <a:satOff val="8281"/>
              <a:lumOff val="-27269"/>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181" name="Yes, God Knows Your….tiff" descr="Yes, God Knows Your….tiff"/>
          <p:cNvPicPr>
            <a:picLocks noChangeAspect="1"/>
          </p:cNvPicPr>
          <p:nvPr/>
        </p:nvPicPr>
        <p:blipFill>
          <a:blip r:embed="rId3">
            <a:extLst/>
          </a:blip>
          <a:stretch>
            <a:fillRect/>
          </a:stretch>
        </p:blipFill>
        <p:spPr>
          <a:xfrm>
            <a:off x="2255341" y="2726891"/>
            <a:ext cx="19873318" cy="1015554"/>
          </a:xfrm>
          <a:prstGeom prst="rect">
            <a:avLst/>
          </a:prstGeom>
          <a:ln w="12700">
            <a:miter lim="400000"/>
          </a:ln>
        </p:spPr>
      </p:pic>
      <p:pic>
        <p:nvPicPr>
          <p:cNvPr id="182"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1 Kings 8:39–40 (NKJV)…"/>
          <p:cNvSpPr txBox="1"/>
          <p:nvPr/>
        </p:nvSpPr>
        <p:spPr>
          <a:xfrm>
            <a:off x="8275394" y="4475714"/>
            <a:ext cx="15412170" cy="8943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300">
                <a:solidFill>
                  <a:srgbClr val="000000"/>
                </a:solidFill>
                <a:latin typeface="Century Gothic"/>
                <a:ea typeface="Century Gothic"/>
                <a:cs typeface="Century Gothic"/>
                <a:sym typeface="Century Gothic"/>
              </a:defRPr>
            </a:pPr>
            <a:r>
              <a:t>1 Kings 8:39–40 (NKJV)</a:t>
            </a:r>
          </a:p>
          <a:p>
            <a:pPr algn="ctr" defTabSz="642937">
              <a:lnSpc>
                <a:spcPct val="100000"/>
              </a:lnSpc>
              <a:spcBef>
                <a:spcPts val="0"/>
              </a:spcBef>
              <a:defRPr sz="6300">
                <a:solidFill>
                  <a:srgbClr val="000000"/>
                </a:solidFill>
                <a:latin typeface="Century Gothic"/>
                <a:ea typeface="Century Gothic"/>
                <a:cs typeface="Century Gothic"/>
                <a:sym typeface="Century Gothic"/>
              </a:defRPr>
            </a:pPr>
            <a:r>
              <a:rPr baseline="31999"/>
              <a:t>39</a:t>
            </a:r>
            <a:r>
              <a:t> then hear in heaven Your dwelling place, and forgive, and act, and give to everyone according to all his ways, whose heart You know (for You alone know the hearts of all the sons of men), </a:t>
            </a:r>
            <a:r>
              <a:rPr baseline="31999"/>
              <a:t>40</a:t>
            </a:r>
            <a:r>
              <a:t> that they may fear You all the days that they live in the land which You gave to our fathers.</a:t>
            </a:r>
          </a:p>
        </p:txBody>
      </p:sp>
      <p:pic>
        <p:nvPicPr>
          <p:cNvPr id="185" name="Image" descr="Image"/>
          <p:cNvPicPr>
            <a:picLocks noChangeAspect="1"/>
          </p:cNvPicPr>
          <p:nvPr/>
        </p:nvPicPr>
        <p:blipFill>
          <a:blip r:embed="rId2">
            <a:extLst/>
          </a:blip>
          <a:stretch>
            <a:fillRect/>
          </a:stretch>
        </p:blipFill>
        <p:spPr>
          <a:xfrm flipH="1">
            <a:off x="-197949" y="4081220"/>
            <a:ext cx="7929564" cy="9644063"/>
          </a:xfrm>
          <a:prstGeom prst="rect">
            <a:avLst/>
          </a:prstGeom>
          <a:ln w="12700">
            <a:miter lim="400000"/>
          </a:ln>
        </p:spPr>
      </p:pic>
      <p:sp>
        <p:nvSpPr>
          <p:cNvPr id="186" name="Rounded Rectangle"/>
          <p:cNvSpPr/>
          <p:nvPr/>
        </p:nvSpPr>
        <p:spPr>
          <a:xfrm>
            <a:off x="888338" y="2268227"/>
            <a:ext cx="22607324" cy="1677645"/>
          </a:xfrm>
          <a:prstGeom prst="roundRect">
            <a:avLst>
              <a:gd name="adj" fmla="val 50000"/>
            </a:avLst>
          </a:prstGeom>
          <a:solidFill>
            <a:schemeClr val="accent6">
              <a:hueOff val="-133706"/>
              <a:satOff val="8281"/>
              <a:lumOff val="-27269"/>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187" name="Yes, God Knows Your….tiff" descr="Yes, God Knows Your….tiff"/>
          <p:cNvPicPr>
            <a:picLocks noChangeAspect="1"/>
          </p:cNvPicPr>
          <p:nvPr/>
        </p:nvPicPr>
        <p:blipFill>
          <a:blip r:embed="rId3">
            <a:extLst/>
          </a:blip>
          <a:stretch>
            <a:fillRect/>
          </a:stretch>
        </p:blipFill>
        <p:spPr>
          <a:xfrm>
            <a:off x="2255341" y="2726891"/>
            <a:ext cx="19873318" cy="1015554"/>
          </a:xfrm>
          <a:prstGeom prst="rect">
            <a:avLst/>
          </a:prstGeom>
          <a:ln w="12700">
            <a:miter lim="400000"/>
          </a:ln>
        </p:spPr>
      </p:pic>
      <p:pic>
        <p:nvPicPr>
          <p:cNvPr id="188"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2">
            <a:extLst/>
          </a:blip>
          <a:stretch>
            <a:fillRect/>
          </a:stretch>
        </p:blipFill>
        <p:spPr>
          <a:xfrm flipH="1">
            <a:off x="-197949" y="4081220"/>
            <a:ext cx="7929564" cy="9644063"/>
          </a:xfrm>
          <a:prstGeom prst="rect">
            <a:avLst/>
          </a:prstGeom>
          <a:ln w="12700">
            <a:miter lim="400000"/>
          </a:ln>
        </p:spPr>
      </p:pic>
      <p:sp>
        <p:nvSpPr>
          <p:cNvPr id="191" name="Rounded Rectangle"/>
          <p:cNvSpPr/>
          <p:nvPr/>
        </p:nvSpPr>
        <p:spPr>
          <a:xfrm>
            <a:off x="888338" y="2268227"/>
            <a:ext cx="22607324" cy="1677645"/>
          </a:xfrm>
          <a:prstGeom prst="roundRect">
            <a:avLst>
              <a:gd name="adj" fmla="val 50000"/>
            </a:avLst>
          </a:prstGeom>
          <a:solidFill>
            <a:schemeClr val="accent6">
              <a:hueOff val="-133706"/>
              <a:satOff val="8281"/>
              <a:lumOff val="-27269"/>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192" name="Yes, God Knows Your….tiff" descr="Yes, God Knows Your….tiff"/>
          <p:cNvPicPr>
            <a:picLocks noChangeAspect="1"/>
          </p:cNvPicPr>
          <p:nvPr/>
        </p:nvPicPr>
        <p:blipFill>
          <a:blip r:embed="rId3">
            <a:extLst/>
          </a:blip>
          <a:stretch>
            <a:fillRect/>
          </a:stretch>
        </p:blipFill>
        <p:spPr>
          <a:xfrm>
            <a:off x="2255341" y="2726891"/>
            <a:ext cx="19873318" cy="1015554"/>
          </a:xfrm>
          <a:prstGeom prst="rect">
            <a:avLst/>
          </a:prstGeom>
          <a:ln w="12700">
            <a:miter lim="400000"/>
          </a:ln>
        </p:spPr>
      </p:pic>
      <p:pic>
        <p:nvPicPr>
          <p:cNvPr id="193"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sp>
        <p:nvSpPr>
          <p:cNvPr id="194" name="God searches the heart (Psalm 44:21; 1 Kings 8:39; Jer. 17:9–10)…"/>
          <p:cNvSpPr txBox="1"/>
          <p:nvPr/>
        </p:nvSpPr>
        <p:spPr>
          <a:xfrm>
            <a:off x="8129340" y="4909101"/>
            <a:ext cx="16071122" cy="832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35181" indent="-935181" defTabSz="821531">
              <a:lnSpc>
                <a:spcPct val="100000"/>
              </a:lnSpc>
              <a:spcBef>
                <a:spcPts val="4300"/>
              </a:spcBef>
              <a:buSzPct val="80000"/>
              <a:buBlip>
                <a:blip r:embed="rId5"/>
              </a:buBlip>
              <a:defRPr sz="7600">
                <a:latin typeface="Century Gothic"/>
                <a:ea typeface="Century Gothic"/>
                <a:cs typeface="Century Gothic"/>
                <a:sym typeface="Century Gothic"/>
              </a:defRPr>
            </a:pPr>
            <a:r>
              <a:t>God searches the heart (Psalm 44:21; 1 Kings 8:39; Jer. 17:9–10)</a:t>
            </a:r>
          </a:p>
          <a:p>
            <a:pPr marL="935181" indent="-935181" defTabSz="821531">
              <a:lnSpc>
                <a:spcPct val="100000"/>
              </a:lnSpc>
              <a:spcBef>
                <a:spcPts val="4300"/>
              </a:spcBef>
              <a:buSzPct val="80000"/>
              <a:buBlip>
                <a:blip r:embed="rId5"/>
              </a:buBlip>
              <a:defRPr sz="7600">
                <a:latin typeface="Century Gothic"/>
                <a:ea typeface="Century Gothic"/>
                <a:cs typeface="Century Gothic"/>
                <a:sym typeface="Century Gothic"/>
              </a:defRPr>
            </a:pPr>
            <a:r>
              <a:t>God judges the heart (Jer 17:10; 1 Sam. 16:7)</a:t>
            </a:r>
          </a:p>
          <a:p>
            <a:pPr marL="935181" indent="-935181" defTabSz="821531">
              <a:lnSpc>
                <a:spcPct val="100000"/>
              </a:lnSpc>
              <a:spcBef>
                <a:spcPts val="4300"/>
              </a:spcBef>
              <a:buSzPct val="80000"/>
              <a:buBlip>
                <a:blip r:embed="rId5"/>
              </a:buBlip>
              <a:defRPr sz="7600">
                <a:latin typeface="Century Gothic"/>
                <a:ea typeface="Century Gothic"/>
                <a:cs typeface="Century Gothic"/>
                <a:sym typeface="Century Gothic"/>
              </a:defRPr>
            </a:pPr>
            <a:r>
              <a:t>God CANNOT be deceived — BUT we CAN BE!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4">
                                            <p:txEl>
                                              <p:pRg st="1" end="1"/>
                                            </p:txEl>
                                          </p:spTgt>
                                        </p:tgtEl>
                                        <p:attrNameLst>
                                          <p:attrName>style.visibility</p:attrName>
                                        </p:attrNameLst>
                                      </p:cBhvr>
                                      <p:to>
                                        <p:strVal val="visible"/>
                                      </p:to>
                                    </p:set>
                                    <p:animEffect filter="wipe(left)" transition="in">
                                      <p:cBhvr>
                                        <p:cTn id="7" dur="1500"/>
                                        <p:tgtEl>
                                          <p:spTgt spid="1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4">
                                            <p:txEl>
                                              <p:pRg st="2" end="2"/>
                                            </p:txEl>
                                          </p:spTgt>
                                        </p:tgtEl>
                                        <p:attrNameLst>
                                          <p:attrName>style.visibility</p:attrName>
                                        </p:attrNameLst>
                                      </p:cBhvr>
                                      <p:to>
                                        <p:strVal val="visible"/>
                                      </p:to>
                                    </p:set>
                                    <p:animEffect filter="wipe(left)" transition="in">
                                      <p:cBhvr>
                                        <p:cTn id="12" dur="1500"/>
                                        <p:tgtEl>
                                          <p:spTgt spid="19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Jeremiah 17:10 (NKJV)…"/>
          <p:cNvSpPr txBox="1"/>
          <p:nvPr/>
        </p:nvSpPr>
        <p:spPr>
          <a:xfrm>
            <a:off x="8275394" y="4869414"/>
            <a:ext cx="15412170" cy="8067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500">
                <a:solidFill>
                  <a:srgbClr val="000000"/>
                </a:solidFill>
                <a:latin typeface="Century Gothic"/>
                <a:ea typeface="Century Gothic"/>
                <a:cs typeface="Century Gothic"/>
                <a:sym typeface="Century Gothic"/>
              </a:defRPr>
            </a:pPr>
            <a:r>
              <a:t>Jeremiah 17:10 (NKJV)</a:t>
            </a:r>
          </a:p>
          <a:p>
            <a:pPr algn="ctr" defTabSz="642937">
              <a:lnSpc>
                <a:spcPct val="100000"/>
              </a:lnSpc>
              <a:spcBef>
                <a:spcPts val="0"/>
              </a:spcBef>
              <a:defRPr sz="8500">
                <a:solidFill>
                  <a:srgbClr val="000000"/>
                </a:solidFill>
                <a:latin typeface="Century Gothic"/>
                <a:ea typeface="Century Gothic"/>
                <a:cs typeface="Century Gothic"/>
                <a:sym typeface="Century Gothic"/>
              </a:defRPr>
            </a:pPr>
            <a:r>
              <a:rPr baseline="31999"/>
              <a:t>10</a:t>
            </a:r>
            <a:r>
              <a:t> I, the Lord, search the heart, </a:t>
            </a:r>
            <a:r>
              <a:rPr i="1"/>
              <a:t>I</a:t>
            </a:r>
            <a:r>
              <a:t> test the mind, Even to give every man according to his ways, According to the fruit of his doings.</a:t>
            </a:r>
          </a:p>
        </p:txBody>
      </p:sp>
      <p:pic>
        <p:nvPicPr>
          <p:cNvPr id="197" name="Image" descr="Image"/>
          <p:cNvPicPr>
            <a:picLocks noChangeAspect="1"/>
          </p:cNvPicPr>
          <p:nvPr/>
        </p:nvPicPr>
        <p:blipFill>
          <a:blip r:embed="rId2">
            <a:extLst/>
          </a:blip>
          <a:stretch>
            <a:fillRect/>
          </a:stretch>
        </p:blipFill>
        <p:spPr>
          <a:xfrm flipH="1">
            <a:off x="-197949" y="4081220"/>
            <a:ext cx="7929564" cy="9644063"/>
          </a:xfrm>
          <a:prstGeom prst="rect">
            <a:avLst/>
          </a:prstGeom>
          <a:ln w="12700">
            <a:miter lim="400000"/>
          </a:ln>
        </p:spPr>
      </p:pic>
      <p:sp>
        <p:nvSpPr>
          <p:cNvPr id="198" name="Rounded Rectangle"/>
          <p:cNvSpPr/>
          <p:nvPr/>
        </p:nvSpPr>
        <p:spPr>
          <a:xfrm>
            <a:off x="888338" y="2268227"/>
            <a:ext cx="22607324" cy="1677645"/>
          </a:xfrm>
          <a:prstGeom prst="roundRect">
            <a:avLst>
              <a:gd name="adj" fmla="val 50000"/>
            </a:avLst>
          </a:prstGeom>
          <a:solidFill>
            <a:schemeClr val="accent6">
              <a:hueOff val="-133706"/>
              <a:satOff val="8281"/>
              <a:lumOff val="-27269"/>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199" name="Yes, God Knows Your….tiff" descr="Yes, God Knows Your….tiff"/>
          <p:cNvPicPr>
            <a:picLocks noChangeAspect="1"/>
          </p:cNvPicPr>
          <p:nvPr/>
        </p:nvPicPr>
        <p:blipFill>
          <a:blip r:embed="rId3">
            <a:extLst/>
          </a:blip>
          <a:stretch>
            <a:fillRect/>
          </a:stretch>
        </p:blipFill>
        <p:spPr>
          <a:xfrm>
            <a:off x="2255341" y="2726891"/>
            <a:ext cx="19873318" cy="1015554"/>
          </a:xfrm>
          <a:prstGeom prst="rect">
            <a:avLst/>
          </a:prstGeom>
          <a:ln w="12700">
            <a:miter lim="400000"/>
          </a:ln>
        </p:spPr>
      </p:pic>
      <p:pic>
        <p:nvPicPr>
          <p:cNvPr id="200"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Luke 16:15 (NKJV)…"/>
          <p:cNvSpPr txBox="1"/>
          <p:nvPr/>
        </p:nvSpPr>
        <p:spPr>
          <a:xfrm>
            <a:off x="8275394" y="4475714"/>
            <a:ext cx="15412170" cy="832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500">
                <a:solidFill>
                  <a:srgbClr val="000000"/>
                </a:solidFill>
                <a:latin typeface="Century Gothic"/>
                <a:ea typeface="Century Gothic"/>
                <a:cs typeface="Century Gothic"/>
                <a:sym typeface="Century Gothic"/>
              </a:defRPr>
            </a:pPr>
            <a:r>
              <a:t>Luke 16:15 (NKJV)</a:t>
            </a:r>
          </a:p>
          <a:p>
            <a:pPr algn="ctr" defTabSz="642937">
              <a:lnSpc>
                <a:spcPct val="100000"/>
              </a:lnSpc>
              <a:spcBef>
                <a:spcPts val="0"/>
              </a:spcBef>
              <a:defRPr sz="7500">
                <a:solidFill>
                  <a:srgbClr val="000000"/>
                </a:solidFill>
                <a:latin typeface="Century Gothic"/>
                <a:ea typeface="Century Gothic"/>
                <a:cs typeface="Century Gothic"/>
                <a:sym typeface="Century Gothic"/>
              </a:defRPr>
            </a:pPr>
            <a:r>
              <a:rPr baseline="31999"/>
              <a:t>15</a:t>
            </a:r>
            <a:r>
              <a:t> And He said to them, “You are those who justify yourselves before men, but God knows your hearts. For what is highly esteemed among men is an abomination in the sight of God.</a:t>
            </a:r>
          </a:p>
        </p:txBody>
      </p:sp>
      <p:pic>
        <p:nvPicPr>
          <p:cNvPr id="203" name="Image" descr="Image"/>
          <p:cNvPicPr>
            <a:picLocks noChangeAspect="1"/>
          </p:cNvPicPr>
          <p:nvPr/>
        </p:nvPicPr>
        <p:blipFill>
          <a:blip r:embed="rId2">
            <a:extLst/>
          </a:blip>
          <a:stretch>
            <a:fillRect/>
          </a:stretch>
        </p:blipFill>
        <p:spPr>
          <a:xfrm flipH="1">
            <a:off x="-197949" y="4081220"/>
            <a:ext cx="7929564" cy="9644063"/>
          </a:xfrm>
          <a:prstGeom prst="rect">
            <a:avLst/>
          </a:prstGeom>
          <a:ln w="12700">
            <a:miter lim="400000"/>
          </a:ln>
        </p:spPr>
      </p:pic>
      <p:sp>
        <p:nvSpPr>
          <p:cNvPr id="204" name="Rounded Rectangle"/>
          <p:cNvSpPr/>
          <p:nvPr/>
        </p:nvSpPr>
        <p:spPr>
          <a:xfrm>
            <a:off x="888338" y="2268227"/>
            <a:ext cx="22607324" cy="1677645"/>
          </a:xfrm>
          <a:prstGeom prst="roundRect">
            <a:avLst>
              <a:gd name="adj" fmla="val 50000"/>
            </a:avLst>
          </a:prstGeom>
          <a:solidFill>
            <a:schemeClr val="accent6">
              <a:hueOff val="-133706"/>
              <a:satOff val="8281"/>
              <a:lumOff val="-27269"/>
            </a:schemeClr>
          </a:solidFill>
          <a:ln w="114300">
            <a:solidFill>
              <a:srgbClr val="FFFFFF"/>
            </a:solidFill>
            <a:miter lim="400000"/>
          </a:ln>
          <a:effectLst>
            <a:outerShdw sx="100000" sy="100000" kx="0" ky="0" algn="b" rotWithShape="0" blurRad="88900" dist="25400" dir="5400000">
              <a:srgbClr val="000000">
                <a:alpha val="97341"/>
              </a:srgbClr>
            </a:outerShdw>
          </a:effectLst>
        </p:spPr>
        <p:txBody>
          <a:bodyPr lIns="50800" tIns="50800" rIns="50800" bIns="50800" anchor="ctr"/>
          <a:lstStyle/>
          <a:p>
            <a:pPr algn="ctr">
              <a:lnSpc>
                <a:spcPct val="100000"/>
              </a:lnSpc>
              <a:spcBef>
                <a:spcPts val="0"/>
              </a:spcBef>
              <a:defRPr sz="5000">
                <a:solidFill>
                  <a:srgbClr val="FFFFFF"/>
                </a:solidFill>
              </a:defRPr>
            </a:pPr>
          </a:p>
        </p:txBody>
      </p:sp>
      <p:pic>
        <p:nvPicPr>
          <p:cNvPr id="205" name="Yes, God Knows Your….tiff" descr="Yes, God Knows Your….tiff"/>
          <p:cNvPicPr>
            <a:picLocks noChangeAspect="1"/>
          </p:cNvPicPr>
          <p:nvPr/>
        </p:nvPicPr>
        <p:blipFill>
          <a:blip r:embed="rId3">
            <a:extLst/>
          </a:blip>
          <a:stretch>
            <a:fillRect/>
          </a:stretch>
        </p:blipFill>
        <p:spPr>
          <a:xfrm>
            <a:off x="2255341" y="2726891"/>
            <a:ext cx="19873318" cy="1015554"/>
          </a:xfrm>
          <a:prstGeom prst="rect">
            <a:avLst/>
          </a:prstGeom>
          <a:ln w="12700">
            <a:miter lim="400000"/>
          </a:ln>
        </p:spPr>
      </p:pic>
      <p:pic>
        <p:nvPicPr>
          <p:cNvPr id="206"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extLst/>
          </a:blip>
          <a:srcRect l="23975" t="0" r="22314" b="0"/>
          <a:stretch>
            <a:fillRect/>
          </a:stretch>
        </p:blipFill>
        <p:spPr>
          <a:xfrm flipH="1">
            <a:off x="-1172001" y="4017226"/>
            <a:ext cx="8319331" cy="9752599"/>
          </a:xfrm>
          <a:prstGeom prst="rect">
            <a:avLst/>
          </a:prstGeom>
          <a:ln w="12700">
            <a:miter lim="400000"/>
          </a:ln>
        </p:spPr>
      </p:pic>
      <p:sp>
        <p:nvSpPr>
          <p:cNvPr id="209" name="“Someday” -  ‘… Felix was afraid and answered, “Go away for now; when I have a convenient time I will call for you.” (Acts 24:25)…"/>
          <p:cNvSpPr txBox="1"/>
          <p:nvPr/>
        </p:nvSpPr>
        <p:spPr>
          <a:xfrm>
            <a:off x="6204956" y="4700843"/>
            <a:ext cx="17871655" cy="862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821531">
              <a:lnSpc>
                <a:spcPct val="100000"/>
              </a:lnSpc>
              <a:spcBef>
                <a:spcPts val="4600"/>
              </a:spcBef>
              <a:buSzPct val="80000"/>
              <a:buBlip>
                <a:blip r:embed="rId3"/>
              </a:buBlip>
              <a:defRPr b="1" sz="6000">
                <a:latin typeface="Helvetica"/>
                <a:ea typeface="Helvetica"/>
                <a:cs typeface="Helvetica"/>
                <a:sym typeface="Helvetica"/>
              </a:defRPr>
            </a:pPr>
            <a:r>
              <a:t>“Someday” - </a:t>
            </a:r>
            <a:r>
              <a:rPr b="0"/>
              <a:t> ‘… Felix was afraid and answered, “Go away for now; when I have a convenient time I will call for you.” (Acts 24:25)</a:t>
            </a:r>
          </a:p>
          <a:p>
            <a:pPr marL="955963" indent="-955963" defTabSz="821531">
              <a:lnSpc>
                <a:spcPct val="100000"/>
              </a:lnSpc>
              <a:spcBef>
                <a:spcPts val="4600"/>
              </a:spcBef>
              <a:buSzPct val="80000"/>
              <a:buBlip>
                <a:blip r:embed="rId3"/>
              </a:buBlip>
              <a:defRPr b="1" sz="6000">
                <a:latin typeface="Helvetica"/>
                <a:ea typeface="Helvetica"/>
                <a:cs typeface="Helvetica"/>
                <a:sym typeface="Helvetica"/>
              </a:defRPr>
            </a:pPr>
            <a:r>
              <a:t>“Someone” -  </a:t>
            </a:r>
            <a:r>
              <a:rPr b="0" baseline="31999"/>
              <a:t>21 </a:t>
            </a:r>
            <a:r>
              <a:rPr b="0"/>
              <a:t>Peter, seeing him, said to Jesus, “But Lord, what </a:t>
            </a:r>
            <a:r>
              <a:rPr b="0" i="1"/>
              <a:t>about</a:t>
            </a:r>
            <a:r>
              <a:rPr b="0"/>
              <a:t> this man?” (John 21:21)</a:t>
            </a:r>
          </a:p>
          <a:p>
            <a:pPr marL="955963" indent="-955963" defTabSz="821531">
              <a:lnSpc>
                <a:spcPct val="100000"/>
              </a:lnSpc>
              <a:spcBef>
                <a:spcPts val="4600"/>
              </a:spcBef>
              <a:buSzPct val="80000"/>
              <a:buBlip>
                <a:blip r:embed="rId3"/>
              </a:buBlip>
              <a:defRPr b="1" sz="6000">
                <a:latin typeface="Helvetica"/>
                <a:ea typeface="Helvetica"/>
                <a:cs typeface="Helvetica"/>
                <a:sym typeface="Helvetica"/>
              </a:defRPr>
            </a:pPr>
            <a:r>
              <a:t>“Somewhat” - </a:t>
            </a:r>
            <a:r>
              <a:rPr b="0"/>
              <a:t>“But I have obeyed the voice of the Lord, and gone on the mission on which the Lord sent me …” (1 Samuel 15:20)</a:t>
            </a:r>
          </a:p>
        </p:txBody>
      </p:sp>
      <p:pic>
        <p:nvPicPr>
          <p:cNvPr id="210" name="Layer.tiff" descr="Layer.tiff"/>
          <p:cNvPicPr>
            <a:picLocks noChangeAspect="1"/>
          </p:cNvPicPr>
          <p:nvPr/>
        </p:nvPicPr>
        <p:blipFill>
          <a:blip r:embed="rId4">
            <a:extLst/>
          </a:blip>
          <a:stretch>
            <a:fillRect/>
          </a:stretch>
        </p:blipFill>
        <p:spPr>
          <a:xfrm>
            <a:off x="2046192" y="48139"/>
            <a:ext cx="20291616" cy="2340056"/>
          </a:xfrm>
          <a:prstGeom prst="rect">
            <a:avLst/>
          </a:prstGeom>
          <a:ln w="12700">
            <a:miter lim="400000"/>
          </a:ln>
        </p:spPr>
      </p:pic>
      <p:grpSp>
        <p:nvGrpSpPr>
          <p:cNvPr id="213" name="Group"/>
          <p:cNvGrpSpPr/>
          <p:nvPr/>
        </p:nvGrpSpPr>
        <p:grpSpPr>
          <a:xfrm>
            <a:off x="888338" y="2268227"/>
            <a:ext cx="22607324" cy="1677645"/>
            <a:chOff x="0" y="0"/>
            <a:chExt cx="22607323" cy="1677644"/>
          </a:xfrm>
        </p:grpSpPr>
        <p:sp>
          <p:nvSpPr>
            <p:cNvPr id="211" name="Rounded Rectangle"/>
            <p:cNvSpPr/>
            <p:nvPr/>
          </p:nvSpPr>
          <p:spPr>
            <a:xfrm>
              <a:off x="0" y="0"/>
              <a:ext cx="22607324" cy="1677645"/>
            </a:xfrm>
            <a:prstGeom prst="roundRect">
              <a:avLst>
                <a:gd name="adj" fmla="val 50000"/>
              </a:avLst>
            </a:prstGeom>
            <a:solidFill>
              <a:schemeClr val="accent5"/>
            </a:solidFill>
            <a:ln w="114300" cap="flat">
              <a:solidFill>
                <a:srgbClr val="FFFFFF"/>
              </a:solidFill>
              <a:prstDash val="solid"/>
              <a:miter lim="400000"/>
            </a:ln>
            <a:effectLst>
              <a:outerShdw sx="100000" sy="100000" kx="0" ky="0" algn="b" rotWithShape="0" blurRad="88900" dist="25400" dir="5400000">
                <a:srgbClr val="000000">
                  <a:alpha val="97341"/>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12" name="Sometimes Used As An….tiff" descr="Sometimes Used As An….tiff"/>
            <p:cNvPicPr>
              <a:picLocks noChangeAspect="1"/>
            </p:cNvPicPr>
            <p:nvPr/>
          </p:nvPicPr>
          <p:blipFill>
            <a:blip r:embed="rId5">
              <a:extLst/>
            </a:blip>
            <a:stretch>
              <a:fillRect/>
            </a:stretch>
          </p:blipFill>
          <p:spPr>
            <a:xfrm>
              <a:off x="1192734" y="492086"/>
              <a:ext cx="20221856" cy="860506"/>
            </a:xfrm>
            <a:prstGeom prst="rect">
              <a:avLst/>
            </a:prstGeom>
            <a:ln w="12700" cap="flat">
              <a:noFill/>
              <a:miter lim="400000"/>
            </a:ln>
            <a:effectLst>
              <a:outerShdw sx="100000" sy="100000" kx="0" ky="0" algn="b" rotWithShape="0" blurRad="241300" dist="114828" dir="123461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9">
                                            <p:bg/>
                                          </p:spTgt>
                                        </p:tgtEl>
                                        <p:attrNameLst>
                                          <p:attrName>style.visibility</p:attrName>
                                        </p:attrNameLst>
                                      </p:cBhvr>
                                      <p:to>
                                        <p:strVal val="visible"/>
                                      </p:to>
                                    </p:set>
                                    <p:animEffect filter="wipe(left)" transition="in">
                                      <p:cBhvr>
                                        <p:cTn id="7" dur="1500"/>
                                        <p:tgtEl>
                                          <p:spTgt spid="20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9">
                                            <p:txEl>
                                              <p:pRg st="0" end="0"/>
                                            </p:txEl>
                                          </p:spTgt>
                                        </p:tgtEl>
                                        <p:attrNameLst>
                                          <p:attrName>style.visibility</p:attrName>
                                        </p:attrNameLst>
                                      </p:cBhvr>
                                      <p:to>
                                        <p:strVal val="visible"/>
                                      </p:to>
                                    </p:set>
                                    <p:animEffect filter="wipe(left)" transition="in">
                                      <p:cBhvr>
                                        <p:cTn id="10" dur="1500"/>
                                        <p:tgtEl>
                                          <p:spTgt spid="2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9">
                                            <p:txEl>
                                              <p:pRg st="1" end="1"/>
                                            </p:txEl>
                                          </p:spTgt>
                                        </p:tgtEl>
                                        <p:attrNameLst>
                                          <p:attrName>style.visibility</p:attrName>
                                        </p:attrNameLst>
                                      </p:cBhvr>
                                      <p:to>
                                        <p:strVal val="visible"/>
                                      </p:to>
                                    </p:set>
                                    <p:animEffect filter="wipe(left)" transition="in">
                                      <p:cBhvr>
                                        <p:cTn id="15" dur="1500"/>
                                        <p:tgtEl>
                                          <p:spTgt spid="2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9">
                                            <p:txEl>
                                              <p:pRg st="2" end="2"/>
                                            </p:txEl>
                                          </p:spTgt>
                                        </p:tgtEl>
                                        <p:attrNameLst>
                                          <p:attrName>style.visibility</p:attrName>
                                        </p:attrNameLst>
                                      </p:cBhvr>
                                      <p:to>
                                        <p:strVal val="visible"/>
                                      </p:to>
                                    </p:set>
                                    <p:animEffect filter="wipe(left)" transition="in">
                                      <p:cBhvr>
                                        <p:cTn id="20" dur="1500"/>
                                        <p:tgtEl>
                                          <p:spTgt spid="20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