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4" name="Shape 174"/>
          <p:cNvSpPr/>
          <p:nvPr>
            <p:ph type="sldImg"/>
          </p:nvPr>
        </p:nvSpPr>
        <p:spPr>
          <a:xfrm>
            <a:off x="1143000" y="685800"/>
            <a:ext cx="4572000" cy="3429000"/>
          </a:xfrm>
          <a:prstGeom prst="rect">
            <a:avLst/>
          </a:prstGeom>
        </p:spPr>
        <p:txBody>
          <a:bodyPr/>
          <a:lstStyle/>
          <a:p>
            <a:pPr/>
          </a:p>
        </p:txBody>
      </p:sp>
      <p:sp>
        <p:nvSpPr>
          <p:cNvPr id="175" name="Shape 17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5" name="Close-up of a monarch caterpillar on a partially-eaten leaf"/>
          <p:cNvSpPr/>
          <p:nvPr>
            <p:ph type="pic" idx="21"/>
          </p:nvPr>
        </p:nvSpPr>
        <p:spPr>
          <a:xfrm>
            <a:off x="2247" y="-939800"/>
            <a:ext cx="24384005" cy="16827500"/>
          </a:xfrm>
          <a:prstGeom prst="rect">
            <a:avLst/>
          </a:prstGeom>
        </p:spPr>
        <p:txBody>
          <a:bodyPr lIns="91439" tIns="45719" rIns="91439" bIns="45719" anchor="t">
            <a:noAutofit/>
          </a:bodyPr>
          <a:lstStyle/>
          <a:p>
            <a:pPr/>
          </a:p>
        </p:txBody>
      </p:sp>
      <p:sp>
        <p:nvSpPr>
          <p:cNvPr id="136" name="Slide Number"/>
          <p:cNvSpPr txBox="1"/>
          <p:nvPr>
            <p:ph type="sldNum" sz="quarter" idx="2"/>
          </p:nvPr>
        </p:nvSpPr>
        <p:spPr>
          <a:xfrm>
            <a:off x="11936944" y="13008841"/>
            <a:ext cx="508351" cy="567459"/>
          </a:xfrm>
          <a:prstGeom prst="rect">
            <a:avLst/>
          </a:prstGeom>
        </p:spPr>
        <p:txBody>
          <a:bodyPr/>
          <a:lstStyle>
            <a:lvl1pPr defTabSz="647700">
              <a:defRPr>
                <a:solidFill>
                  <a:srgbClr val="FFFFFF"/>
                </a:solidFill>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43"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0"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bg>
      <p:bgPr>
        <a:solidFill>
          <a:srgbClr val="FFFFFF"/>
        </a:solidFill>
      </p:bgPr>
    </p:bg>
    <p:spTree>
      <p:nvGrpSpPr>
        <p:cNvPr id="1" name=""/>
        <p:cNvGrpSpPr/>
        <p:nvPr/>
      </p:nvGrpSpPr>
      <p:grpSpPr>
        <a:xfrm>
          <a:off x="0" y="0"/>
          <a:ext cx="0" cy="0"/>
          <a:chOff x="0" y="0"/>
          <a:chExt cx="0" cy="0"/>
        </a:xfrm>
      </p:grpSpPr>
      <p:sp>
        <p:nvSpPr>
          <p:cNvPr id="157" name="Title Text"/>
          <p:cNvSpPr txBox="1"/>
          <p:nvPr>
            <p:ph type="title"/>
          </p:nvPr>
        </p:nvSpPr>
        <p:spPr>
          <a:xfrm>
            <a:off x="3962400" y="549276"/>
            <a:ext cx="16459200" cy="2286001"/>
          </a:xfrm>
          <a:prstGeom prst="rect">
            <a:avLst/>
          </a:prstGeom>
        </p:spPr>
        <p:txBody>
          <a:bodyPr lIns="91439" tIns="91439" rIns="91439" bIns="91439"/>
          <a:lstStyle>
            <a:lvl1pPr defTabSz="1828800">
              <a:defRPr cap="none" sz="8800">
                <a:solidFill>
                  <a:srgbClr val="000000"/>
                </a:solidFill>
                <a:latin typeface="Calibri"/>
                <a:ea typeface="Calibri"/>
                <a:cs typeface="Calibri"/>
                <a:sym typeface="Calibri"/>
              </a:defRPr>
            </a:lvl1pPr>
          </a:lstStyle>
          <a:p>
            <a:pPr/>
            <a:r>
              <a:t>Title Text</a:t>
            </a:r>
          </a:p>
        </p:txBody>
      </p:sp>
      <p:sp>
        <p:nvSpPr>
          <p:cNvPr id="158" name="Body Level One…"/>
          <p:cNvSpPr txBox="1"/>
          <p:nvPr>
            <p:ph type="body" idx="1"/>
          </p:nvPr>
        </p:nvSpPr>
        <p:spPr>
          <a:xfrm>
            <a:off x="3962400" y="3200400"/>
            <a:ext cx="16459200" cy="9051926"/>
          </a:xfrm>
          <a:prstGeom prst="rect">
            <a:avLst/>
          </a:prstGeom>
        </p:spPr>
        <p:txBody>
          <a:bodyPr lIns="91439" tIns="91439" rIns="91439" bIns="91439" anchor="t"/>
          <a:lstStyle>
            <a:lvl1pPr marL="685800" indent="-685800" defTabSz="1828800">
              <a:spcBef>
                <a:spcPts val="1500"/>
              </a:spcBef>
              <a:buSzPct val="100000"/>
              <a:buFont typeface="Arial"/>
              <a:defRPr sz="6400">
                <a:solidFill>
                  <a:srgbClr val="000000"/>
                </a:solidFill>
                <a:latin typeface="Calibri"/>
                <a:ea typeface="Calibri"/>
                <a:cs typeface="Calibri"/>
                <a:sym typeface="Calibri"/>
              </a:defRPr>
            </a:lvl1pPr>
            <a:lvl2pPr marL="1110342" indent="-653142" defTabSz="1828800">
              <a:spcBef>
                <a:spcPts val="1500"/>
              </a:spcBef>
              <a:buSzPct val="100000"/>
              <a:buFont typeface="Arial"/>
              <a:buChar char="–"/>
              <a:defRPr sz="6400">
                <a:solidFill>
                  <a:srgbClr val="000000"/>
                </a:solidFill>
                <a:latin typeface="Calibri"/>
                <a:ea typeface="Calibri"/>
                <a:cs typeface="Calibri"/>
                <a:sym typeface="Calibri"/>
              </a:defRPr>
            </a:lvl2pPr>
            <a:lvl3pPr marL="1524000" indent="-609600" defTabSz="1828800">
              <a:spcBef>
                <a:spcPts val="1500"/>
              </a:spcBef>
              <a:buSzPct val="100000"/>
              <a:buFont typeface="Arial"/>
              <a:defRPr sz="6400">
                <a:solidFill>
                  <a:srgbClr val="000000"/>
                </a:solidFill>
                <a:latin typeface="Calibri"/>
                <a:ea typeface="Calibri"/>
                <a:cs typeface="Calibri"/>
                <a:sym typeface="Calibri"/>
              </a:defRPr>
            </a:lvl3pPr>
            <a:lvl4pPr marL="2103120" indent="-731520" defTabSz="1828800">
              <a:spcBef>
                <a:spcPts val="1500"/>
              </a:spcBef>
              <a:buSzPct val="100000"/>
              <a:buFont typeface="Arial"/>
              <a:buChar char="–"/>
              <a:defRPr sz="6400">
                <a:solidFill>
                  <a:srgbClr val="000000"/>
                </a:solidFill>
                <a:latin typeface="Calibri"/>
                <a:ea typeface="Calibri"/>
                <a:cs typeface="Calibri"/>
                <a:sym typeface="Calibri"/>
              </a:defRPr>
            </a:lvl4pPr>
            <a:lvl5pPr marL="2560320" indent="-731520" defTabSz="1828800">
              <a:spcBef>
                <a:spcPts val="1500"/>
              </a:spcBef>
              <a:buSzPct val="100000"/>
              <a:buFont typeface="Arial"/>
              <a:buChar char="»"/>
              <a:defRPr sz="6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59" name="Slide Number"/>
          <p:cNvSpPr txBox="1"/>
          <p:nvPr>
            <p:ph type="sldNum" sz="quarter" idx="2"/>
          </p:nvPr>
        </p:nvSpPr>
        <p:spPr>
          <a:xfrm>
            <a:off x="19917052" y="12835870"/>
            <a:ext cx="504548" cy="483910"/>
          </a:xfrm>
          <a:prstGeom prst="rect">
            <a:avLst/>
          </a:prstGeom>
        </p:spPr>
        <p:txBody>
          <a:bodyPr lIns="91439" tIns="91439" rIns="91439" bIns="91439" anchor="ctr"/>
          <a:lstStyle>
            <a:lvl1pPr algn="r" defTabSz="182880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bg>
      <p:bgPr>
        <a:solidFill>
          <a:srgbClr val="FFFFFF"/>
        </a:solidFill>
      </p:bgPr>
    </p:bg>
    <p:spTree>
      <p:nvGrpSpPr>
        <p:cNvPr id="1" name=""/>
        <p:cNvGrpSpPr/>
        <p:nvPr/>
      </p:nvGrpSpPr>
      <p:grpSpPr>
        <a:xfrm>
          <a:off x="0" y="0"/>
          <a:ext cx="0" cy="0"/>
          <a:chOff x="0" y="0"/>
          <a:chExt cx="0" cy="0"/>
        </a:xfrm>
      </p:grpSpPr>
      <p:sp>
        <p:nvSpPr>
          <p:cNvPr id="166" name="Title Text"/>
          <p:cNvSpPr txBox="1"/>
          <p:nvPr>
            <p:ph type="title"/>
          </p:nvPr>
        </p:nvSpPr>
        <p:spPr>
          <a:xfrm>
            <a:off x="4419600" y="4260850"/>
            <a:ext cx="15544800" cy="2940050"/>
          </a:xfrm>
          <a:prstGeom prst="rect">
            <a:avLst/>
          </a:prstGeom>
        </p:spPr>
        <p:txBody>
          <a:bodyPr lIns="91439" tIns="91439" rIns="91439" bIns="91439"/>
          <a:lstStyle>
            <a:lvl1pPr defTabSz="1828800">
              <a:defRPr cap="none" sz="8800">
                <a:solidFill>
                  <a:srgbClr val="000000"/>
                </a:solidFill>
                <a:latin typeface="Calibri"/>
                <a:ea typeface="Calibri"/>
                <a:cs typeface="Calibri"/>
                <a:sym typeface="Calibri"/>
              </a:defRPr>
            </a:lvl1pPr>
          </a:lstStyle>
          <a:p>
            <a:pPr/>
            <a:r>
              <a:t>Title Text</a:t>
            </a:r>
          </a:p>
        </p:txBody>
      </p:sp>
      <p:sp>
        <p:nvSpPr>
          <p:cNvPr id="167" name="Body Level One…"/>
          <p:cNvSpPr txBox="1"/>
          <p:nvPr>
            <p:ph type="body" sz="quarter" idx="1"/>
          </p:nvPr>
        </p:nvSpPr>
        <p:spPr>
          <a:xfrm>
            <a:off x="5791200" y="7772400"/>
            <a:ext cx="12801600" cy="3505200"/>
          </a:xfrm>
          <a:prstGeom prst="rect">
            <a:avLst/>
          </a:prstGeom>
        </p:spPr>
        <p:txBody>
          <a:bodyPr lIns="91439" tIns="91439" rIns="91439" bIns="91439" anchor="t"/>
          <a:lstStyle>
            <a:lvl1pPr marL="0" indent="0" algn="ctr" defTabSz="1828800">
              <a:spcBef>
                <a:spcPts val="1500"/>
              </a:spcBef>
              <a:buSzTx/>
              <a:buNone/>
              <a:defRPr sz="6400">
                <a:solidFill>
                  <a:srgbClr val="888888"/>
                </a:solidFill>
                <a:latin typeface="Calibri"/>
                <a:ea typeface="Calibri"/>
                <a:cs typeface="Calibri"/>
                <a:sym typeface="Calibri"/>
              </a:defRPr>
            </a:lvl1pPr>
            <a:lvl2pPr marL="0" indent="457200" algn="ctr" defTabSz="1828800">
              <a:spcBef>
                <a:spcPts val="1500"/>
              </a:spcBef>
              <a:buSzTx/>
              <a:buNone/>
              <a:defRPr sz="6400">
                <a:solidFill>
                  <a:srgbClr val="888888"/>
                </a:solidFill>
                <a:latin typeface="Calibri"/>
                <a:ea typeface="Calibri"/>
                <a:cs typeface="Calibri"/>
                <a:sym typeface="Calibri"/>
              </a:defRPr>
            </a:lvl2pPr>
            <a:lvl3pPr marL="0" indent="914400" algn="ctr" defTabSz="1828800">
              <a:spcBef>
                <a:spcPts val="1500"/>
              </a:spcBef>
              <a:buSzTx/>
              <a:buNone/>
              <a:defRPr sz="6400">
                <a:solidFill>
                  <a:srgbClr val="888888"/>
                </a:solidFill>
                <a:latin typeface="Calibri"/>
                <a:ea typeface="Calibri"/>
                <a:cs typeface="Calibri"/>
                <a:sym typeface="Calibri"/>
              </a:defRPr>
            </a:lvl3pPr>
            <a:lvl4pPr marL="0" indent="1371600" algn="ctr" defTabSz="1828800">
              <a:spcBef>
                <a:spcPts val="1500"/>
              </a:spcBef>
              <a:buSzTx/>
              <a:buNone/>
              <a:defRPr sz="6400">
                <a:solidFill>
                  <a:srgbClr val="888888"/>
                </a:solidFill>
                <a:latin typeface="Calibri"/>
                <a:ea typeface="Calibri"/>
                <a:cs typeface="Calibri"/>
                <a:sym typeface="Calibri"/>
              </a:defRPr>
            </a:lvl4pPr>
            <a:lvl5pPr marL="0" indent="1828800" algn="ctr" defTabSz="1828800">
              <a:spcBef>
                <a:spcPts val="1500"/>
              </a:spcBef>
              <a:buSzTx/>
              <a:buNone/>
              <a:defRPr sz="6400">
                <a:solidFill>
                  <a:srgbClr val="888888"/>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txBox="1"/>
          <p:nvPr>
            <p:ph type="sldNum" sz="quarter" idx="2"/>
          </p:nvPr>
        </p:nvSpPr>
        <p:spPr>
          <a:xfrm>
            <a:off x="19917052" y="12835870"/>
            <a:ext cx="504548" cy="483910"/>
          </a:xfrm>
          <a:prstGeom prst="rect">
            <a:avLst/>
          </a:prstGeom>
        </p:spPr>
        <p:txBody>
          <a:bodyPr lIns="91439" tIns="91439" rIns="91439" bIns="91439" anchor="ctr"/>
          <a:lstStyle>
            <a:lvl1pPr algn="r" defTabSz="182880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hyperlink" Target="https://www.youtube.com/user/donmcclain11/live" TargetMode="External"/><Relationship Id="rId6" Type="http://schemas.openxmlformats.org/officeDocument/2006/relationships/hyperlink" Target="https://www.w65stchurchofchrist.com" TargetMode="External"/><Relationship Id="rId7" Type="http://schemas.openxmlformats.org/officeDocument/2006/relationships/image" Target="../media/image2.png"/><Relationship Id="rId8" Type="http://schemas.openxmlformats.org/officeDocument/2006/relationships/image" Target="../media/image3.png"/><Relationship Id="rId9"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jpeg"/><Relationship Id="rId3" Type="http://schemas.openxmlformats.org/officeDocument/2006/relationships/hyperlink" Target="https://www.w65stchurchofchrist.com" TargetMode="External"/><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7" name="TODAY’S LESSON"/>
          <p:cNvSpPr txBox="1"/>
          <p:nvPr/>
        </p:nvSpPr>
        <p:spPr>
          <a:xfrm>
            <a:off x="-1" y="1262835"/>
            <a:ext cx="24384001" cy="939801"/>
          </a:xfrm>
          <a:prstGeom prst="rect">
            <a:avLst/>
          </a:prstGeom>
          <a:gradFill>
            <a:gsLst>
              <a:gs pos="0">
                <a:srgbClr val="001121">
                  <a:alpha val="49266"/>
                </a:srgbClr>
              </a:gs>
              <a:gs pos="100000">
                <a:srgbClr val="003367">
                  <a:alpha val="72958"/>
                </a:srgbClr>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5500">
                <a:solidFill>
                  <a:srgbClr val="FFFFFF"/>
                </a:solidFill>
                <a:effectLst>
                  <a:outerShdw sx="100000" sy="100000" kx="0" ky="0" algn="b" rotWithShape="0" blurRad="63500" dist="63500" dir="18900000">
                    <a:srgbClr val="000000"/>
                  </a:outerShdw>
                </a:effectLst>
                <a:latin typeface="Helvetica"/>
                <a:ea typeface="Helvetica"/>
                <a:cs typeface="Helvetica"/>
                <a:sym typeface="Helvetica"/>
              </a:defRPr>
            </a:lvl1pPr>
          </a:lstStyle>
          <a:p>
            <a:pPr/>
            <a:r>
              <a:t>TODAY’S LESSON</a:t>
            </a:r>
          </a:p>
        </p:txBody>
      </p:sp>
      <p:pic>
        <p:nvPicPr>
          <p:cNvPr id="178" name="Image" descr="Image"/>
          <p:cNvPicPr>
            <a:picLocks noChangeAspect="1"/>
          </p:cNvPicPr>
          <p:nvPr/>
        </p:nvPicPr>
        <p:blipFill>
          <a:blip r:embed="rId3">
            <a:extLst/>
          </a:blip>
          <a:stretch>
            <a:fillRect/>
          </a:stretch>
        </p:blipFill>
        <p:spPr>
          <a:xfrm>
            <a:off x="19581559" y="11148164"/>
            <a:ext cx="3633119" cy="1370989"/>
          </a:xfrm>
          <a:prstGeom prst="rect">
            <a:avLst/>
          </a:prstGeom>
          <a:ln w="12700">
            <a:miter lim="400000"/>
          </a:ln>
          <a:effectLst>
            <a:outerShdw sx="100000" sy="100000" kx="0" ky="0" algn="b" rotWithShape="0" blurRad="114300" dist="61100" dir="5400000">
              <a:srgbClr val="000000">
                <a:alpha val="97381"/>
              </a:srgbClr>
            </a:outerShdw>
          </a:effectLst>
        </p:spPr>
      </p:pic>
      <p:pic>
        <p:nvPicPr>
          <p:cNvPr id="179" name="Image" descr="Image"/>
          <p:cNvPicPr>
            <a:picLocks noChangeAspect="1"/>
          </p:cNvPicPr>
          <p:nvPr/>
        </p:nvPicPr>
        <p:blipFill>
          <a:blip r:embed="rId4">
            <a:extLst/>
          </a:blip>
          <a:stretch>
            <a:fillRect/>
          </a:stretch>
        </p:blipFill>
        <p:spPr>
          <a:xfrm>
            <a:off x="1710355" y="11092017"/>
            <a:ext cx="2598106" cy="1483283"/>
          </a:xfrm>
          <a:prstGeom prst="rect">
            <a:avLst/>
          </a:prstGeom>
          <a:ln w="12700">
            <a:miter lim="400000"/>
          </a:ln>
          <a:effectLst>
            <a:outerShdw sx="100000" sy="100000" kx="0" ky="0" algn="b" rotWithShape="0" blurRad="114300" dist="61100" dir="5400000">
              <a:srgbClr val="000000">
                <a:alpha val="97381"/>
              </a:srgbClr>
            </a:outerShdw>
          </a:effectLst>
        </p:spPr>
      </p:pic>
      <p:sp>
        <p:nvSpPr>
          <p:cNvPr id="180" name="Sunday Morning Stream  10:00 AM CT September 27, 2026"/>
          <p:cNvSpPr txBox="1"/>
          <p:nvPr/>
        </p:nvSpPr>
        <p:spPr>
          <a:xfrm>
            <a:off x="5730625" y="10297913"/>
            <a:ext cx="12922749" cy="2140365"/>
          </a:xfrm>
          <a:prstGeom prst="rect">
            <a:avLst/>
          </a:prstGeom>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lnSpc>
                <a:spcPct val="90000"/>
              </a:lnSpc>
              <a:spcBef>
                <a:spcPts val="0"/>
              </a:spcBef>
              <a:buClr>
                <a:srgbClr val="FFFFFF"/>
              </a:buClr>
              <a:defRPr i="1" sz="7500">
                <a:solidFill>
                  <a:srgbClr val="FFFFFF"/>
                </a:solidFill>
                <a:effectLst>
                  <a:outerShdw sx="100000" sy="100000" kx="0" ky="0" algn="b" rotWithShape="0" blurRad="152400" dist="76200" dir="0">
                    <a:srgbClr val="000000"/>
                  </a:outerShdw>
                </a:effectLst>
                <a:uFill>
                  <a:solidFill>
                    <a:srgbClr val="E9ADD0"/>
                  </a:solidFill>
                </a:uFill>
                <a:latin typeface="Times New Roman"/>
                <a:ea typeface="Times New Roman"/>
                <a:cs typeface="Times New Roman"/>
                <a:sym typeface="Times New Roman"/>
              </a:defRPr>
            </a:pPr>
            <a:r>
              <a:t>Sunday Morning Stream </a:t>
            </a:r>
            <a:br/>
            <a:r>
              <a:t>10:00 AM</a:t>
            </a:r>
            <a:r>
              <a:rPr>
                <a:uFill>
                  <a:solidFill>
                    <a:srgbClr val="FFFFFF"/>
                  </a:solidFill>
                </a:uFill>
              </a:rPr>
              <a:t> </a:t>
            </a:r>
            <a:r>
              <a:rPr baseline="31999" sz="4800">
                <a:uFill>
                  <a:solidFill>
                    <a:srgbClr val="FFFFFF"/>
                  </a:solidFill>
                </a:uFill>
              </a:rPr>
              <a:t>CT</a:t>
            </a:r>
            <a:r>
              <a:rPr>
                <a:uFill>
                  <a:solidFill>
                    <a:srgbClr val="FFFFFF"/>
                  </a:solidFill>
                </a:uFill>
              </a:rPr>
              <a:t> September 27, 2026</a:t>
            </a:r>
          </a:p>
        </p:txBody>
      </p:sp>
      <p:sp>
        <p:nvSpPr>
          <p:cNvPr id="181" name="“Church of Christ MEETING @ 100 CORNERSTONE, Alexander AR. 72002”"/>
          <p:cNvSpPr txBox="1"/>
          <p:nvPr/>
        </p:nvSpPr>
        <p:spPr>
          <a:xfrm>
            <a:off x="-15032" y="-111714"/>
            <a:ext cx="24414065" cy="698501"/>
          </a:xfrm>
          <a:prstGeom prst="rect">
            <a:avLst/>
          </a:prstGeom>
          <a:solidFill>
            <a:schemeClr val="accent6">
              <a:hueOff val="-133706"/>
              <a:satOff val="8281"/>
              <a:lumOff val="-27269"/>
              <a:alpha val="40019"/>
            </a:schemeClr>
          </a:solidFill>
          <a:ln w="12700">
            <a:miter lim="400000"/>
          </a:ln>
          <a:effectLst>
            <a:outerShdw sx="100000" sy="100000" kx="0" ky="0" algn="b" rotWithShape="0" blurRad="114300" dist="61100" dir="5400000">
              <a:srgbClr val="000000">
                <a:alpha val="9738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defTabSz="457200">
              <a:lnSpc>
                <a:spcPct val="100000"/>
              </a:lnSpc>
              <a:spcBef>
                <a:spcPts val="0"/>
              </a:spcBef>
              <a:defRPr sz="3200">
                <a:solidFill>
                  <a:schemeClr val="accent3">
                    <a:hueOff val="198700"/>
                    <a:satOff val="21248"/>
                    <a:lumOff val="19305"/>
                  </a:schemeClr>
                </a:solidFill>
                <a:latin typeface="Thames Nude Roman"/>
                <a:ea typeface="Thames Nude Roman"/>
                <a:cs typeface="Thames Nude Roman"/>
                <a:sym typeface="Thames Nude Roman"/>
              </a:defRPr>
            </a:lvl1pPr>
          </a:lstStyle>
          <a:p>
            <a:pPr/>
            <a:r>
              <a:t>“Church of Christ MEETING @ 100 CORNERSTONE, Alexander AR. 72002”</a:t>
            </a:r>
          </a:p>
        </p:txBody>
      </p:sp>
      <p:sp>
        <p:nvSpPr>
          <p:cNvPr id="182" name="https://www.youtube.com/user/donmcclain11/live  / WWW.ALEXANDERCHURCHOFCHRIST.COM"/>
          <p:cNvSpPr/>
          <p:nvPr/>
        </p:nvSpPr>
        <p:spPr>
          <a:xfrm>
            <a:off x="-15033" y="12880954"/>
            <a:ext cx="24414066" cy="723901"/>
          </a:xfrm>
          <a:prstGeom prst="rect">
            <a:avLst/>
          </a:prstGeom>
          <a:solidFill>
            <a:schemeClr val="accent6">
              <a:satOff val="1848"/>
              <a:lumOff val="-15262"/>
              <a:alpha val="51078"/>
            </a:scheme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0"/>
              </a:spcBef>
              <a:defRPr sz="4300">
                <a:solidFill>
                  <a:srgbClr val="FFFFFF"/>
                </a:solidFill>
              </a:defRPr>
            </a:pPr>
            <a:r>
              <a:rPr u="sng">
                <a:hlinkClick r:id="rId5" invalidUrl="" action="" tgtFrame="" tooltip="" history="1" highlightClick="0" endSnd="0"/>
              </a:rPr>
              <a:t>https://www.youtube.com/user/donmcclain11/live</a:t>
            </a:r>
            <a:r>
              <a:t> </a:t>
            </a:r>
            <a:r>
              <a:rPr>
                <a:uFill>
                  <a:solidFill>
                    <a:srgbClr val="FFFFFF"/>
                  </a:solidFill>
                </a:uFill>
              </a:rPr>
              <a:t> / </a:t>
            </a:r>
            <a:r>
              <a:rPr u="sng">
                <a:hlinkClick r:id="rId6" invalidUrl="" action="" tgtFrame="" tooltip="" history="1" highlightClick="0" endSnd="0"/>
              </a:rPr>
              <a:t>WWW.ALEXANDERCHURCHOFCHRIST.COM</a:t>
            </a:r>
            <a:r>
              <a:rPr>
                <a:uFill>
                  <a:solidFill>
                    <a:srgbClr val="FFFFFF"/>
                  </a:solidFill>
                </a:uFill>
              </a:rPr>
              <a:t> </a:t>
            </a:r>
          </a:p>
        </p:txBody>
      </p:sp>
      <p:pic>
        <p:nvPicPr>
          <p:cNvPr id="183" name="“HOW JESUS USED HIS FREE TIME”… “HOW JESUS USED HIS FREE TIME” (Ephesians 5:15-17) By James Hamilton" descr="“HOW JESUS USED HIS FREE TIME”… “HOW JESUS USED HIS FREE TIME” (Ephesians 5:15-17) By James Hamilton"/>
          <p:cNvPicPr>
            <a:picLocks noChangeAspect="0"/>
          </p:cNvPicPr>
          <p:nvPr/>
        </p:nvPicPr>
        <p:blipFill>
          <a:blip r:embed="rId7">
            <a:extLst/>
          </a:blip>
          <a:stretch>
            <a:fillRect/>
          </a:stretch>
        </p:blipFill>
        <p:spPr>
          <a:xfrm>
            <a:off x="3661644" y="2258002"/>
            <a:ext cx="17060712" cy="7162801"/>
          </a:xfrm>
          <a:prstGeom prst="rect">
            <a:avLst/>
          </a:prstGeom>
          <a:effectLst>
            <a:outerShdw sx="100000" sy="100000" kx="0" ky="0" algn="b" rotWithShape="0" blurRad="215900" dist="98081" dir="5400000">
              <a:srgbClr val="000000">
                <a:alpha val="79241"/>
              </a:srgbClr>
            </a:outerShdw>
          </a:effectLst>
        </p:spPr>
      </p:pic>
      <p:grpSp>
        <p:nvGrpSpPr>
          <p:cNvPr id="186" name="Screenshot 2026-03-01 at 7.18.26 AM.png"/>
          <p:cNvGrpSpPr/>
          <p:nvPr/>
        </p:nvGrpSpPr>
        <p:grpSpPr>
          <a:xfrm>
            <a:off x="18522683" y="5463412"/>
            <a:ext cx="5227187" cy="5710176"/>
            <a:chOff x="0" y="0"/>
            <a:chExt cx="5227185" cy="5710175"/>
          </a:xfrm>
        </p:grpSpPr>
        <p:pic>
          <p:nvPicPr>
            <p:cNvPr id="185" name="Screenshot 2026-03-01 at 7.18.26 AM.png" descr="Screenshot 2026-03-01 at 7.18.26 AM.png"/>
            <p:cNvPicPr>
              <a:picLocks noChangeAspect="1"/>
            </p:cNvPicPr>
            <p:nvPr/>
          </p:nvPicPr>
          <p:blipFill>
            <a:blip r:embed="rId8">
              <a:extLst/>
            </a:blip>
            <a:stretch>
              <a:fillRect/>
            </a:stretch>
          </p:blipFill>
          <p:spPr>
            <a:xfrm>
              <a:off x="215900" y="139700"/>
              <a:ext cx="4795386" cy="5151376"/>
            </a:xfrm>
            <a:prstGeom prst="rect">
              <a:avLst/>
            </a:prstGeom>
            <a:ln>
              <a:noFill/>
            </a:ln>
            <a:effectLst/>
          </p:spPr>
        </p:pic>
        <p:pic>
          <p:nvPicPr>
            <p:cNvPr id="184" name="Screenshot 2026-03-01 at 7.18.26 AM.png" descr="Screenshot 2026-03-01 at 7.18.26 AM.png"/>
            <p:cNvPicPr>
              <a:picLocks noChangeAspect="0"/>
            </p:cNvPicPr>
            <p:nvPr/>
          </p:nvPicPr>
          <p:blipFill>
            <a:blip r:embed="rId9">
              <a:extLst/>
            </a:blip>
            <a:stretch>
              <a:fillRect/>
            </a:stretch>
          </p:blipFill>
          <p:spPr>
            <a:xfrm>
              <a:off x="0" y="0"/>
              <a:ext cx="5227186" cy="5710176"/>
            </a:xfrm>
            <a:prstGeom prst="rect">
              <a:avLst/>
            </a:prstGeom>
            <a:effectLst/>
          </p:spPr>
        </p:pic>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Title 1"/>
          <p:cNvSpPr txBox="1"/>
          <p:nvPr>
            <p:ph type="title"/>
          </p:nvPr>
        </p:nvSpPr>
        <p:spPr>
          <a:prstGeom prst="rect">
            <a:avLst/>
          </a:prstGeom>
        </p:spPr>
        <p:txBody>
          <a:bodyPr/>
          <a:lstStyle/>
          <a:p>
            <a:pPr>
              <a:defRPr b="1">
                <a:solidFill>
                  <a:srgbClr val="00B050"/>
                </a:solidFill>
              </a:defRPr>
            </a:pPr>
            <a:r>
              <a:t>HOW</a:t>
            </a:r>
            <a:r>
              <a:rPr>
                <a:solidFill>
                  <a:srgbClr val="0070C0"/>
                </a:solidFill>
              </a:rPr>
              <a:t> </a:t>
            </a:r>
            <a:r>
              <a:rPr>
                <a:solidFill>
                  <a:srgbClr val="00B0F0"/>
                </a:solidFill>
              </a:rPr>
              <a:t>JESUS </a:t>
            </a:r>
            <a:r>
              <a:rPr>
                <a:solidFill>
                  <a:srgbClr val="00C8A2"/>
                </a:solidFill>
              </a:rPr>
              <a:t>USED</a:t>
            </a:r>
            <a:r>
              <a:rPr>
                <a:solidFill>
                  <a:srgbClr val="00B0F0"/>
                </a:solidFill>
              </a:rPr>
              <a:t> HIS </a:t>
            </a:r>
            <a:r>
              <a:t>FREE</a:t>
            </a:r>
            <a:r>
              <a:rPr>
                <a:solidFill>
                  <a:srgbClr val="00B0F0"/>
                </a:solidFill>
              </a:rPr>
              <a:t> </a:t>
            </a:r>
            <a:r>
              <a:t>TIME</a:t>
            </a:r>
          </a:p>
        </p:txBody>
      </p:sp>
      <p:sp>
        <p:nvSpPr>
          <p:cNvPr id="189" name="Subtitle 2"/>
          <p:cNvSpPr txBox="1"/>
          <p:nvPr>
            <p:ph type="body" sz="quarter" idx="1"/>
          </p:nvPr>
        </p:nvSpPr>
        <p:spPr>
          <a:xfrm>
            <a:off x="4054027" y="7430010"/>
            <a:ext cx="16275946" cy="3505201"/>
          </a:xfrm>
          <a:prstGeom prst="rect">
            <a:avLst/>
          </a:prstGeom>
        </p:spPr>
        <p:txBody>
          <a:bodyPr/>
          <a:lstStyle>
            <a:lvl1pPr>
              <a:spcBef>
                <a:spcPts val="1700"/>
              </a:spcBef>
              <a:defRPr b="1" sz="7200">
                <a:solidFill>
                  <a:srgbClr val="FF0000"/>
                </a:solidFill>
              </a:defRPr>
            </a:lvl1pPr>
          </a:lstStyle>
          <a:p>
            <a:pPr/>
            <a:r>
              <a:t>LUKE 4:40-44; 5:16; 8:22-23; John 4:6-7</a:t>
            </a:r>
          </a:p>
        </p:txBody>
      </p:sp>
    </p:spTree>
  </p:cSld>
  <p:clrMapOvr>
    <a:masterClrMapping/>
  </p:clrMapOvr>
  <mc:AlternateContent xmlns:mc="http://schemas.openxmlformats.org/markup-compatibility/2006">
    <mc:Choice xmlns:p14="http://schemas.microsoft.com/office/powerpoint/2010/main" Requires="p14">
      <p:transition spd="slow" advClick="1" p14:dur="2000">
        <p14:flip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itle 1"/>
          <p:cNvSpPr txBox="1"/>
          <p:nvPr>
            <p:ph type="title"/>
          </p:nvPr>
        </p:nvSpPr>
        <p:spPr>
          <a:xfrm>
            <a:off x="3962400" y="0"/>
            <a:ext cx="16459200" cy="2133600"/>
          </a:xfrm>
          <a:prstGeom prst="rect">
            <a:avLst/>
          </a:prstGeom>
        </p:spPr>
        <p:txBody>
          <a:bodyPr/>
          <a:lstStyle/>
          <a:p>
            <a:pPr>
              <a:defRPr sz="8000"/>
            </a:pPr>
            <a:r>
              <a:t>“</a:t>
            </a:r>
            <a:r>
              <a:rPr b="1">
                <a:solidFill>
                  <a:srgbClr val="00B050"/>
                </a:solidFill>
              </a:rPr>
              <a:t>Free Time</a:t>
            </a:r>
            <a:r>
              <a:t>”</a:t>
            </a:r>
          </a:p>
        </p:txBody>
      </p:sp>
      <p:sp>
        <p:nvSpPr>
          <p:cNvPr id="192" name="Content Placeholder 2"/>
          <p:cNvSpPr txBox="1"/>
          <p:nvPr>
            <p:ph type="body" idx="1"/>
          </p:nvPr>
        </p:nvSpPr>
        <p:spPr>
          <a:xfrm>
            <a:off x="3505200" y="1981200"/>
            <a:ext cx="17373600" cy="11734800"/>
          </a:xfrm>
          <a:prstGeom prst="rect">
            <a:avLst/>
          </a:prstGeom>
        </p:spPr>
        <p:txBody>
          <a:bodyPr/>
          <a:lstStyle/>
          <a:p>
            <a:pPr marL="0" indent="0">
              <a:spcBef>
                <a:spcPts val="1700"/>
              </a:spcBef>
              <a:buSzTx/>
              <a:buNone/>
              <a:defRPr b="1" sz="7200">
                <a:solidFill>
                  <a:srgbClr val="0070C0"/>
                </a:solidFill>
              </a:defRPr>
            </a:pPr>
            <a:r>
              <a:t>Gary Henry </a:t>
            </a:r>
            <a:r>
              <a:rPr b="0">
                <a:solidFill>
                  <a:srgbClr val="000000"/>
                </a:solidFill>
              </a:rPr>
              <a:t>attributed the following statement to </a:t>
            </a:r>
            <a:r>
              <a:t>Lin Yu-Tang </a:t>
            </a:r>
            <a:r>
              <a:rPr b="0">
                <a:solidFill>
                  <a:srgbClr val="000000"/>
                </a:solidFill>
              </a:rPr>
              <a:t>in his article, “</a:t>
            </a:r>
            <a:r>
              <a:t>Recreation</a:t>
            </a:r>
            <a:r>
              <a:rPr b="0">
                <a:solidFill>
                  <a:srgbClr val="000000"/>
                </a:solidFill>
              </a:rPr>
              <a:t>”: “We </a:t>
            </a:r>
            <a:r>
              <a:rPr>
                <a:solidFill>
                  <a:srgbClr val="000000"/>
                </a:solidFill>
              </a:rPr>
              <a:t>do not know </a:t>
            </a:r>
            <a:r>
              <a:rPr b="0">
                <a:solidFill>
                  <a:srgbClr val="000000"/>
                </a:solidFill>
              </a:rPr>
              <a:t>a nation until we know its </a:t>
            </a:r>
            <a:r>
              <a:t>pleasures</a:t>
            </a:r>
            <a:r>
              <a:rPr>
                <a:solidFill>
                  <a:srgbClr val="00B050"/>
                </a:solidFill>
              </a:rPr>
              <a:t> of life</a:t>
            </a:r>
            <a:r>
              <a:rPr b="0">
                <a:solidFill>
                  <a:srgbClr val="000000"/>
                </a:solidFill>
              </a:rPr>
              <a:t>, just as we do not know a man until we know </a:t>
            </a:r>
            <a:r>
              <a:rPr>
                <a:solidFill>
                  <a:srgbClr val="00B050"/>
                </a:solidFill>
              </a:rPr>
              <a:t>how</a:t>
            </a:r>
            <a:r>
              <a:rPr b="0">
                <a:solidFill>
                  <a:srgbClr val="000000"/>
                </a:solidFill>
              </a:rPr>
              <a:t> </a:t>
            </a:r>
            <a:r>
              <a:t>he</a:t>
            </a:r>
            <a:r>
              <a:rPr b="0">
                <a:solidFill>
                  <a:srgbClr val="000000"/>
                </a:solidFill>
              </a:rPr>
              <a:t> </a:t>
            </a:r>
            <a:r>
              <a:rPr>
                <a:solidFill>
                  <a:srgbClr val="00B050"/>
                </a:solidFill>
              </a:rPr>
              <a:t>spends</a:t>
            </a:r>
            <a:r>
              <a:rPr b="0">
                <a:solidFill>
                  <a:srgbClr val="000000"/>
                </a:solidFill>
              </a:rPr>
              <a:t> </a:t>
            </a:r>
            <a:r>
              <a:t>his leisure</a:t>
            </a:r>
            <a:r>
              <a:rPr b="0">
                <a:solidFill>
                  <a:srgbClr val="000000"/>
                </a:solidFill>
              </a:rPr>
              <a: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Title 1"/>
          <p:cNvSpPr txBox="1"/>
          <p:nvPr>
            <p:ph type="title"/>
          </p:nvPr>
        </p:nvSpPr>
        <p:spPr>
          <a:xfrm>
            <a:off x="3962400" y="0"/>
            <a:ext cx="16459200" cy="2133600"/>
          </a:xfrm>
          <a:prstGeom prst="rect">
            <a:avLst/>
          </a:prstGeom>
        </p:spPr>
        <p:txBody>
          <a:bodyPr/>
          <a:lstStyle/>
          <a:p>
            <a:pPr>
              <a:defRPr sz="8000"/>
            </a:pPr>
            <a:r>
              <a:t>“</a:t>
            </a:r>
            <a:r>
              <a:rPr b="1">
                <a:solidFill>
                  <a:srgbClr val="00B050"/>
                </a:solidFill>
              </a:rPr>
              <a:t>Free</a:t>
            </a:r>
            <a:r>
              <a:rPr b="1"/>
              <a:t> </a:t>
            </a:r>
            <a:r>
              <a:rPr b="1">
                <a:solidFill>
                  <a:srgbClr val="00B050"/>
                </a:solidFill>
              </a:rPr>
              <a:t>Time</a:t>
            </a:r>
            <a:r>
              <a:t>”</a:t>
            </a:r>
          </a:p>
        </p:txBody>
      </p:sp>
      <p:sp>
        <p:nvSpPr>
          <p:cNvPr id="195" name="Content Placeholder 2"/>
          <p:cNvSpPr txBox="1"/>
          <p:nvPr>
            <p:ph type="body" idx="1"/>
          </p:nvPr>
        </p:nvSpPr>
        <p:spPr>
          <a:xfrm>
            <a:off x="3505200" y="1981200"/>
            <a:ext cx="17373600" cy="11734800"/>
          </a:xfrm>
          <a:prstGeom prst="rect">
            <a:avLst/>
          </a:prstGeom>
        </p:spPr>
        <p:txBody>
          <a:bodyPr/>
          <a:lstStyle/>
          <a:p>
            <a:pPr marL="0" indent="0">
              <a:spcBef>
                <a:spcPts val="1700"/>
              </a:spcBef>
              <a:buSzTx/>
              <a:buNone/>
              <a:defRPr sz="7200"/>
            </a:pPr>
            <a:r>
              <a:t>Life is full of toil, chores, responsibilities, and obligations because of life. </a:t>
            </a:r>
            <a:r>
              <a:rPr sz="6400"/>
              <a:t>(</a:t>
            </a:r>
            <a:r>
              <a:rPr b="1" sz="6400">
                <a:solidFill>
                  <a:srgbClr val="FF0000"/>
                </a:solidFill>
              </a:rPr>
              <a:t>Ecclesiastes</a:t>
            </a:r>
            <a:r>
              <a:rPr sz="6400"/>
              <a:t>)</a:t>
            </a:r>
            <a:endParaRPr sz="6400"/>
          </a:p>
          <a:p>
            <a:pPr marL="0" indent="0">
              <a:spcBef>
                <a:spcPts val="1700"/>
              </a:spcBef>
              <a:buSzTx/>
              <a:buNone/>
              <a:defRPr sz="7200"/>
            </a:pPr>
            <a:r>
              <a:t>We have to do what we have to do. </a:t>
            </a:r>
          </a:p>
          <a:p>
            <a:pPr marL="0" indent="0">
              <a:spcBef>
                <a:spcPts val="1700"/>
              </a:spcBef>
              <a:buSzTx/>
              <a:buNone/>
              <a:defRPr sz="7200"/>
            </a:pPr>
            <a:r>
              <a:t>What we choose to do when have the freedom to do what we want is what reveals our true character.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Title 1"/>
          <p:cNvSpPr txBox="1"/>
          <p:nvPr>
            <p:ph type="title"/>
          </p:nvPr>
        </p:nvSpPr>
        <p:spPr>
          <a:xfrm>
            <a:off x="3962400" y="0"/>
            <a:ext cx="16459200" cy="2133600"/>
          </a:xfrm>
          <a:prstGeom prst="rect">
            <a:avLst/>
          </a:prstGeom>
        </p:spPr>
        <p:txBody>
          <a:bodyPr/>
          <a:lstStyle/>
          <a:p>
            <a:pPr>
              <a:defRPr sz="8000"/>
            </a:pPr>
            <a:r>
              <a:t>“</a:t>
            </a:r>
            <a:r>
              <a:rPr b="1">
                <a:solidFill>
                  <a:srgbClr val="00B050"/>
                </a:solidFill>
              </a:rPr>
              <a:t>Free</a:t>
            </a:r>
            <a:r>
              <a:rPr b="1"/>
              <a:t> </a:t>
            </a:r>
            <a:r>
              <a:rPr b="1">
                <a:solidFill>
                  <a:srgbClr val="00B050"/>
                </a:solidFill>
              </a:rPr>
              <a:t>Time</a:t>
            </a:r>
            <a:r>
              <a:t>”</a:t>
            </a:r>
          </a:p>
        </p:txBody>
      </p:sp>
      <p:sp>
        <p:nvSpPr>
          <p:cNvPr id="198" name="Content Placeholder 2"/>
          <p:cNvSpPr txBox="1"/>
          <p:nvPr>
            <p:ph type="body" idx="1"/>
          </p:nvPr>
        </p:nvSpPr>
        <p:spPr>
          <a:xfrm>
            <a:off x="3505200" y="1981200"/>
            <a:ext cx="17373600" cy="11734800"/>
          </a:xfrm>
          <a:prstGeom prst="rect">
            <a:avLst/>
          </a:prstGeom>
        </p:spPr>
        <p:txBody>
          <a:bodyPr/>
          <a:lstStyle/>
          <a:p>
            <a:pPr>
              <a:spcBef>
                <a:spcPts val="1700"/>
              </a:spcBef>
              <a:buSzTx/>
              <a:buNone/>
              <a:defRPr sz="7200"/>
            </a:pPr>
            <a:r>
              <a:t>Jesus sent His disciples out. When they returned, He told them to rest (</a:t>
            </a:r>
            <a:r>
              <a:rPr b="1">
                <a:solidFill>
                  <a:srgbClr val="FF0000"/>
                </a:solidFill>
              </a:rPr>
              <a:t>Mark 6:31</a:t>
            </a:r>
            <a:r>
              <a:t>)</a:t>
            </a:r>
          </a:p>
        </p:txBody>
      </p:sp>
      <p:grpSp>
        <p:nvGrpSpPr>
          <p:cNvPr id="201" name="Rectangle 22"/>
          <p:cNvGrpSpPr/>
          <p:nvPr/>
        </p:nvGrpSpPr>
        <p:grpSpPr>
          <a:xfrm>
            <a:off x="3633216" y="1280159"/>
            <a:ext cx="17117568" cy="11247122"/>
            <a:chOff x="0" y="0"/>
            <a:chExt cx="17117567" cy="11247120"/>
          </a:xfrm>
        </p:grpSpPr>
        <p:sp>
          <p:nvSpPr>
            <p:cNvPr id="199"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00" name="Mark 6:31…"/>
            <p:cNvSpPr txBox="1"/>
            <p:nvPr/>
          </p:nvSpPr>
          <p:spPr>
            <a:xfrm>
              <a:off x="251206" y="2953797"/>
              <a:ext cx="16615156" cy="53395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Mark 6:31</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31  And he said unto them, Come ye yourselves apart into a desert place, and rest a while: for there were many coming and going, and they had no leisure so much as to eat.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01"/>
                                        </p:tgtEl>
                                        <p:attrNameLst>
                                          <p:attrName>style.visibility</p:attrName>
                                        </p:attrNameLst>
                                      </p:cBhvr>
                                      <p:to>
                                        <p:strVal val="visible"/>
                                      </p:to>
                                    </p:set>
                                    <p:animEffect filter="fade" transition="in">
                                      <p:cBhvr>
                                        <p:cTn id="7" dur="2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1"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extBox 1"/>
          <p:cNvSpPr txBox="1"/>
          <p:nvPr/>
        </p:nvSpPr>
        <p:spPr>
          <a:xfrm>
            <a:off x="9589432" y="0"/>
            <a:ext cx="5205136" cy="1203246"/>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lnSpc>
                <a:spcPct val="100000"/>
              </a:lnSpc>
              <a:spcBef>
                <a:spcPts val="0"/>
              </a:spcBef>
              <a:defRPr sz="8000">
                <a:solidFill>
                  <a:srgbClr val="000000"/>
                </a:solidFill>
                <a:latin typeface="Calibri"/>
                <a:ea typeface="Calibri"/>
                <a:cs typeface="Calibri"/>
                <a:sym typeface="Calibri"/>
              </a:defRPr>
            </a:pPr>
            <a:r>
              <a:t>“</a:t>
            </a:r>
            <a:r>
              <a:rPr b="1">
                <a:solidFill>
                  <a:srgbClr val="00B050"/>
                </a:solidFill>
              </a:rPr>
              <a:t>Free Time</a:t>
            </a:r>
            <a:r>
              <a:t>”</a:t>
            </a:r>
          </a:p>
        </p:txBody>
      </p:sp>
      <p:sp>
        <p:nvSpPr>
          <p:cNvPr id="204"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Jesus Himself set the example for them… and us </a:t>
            </a:r>
            <a:r>
              <a:rPr b="1">
                <a:solidFill>
                  <a:srgbClr val="FF0000"/>
                </a:solidFill>
              </a:rPr>
              <a:t>Luke 5:16</a:t>
            </a:r>
            <a:r>
              <a:t>; 6:12-16; 8:22-23; </a:t>
            </a:r>
            <a:r>
              <a:rPr b="1">
                <a:solidFill>
                  <a:srgbClr val="FF0000"/>
                </a:solidFill>
              </a:rPr>
              <a:t>John 4:6</a:t>
            </a:r>
          </a:p>
        </p:txBody>
      </p:sp>
      <p:grpSp>
        <p:nvGrpSpPr>
          <p:cNvPr id="207" name="Rectangle 3"/>
          <p:cNvGrpSpPr/>
          <p:nvPr/>
        </p:nvGrpSpPr>
        <p:grpSpPr>
          <a:xfrm>
            <a:off x="3633216" y="1280159"/>
            <a:ext cx="17117568" cy="11247122"/>
            <a:chOff x="0" y="0"/>
            <a:chExt cx="17117567" cy="11247120"/>
          </a:xfrm>
        </p:grpSpPr>
        <p:sp>
          <p:nvSpPr>
            <p:cNvPr id="205"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06" name="Luke 5:16…"/>
            <p:cNvSpPr txBox="1"/>
            <p:nvPr/>
          </p:nvSpPr>
          <p:spPr>
            <a:xfrm>
              <a:off x="251206" y="3944397"/>
              <a:ext cx="16615156" cy="33583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Luke 5:16</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16  And he withdrew himself into the wilderness, and prayed.</a:t>
              </a:r>
            </a:p>
          </p:txBody>
        </p:sp>
      </p:grpSp>
      <p:grpSp>
        <p:nvGrpSpPr>
          <p:cNvPr id="210" name="Rectangle 4"/>
          <p:cNvGrpSpPr/>
          <p:nvPr/>
        </p:nvGrpSpPr>
        <p:grpSpPr>
          <a:xfrm>
            <a:off x="3633216" y="1280159"/>
            <a:ext cx="17117568" cy="11247122"/>
            <a:chOff x="0" y="0"/>
            <a:chExt cx="17117567" cy="11247120"/>
          </a:xfrm>
        </p:grpSpPr>
        <p:sp>
          <p:nvSpPr>
            <p:cNvPr id="208"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09" name="Luke 6:12-16…"/>
            <p:cNvSpPr txBox="1"/>
            <p:nvPr/>
          </p:nvSpPr>
          <p:spPr>
            <a:xfrm>
              <a:off x="251206" y="477297"/>
              <a:ext cx="16615156" cy="102925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Luke 6:12-16</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12  And it came to pass in those days, that he went out into a mountain to pray, and continued all night in prayer to God.</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13  And when it was day, he called unto him his disciples: and of them he chose twelve, whom also he named apostles;</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14  Simon, (whom he also named Peter,) and Andrew his brother, James and John, Philip and Bartholomew,</a:t>
              </a:r>
            </a:p>
          </p:txBody>
        </p:sp>
      </p:grpSp>
      <p:grpSp>
        <p:nvGrpSpPr>
          <p:cNvPr id="213" name="Rectangle 5"/>
          <p:cNvGrpSpPr/>
          <p:nvPr/>
        </p:nvGrpSpPr>
        <p:grpSpPr>
          <a:xfrm>
            <a:off x="3633216" y="1280159"/>
            <a:ext cx="17117568" cy="11247122"/>
            <a:chOff x="0" y="0"/>
            <a:chExt cx="17117567" cy="11247120"/>
          </a:xfrm>
        </p:grpSpPr>
        <p:sp>
          <p:nvSpPr>
            <p:cNvPr id="211"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12" name="15  Matthew and Thomas, James the son of Alphaeus, and Simon called Zelotes,…"/>
            <p:cNvSpPr txBox="1"/>
            <p:nvPr/>
          </p:nvSpPr>
          <p:spPr>
            <a:xfrm>
              <a:off x="251206" y="3512597"/>
              <a:ext cx="16615156" cy="4221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0"/>
                </a:spcBef>
                <a:defRPr>
                  <a:solidFill>
                    <a:srgbClr val="000000"/>
                  </a:solidFill>
                  <a:latin typeface="Calibri"/>
                  <a:ea typeface="Calibri"/>
                  <a:cs typeface="Calibri"/>
                  <a:sym typeface="Calibri"/>
                </a:defRPr>
              </a:pPr>
              <a:r>
                <a:t>15  Matthew and Thomas, James the son of Alphaeus, and Simon called Zelotes,</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16  And Judas the brother of James, and Judas Iscariot, which also was the traitor.</a:t>
              </a:r>
            </a:p>
          </p:txBody>
        </p:sp>
      </p:grpSp>
      <p:grpSp>
        <p:nvGrpSpPr>
          <p:cNvPr id="216" name="Rectangle 6"/>
          <p:cNvGrpSpPr/>
          <p:nvPr/>
        </p:nvGrpSpPr>
        <p:grpSpPr>
          <a:xfrm>
            <a:off x="3633216" y="1280159"/>
            <a:ext cx="17117568" cy="11247122"/>
            <a:chOff x="0" y="0"/>
            <a:chExt cx="17117567" cy="11247120"/>
          </a:xfrm>
        </p:grpSpPr>
        <p:sp>
          <p:nvSpPr>
            <p:cNvPr id="214"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15" name="Luke 8:22-23…"/>
            <p:cNvSpPr txBox="1"/>
            <p:nvPr/>
          </p:nvSpPr>
          <p:spPr>
            <a:xfrm>
              <a:off x="251206" y="972597"/>
              <a:ext cx="16615156" cy="9301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Luke 8:22-23</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22  Now it came to pass on a certain day, that he went into a ship with his disciples: and he said unto them, Let us go over unto the other side of the lake. And they launched forth.</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23  But as they sailed he fell asleep: and there came down a storm of wind on the lake; and they were filled with water, and were in jeopardy.</a:t>
              </a:r>
            </a:p>
          </p:txBody>
        </p:sp>
      </p:grpSp>
      <p:grpSp>
        <p:nvGrpSpPr>
          <p:cNvPr id="219" name="Rectangle 7"/>
          <p:cNvGrpSpPr/>
          <p:nvPr/>
        </p:nvGrpSpPr>
        <p:grpSpPr>
          <a:xfrm>
            <a:off x="3633216" y="1280159"/>
            <a:ext cx="17117568" cy="11247122"/>
            <a:chOff x="0" y="0"/>
            <a:chExt cx="17117567" cy="11247120"/>
          </a:xfrm>
        </p:grpSpPr>
        <p:sp>
          <p:nvSpPr>
            <p:cNvPr id="217"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18" name="John 4:6-7…"/>
            <p:cNvSpPr txBox="1"/>
            <p:nvPr/>
          </p:nvSpPr>
          <p:spPr>
            <a:xfrm>
              <a:off x="251206" y="2458497"/>
              <a:ext cx="16615156" cy="63301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John 4:6-7</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6  Now Jacob’s well was there. Jesus therefore, being wearied with his journey, sat thus on the well: and it was about the sixth hour.</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7  There cometh a woman of Samaria to draw water: Jesus saith unto her, Give me to drink.</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07"/>
                                        </p:tgtEl>
                                        <p:attrNameLst>
                                          <p:attrName>style.visibility</p:attrName>
                                        </p:attrNameLst>
                                      </p:cBhvr>
                                      <p:to>
                                        <p:strVal val="visible"/>
                                      </p:to>
                                    </p:set>
                                    <p:animEffect filter="fade" transition="in">
                                      <p:cBhvr>
                                        <p:cTn id="7" dur="200"/>
                                        <p:tgtEl>
                                          <p:spTgt spid="207"/>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10"/>
                                        </p:tgtEl>
                                        <p:attrNameLst>
                                          <p:attrName>style.visibility</p:attrName>
                                        </p:attrNameLst>
                                      </p:cBhvr>
                                      <p:to>
                                        <p:strVal val="visible"/>
                                      </p:to>
                                    </p:set>
                                    <p:animEffect filter="fade" transition="in">
                                      <p:cBhvr>
                                        <p:cTn id="12" dur="200"/>
                                        <p:tgtEl>
                                          <p:spTgt spid="210"/>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213"/>
                                        </p:tgtEl>
                                        <p:attrNameLst>
                                          <p:attrName>style.visibility</p:attrName>
                                        </p:attrNameLst>
                                      </p:cBhvr>
                                      <p:to>
                                        <p:strVal val="visible"/>
                                      </p:to>
                                    </p:set>
                                    <p:animEffect filter="fade" transition="in">
                                      <p:cBhvr>
                                        <p:cTn id="17" dur="200"/>
                                        <p:tgtEl>
                                          <p:spTgt spid="213"/>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4" fill="hold">
                                  <p:stCondLst>
                                    <p:cond delay="0"/>
                                  </p:stCondLst>
                                  <p:iterate type="el" backwards="0">
                                    <p:tmAbs val="0"/>
                                  </p:iterate>
                                  <p:childTnLst>
                                    <p:set>
                                      <p:cBhvr>
                                        <p:cTn id="21" fill="hold"/>
                                        <p:tgtEl>
                                          <p:spTgt spid="216"/>
                                        </p:tgtEl>
                                        <p:attrNameLst>
                                          <p:attrName>style.visibility</p:attrName>
                                        </p:attrNameLst>
                                      </p:cBhvr>
                                      <p:to>
                                        <p:strVal val="visible"/>
                                      </p:to>
                                    </p:set>
                                    <p:animEffect filter="fade" transition="in">
                                      <p:cBhvr>
                                        <p:cTn id="22" dur="200"/>
                                        <p:tgtEl>
                                          <p:spTgt spid="216"/>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5" fill="hold">
                                  <p:stCondLst>
                                    <p:cond delay="0"/>
                                  </p:stCondLst>
                                  <p:iterate type="el" backwards="0">
                                    <p:tmAbs val="0"/>
                                  </p:iterate>
                                  <p:childTnLst>
                                    <p:set>
                                      <p:cBhvr>
                                        <p:cTn id="26" fill="hold"/>
                                        <p:tgtEl>
                                          <p:spTgt spid="219"/>
                                        </p:tgtEl>
                                        <p:attrNameLst>
                                          <p:attrName>style.visibility</p:attrName>
                                        </p:attrNameLst>
                                      </p:cBhvr>
                                      <p:to>
                                        <p:strVal val="visible"/>
                                      </p:to>
                                    </p:set>
                                    <p:animEffect filter="fade" transition="in">
                                      <p:cBhvr>
                                        <p:cTn id="27" dur="200"/>
                                        <p:tgtEl>
                                          <p:spTgt spid="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9" grpId="5"/>
      <p:bldP build="whole" bldLvl="1" animBg="1" rev="0" advAuto="0" spid="216" grpId="4"/>
      <p:bldP build="whole" bldLvl="1" animBg="1" rev="0" advAuto="0" spid="213" grpId="3"/>
      <p:bldP build="whole" bldLvl="1" animBg="1" rev="0" advAuto="0" spid="207" grpId="1"/>
      <p:bldP build="whole" bldLvl="1" animBg="1" rev="0" advAuto="0" spid="210"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TextBox 1"/>
          <p:cNvSpPr txBox="1"/>
          <p:nvPr/>
        </p:nvSpPr>
        <p:spPr>
          <a:xfrm>
            <a:off x="9589432" y="0"/>
            <a:ext cx="5205136" cy="1203246"/>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lnSpc>
                <a:spcPct val="100000"/>
              </a:lnSpc>
              <a:spcBef>
                <a:spcPts val="0"/>
              </a:spcBef>
              <a:defRPr sz="8000">
                <a:solidFill>
                  <a:srgbClr val="000000"/>
                </a:solidFill>
                <a:latin typeface="Calibri"/>
                <a:ea typeface="Calibri"/>
                <a:cs typeface="Calibri"/>
                <a:sym typeface="Calibri"/>
              </a:defRPr>
            </a:pPr>
            <a:r>
              <a:t>“</a:t>
            </a:r>
            <a:r>
              <a:rPr b="1">
                <a:solidFill>
                  <a:srgbClr val="00B050"/>
                </a:solidFill>
              </a:rPr>
              <a:t>Free Time</a:t>
            </a:r>
            <a:r>
              <a:t>”</a:t>
            </a:r>
          </a:p>
        </p:txBody>
      </p:sp>
      <p:sp>
        <p:nvSpPr>
          <p:cNvPr id="222"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Recreation is re-creation of the mind and/or the body </a:t>
            </a:r>
            <a:r>
              <a:rPr b="1">
                <a:solidFill>
                  <a:srgbClr val="FF0000"/>
                </a:solidFill>
              </a:rPr>
              <a:t>1 Timothy 4:7-9</a:t>
            </a:r>
            <a:r>
              <a:t>; </a:t>
            </a:r>
            <a:r>
              <a:rPr b="1">
                <a:solidFill>
                  <a:srgbClr val="FF0000"/>
                </a:solidFill>
              </a:rPr>
              <a:t>Romans 12:1-2</a:t>
            </a:r>
          </a:p>
        </p:txBody>
      </p:sp>
      <p:grpSp>
        <p:nvGrpSpPr>
          <p:cNvPr id="225" name="Rectangle 3"/>
          <p:cNvGrpSpPr/>
          <p:nvPr/>
        </p:nvGrpSpPr>
        <p:grpSpPr>
          <a:xfrm>
            <a:off x="3633216" y="1280159"/>
            <a:ext cx="17117568" cy="11247122"/>
            <a:chOff x="0" y="0"/>
            <a:chExt cx="17117567" cy="11247120"/>
          </a:xfrm>
        </p:grpSpPr>
        <p:sp>
          <p:nvSpPr>
            <p:cNvPr id="223"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24" name="1 Timothy 4:7-9…"/>
            <p:cNvSpPr txBox="1"/>
            <p:nvPr/>
          </p:nvSpPr>
          <p:spPr>
            <a:xfrm>
              <a:off x="251206" y="972597"/>
              <a:ext cx="16615156" cy="9301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1 Timothy 4:7-9</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7  But refuse profane and old wives’ fables, and exercise thyself rather unto godliness.</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8  For bodily exercise profiteth little: but godliness is profitable unto all things, having promise of the life that now is, and of that which is to come.</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9  This is a faithful saying and worthy of all acceptation.</a:t>
              </a:r>
            </a:p>
          </p:txBody>
        </p:sp>
      </p:grpSp>
      <p:grpSp>
        <p:nvGrpSpPr>
          <p:cNvPr id="228" name="Rectangle 4"/>
          <p:cNvGrpSpPr/>
          <p:nvPr/>
        </p:nvGrpSpPr>
        <p:grpSpPr>
          <a:xfrm>
            <a:off x="3633216" y="1280159"/>
            <a:ext cx="17117568" cy="11247122"/>
            <a:chOff x="0" y="0"/>
            <a:chExt cx="17117567" cy="11247120"/>
          </a:xfrm>
        </p:grpSpPr>
        <p:sp>
          <p:nvSpPr>
            <p:cNvPr id="226"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27" name="Romans 12:1-2…"/>
            <p:cNvSpPr txBox="1"/>
            <p:nvPr/>
          </p:nvSpPr>
          <p:spPr>
            <a:xfrm>
              <a:off x="251206" y="972597"/>
              <a:ext cx="16615156" cy="9301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Romans 12:1-2</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  I beseech you therefore, brethren, by the mercies of God, that ye present your bodies a living sacrifice, holy, acceptable unto God, which is your reasonable service.</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2  And be not conformed to this world: but be ye transformed by the renewing of your mind, that ye may prove what is that good, and acceptable, and perfect, will of God.</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25"/>
                                        </p:tgtEl>
                                        <p:attrNameLst>
                                          <p:attrName>style.visibility</p:attrName>
                                        </p:attrNameLst>
                                      </p:cBhvr>
                                      <p:to>
                                        <p:strVal val="visible"/>
                                      </p:to>
                                    </p:set>
                                    <p:animEffect filter="fade" transition="in">
                                      <p:cBhvr>
                                        <p:cTn id="7" dur="200"/>
                                        <p:tgtEl>
                                          <p:spTgt spid="225"/>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28"/>
                                        </p:tgtEl>
                                        <p:attrNameLst>
                                          <p:attrName>style.visibility</p:attrName>
                                        </p:attrNameLst>
                                      </p:cBhvr>
                                      <p:to>
                                        <p:strVal val="visible"/>
                                      </p:to>
                                    </p:set>
                                    <p:animEffect filter="fade" transition="in">
                                      <p:cBhvr>
                                        <p:cTn id="12" dur="2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8" grpId="2"/>
      <p:bldP build="whole" bldLvl="1" animBg="1" rev="0" advAuto="0" spid="225"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TextBox 1"/>
          <p:cNvSpPr txBox="1"/>
          <p:nvPr/>
        </p:nvSpPr>
        <p:spPr>
          <a:xfrm>
            <a:off x="9589432" y="0"/>
            <a:ext cx="5205136" cy="1203246"/>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lnSpc>
                <a:spcPct val="100000"/>
              </a:lnSpc>
              <a:spcBef>
                <a:spcPts val="0"/>
              </a:spcBef>
              <a:defRPr sz="8000">
                <a:solidFill>
                  <a:srgbClr val="000000"/>
                </a:solidFill>
                <a:latin typeface="Calibri"/>
                <a:ea typeface="Calibri"/>
                <a:cs typeface="Calibri"/>
                <a:sym typeface="Calibri"/>
              </a:defRPr>
            </a:pPr>
            <a:r>
              <a:t>“</a:t>
            </a:r>
            <a:r>
              <a:rPr b="1">
                <a:solidFill>
                  <a:srgbClr val="00B050"/>
                </a:solidFill>
              </a:rPr>
              <a:t>Free Time</a:t>
            </a:r>
            <a:r>
              <a:t>”</a:t>
            </a:r>
          </a:p>
        </p:txBody>
      </p:sp>
      <p:sp>
        <p:nvSpPr>
          <p:cNvPr id="231" name="TextBox 2"/>
          <p:cNvSpPr txBox="1"/>
          <p:nvPr/>
        </p:nvSpPr>
        <p:spPr>
          <a:xfrm>
            <a:off x="3779520" y="2286000"/>
            <a:ext cx="16824960" cy="44514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lnSpc>
                <a:spcPct val="100000"/>
              </a:lnSpc>
              <a:spcBef>
                <a:spcPts val="0"/>
              </a:spcBef>
              <a:defRPr sz="7200">
                <a:solidFill>
                  <a:srgbClr val="000000"/>
                </a:solidFill>
                <a:latin typeface="Calibri"/>
                <a:ea typeface="Calibri"/>
                <a:cs typeface="Calibri"/>
                <a:sym typeface="Calibri"/>
              </a:defRPr>
            </a:lvl1pPr>
          </a:lstStyle>
          <a:p>
            <a:pPr/>
            <a:r>
              <a:t>Hobbies are what make many people unique and interesting, and it helps to share a common interest with others by having common interests.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TextBox 1"/>
          <p:cNvSpPr txBox="1"/>
          <p:nvPr/>
        </p:nvSpPr>
        <p:spPr>
          <a:xfrm>
            <a:off x="9589432" y="0"/>
            <a:ext cx="5205136" cy="1203246"/>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lnSpc>
                <a:spcPct val="100000"/>
              </a:lnSpc>
              <a:spcBef>
                <a:spcPts val="0"/>
              </a:spcBef>
              <a:defRPr sz="8000">
                <a:solidFill>
                  <a:srgbClr val="000000"/>
                </a:solidFill>
                <a:latin typeface="Calibri"/>
                <a:ea typeface="Calibri"/>
                <a:cs typeface="Calibri"/>
                <a:sym typeface="Calibri"/>
              </a:defRPr>
            </a:pPr>
            <a:r>
              <a:t>“</a:t>
            </a:r>
            <a:r>
              <a:rPr b="1">
                <a:solidFill>
                  <a:srgbClr val="00B050"/>
                </a:solidFill>
              </a:rPr>
              <a:t>Free Time</a:t>
            </a:r>
            <a:r>
              <a:t>”</a:t>
            </a:r>
          </a:p>
        </p:txBody>
      </p:sp>
      <p:sp>
        <p:nvSpPr>
          <p:cNvPr id="234" name="TextBox 2"/>
          <p:cNvSpPr txBox="1"/>
          <p:nvPr/>
        </p:nvSpPr>
        <p:spPr>
          <a:xfrm>
            <a:off x="3779520" y="2286000"/>
            <a:ext cx="16824960" cy="44514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This is how Jesus reached others. Jesus sat the well near Sychar, and asked for a drink of water from a woman who had come to draw water (</a:t>
            </a:r>
            <a:r>
              <a:rPr b="1">
                <a:solidFill>
                  <a:srgbClr val="FF0000"/>
                </a:solidFill>
              </a:rPr>
              <a:t>John 4:6-7</a:t>
            </a:r>
            <a:r>
              <a:t>).</a:t>
            </a:r>
          </a:p>
        </p:txBody>
      </p:sp>
      <p:grpSp>
        <p:nvGrpSpPr>
          <p:cNvPr id="237" name="Rectangle 3"/>
          <p:cNvGrpSpPr/>
          <p:nvPr/>
        </p:nvGrpSpPr>
        <p:grpSpPr>
          <a:xfrm>
            <a:off x="3633216" y="1280159"/>
            <a:ext cx="17117568" cy="11247122"/>
            <a:chOff x="0" y="0"/>
            <a:chExt cx="17117567" cy="11247120"/>
          </a:xfrm>
        </p:grpSpPr>
        <p:sp>
          <p:nvSpPr>
            <p:cNvPr id="235"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36" name="John 4:6-7…"/>
            <p:cNvSpPr txBox="1"/>
            <p:nvPr/>
          </p:nvSpPr>
          <p:spPr>
            <a:xfrm>
              <a:off x="251206" y="2458497"/>
              <a:ext cx="16615156" cy="63301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John 4:6-7</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6  Now Jacob’s well was there. Jesus therefore, being wearied with his journey, sat thus on the well: and it was about the sixth hour.</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7  There cometh a woman of Samaria to draw water: Jesus saith unto her, Give me to drink.</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37"/>
                                        </p:tgtEl>
                                        <p:attrNameLst>
                                          <p:attrName>style.visibility</p:attrName>
                                        </p:attrNameLst>
                                      </p:cBhvr>
                                      <p:to>
                                        <p:strVal val="visible"/>
                                      </p:to>
                                    </p:set>
                                    <p:animEffect filter="fade" transition="in">
                                      <p:cBhvr>
                                        <p:cTn id="7" dur="2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7"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TextBox 1"/>
          <p:cNvSpPr txBox="1"/>
          <p:nvPr/>
        </p:nvSpPr>
        <p:spPr>
          <a:xfrm>
            <a:off x="9589432" y="0"/>
            <a:ext cx="5205136" cy="1203246"/>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lnSpc>
                <a:spcPct val="100000"/>
              </a:lnSpc>
              <a:spcBef>
                <a:spcPts val="0"/>
              </a:spcBef>
              <a:defRPr sz="8000">
                <a:solidFill>
                  <a:srgbClr val="000000"/>
                </a:solidFill>
                <a:latin typeface="Calibri"/>
                <a:ea typeface="Calibri"/>
                <a:cs typeface="Calibri"/>
                <a:sym typeface="Calibri"/>
              </a:defRPr>
            </a:pPr>
            <a:r>
              <a:t>“</a:t>
            </a:r>
            <a:r>
              <a:rPr b="1">
                <a:solidFill>
                  <a:srgbClr val="00B050"/>
                </a:solidFill>
              </a:rPr>
              <a:t>Free Time</a:t>
            </a:r>
            <a:r>
              <a:t>”</a:t>
            </a:r>
          </a:p>
        </p:txBody>
      </p:sp>
      <p:sp>
        <p:nvSpPr>
          <p:cNvPr id="240" name="TextBox 2"/>
          <p:cNvSpPr txBox="1"/>
          <p:nvPr/>
        </p:nvSpPr>
        <p:spPr>
          <a:xfrm>
            <a:off x="3779520" y="2286000"/>
            <a:ext cx="16824960" cy="55690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lnSpc>
                <a:spcPct val="100000"/>
              </a:lnSpc>
              <a:spcBef>
                <a:spcPts val="0"/>
              </a:spcBef>
              <a:defRPr sz="7200">
                <a:solidFill>
                  <a:srgbClr val="000000"/>
                </a:solidFill>
                <a:latin typeface="Calibri"/>
                <a:ea typeface="Calibri"/>
                <a:cs typeface="Calibri"/>
                <a:sym typeface="Calibri"/>
              </a:defRPr>
            </a:lvl1pPr>
          </a:lstStyle>
          <a:p>
            <a:pPr/>
            <a:r>
              <a:t>This is why conversations between strangers begin with attempts at common interests: “How are you?” “Nice weather we’re having today, isn’t it?” “I perceive that in all things you are very religious…”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TextBox 1"/>
          <p:cNvSpPr txBox="1"/>
          <p:nvPr/>
        </p:nvSpPr>
        <p:spPr>
          <a:xfrm>
            <a:off x="9589432" y="0"/>
            <a:ext cx="5205136" cy="1203246"/>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lnSpc>
                <a:spcPct val="100000"/>
              </a:lnSpc>
              <a:spcBef>
                <a:spcPts val="0"/>
              </a:spcBef>
              <a:defRPr sz="8000">
                <a:solidFill>
                  <a:srgbClr val="000000"/>
                </a:solidFill>
                <a:latin typeface="Calibri"/>
                <a:ea typeface="Calibri"/>
                <a:cs typeface="Calibri"/>
                <a:sym typeface="Calibri"/>
              </a:defRPr>
            </a:pPr>
            <a:r>
              <a:t>“</a:t>
            </a:r>
            <a:r>
              <a:rPr b="1">
                <a:solidFill>
                  <a:srgbClr val="00B050"/>
                </a:solidFill>
              </a:rPr>
              <a:t>Free Time</a:t>
            </a:r>
            <a:r>
              <a:t>”</a:t>
            </a:r>
          </a:p>
        </p:txBody>
      </p:sp>
      <p:sp>
        <p:nvSpPr>
          <p:cNvPr id="243"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There is purpose to greeting strangers as well as friends (</a:t>
            </a:r>
            <a:r>
              <a:rPr b="1">
                <a:solidFill>
                  <a:srgbClr val="FF0000"/>
                </a:solidFill>
              </a:rPr>
              <a:t>Matthew 5:44-48</a:t>
            </a:r>
            <a:r>
              <a:t>)</a:t>
            </a:r>
          </a:p>
        </p:txBody>
      </p:sp>
      <p:grpSp>
        <p:nvGrpSpPr>
          <p:cNvPr id="246" name="Rectangle 3"/>
          <p:cNvGrpSpPr/>
          <p:nvPr/>
        </p:nvGrpSpPr>
        <p:grpSpPr>
          <a:xfrm>
            <a:off x="3633216" y="1280159"/>
            <a:ext cx="17117568" cy="11247122"/>
            <a:chOff x="0" y="0"/>
            <a:chExt cx="17117567" cy="11247120"/>
          </a:xfrm>
        </p:grpSpPr>
        <p:sp>
          <p:nvSpPr>
            <p:cNvPr id="244"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45" name="Matthew 5:44-48…"/>
            <p:cNvSpPr txBox="1"/>
            <p:nvPr/>
          </p:nvSpPr>
          <p:spPr>
            <a:xfrm>
              <a:off x="251206" y="972597"/>
              <a:ext cx="16615156" cy="9301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Matthew 5:44-48</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44  But I say unto you, Love your enemies, bless them that curse you, do good to them that hate you, and pray for them which despitefully use you, and persecute you;</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45  That ye may be the children of your Father which is in heaven: for he maketh his sun to rise on the evil and on the good, and sendeth rain on the just and on the unjust.</a:t>
              </a:r>
            </a:p>
          </p:txBody>
        </p:sp>
      </p:grpSp>
      <p:grpSp>
        <p:nvGrpSpPr>
          <p:cNvPr id="249" name="Rectangle 4"/>
          <p:cNvGrpSpPr/>
          <p:nvPr/>
        </p:nvGrpSpPr>
        <p:grpSpPr>
          <a:xfrm>
            <a:off x="3633216" y="1280159"/>
            <a:ext cx="17117568" cy="11247122"/>
            <a:chOff x="0" y="0"/>
            <a:chExt cx="17117567" cy="11247120"/>
          </a:xfrm>
        </p:grpSpPr>
        <p:sp>
          <p:nvSpPr>
            <p:cNvPr id="247"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48" name="46  For if ye love them which love you, what reward have ye? do not even the publicans the same?…"/>
            <p:cNvSpPr txBox="1"/>
            <p:nvPr/>
          </p:nvSpPr>
          <p:spPr>
            <a:xfrm>
              <a:off x="251206" y="1531397"/>
              <a:ext cx="16615156" cy="81843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0"/>
                </a:spcBef>
                <a:defRPr>
                  <a:solidFill>
                    <a:srgbClr val="000000"/>
                  </a:solidFill>
                  <a:latin typeface="Calibri"/>
                  <a:ea typeface="Calibri"/>
                  <a:cs typeface="Calibri"/>
                  <a:sym typeface="Calibri"/>
                </a:defRPr>
              </a:pPr>
              <a:r>
                <a:t>46  For if ye love them which love you, what reward have ye? do not even the publicans the same?</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47  And if ye salute your brethren only, what do ye more than others? do not even the publicans so?</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48  Be ye therefore perfect, even as your Father which is in heaven is perfect.</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46"/>
                                        </p:tgtEl>
                                        <p:attrNameLst>
                                          <p:attrName>style.visibility</p:attrName>
                                        </p:attrNameLst>
                                      </p:cBhvr>
                                      <p:to>
                                        <p:strVal val="visible"/>
                                      </p:to>
                                    </p:set>
                                    <p:animEffect filter="fade" transition="in">
                                      <p:cBhvr>
                                        <p:cTn id="7" dur="200"/>
                                        <p:tgtEl>
                                          <p:spTgt spid="246"/>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49"/>
                                        </p:tgtEl>
                                        <p:attrNameLst>
                                          <p:attrName>style.visibility</p:attrName>
                                        </p:attrNameLst>
                                      </p:cBhvr>
                                      <p:to>
                                        <p:strVal val="visible"/>
                                      </p:to>
                                    </p:set>
                                    <p:animEffect filter="fade" transition="in">
                                      <p:cBhvr>
                                        <p:cTn id="12" dur="200"/>
                                        <p:tgtEl>
                                          <p:spTgt spid="2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9" grpId="2"/>
      <p:bldP build="whole" bldLvl="1" animBg="1" rev="0" advAuto="0" spid="246"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TextBox 1"/>
          <p:cNvSpPr txBox="1"/>
          <p:nvPr/>
        </p:nvSpPr>
        <p:spPr>
          <a:xfrm>
            <a:off x="9589432" y="0"/>
            <a:ext cx="5205136" cy="1203246"/>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lnSpc>
                <a:spcPct val="100000"/>
              </a:lnSpc>
              <a:spcBef>
                <a:spcPts val="0"/>
              </a:spcBef>
              <a:defRPr sz="8000">
                <a:solidFill>
                  <a:srgbClr val="000000"/>
                </a:solidFill>
                <a:latin typeface="Calibri"/>
                <a:ea typeface="Calibri"/>
                <a:cs typeface="Calibri"/>
                <a:sym typeface="Calibri"/>
              </a:defRPr>
            </a:pPr>
            <a:r>
              <a:t>“</a:t>
            </a:r>
            <a:r>
              <a:rPr b="1">
                <a:solidFill>
                  <a:srgbClr val="00B050"/>
                </a:solidFill>
              </a:rPr>
              <a:t>Free Time</a:t>
            </a:r>
            <a:r>
              <a:t>”</a:t>
            </a:r>
          </a:p>
        </p:txBody>
      </p:sp>
      <p:sp>
        <p:nvSpPr>
          <p:cNvPr id="252" name="TextBox 2"/>
          <p:cNvSpPr txBox="1"/>
          <p:nvPr/>
        </p:nvSpPr>
        <p:spPr>
          <a:xfrm>
            <a:off x="3779520" y="2286000"/>
            <a:ext cx="16824960" cy="55690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b="1" sz="7200">
                <a:solidFill>
                  <a:srgbClr val="0070C0"/>
                </a:solidFill>
                <a:latin typeface="Calibri"/>
                <a:ea typeface="Calibri"/>
                <a:cs typeface="Calibri"/>
                <a:sym typeface="Calibri"/>
              </a:defRPr>
            </a:pPr>
            <a:r>
              <a:t>Rest</a:t>
            </a:r>
            <a:r>
              <a:rPr b="0">
                <a:solidFill>
                  <a:srgbClr val="000000"/>
                </a:solidFill>
              </a:rPr>
              <a:t>, </a:t>
            </a:r>
            <a:r>
              <a:rPr>
                <a:solidFill>
                  <a:srgbClr val="00C8A2"/>
                </a:solidFill>
              </a:rPr>
              <a:t>renewal</a:t>
            </a:r>
            <a:r>
              <a:rPr b="0">
                <a:solidFill>
                  <a:srgbClr val="000000"/>
                </a:solidFill>
              </a:rPr>
              <a:t>, </a:t>
            </a:r>
            <a:r>
              <a:rPr>
                <a:solidFill>
                  <a:srgbClr val="00B0F0"/>
                </a:solidFill>
              </a:rPr>
              <a:t>refreshment</a:t>
            </a:r>
            <a:r>
              <a:rPr b="0">
                <a:solidFill>
                  <a:srgbClr val="000000"/>
                </a:solidFill>
              </a:rPr>
              <a:t>, and </a:t>
            </a:r>
            <a:r>
              <a:rPr>
                <a:solidFill>
                  <a:srgbClr val="00B050"/>
                </a:solidFill>
              </a:rPr>
              <a:t>recreation</a:t>
            </a:r>
            <a:r>
              <a:rPr b="0">
                <a:solidFill>
                  <a:srgbClr val="000000"/>
                </a:solidFill>
              </a:rPr>
              <a:t> are useful if approached with </a:t>
            </a:r>
            <a:r>
              <a:rPr>
                <a:solidFill>
                  <a:srgbClr val="00B0F0"/>
                </a:solidFill>
              </a:rPr>
              <a:t>godly purpose</a:t>
            </a:r>
            <a:r>
              <a:rPr b="0">
                <a:solidFill>
                  <a:srgbClr val="000000"/>
                </a:solidFill>
              </a:rPr>
              <a:t>, </a:t>
            </a:r>
            <a:r>
              <a:t>balance</a:t>
            </a:r>
            <a:r>
              <a:rPr b="0">
                <a:solidFill>
                  <a:srgbClr val="000000"/>
                </a:solidFill>
              </a:rPr>
              <a:t>, and </a:t>
            </a:r>
            <a:r>
              <a:rPr>
                <a:solidFill>
                  <a:srgbClr val="000000"/>
                </a:solidFill>
              </a:rPr>
              <a:t>do not interfere </a:t>
            </a:r>
            <a:r>
              <a:rPr b="0">
                <a:solidFill>
                  <a:srgbClr val="000000"/>
                </a:solidFill>
              </a:rPr>
              <a:t>with </a:t>
            </a:r>
            <a:r>
              <a:rPr>
                <a:solidFill>
                  <a:srgbClr val="00B0F0"/>
                </a:solidFill>
              </a:rPr>
              <a:t>spiritual</a:t>
            </a:r>
            <a:r>
              <a:rPr b="0">
                <a:solidFill>
                  <a:srgbClr val="000000"/>
                </a:solidFill>
              </a:rPr>
              <a:t> </a:t>
            </a:r>
            <a:r>
              <a:rPr>
                <a:solidFill>
                  <a:srgbClr val="00B0F0"/>
                </a:solidFill>
              </a:rPr>
              <a:t>growth</a:t>
            </a:r>
            <a:r>
              <a:rPr b="0">
                <a:solidFill>
                  <a:srgbClr val="000000"/>
                </a:solidFill>
              </a:rPr>
              <a:t>. </a:t>
            </a:r>
            <a:r>
              <a:rPr>
                <a:solidFill>
                  <a:srgbClr val="00C8A2"/>
                </a:solidFill>
              </a:rPr>
              <a:t>Follow</a:t>
            </a:r>
            <a:r>
              <a:rPr b="0">
                <a:solidFill>
                  <a:srgbClr val="000000"/>
                </a:solidFill>
              </a:rPr>
              <a:t> the </a:t>
            </a:r>
            <a:r>
              <a:t>example</a:t>
            </a:r>
            <a:r>
              <a:rPr b="0">
                <a:solidFill>
                  <a:srgbClr val="000000"/>
                </a:solidFill>
              </a:rPr>
              <a:t> of </a:t>
            </a:r>
            <a:r>
              <a:rPr>
                <a:solidFill>
                  <a:srgbClr val="00B0F0"/>
                </a:solidFill>
              </a:rPr>
              <a:t>Jesus</a:t>
            </a:r>
            <a:r>
              <a:rPr b="0">
                <a:solidFill>
                  <a:srgbClr val="000000"/>
                </a:solidFill>
              </a:rPr>
              <a:t>.</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257"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Be holy in your conduct </a:t>
            </a:r>
            <a:r>
              <a:rPr b="1">
                <a:solidFill>
                  <a:srgbClr val="FF0000"/>
                </a:solidFill>
              </a:rPr>
              <a:t>1 Peter 1:14-16</a:t>
            </a:r>
            <a:r>
              <a:t>; </a:t>
            </a:r>
            <a:r>
              <a:rPr b="1">
                <a:solidFill>
                  <a:srgbClr val="FF0000"/>
                </a:solidFill>
              </a:rPr>
              <a:t>Galatians 5:16-21</a:t>
            </a:r>
          </a:p>
        </p:txBody>
      </p:sp>
      <p:grpSp>
        <p:nvGrpSpPr>
          <p:cNvPr id="260" name="Rectangle 3"/>
          <p:cNvGrpSpPr/>
          <p:nvPr/>
        </p:nvGrpSpPr>
        <p:grpSpPr>
          <a:xfrm>
            <a:off x="3633216" y="1280159"/>
            <a:ext cx="17117568" cy="11247122"/>
            <a:chOff x="0" y="0"/>
            <a:chExt cx="17117567" cy="11247120"/>
          </a:xfrm>
        </p:grpSpPr>
        <p:sp>
          <p:nvSpPr>
            <p:cNvPr id="258"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59" name="1 Peter 1:14-16…"/>
            <p:cNvSpPr txBox="1"/>
            <p:nvPr/>
          </p:nvSpPr>
          <p:spPr>
            <a:xfrm>
              <a:off x="251206" y="1467897"/>
              <a:ext cx="16615156" cy="83113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1 Peter 1:14-16</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14  As obedient children, not fashioning yourselves according to the former lusts in your ignorance:</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15  But as he which hath called you is holy, so be ye holy in all manner of conversation;</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16  Because it is written, Be ye holy; for I am holy.</a:t>
              </a:r>
            </a:p>
          </p:txBody>
        </p:sp>
      </p:grpSp>
      <p:grpSp>
        <p:nvGrpSpPr>
          <p:cNvPr id="263" name="Rectangle 4"/>
          <p:cNvGrpSpPr/>
          <p:nvPr/>
        </p:nvGrpSpPr>
        <p:grpSpPr>
          <a:xfrm>
            <a:off x="3633216" y="1280159"/>
            <a:ext cx="17117568" cy="11247122"/>
            <a:chOff x="0" y="0"/>
            <a:chExt cx="17117567" cy="11247120"/>
          </a:xfrm>
        </p:grpSpPr>
        <p:sp>
          <p:nvSpPr>
            <p:cNvPr id="261"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62" name="Galatians 5:16-21…"/>
            <p:cNvSpPr txBox="1"/>
            <p:nvPr/>
          </p:nvSpPr>
          <p:spPr>
            <a:xfrm>
              <a:off x="251206" y="972597"/>
              <a:ext cx="16615156" cy="9301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Galatians 5:16-21</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16  This I say then, Walk in the Spirit, and ye shall not fulfil the lust of the flesh.</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17  For the flesh lusteth against the Spirit, and the Spirit against the flesh: and these are contrary the one to the other: so that ye cannot do the things that ye would.</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18  But if ye be led of the Spirit, ye are not under the law.</a:t>
              </a:r>
            </a:p>
          </p:txBody>
        </p:sp>
      </p:grpSp>
      <p:grpSp>
        <p:nvGrpSpPr>
          <p:cNvPr id="266" name="Rectangle 5"/>
          <p:cNvGrpSpPr/>
          <p:nvPr/>
        </p:nvGrpSpPr>
        <p:grpSpPr>
          <a:xfrm>
            <a:off x="3633216" y="1280159"/>
            <a:ext cx="17117568" cy="11247122"/>
            <a:chOff x="0" y="0"/>
            <a:chExt cx="17117567" cy="11247120"/>
          </a:xfrm>
        </p:grpSpPr>
        <p:sp>
          <p:nvSpPr>
            <p:cNvPr id="264"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65" name="19  Now the works of the flesh are manifest, which are these; Adultery, fornication, uncleanness, lasciviousness,…"/>
            <p:cNvSpPr txBox="1"/>
            <p:nvPr/>
          </p:nvSpPr>
          <p:spPr>
            <a:xfrm>
              <a:off x="251206" y="3017297"/>
              <a:ext cx="16615156" cy="52125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0"/>
                </a:spcBef>
                <a:defRPr>
                  <a:solidFill>
                    <a:srgbClr val="000000"/>
                  </a:solidFill>
                  <a:latin typeface="Calibri"/>
                  <a:ea typeface="Calibri"/>
                  <a:cs typeface="Calibri"/>
                  <a:sym typeface="Calibri"/>
                </a:defRPr>
              </a:pPr>
              <a:r>
                <a:t>19  Now the works of the flesh are manifest, which are these; Adultery, fornication, uncleanness, lasciviousness,</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20  Idolatry, witchcraft, hatred, variance, emulations, wrath, strife, seditions, heresies,</a:t>
              </a:r>
            </a:p>
          </p:txBody>
        </p:sp>
      </p:grpSp>
      <p:grpSp>
        <p:nvGrpSpPr>
          <p:cNvPr id="269" name="Rectangle 6"/>
          <p:cNvGrpSpPr/>
          <p:nvPr/>
        </p:nvGrpSpPr>
        <p:grpSpPr>
          <a:xfrm>
            <a:off x="3633216" y="1280159"/>
            <a:ext cx="17117568" cy="11247122"/>
            <a:chOff x="0" y="0"/>
            <a:chExt cx="17117567" cy="11247120"/>
          </a:xfrm>
        </p:grpSpPr>
        <p:sp>
          <p:nvSpPr>
            <p:cNvPr id="267"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Calibri"/>
                  <a:ea typeface="Calibri"/>
                  <a:cs typeface="Calibri"/>
                  <a:sym typeface="Calibri"/>
                </a:defRPr>
              </a:pPr>
            </a:p>
          </p:txBody>
        </p:sp>
        <p:sp>
          <p:nvSpPr>
            <p:cNvPr id="268" name="21  Envyings, murders, drunkenness, revellings, and such like: of the which I tell you before, as I have also told you in time past, that they which do such things shall not inherit the kingdom of God."/>
            <p:cNvSpPr txBox="1"/>
            <p:nvPr/>
          </p:nvSpPr>
          <p:spPr>
            <a:xfrm>
              <a:off x="251206" y="3017297"/>
              <a:ext cx="16615156" cy="52125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lvl1pPr algn="ctr" defTabSz="1828800">
                <a:lnSpc>
                  <a:spcPct val="100000"/>
                </a:lnSpc>
                <a:spcBef>
                  <a:spcPts val="0"/>
                </a:spcBef>
                <a:defRPr>
                  <a:solidFill>
                    <a:srgbClr val="000000"/>
                  </a:solidFill>
                  <a:latin typeface="Calibri"/>
                  <a:ea typeface="Calibri"/>
                  <a:cs typeface="Calibri"/>
                  <a:sym typeface="Calibri"/>
                </a:defRPr>
              </a:lvl1pPr>
            </a:lstStyle>
            <a:p>
              <a:pPr/>
              <a:r>
                <a:t>21  Envyings, murders, drunkenness, revellings, and such like: of the which I tell you before, as I have also told you in time past, that they which do such things shall not inherit the kingdom of God.</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60"/>
                                        </p:tgtEl>
                                        <p:attrNameLst>
                                          <p:attrName>style.visibility</p:attrName>
                                        </p:attrNameLst>
                                      </p:cBhvr>
                                      <p:to>
                                        <p:strVal val="visible"/>
                                      </p:to>
                                    </p:set>
                                    <p:animEffect filter="fade" transition="in">
                                      <p:cBhvr>
                                        <p:cTn id="7" dur="200"/>
                                        <p:tgtEl>
                                          <p:spTgt spid="260"/>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63"/>
                                        </p:tgtEl>
                                        <p:attrNameLst>
                                          <p:attrName>style.visibility</p:attrName>
                                        </p:attrNameLst>
                                      </p:cBhvr>
                                      <p:to>
                                        <p:strVal val="visible"/>
                                      </p:to>
                                    </p:set>
                                    <p:animEffect filter="fade" transition="in">
                                      <p:cBhvr>
                                        <p:cTn id="12" dur="200"/>
                                        <p:tgtEl>
                                          <p:spTgt spid="263"/>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266"/>
                                        </p:tgtEl>
                                        <p:attrNameLst>
                                          <p:attrName>style.visibility</p:attrName>
                                        </p:attrNameLst>
                                      </p:cBhvr>
                                      <p:to>
                                        <p:strVal val="visible"/>
                                      </p:to>
                                    </p:set>
                                    <p:animEffect filter="fade" transition="in">
                                      <p:cBhvr>
                                        <p:cTn id="17" dur="200"/>
                                        <p:tgtEl>
                                          <p:spTgt spid="266"/>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4" fill="hold">
                                  <p:stCondLst>
                                    <p:cond delay="0"/>
                                  </p:stCondLst>
                                  <p:iterate type="el" backwards="0">
                                    <p:tmAbs val="0"/>
                                  </p:iterate>
                                  <p:childTnLst>
                                    <p:set>
                                      <p:cBhvr>
                                        <p:cTn id="21" fill="hold"/>
                                        <p:tgtEl>
                                          <p:spTgt spid="269"/>
                                        </p:tgtEl>
                                        <p:attrNameLst>
                                          <p:attrName>style.visibility</p:attrName>
                                        </p:attrNameLst>
                                      </p:cBhvr>
                                      <p:to>
                                        <p:strVal val="visible"/>
                                      </p:to>
                                    </p:set>
                                    <p:animEffect filter="fade" transition="in">
                                      <p:cBhvr>
                                        <p:cTn id="22" dur="2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0" grpId="1"/>
      <p:bldP build="whole" bldLvl="1" animBg="1" rev="0" advAuto="0" spid="269" grpId="4"/>
      <p:bldP build="whole" bldLvl="1" animBg="1" rev="0" advAuto="0" spid="266" grpId="3"/>
      <p:bldP build="whole" bldLvl="1" animBg="1" rev="0" advAuto="0" spid="263" grpId="2"/>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272"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Don’t be a stumblingblock to others </a:t>
            </a:r>
            <a:r>
              <a:rPr b="1">
                <a:solidFill>
                  <a:srgbClr val="FF0000"/>
                </a:solidFill>
              </a:rPr>
              <a:t>1 Corinthians 10:31-33</a:t>
            </a:r>
          </a:p>
        </p:txBody>
      </p:sp>
      <p:grpSp>
        <p:nvGrpSpPr>
          <p:cNvPr id="275" name="Rectangle 3"/>
          <p:cNvGrpSpPr/>
          <p:nvPr/>
        </p:nvGrpSpPr>
        <p:grpSpPr>
          <a:xfrm>
            <a:off x="3633216" y="1280159"/>
            <a:ext cx="17117568" cy="11247122"/>
            <a:chOff x="0" y="0"/>
            <a:chExt cx="17117567" cy="11247120"/>
          </a:xfrm>
        </p:grpSpPr>
        <p:sp>
          <p:nvSpPr>
            <p:cNvPr id="273"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74" name="1 Corinthians 10:31-33…"/>
            <p:cNvSpPr txBox="1"/>
            <p:nvPr/>
          </p:nvSpPr>
          <p:spPr>
            <a:xfrm>
              <a:off x="251206" y="1467897"/>
              <a:ext cx="16615156" cy="83113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1 Corinthians 10:31-33</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31  Whether therefore ye eat, or drink, or whatsoever ye do, do all to the glory of God.</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32  Give none offence, neither to the Jews, nor to the Gentiles, nor to the church of God:</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33  Even as I please all men in all things, not seeking mine own profit, but the profit of many, that they may be saved.</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75"/>
                                        </p:tgtEl>
                                        <p:attrNameLst>
                                          <p:attrName>style.visibility</p:attrName>
                                        </p:attrNameLst>
                                      </p:cBhvr>
                                      <p:to>
                                        <p:strVal val="visible"/>
                                      </p:to>
                                    </p:set>
                                    <p:animEffect filter="fade" transition="in">
                                      <p:cBhvr>
                                        <p:cTn id="7" dur="200"/>
                                        <p:tgtEl>
                                          <p:spTgt spid="2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5"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278" name="TextBox 2"/>
          <p:cNvSpPr txBox="1"/>
          <p:nvPr/>
        </p:nvSpPr>
        <p:spPr>
          <a:xfrm>
            <a:off x="3779520" y="2286000"/>
            <a:ext cx="16824960" cy="33338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Be balanced; don’t over-commit yourself to innocent activities </a:t>
            </a:r>
            <a:r>
              <a:rPr b="1">
                <a:solidFill>
                  <a:srgbClr val="FF0000"/>
                </a:solidFill>
              </a:rPr>
              <a:t>Luke 8:14</a:t>
            </a:r>
            <a:r>
              <a:t>; </a:t>
            </a:r>
            <a:r>
              <a:rPr b="1">
                <a:solidFill>
                  <a:srgbClr val="FF0000"/>
                </a:solidFill>
              </a:rPr>
              <a:t>Ephesians 5:15-17</a:t>
            </a:r>
          </a:p>
        </p:txBody>
      </p:sp>
      <p:grpSp>
        <p:nvGrpSpPr>
          <p:cNvPr id="281" name="Rectangle 3"/>
          <p:cNvGrpSpPr/>
          <p:nvPr/>
        </p:nvGrpSpPr>
        <p:grpSpPr>
          <a:xfrm>
            <a:off x="3633216" y="1280159"/>
            <a:ext cx="17117568" cy="11247122"/>
            <a:chOff x="0" y="0"/>
            <a:chExt cx="17117567" cy="11247120"/>
          </a:xfrm>
        </p:grpSpPr>
        <p:sp>
          <p:nvSpPr>
            <p:cNvPr id="279"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80" name="Luke 8:14…"/>
            <p:cNvSpPr txBox="1"/>
            <p:nvPr/>
          </p:nvSpPr>
          <p:spPr>
            <a:xfrm>
              <a:off x="251206" y="2953797"/>
              <a:ext cx="16615156" cy="53395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Luke 8:14</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14  And that which fell among thorns are they, which, when they have heard, go forth, and are choked with cares and riches and pleasures of this life, and bring no fruit to perfection.</a:t>
              </a:r>
            </a:p>
          </p:txBody>
        </p:sp>
      </p:grpSp>
      <p:grpSp>
        <p:nvGrpSpPr>
          <p:cNvPr id="284" name="Rectangle 4"/>
          <p:cNvGrpSpPr/>
          <p:nvPr/>
        </p:nvGrpSpPr>
        <p:grpSpPr>
          <a:xfrm>
            <a:off x="3633216" y="1280159"/>
            <a:ext cx="17117568" cy="11247122"/>
            <a:chOff x="0" y="0"/>
            <a:chExt cx="17117567" cy="11247120"/>
          </a:xfrm>
        </p:grpSpPr>
        <p:sp>
          <p:nvSpPr>
            <p:cNvPr id="282"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83" name="Ephesians 5:15-17…"/>
            <p:cNvSpPr txBox="1"/>
            <p:nvPr/>
          </p:nvSpPr>
          <p:spPr>
            <a:xfrm>
              <a:off x="251206" y="1963197"/>
              <a:ext cx="16615156" cy="73207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Ephesians 5:15-17</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15  See then that ye walk circumspectly, not as fools, but as wise,</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16  Redeeming the time, because the days are evil.</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17  Wherefore be ye not unwise, but understanding what the will of the Lord is.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81"/>
                                        </p:tgtEl>
                                        <p:attrNameLst>
                                          <p:attrName>style.visibility</p:attrName>
                                        </p:attrNameLst>
                                      </p:cBhvr>
                                      <p:to>
                                        <p:strVal val="visible"/>
                                      </p:to>
                                    </p:set>
                                    <p:animEffect filter="fade" transition="in">
                                      <p:cBhvr>
                                        <p:cTn id="7" dur="200"/>
                                        <p:tgtEl>
                                          <p:spTgt spid="28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84"/>
                                        </p:tgtEl>
                                        <p:attrNameLst>
                                          <p:attrName>style.visibility</p:attrName>
                                        </p:attrNameLst>
                                      </p:cBhvr>
                                      <p:to>
                                        <p:strVal val="visible"/>
                                      </p:to>
                                    </p:set>
                                    <p:animEffect filter="fade" transition="in">
                                      <p:cBhvr>
                                        <p:cTn id="12" dur="200"/>
                                        <p:tgtEl>
                                          <p:spTgt spid="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1" grpId="1"/>
      <p:bldP build="whole" bldLvl="1" animBg="1" rev="0" advAuto="0" spid="284" grpId="2"/>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287" name="TextBox 2"/>
          <p:cNvSpPr txBox="1"/>
          <p:nvPr/>
        </p:nvSpPr>
        <p:spPr>
          <a:xfrm>
            <a:off x="3779520" y="2286000"/>
            <a:ext cx="16824960" cy="33338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Opportunity to multi-task (strengthen relationship with God or Christians) </a:t>
            </a:r>
            <a:r>
              <a:rPr b="1">
                <a:solidFill>
                  <a:srgbClr val="FF0000"/>
                </a:solidFill>
              </a:rPr>
              <a:t>Deuteronomy 6:7</a:t>
            </a:r>
          </a:p>
        </p:txBody>
      </p:sp>
      <p:grpSp>
        <p:nvGrpSpPr>
          <p:cNvPr id="290" name="Rectangle 3"/>
          <p:cNvGrpSpPr/>
          <p:nvPr/>
        </p:nvGrpSpPr>
        <p:grpSpPr>
          <a:xfrm>
            <a:off x="3633216" y="1280159"/>
            <a:ext cx="17117568" cy="11247122"/>
            <a:chOff x="0" y="0"/>
            <a:chExt cx="17117567" cy="11247120"/>
          </a:xfrm>
        </p:grpSpPr>
        <p:sp>
          <p:nvSpPr>
            <p:cNvPr id="288"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89" name="Deuteronomy 6:7…"/>
            <p:cNvSpPr txBox="1"/>
            <p:nvPr/>
          </p:nvSpPr>
          <p:spPr>
            <a:xfrm>
              <a:off x="251206" y="2458497"/>
              <a:ext cx="16615156" cy="63301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Deuteronomy 6:7</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7  And thou shalt teach them diligently unto thy children, and shalt talk of them when thou sittest in thine house, and when thou walkest by the way, and when thou liest down, and when thou risest up.</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90"/>
                                        </p:tgtEl>
                                        <p:attrNameLst>
                                          <p:attrName>style.visibility</p:attrName>
                                        </p:attrNameLst>
                                      </p:cBhvr>
                                      <p:to>
                                        <p:strVal val="visible"/>
                                      </p:to>
                                    </p:set>
                                    <p:animEffect filter="fade" transition="in">
                                      <p:cBhvr>
                                        <p:cTn id="7" dur="200"/>
                                        <p:tgtEl>
                                          <p:spTgt spid="2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0"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293"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Beware of evil companions </a:t>
            </a:r>
            <a:r>
              <a:rPr b="1">
                <a:solidFill>
                  <a:srgbClr val="FF0000"/>
                </a:solidFill>
              </a:rPr>
              <a:t>1 Corinthians 15:33</a:t>
            </a:r>
          </a:p>
        </p:txBody>
      </p:sp>
      <p:grpSp>
        <p:nvGrpSpPr>
          <p:cNvPr id="296" name="Rectangle 3"/>
          <p:cNvGrpSpPr/>
          <p:nvPr/>
        </p:nvGrpSpPr>
        <p:grpSpPr>
          <a:xfrm>
            <a:off x="3633216" y="1280159"/>
            <a:ext cx="17117568" cy="11247122"/>
            <a:chOff x="0" y="0"/>
            <a:chExt cx="17117567" cy="11247120"/>
          </a:xfrm>
        </p:grpSpPr>
        <p:sp>
          <p:nvSpPr>
            <p:cNvPr id="294"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295" name="1 Corinthians 15:33…"/>
            <p:cNvSpPr txBox="1"/>
            <p:nvPr/>
          </p:nvSpPr>
          <p:spPr>
            <a:xfrm>
              <a:off x="251206" y="3944397"/>
              <a:ext cx="16615156" cy="33583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1 Corinthians 15:33</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33  Be not deceived: evil communications corrupt good manners.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96"/>
                                        </p:tgtEl>
                                        <p:attrNameLst>
                                          <p:attrName>style.visibility</p:attrName>
                                        </p:attrNameLst>
                                      </p:cBhvr>
                                      <p:to>
                                        <p:strVal val="visible"/>
                                      </p:to>
                                    </p:set>
                                    <p:animEffect filter="fade" transition="in">
                                      <p:cBhvr>
                                        <p:cTn id="7" dur="200"/>
                                        <p:tgtEl>
                                          <p:spTgt spid="2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6"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299" name="TextBox 2"/>
          <p:cNvSpPr txBox="1"/>
          <p:nvPr/>
        </p:nvSpPr>
        <p:spPr>
          <a:xfrm>
            <a:off x="3779520" y="2286000"/>
            <a:ext cx="16824960" cy="33338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Make sure your time doing what you want does not cause you to procrastinate </a:t>
            </a:r>
            <a:r>
              <a:rPr b="1">
                <a:solidFill>
                  <a:srgbClr val="FF0000"/>
                </a:solidFill>
              </a:rPr>
              <a:t>James 4:13-17</a:t>
            </a:r>
          </a:p>
        </p:txBody>
      </p:sp>
      <p:grpSp>
        <p:nvGrpSpPr>
          <p:cNvPr id="302" name="Rectangle 3"/>
          <p:cNvGrpSpPr/>
          <p:nvPr/>
        </p:nvGrpSpPr>
        <p:grpSpPr>
          <a:xfrm>
            <a:off x="3633216" y="1280159"/>
            <a:ext cx="17117568" cy="11247122"/>
            <a:chOff x="0" y="0"/>
            <a:chExt cx="17117567" cy="11247120"/>
          </a:xfrm>
        </p:grpSpPr>
        <p:sp>
          <p:nvSpPr>
            <p:cNvPr id="300"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01" name="James 4:13-17…"/>
            <p:cNvSpPr txBox="1"/>
            <p:nvPr/>
          </p:nvSpPr>
          <p:spPr>
            <a:xfrm>
              <a:off x="251206" y="1467897"/>
              <a:ext cx="16615156" cy="83113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James 4:13-17</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13  Go to now, ye that say, To day or to morrow we will go into such a city, and continue there a year, and buy and sell, and get gain:</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14  Whereas ye know not what shall be on the morrow. For what is your life? It is even a vapour, that appeareth for a little time, and then vanisheth away.</a:t>
              </a:r>
            </a:p>
          </p:txBody>
        </p:sp>
      </p:grpSp>
      <p:grpSp>
        <p:nvGrpSpPr>
          <p:cNvPr id="305" name="Rectangle 4"/>
          <p:cNvGrpSpPr/>
          <p:nvPr/>
        </p:nvGrpSpPr>
        <p:grpSpPr>
          <a:xfrm>
            <a:off x="3633216" y="1280159"/>
            <a:ext cx="17117568" cy="11247122"/>
            <a:chOff x="0" y="0"/>
            <a:chExt cx="17117567" cy="11247120"/>
          </a:xfrm>
        </p:grpSpPr>
        <p:sp>
          <p:nvSpPr>
            <p:cNvPr id="303"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04" name="15  For that ye ought to say, If the Lord will, we shall live, and do this, or that.…"/>
            <p:cNvSpPr txBox="1"/>
            <p:nvPr/>
          </p:nvSpPr>
          <p:spPr>
            <a:xfrm>
              <a:off x="251206" y="2521997"/>
              <a:ext cx="16615156" cy="62031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0"/>
                </a:spcBef>
                <a:defRPr>
                  <a:solidFill>
                    <a:srgbClr val="000000"/>
                  </a:solidFill>
                  <a:latin typeface="Calibri"/>
                  <a:ea typeface="Calibri"/>
                  <a:cs typeface="Calibri"/>
                  <a:sym typeface="Calibri"/>
                </a:defRPr>
              </a:pPr>
              <a:r>
                <a:t>15  For that ye ought to say, If the Lord will, we shall live, and do this, or that.</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16  But now ye rejoice in your boastings: all such rejoicing is evil.</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17  Therefore to him that knoweth to do good, and doeth it not, to him it is sin.</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02"/>
                                        </p:tgtEl>
                                        <p:attrNameLst>
                                          <p:attrName>style.visibility</p:attrName>
                                        </p:attrNameLst>
                                      </p:cBhvr>
                                      <p:to>
                                        <p:strVal val="visible"/>
                                      </p:to>
                                    </p:set>
                                    <p:animEffect filter="fade" transition="in">
                                      <p:cBhvr>
                                        <p:cTn id="7" dur="200"/>
                                        <p:tgtEl>
                                          <p:spTgt spid="30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305"/>
                                        </p:tgtEl>
                                        <p:attrNameLst>
                                          <p:attrName>style.visibility</p:attrName>
                                        </p:attrNameLst>
                                      </p:cBhvr>
                                      <p:to>
                                        <p:strVal val="visible"/>
                                      </p:to>
                                    </p:set>
                                    <p:animEffect filter="fade" transition="in">
                                      <p:cBhvr>
                                        <p:cTn id="12" dur="200"/>
                                        <p:tgtEl>
                                          <p:spTgt spid="3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2" grpId="1"/>
      <p:bldP build="whole" bldLvl="1" animBg="1" rev="0" advAuto="0" spid="305" grpId="2"/>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308"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Don’t get addicted to hobbies or pursuit of pleasure </a:t>
            </a:r>
            <a:r>
              <a:rPr b="1">
                <a:solidFill>
                  <a:srgbClr val="FF0000"/>
                </a:solidFill>
              </a:rPr>
              <a:t>1 Corinthians 6:12</a:t>
            </a:r>
          </a:p>
        </p:txBody>
      </p:sp>
      <p:grpSp>
        <p:nvGrpSpPr>
          <p:cNvPr id="311" name="Rectangle 3"/>
          <p:cNvGrpSpPr/>
          <p:nvPr/>
        </p:nvGrpSpPr>
        <p:grpSpPr>
          <a:xfrm>
            <a:off x="3633216" y="1280159"/>
            <a:ext cx="17117568" cy="11247122"/>
            <a:chOff x="0" y="0"/>
            <a:chExt cx="17117567" cy="11247120"/>
          </a:xfrm>
        </p:grpSpPr>
        <p:sp>
          <p:nvSpPr>
            <p:cNvPr id="309"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10" name="1 Corinthians 6:12…"/>
            <p:cNvSpPr txBox="1"/>
            <p:nvPr/>
          </p:nvSpPr>
          <p:spPr>
            <a:xfrm>
              <a:off x="251206" y="3449097"/>
              <a:ext cx="16615156" cy="4348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1 Corinthians 6:12</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12  All things are lawful unto me, but all things are not expedient: all things are lawful for me, but I will not be brought under the power of any.</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11"/>
                                        </p:tgtEl>
                                        <p:attrNameLst>
                                          <p:attrName>style.visibility</p:attrName>
                                        </p:attrNameLst>
                                      </p:cBhvr>
                                      <p:to>
                                        <p:strVal val="visible"/>
                                      </p:to>
                                    </p:set>
                                    <p:animEffect filter="fade" transition="in">
                                      <p:cBhvr>
                                        <p:cTn id="7" dur="200"/>
                                        <p:tgtEl>
                                          <p:spTgt spid="3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1"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314"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lnSpc>
                <a:spcPct val="100000"/>
              </a:lnSpc>
              <a:spcBef>
                <a:spcPts val="0"/>
              </a:spcBef>
              <a:defRPr sz="7200">
                <a:solidFill>
                  <a:srgbClr val="000000"/>
                </a:solidFill>
                <a:latin typeface="Calibri"/>
                <a:ea typeface="Calibri"/>
                <a:cs typeface="Calibri"/>
                <a:sym typeface="Calibri"/>
              </a:defRPr>
            </a:lvl1pPr>
          </a:lstStyle>
          <a:p>
            <a:pPr/>
            <a:r>
              <a:t>Turn your “must do” to become your “want to”</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317" name="TextBox 2"/>
          <p:cNvSpPr txBox="1"/>
          <p:nvPr/>
        </p:nvSpPr>
        <p:spPr>
          <a:xfrm>
            <a:off x="3779520" y="2286000"/>
            <a:ext cx="16824960" cy="22162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Focus on what you must do for eternal life more than earthly life </a:t>
            </a:r>
            <a:r>
              <a:rPr b="1">
                <a:solidFill>
                  <a:srgbClr val="FF0000"/>
                </a:solidFill>
              </a:rPr>
              <a:t>Matthew 6:33</a:t>
            </a:r>
          </a:p>
        </p:txBody>
      </p:sp>
      <p:grpSp>
        <p:nvGrpSpPr>
          <p:cNvPr id="320" name="Rectangle 3"/>
          <p:cNvGrpSpPr/>
          <p:nvPr/>
        </p:nvGrpSpPr>
        <p:grpSpPr>
          <a:xfrm>
            <a:off x="3633216" y="1280159"/>
            <a:ext cx="17117568" cy="11247122"/>
            <a:chOff x="0" y="0"/>
            <a:chExt cx="17117567" cy="11247120"/>
          </a:xfrm>
        </p:grpSpPr>
        <p:sp>
          <p:nvSpPr>
            <p:cNvPr id="318"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19" name="Matthew 6:33…"/>
            <p:cNvSpPr txBox="1"/>
            <p:nvPr/>
          </p:nvSpPr>
          <p:spPr>
            <a:xfrm>
              <a:off x="251206" y="3449097"/>
              <a:ext cx="16615156" cy="43489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Matthew 6:33</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33  But seek ye first the kingdom of God, and his righteousness; and all these things shall be added unto you.</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20"/>
                                        </p:tgtEl>
                                        <p:attrNameLst>
                                          <p:attrName>style.visibility</p:attrName>
                                        </p:attrNameLst>
                                      </p:cBhvr>
                                      <p:to>
                                        <p:strVal val="visible"/>
                                      </p:to>
                                    </p:set>
                                    <p:animEffect filter="fade" transition="in">
                                      <p:cBhvr>
                                        <p:cTn id="7" dur="200"/>
                                        <p:tgtEl>
                                          <p:spTgt spid="3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0"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TextBox 1"/>
          <p:cNvSpPr txBox="1"/>
          <p:nvPr/>
        </p:nvSpPr>
        <p:spPr>
          <a:xfrm>
            <a:off x="5454987" y="0"/>
            <a:ext cx="13474026" cy="109867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lnSpc>
                <a:spcPct val="100000"/>
              </a:lnSpc>
              <a:spcBef>
                <a:spcPts val="0"/>
              </a:spcBef>
              <a:defRPr b="1" sz="7200">
                <a:solidFill>
                  <a:srgbClr val="00B050"/>
                </a:solidFill>
                <a:latin typeface="Calibri"/>
                <a:ea typeface="Calibri"/>
                <a:cs typeface="Calibri"/>
                <a:sym typeface="Calibri"/>
              </a:defRPr>
            </a:lvl1pPr>
          </a:lstStyle>
          <a:p>
            <a:pPr/>
            <a:r>
              <a:t>Principles to Follow with Free Time</a:t>
            </a:r>
          </a:p>
        </p:txBody>
      </p:sp>
      <p:sp>
        <p:nvSpPr>
          <p:cNvPr id="323" name="TextBox 2"/>
          <p:cNvSpPr txBox="1"/>
          <p:nvPr/>
        </p:nvSpPr>
        <p:spPr>
          <a:xfrm>
            <a:off x="3779520" y="2286000"/>
            <a:ext cx="16824960" cy="333387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lnSpc>
                <a:spcPct val="100000"/>
              </a:lnSpc>
              <a:spcBef>
                <a:spcPts val="0"/>
              </a:spcBef>
              <a:defRPr sz="7200">
                <a:solidFill>
                  <a:srgbClr val="000000"/>
                </a:solidFill>
                <a:latin typeface="Calibri"/>
                <a:ea typeface="Calibri"/>
                <a:cs typeface="Calibri"/>
                <a:sym typeface="Calibri"/>
              </a:defRPr>
            </a:pPr>
            <a:r>
              <a:t>Do not neglect what you must do </a:t>
            </a:r>
            <a:r>
              <a:rPr b="1">
                <a:solidFill>
                  <a:srgbClr val="FF0000"/>
                </a:solidFill>
              </a:rPr>
              <a:t>Acts 2:38</a:t>
            </a:r>
            <a:r>
              <a:t>; </a:t>
            </a:r>
            <a:r>
              <a:rPr b="1">
                <a:solidFill>
                  <a:srgbClr val="FF0000"/>
                </a:solidFill>
              </a:rPr>
              <a:t>Romans 10:9</a:t>
            </a:r>
            <a:r>
              <a:t>; </a:t>
            </a:r>
            <a:r>
              <a:rPr b="1">
                <a:solidFill>
                  <a:srgbClr val="FF0000"/>
                </a:solidFill>
              </a:rPr>
              <a:t>Hebrews 12:1-2</a:t>
            </a:r>
            <a:r>
              <a:t>; 3:12-13; 10:24-25</a:t>
            </a:r>
          </a:p>
        </p:txBody>
      </p:sp>
      <p:grpSp>
        <p:nvGrpSpPr>
          <p:cNvPr id="326" name="Rectangle 3"/>
          <p:cNvGrpSpPr/>
          <p:nvPr/>
        </p:nvGrpSpPr>
        <p:grpSpPr>
          <a:xfrm>
            <a:off x="3633216" y="1280159"/>
            <a:ext cx="17117568" cy="11247122"/>
            <a:chOff x="0" y="0"/>
            <a:chExt cx="17117567" cy="11247120"/>
          </a:xfrm>
        </p:grpSpPr>
        <p:sp>
          <p:nvSpPr>
            <p:cNvPr id="324"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25" name="Acts 2:38…"/>
            <p:cNvSpPr txBox="1"/>
            <p:nvPr/>
          </p:nvSpPr>
          <p:spPr>
            <a:xfrm>
              <a:off x="251206" y="413797"/>
              <a:ext cx="16615156" cy="104195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Acts 2:38</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38  Then Peter said unto them, Repent, and be baptized every one of you in the name of Jesus Christ for the remission of sins, and ye shall receive the gift of the Holy Ghost.</a:t>
              </a:r>
              <a:endParaRPr>
                <a:solidFill>
                  <a:srgbClr val="FFFFFF"/>
                </a:solidFill>
              </a:endParaRPr>
            </a:p>
            <a:p>
              <a:pPr defTabSz="1828800">
                <a:lnSpc>
                  <a:spcPct val="100000"/>
                </a:lnSpc>
                <a:spcBef>
                  <a:spcPts val="1000"/>
                </a:spcBef>
                <a:defRPr b="1">
                  <a:solidFill>
                    <a:srgbClr val="FF0000"/>
                  </a:solidFill>
                  <a:latin typeface="Calibri"/>
                  <a:ea typeface="Calibri"/>
                  <a:cs typeface="Calibri"/>
                  <a:sym typeface="Calibri"/>
                </a:defRPr>
              </a:pPr>
              <a:r>
                <a:t>Romans 10:9</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9  That if thou shalt confess with thy mouth the Lord Jesus, and shalt believe in thine heart that God hath raised him from the dead, thou shalt be saved.</a:t>
              </a:r>
            </a:p>
          </p:txBody>
        </p:sp>
      </p:grpSp>
      <p:grpSp>
        <p:nvGrpSpPr>
          <p:cNvPr id="329" name="Rectangle 4"/>
          <p:cNvGrpSpPr/>
          <p:nvPr/>
        </p:nvGrpSpPr>
        <p:grpSpPr>
          <a:xfrm>
            <a:off x="3633216" y="1280159"/>
            <a:ext cx="17117568" cy="11247122"/>
            <a:chOff x="0" y="0"/>
            <a:chExt cx="17117567" cy="11247120"/>
          </a:xfrm>
        </p:grpSpPr>
        <p:sp>
          <p:nvSpPr>
            <p:cNvPr id="327"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28" name="Hebrews 12:1-2…"/>
            <p:cNvSpPr txBox="1"/>
            <p:nvPr/>
          </p:nvSpPr>
          <p:spPr>
            <a:xfrm>
              <a:off x="251206" y="2458497"/>
              <a:ext cx="16615156" cy="63301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Hebrews 12:1-2</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  Wherefore seeing we also are compassed about with so great a cloud of witnesses, let us lay aside every weight, and the sin which doth so easily beset us, and let us run with patience the race that is set before us,</a:t>
              </a:r>
            </a:p>
          </p:txBody>
        </p:sp>
      </p:grpSp>
      <p:grpSp>
        <p:nvGrpSpPr>
          <p:cNvPr id="332" name="Rectangle 5"/>
          <p:cNvGrpSpPr/>
          <p:nvPr/>
        </p:nvGrpSpPr>
        <p:grpSpPr>
          <a:xfrm>
            <a:off x="3633216" y="1280159"/>
            <a:ext cx="17117568" cy="11247122"/>
            <a:chOff x="0" y="0"/>
            <a:chExt cx="17117567" cy="11247120"/>
          </a:xfrm>
        </p:grpSpPr>
        <p:sp>
          <p:nvSpPr>
            <p:cNvPr id="330"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algn="ctr" defTabSz="1828800">
                <a:lnSpc>
                  <a:spcPct val="100000"/>
                </a:lnSpc>
                <a:spcBef>
                  <a:spcPts val="0"/>
                </a:spcBef>
                <a:defRPr sz="3600">
                  <a:solidFill>
                    <a:srgbClr val="FFFFFF"/>
                  </a:solidFill>
                  <a:latin typeface="Calibri"/>
                  <a:ea typeface="Calibri"/>
                  <a:cs typeface="Calibri"/>
                  <a:sym typeface="Calibri"/>
                </a:defRPr>
              </a:pPr>
            </a:p>
          </p:txBody>
        </p:sp>
        <p:sp>
          <p:nvSpPr>
            <p:cNvPr id="331" name="2  Looking unto Jesus the author and finisher of our faith; who for the joy that was set before him endured the cross, despising the shame, and is set down at the right hand of the throne of God."/>
            <p:cNvSpPr txBox="1"/>
            <p:nvPr/>
          </p:nvSpPr>
          <p:spPr>
            <a:xfrm>
              <a:off x="251206" y="3017297"/>
              <a:ext cx="16615156" cy="52125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lvl1pPr algn="ctr" defTabSz="1828800">
                <a:lnSpc>
                  <a:spcPct val="100000"/>
                </a:lnSpc>
                <a:spcBef>
                  <a:spcPts val="0"/>
                </a:spcBef>
                <a:defRPr>
                  <a:solidFill>
                    <a:srgbClr val="000000"/>
                  </a:solidFill>
                  <a:latin typeface="Calibri"/>
                  <a:ea typeface="Calibri"/>
                  <a:cs typeface="Calibri"/>
                  <a:sym typeface="Calibri"/>
                </a:defRPr>
              </a:lvl1pPr>
            </a:lstStyle>
            <a:p>
              <a:pPr/>
              <a:r>
                <a:t>2  Looking unto Jesus the author and finisher of our faith; who for the joy that was set before him endured the cross, despising the shame, and is set down at the right hand of the throne of God.</a:t>
              </a:r>
            </a:p>
          </p:txBody>
        </p:sp>
      </p:grpSp>
      <p:grpSp>
        <p:nvGrpSpPr>
          <p:cNvPr id="335" name="Rectangle 6"/>
          <p:cNvGrpSpPr/>
          <p:nvPr/>
        </p:nvGrpSpPr>
        <p:grpSpPr>
          <a:xfrm>
            <a:off x="3633216" y="1280159"/>
            <a:ext cx="17117568" cy="11247122"/>
            <a:chOff x="0" y="0"/>
            <a:chExt cx="17117567" cy="11247120"/>
          </a:xfrm>
        </p:grpSpPr>
        <p:sp>
          <p:nvSpPr>
            <p:cNvPr id="333"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34" name="Hebrews 3:12-13…"/>
            <p:cNvSpPr txBox="1"/>
            <p:nvPr/>
          </p:nvSpPr>
          <p:spPr>
            <a:xfrm>
              <a:off x="251206" y="1963197"/>
              <a:ext cx="16615156" cy="73207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Hebrews 3:12-13</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12  Take heed, brethren, lest there be in any of you an evil heart of unbelief, in departing from the living God.</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13  But exhort one another daily, while it is called To day; lest any of you be hardened through the deceitfulness of sin.</a:t>
              </a:r>
            </a:p>
          </p:txBody>
        </p:sp>
      </p:grpSp>
      <p:grpSp>
        <p:nvGrpSpPr>
          <p:cNvPr id="338" name="Rectangle 7"/>
          <p:cNvGrpSpPr/>
          <p:nvPr/>
        </p:nvGrpSpPr>
        <p:grpSpPr>
          <a:xfrm>
            <a:off x="3633216" y="1280159"/>
            <a:ext cx="17117568" cy="11247122"/>
            <a:chOff x="0" y="0"/>
            <a:chExt cx="17117567" cy="11247120"/>
          </a:xfrm>
        </p:grpSpPr>
        <p:sp>
          <p:nvSpPr>
            <p:cNvPr id="336" name="Rectangle"/>
            <p:cNvSpPr/>
            <p:nvPr/>
          </p:nvSpPr>
          <p:spPr>
            <a:xfrm>
              <a:off x="0" y="-1"/>
              <a:ext cx="17117568" cy="11247122"/>
            </a:xfrm>
            <a:prstGeom prst="rect">
              <a:avLst/>
            </a:prstGeom>
            <a:solidFill>
              <a:srgbClr val="FFFFFF"/>
            </a:solidFill>
            <a:ln w="63500" cap="flat">
              <a:solidFill>
                <a:srgbClr val="FF0000"/>
              </a:solidFill>
              <a:prstDash val="solid"/>
              <a:round/>
            </a:ln>
            <a:effectLst>
              <a:outerShdw sx="100000" sy="100000" kx="0" ky="0" algn="b" rotWithShape="0" blurRad="76200" dist="38100" dir="5400000">
                <a:srgbClr val="000000">
                  <a:alpha val="35000"/>
                </a:srgbClr>
              </a:outerShdw>
            </a:effectLst>
          </p:spPr>
          <p:txBody>
            <a:bodyPr wrap="square" lIns="91439" tIns="91439" rIns="91439" bIns="91439" numCol="1" anchor="ctr">
              <a:noAutofit/>
            </a:bodyPr>
            <a:lstStyle/>
            <a:p>
              <a:pPr defTabSz="1828800">
                <a:lnSpc>
                  <a:spcPct val="100000"/>
                </a:lnSpc>
                <a:spcBef>
                  <a:spcPts val="0"/>
                </a:spcBef>
                <a:defRPr sz="3600">
                  <a:solidFill>
                    <a:srgbClr val="FFFFFF"/>
                  </a:solidFill>
                  <a:latin typeface="Calibri"/>
                  <a:ea typeface="Calibri"/>
                  <a:cs typeface="Calibri"/>
                  <a:sym typeface="Calibri"/>
                </a:defRPr>
              </a:pPr>
            </a:p>
          </p:txBody>
        </p:sp>
        <p:sp>
          <p:nvSpPr>
            <p:cNvPr id="337" name="Hebrews 10:24-25…"/>
            <p:cNvSpPr txBox="1"/>
            <p:nvPr/>
          </p:nvSpPr>
          <p:spPr>
            <a:xfrm>
              <a:off x="251206" y="1963197"/>
              <a:ext cx="16615156" cy="73207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19456" tIns="219456" rIns="219456" bIns="219456" numCol="1" anchor="ctr">
              <a:spAutoFit/>
            </a:bodyPr>
            <a:lstStyle/>
            <a:p>
              <a:pPr algn="ctr" defTabSz="1828800">
                <a:lnSpc>
                  <a:spcPct val="100000"/>
                </a:lnSpc>
                <a:spcBef>
                  <a:spcPts val="1000"/>
                </a:spcBef>
                <a:defRPr b="1">
                  <a:solidFill>
                    <a:srgbClr val="FF0000"/>
                  </a:solidFill>
                  <a:latin typeface="Calibri"/>
                  <a:ea typeface="Calibri"/>
                  <a:cs typeface="Calibri"/>
                  <a:sym typeface="Calibri"/>
                </a:defRPr>
              </a:pPr>
              <a:r>
                <a:t>Hebrews 10:24-25</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24  And let us consider one another to provoke unto love and to good works:</a:t>
              </a:r>
              <a:endParaRPr>
                <a:solidFill>
                  <a:srgbClr val="FFFFFF"/>
                </a:solidFill>
              </a:endParaRPr>
            </a:p>
            <a:p>
              <a:pPr defTabSz="1828800">
                <a:lnSpc>
                  <a:spcPct val="100000"/>
                </a:lnSpc>
                <a:spcBef>
                  <a:spcPts val="0"/>
                </a:spcBef>
                <a:defRPr>
                  <a:solidFill>
                    <a:srgbClr val="000000"/>
                  </a:solidFill>
                  <a:latin typeface="Calibri"/>
                  <a:ea typeface="Calibri"/>
                  <a:cs typeface="Calibri"/>
                  <a:sym typeface="Calibri"/>
                </a:defRPr>
              </a:pPr>
              <a:r>
                <a:t>25  Not forsaking the assembling of ourselves together, as the manner of some is; but exhorting one another: and so much the more, as ye see the day approaching.</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26"/>
                                        </p:tgtEl>
                                        <p:attrNameLst>
                                          <p:attrName>style.visibility</p:attrName>
                                        </p:attrNameLst>
                                      </p:cBhvr>
                                      <p:to>
                                        <p:strVal val="visible"/>
                                      </p:to>
                                    </p:set>
                                    <p:animEffect filter="fade" transition="in">
                                      <p:cBhvr>
                                        <p:cTn id="7" dur="200"/>
                                        <p:tgtEl>
                                          <p:spTgt spid="326"/>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329"/>
                                        </p:tgtEl>
                                        <p:attrNameLst>
                                          <p:attrName>style.visibility</p:attrName>
                                        </p:attrNameLst>
                                      </p:cBhvr>
                                      <p:to>
                                        <p:strVal val="visible"/>
                                      </p:to>
                                    </p:set>
                                    <p:animEffect filter="fade" transition="in">
                                      <p:cBhvr>
                                        <p:cTn id="12" dur="200"/>
                                        <p:tgtEl>
                                          <p:spTgt spid="329"/>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332"/>
                                        </p:tgtEl>
                                        <p:attrNameLst>
                                          <p:attrName>style.visibility</p:attrName>
                                        </p:attrNameLst>
                                      </p:cBhvr>
                                      <p:to>
                                        <p:strVal val="visible"/>
                                      </p:to>
                                    </p:set>
                                    <p:animEffect filter="fade" transition="in">
                                      <p:cBhvr>
                                        <p:cTn id="17" dur="200"/>
                                        <p:tgtEl>
                                          <p:spTgt spid="332"/>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4" fill="hold">
                                  <p:stCondLst>
                                    <p:cond delay="0"/>
                                  </p:stCondLst>
                                  <p:iterate type="el" backwards="0">
                                    <p:tmAbs val="0"/>
                                  </p:iterate>
                                  <p:childTnLst>
                                    <p:set>
                                      <p:cBhvr>
                                        <p:cTn id="21" fill="hold"/>
                                        <p:tgtEl>
                                          <p:spTgt spid="335"/>
                                        </p:tgtEl>
                                        <p:attrNameLst>
                                          <p:attrName>style.visibility</p:attrName>
                                        </p:attrNameLst>
                                      </p:cBhvr>
                                      <p:to>
                                        <p:strVal val="visible"/>
                                      </p:to>
                                    </p:set>
                                    <p:animEffect filter="fade" transition="in">
                                      <p:cBhvr>
                                        <p:cTn id="22" dur="200"/>
                                        <p:tgtEl>
                                          <p:spTgt spid="335"/>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5" fill="hold">
                                  <p:stCondLst>
                                    <p:cond delay="0"/>
                                  </p:stCondLst>
                                  <p:iterate type="el" backwards="0">
                                    <p:tmAbs val="0"/>
                                  </p:iterate>
                                  <p:childTnLst>
                                    <p:set>
                                      <p:cBhvr>
                                        <p:cTn id="26" fill="hold"/>
                                        <p:tgtEl>
                                          <p:spTgt spid="338"/>
                                        </p:tgtEl>
                                        <p:attrNameLst>
                                          <p:attrName>style.visibility</p:attrName>
                                        </p:attrNameLst>
                                      </p:cBhvr>
                                      <p:to>
                                        <p:strVal val="visible"/>
                                      </p:to>
                                    </p:set>
                                    <p:animEffect filter="fade" transition="in">
                                      <p:cBhvr>
                                        <p:cTn id="27" dur="200"/>
                                        <p:tgtEl>
                                          <p:spTgt spid="3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8" grpId="5"/>
      <p:bldP build="whole" bldLvl="1" animBg="1" rev="0" advAuto="0" spid="329" grpId="2"/>
      <p:bldP build="whole" bldLvl="1" animBg="1" rev="0" advAuto="0" spid="332" grpId="3"/>
      <p:bldP build="whole" bldLvl="1" animBg="1" rev="0" advAuto="0" spid="326" grpId="1"/>
      <p:bldP build="whole" bldLvl="1" animBg="1" rev="0" advAuto="0" spid="335" grpId="4"/>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hueOff val="-78595"/>
            <a:satOff val="12505"/>
            <a:lumOff val="13871"/>
          </a:schemeClr>
        </a:solidFill>
      </p:bgPr>
    </p:bg>
    <p:spTree>
      <p:nvGrpSpPr>
        <p:cNvPr id="1" name=""/>
        <p:cNvGrpSpPr/>
        <p:nvPr/>
      </p:nvGrpSpPr>
      <p:grpSpPr>
        <a:xfrm>
          <a:off x="0" y="0"/>
          <a:ext cx="0" cy="0"/>
          <a:chOff x="0" y="0"/>
          <a:chExt cx="0" cy="0"/>
        </a:xfrm>
      </p:grpSpPr>
      <p:pic>
        <p:nvPicPr>
          <p:cNvPr id="340" name="NEW_BUILDING_1.jpg" descr="NEW_BUILDING_1.jpg"/>
          <p:cNvPicPr>
            <a:picLocks noChangeAspect="1"/>
          </p:cNvPicPr>
          <p:nvPr/>
        </p:nvPicPr>
        <p:blipFill>
          <a:blip r:embed="rId2">
            <a:extLst/>
          </a:blip>
          <a:stretch>
            <a:fillRect/>
          </a:stretch>
        </p:blipFill>
        <p:spPr>
          <a:xfrm>
            <a:off x="-81762" y="-23399"/>
            <a:ext cx="26010075" cy="13847469"/>
          </a:xfrm>
          <a:prstGeom prst="rect">
            <a:avLst/>
          </a:prstGeom>
          <a:ln w="12700">
            <a:miter lim="400000"/>
          </a:ln>
        </p:spPr>
      </p:pic>
      <p:sp>
        <p:nvSpPr>
          <p:cNvPr id="341" name="ALEXANDERCHURCHOFCHRIST.COM"/>
          <p:cNvSpPr txBox="1"/>
          <p:nvPr/>
        </p:nvSpPr>
        <p:spPr>
          <a:xfrm>
            <a:off x="8509164" y="11909393"/>
            <a:ext cx="18519625" cy="838201"/>
          </a:xfrm>
          <a:prstGeom prst="rect">
            <a:avLst/>
          </a:prstGeom>
          <a:ln w="12700">
            <a:miter lim="400000"/>
          </a:ln>
          <a:effectLst>
            <a:outerShdw sx="100000" sy="100000" kx="0" ky="0" algn="b" rotWithShape="0" blurRad="203200" dist="79218" dir="540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0"/>
              </a:spcBef>
              <a:defRPr b="1" sz="5000">
                <a:solidFill>
                  <a:srgbClr val="FFFFFF"/>
                </a:solidFill>
                <a:latin typeface="Gill Sans"/>
                <a:ea typeface="Gill Sans"/>
                <a:cs typeface="Gill Sans"/>
                <a:sym typeface="Gill Sans"/>
              </a:defRPr>
            </a:pPr>
            <a:r>
              <a:rPr u="sng">
                <a:hlinkClick r:id="rId3" invalidUrl="" action="" tgtFrame="" tooltip="" history="1" highlightClick="0" endSnd="0"/>
              </a:rPr>
              <a:t>ALEXANDERCHURCHOFCHRIST.COM</a:t>
            </a:r>
            <a:r>
              <a:t> </a:t>
            </a:r>
          </a:p>
        </p:txBody>
      </p:sp>
      <p:sp>
        <p:nvSpPr>
          <p:cNvPr id="342" name="You Are Welcome At Any And All of Our Services!"/>
          <p:cNvSpPr txBox="1"/>
          <p:nvPr/>
        </p:nvSpPr>
        <p:spPr>
          <a:xfrm>
            <a:off x="12090910" y="3246548"/>
            <a:ext cx="11356132" cy="2062957"/>
          </a:xfrm>
          <a:prstGeom prst="rect">
            <a:avLst/>
          </a:prstGeom>
          <a:ln w="12700"/>
          <a:effectLst>
            <a:outerShdw sx="100000" sy="100000" kx="0" ky="0" algn="b" rotWithShape="0" blurRad="190500" dist="101600" dir="0">
              <a:srgbClr val="424242"/>
            </a:outerShdw>
          </a:effectLst>
          <a:extLst>
            <a:ext uri="{C572A759-6A51-4108-AA02-DFA0A04FC94B}">
              <ma14:wrappingTextBoxFlag xmlns:ma14="http://schemas.microsoft.com/office/mac/drawingml/2011/main" val="1"/>
            </a:ext>
          </a:extLst>
        </p:spPr>
        <p:txBody>
          <a:bodyPr lIns="53578" tIns="53578" rIns="53578" bIns="53578" anchor="ctr">
            <a:spAutoFit/>
          </a:bodyPr>
          <a:lstStyle>
            <a:lvl1pPr algn="ctr" defTabSz="821531">
              <a:lnSpc>
                <a:spcPct val="100000"/>
              </a:lnSpc>
              <a:spcBef>
                <a:spcPts val="2300"/>
              </a:spcBef>
              <a:buClr>
                <a:srgbClr val="FFFFFF"/>
              </a:buClr>
              <a:defRPr b="1" spc="-83" sz="6300">
                <a:solidFill>
                  <a:srgbClr val="FFFFFF"/>
                </a:solidFill>
                <a:effectLst>
                  <a:outerShdw sx="100000" sy="100000" kx="0" ky="0" algn="b" rotWithShape="0" blurRad="63500" dist="0" dir="3600000">
                    <a:srgbClr val="000000">
                      <a:alpha val="70000"/>
                    </a:srgbClr>
                  </a:outerShdw>
                </a:effectLst>
                <a:uFill>
                  <a:solidFill>
                    <a:srgbClr val="FFFFFF"/>
                  </a:solidFill>
                </a:uFill>
                <a:latin typeface="Century Gothic"/>
                <a:ea typeface="Century Gothic"/>
                <a:cs typeface="Century Gothic"/>
                <a:sym typeface="Century Gothic"/>
              </a:defRPr>
            </a:lvl1pPr>
          </a:lstStyle>
          <a:p>
            <a:pPr>
              <a:defRPr>
                <a:effectLst/>
                <a:uFillTx/>
              </a:defRPr>
            </a:pPr>
            <a:r>
              <a:rPr>
                <a:effectLst>
                  <a:outerShdw sx="100000" sy="100000" kx="0" ky="0" algn="b" rotWithShape="0" blurRad="63500" dist="0" dir="3600000">
                    <a:srgbClr val="000000">
                      <a:alpha val="70000"/>
                    </a:srgbClr>
                  </a:outerShdw>
                </a:effectLst>
                <a:uFill>
                  <a:solidFill>
                    <a:srgbClr val="FFFFFF"/>
                  </a:solidFill>
                </a:uFill>
              </a:rPr>
              <a:t>You Are Welcome At Any And All of Our Services!</a:t>
            </a:r>
          </a:p>
        </p:txBody>
      </p:sp>
      <p:sp>
        <p:nvSpPr>
          <p:cNvPr id="343" name="Meeting Times:…"/>
          <p:cNvSpPr txBox="1"/>
          <p:nvPr/>
        </p:nvSpPr>
        <p:spPr>
          <a:xfrm>
            <a:off x="11535978" y="5441642"/>
            <a:ext cx="12465997" cy="6016626"/>
          </a:xfrm>
          <a:prstGeom prst="rect">
            <a:avLst/>
          </a:prstGeom>
          <a:gradFill>
            <a:gsLst>
              <a:gs pos="0">
                <a:srgbClr val="EBEBEB">
                  <a:alpha val="68713"/>
                </a:srgbClr>
              </a:gs>
              <a:gs pos="100000">
                <a:srgbClr val="FFFFFF">
                  <a:alpha val="76559"/>
                </a:srgbClr>
              </a:gs>
            </a:gsLst>
            <a:lin ang="16200000"/>
          </a:gradFill>
          <a:ln w="63500">
            <a:solidFill>
              <a:srgbClr val="000000"/>
            </a:solidFill>
          </a:ln>
          <a:effectLst>
            <a:outerShdw sx="100000" sy="100000" kx="0" ky="0" algn="b" rotWithShape="0" blurRad="279400" dist="241300" dir="5400000">
              <a:srgbClr val="000000">
                <a:alpha val="38000"/>
              </a:srgbClr>
            </a:outerShdw>
            <a:reflection blurRad="0" stA="50000" stPos="0" endA="0" endPos="40000" dist="0" dir="5400000" fadeDir="5400000" sx="100000" sy="-100000" kx="0" ky="0" algn="bl" rotWithShape="0"/>
          </a:effectLst>
          <a:extLst>
            <a:ext uri="{C572A759-6A51-4108-AA02-DFA0A04FC94B}">
              <ma14:wrappingTextBoxFlag xmlns:ma14="http://schemas.microsoft.com/office/mac/drawingml/2011/main" val="1"/>
            </a:ext>
          </a:extLst>
        </p:spPr>
        <p:txBody>
          <a:bodyPr lIns="357187" tIns="357187" rIns="357187" bIns="357187" anchor="ctr">
            <a:spAutoFit/>
          </a:bodyPr>
          <a:lstStyle/>
          <a:p>
            <a:pPr algn="ctr" defTabSz="821531">
              <a:lnSpc>
                <a:spcPct val="100000"/>
              </a:lnSpc>
              <a:spcBef>
                <a:spcPts val="500"/>
              </a:spcBef>
              <a:buClr>
                <a:srgbClr val="000000"/>
              </a:buClr>
              <a:defRPr b="1" cap="all" spc="959" sz="8000">
                <a:solidFill>
                  <a:srgbClr val="005493"/>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a:uFill>
                  <a:solidFill>
                    <a:srgbClr val="000000"/>
                  </a:solidFill>
                </a:uFill>
              </a:rPr>
              <a:t>Meeting Times:</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A.M. Bible Study: 9:00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A.M. Assembly:	10:00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Sunday P.M. Assembly:     4:00</a:t>
            </a:r>
          </a:p>
          <a:p>
            <a:pPr algn="ctr" defTabSz="821531">
              <a:lnSpc>
                <a:spcPct val="100000"/>
              </a:lnSpc>
              <a:spcBef>
                <a:spcPts val="500"/>
              </a:spcBef>
              <a:buClr>
                <a:srgbClr val="000000"/>
              </a:buClr>
              <a:defRPr spc="-79" sz="6000">
                <a:solidFill>
                  <a:srgbClr val="F4D7E8"/>
                </a:solidFill>
                <a:effectLst>
                  <a:outerShdw sx="100000" sy="100000" kx="0" ky="0" algn="b" rotWithShape="0" blurRad="88900" dist="63500" dir="2590540">
                    <a:srgbClr val="000000">
                      <a:alpha val="35000"/>
                    </a:srgbClr>
                  </a:outerShdw>
                </a:effectLst>
                <a:uFill>
                  <a:solidFill>
                    <a:srgbClr val="F4D7E8"/>
                  </a:solidFill>
                </a:uFill>
                <a:latin typeface="Century Gothic"/>
                <a:ea typeface="Century Gothic"/>
                <a:cs typeface="Century Gothic"/>
                <a:sym typeface="Century Gothic"/>
              </a:defRPr>
            </a:pPr>
            <a:r>
              <a:rPr spc="0">
                <a:solidFill>
                  <a:srgbClr val="000000"/>
                </a:solidFill>
                <a:uFill>
                  <a:solidFill>
                    <a:srgbClr val="000000"/>
                  </a:solidFill>
                </a:uFill>
              </a:rPr>
              <a:t>Wed. P.M. Bible Study:      7:00</a:t>
            </a:r>
          </a:p>
        </p:txBody>
      </p:sp>
      <p:pic>
        <p:nvPicPr>
          <p:cNvPr id="344" name="pasted-movie.png" descr="pasted-movie.png"/>
          <p:cNvPicPr>
            <a:picLocks noChangeAspect="1"/>
          </p:cNvPicPr>
          <p:nvPr/>
        </p:nvPicPr>
        <p:blipFill>
          <a:blip r:embed="rId4">
            <a:extLst/>
          </a:blip>
          <a:stretch>
            <a:fillRect/>
          </a:stretch>
        </p:blipFill>
        <p:spPr>
          <a:xfrm>
            <a:off x="439809" y="7572071"/>
            <a:ext cx="5718073" cy="5718073"/>
          </a:xfrm>
          <a:prstGeom prst="rect">
            <a:avLst/>
          </a:prstGeom>
          <a:ln w="12700">
            <a:miter lim="400000"/>
          </a:ln>
        </p:spPr>
      </p:pic>
      <p:sp>
        <p:nvSpPr>
          <p:cNvPr id="345" name="100 CORNERSTONE ALEXANDER AR, 72002"/>
          <p:cNvSpPr txBox="1"/>
          <p:nvPr/>
        </p:nvSpPr>
        <p:spPr>
          <a:xfrm>
            <a:off x="6479382" y="2162558"/>
            <a:ext cx="17904620" cy="990601"/>
          </a:xfrm>
          <a:prstGeom prst="rect">
            <a:avLst/>
          </a:prstGeom>
          <a:gradFill>
            <a:gsLst>
              <a:gs pos="0">
                <a:srgbClr val="005493">
                  <a:alpha val="38270"/>
                </a:srgbClr>
              </a:gs>
              <a:gs pos="100000">
                <a:srgbClr val="FFFFFF">
                  <a:alpha val="44810"/>
                </a:srgbClr>
              </a:gs>
            </a:gsLst>
            <a:lin ang="16200000"/>
          </a:gra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5700">
                <a:ln w="12700" cap="flat">
                  <a:solidFill>
                    <a:srgbClr val="000000"/>
                  </a:solidFill>
                  <a:prstDash val="solid"/>
                  <a:miter lim="400000"/>
                </a:ln>
                <a:solidFill>
                  <a:srgbClr val="FFFFFF"/>
                </a:solidFill>
                <a:effectLst>
                  <a:outerShdw sx="100000" sy="100000" kx="0" ky="0" algn="b" rotWithShape="0" blurRad="12700" dist="63500" dir="4418335">
                    <a:srgbClr val="000000"/>
                  </a:outerShdw>
                </a:effectLst>
                <a:latin typeface="Century Gothic"/>
                <a:ea typeface="Century Gothic"/>
                <a:cs typeface="Century Gothic"/>
                <a:sym typeface="Century Gothic"/>
              </a:defRPr>
            </a:lvl1pPr>
          </a:lstStyle>
          <a:p>
            <a:pPr/>
            <a:r>
              <a:t>100 CORNERSTONE ALEXANDER AR, 72002</a:t>
            </a:r>
          </a:p>
        </p:txBody>
      </p:sp>
      <p:pic>
        <p:nvPicPr>
          <p:cNvPr id="346" name="pasted-movie.png" descr="pasted-movie.png"/>
          <p:cNvPicPr>
            <a:picLocks noChangeAspect="1"/>
          </p:cNvPicPr>
          <p:nvPr/>
        </p:nvPicPr>
        <p:blipFill>
          <a:blip r:embed="rId5">
            <a:extLst/>
          </a:blip>
          <a:stretch>
            <a:fillRect/>
          </a:stretch>
        </p:blipFill>
        <p:spPr>
          <a:xfrm>
            <a:off x="-84497" y="684307"/>
            <a:ext cx="7609327" cy="7187439"/>
          </a:xfrm>
          <a:prstGeom prst="rect">
            <a:avLst/>
          </a:prstGeom>
          <a:ln w="12700">
            <a:miter lim="400000"/>
          </a:ln>
        </p:spPr>
      </p:pic>
      <p:pic>
        <p:nvPicPr>
          <p:cNvPr id="347" name="pasted-movie.png" descr="pasted-movie.png"/>
          <p:cNvPicPr>
            <a:picLocks noChangeAspect="1"/>
          </p:cNvPicPr>
          <p:nvPr/>
        </p:nvPicPr>
        <p:blipFill>
          <a:blip r:embed="rId6">
            <a:extLst/>
          </a:blip>
          <a:stretch>
            <a:fillRect/>
          </a:stretch>
        </p:blipFill>
        <p:spPr>
          <a:xfrm>
            <a:off x="-335577" y="-324224"/>
            <a:ext cx="25055154" cy="243093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