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35" name="Title Text"/>
          <p:cNvSpPr txBox="1"/>
          <p:nvPr>
            <p:ph type="title"/>
          </p:nvPr>
        </p:nvSpPr>
        <p:spPr>
          <a:xfrm>
            <a:off x="1676400" y="730250"/>
            <a:ext cx="21031200" cy="2651126"/>
          </a:xfrm>
          <a:prstGeom prst="rect">
            <a:avLst/>
          </a:prstGeom>
        </p:spPr>
        <p:txBody>
          <a:bodyPr lIns="91439" tIns="91439" rIns="91439" bIns="91439"/>
          <a:lstStyle>
            <a:lvl1pPr algn="l" defTabSz="1828800">
              <a:lnSpc>
                <a:spcPct val="90000"/>
              </a:lnSpc>
              <a:defRPr cap="none" sz="8800">
                <a:solidFill>
                  <a:srgbClr val="000000"/>
                </a:solidFill>
                <a:latin typeface="Aptos Display"/>
                <a:ea typeface="Aptos Display"/>
                <a:cs typeface="Aptos Display"/>
                <a:sym typeface="Aptos Display"/>
              </a:defRPr>
            </a:lvl1pPr>
          </a:lstStyle>
          <a:p>
            <a:pPr/>
            <a:r>
              <a:t>Title Text</a:t>
            </a:r>
          </a:p>
        </p:txBody>
      </p:sp>
      <p:sp>
        <p:nvSpPr>
          <p:cNvPr id="136" name="Body Level One…"/>
          <p:cNvSpPr txBox="1"/>
          <p:nvPr>
            <p:ph type="body" idx="1"/>
          </p:nvPr>
        </p:nvSpPr>
        <p:spPr>
          <a:xfrm>
            <a:off x="1676400" y="3651250"/>
            <a:ext cx="21031200" cy="8702676"/>
          </a:xfrm>
          <a:prstGeom prst="rect">
            <a:avLst/>
          </a:prstGeom>
        </p:spPr>
        <p:txBody>
          <a:bodyPr lIns="91439" tIns="91439" rIns="91439" bIns="91439" anchor="t"/>
          <a:lstStyle>
            <a:lvl1pPr marL="457200" indent="-457200" defTabSz="1828800">
              <a:lnSpc>
                <a:spcPct val="90000"/>
              </a:lnSpc>
              <a:spcBef>
                <a:spcPts val="2000"/>
              </a:spcBef>
              <a:buSzPct val="100000"/>
              <a:buFont typeface="Arial"/>
              <a:defRPr sz="5600">
                <a:solidFill>
                  <a:srgbClr val="000000"/>
                </a:solidFill>
                <a:latin typeface="Aptos"/>
                <a:ea typeface="Aptos"/>
                <a:cs typeface="Aptos"/>
                <a:sym typeface="Aptos"/>
              </a:defRPr>
            </a:lvl1pPr>
            <a:lvl2pPr marL="990600" indent="-533400" defTabSz="1828800">
              <a:lnSpc>
                <a:spcPct val="90000"/>
              </a:lnSpc>
              <a:spcBef>
                <a:spcPts val="2000"/>
              </a:spcBef>
              <a:buSzPct val="100000"/>
              <a:buFont typeface="Arial"/>
              <a:defRPr sz="5600">
                <a:solidFill>
                  <a:srgbClr val="000000"/>
                </a:solidFill>
                <a:latin typeface="Aptos"/>
                <a:ea typeface="Aptos"/>
                <a:cs typeface="Aptos"/>
                <a:sym typeface="Aptos"/>
              </a:defRPr>
            </a:lvl2pPr>
            <a:lvl3pPr marL="1554479" indent="-640079" defTabSz="1828800">
              <a:lnSpc>
                <a:spcPct val="90000"/>
              </a:lnSpc>
              <a:spcBef>
                <a:spcPts val="2000"/>
              </a:spcBef>
              <a:buSzPct val="100000"/>
              <a:buFont typeface="Arial"/>
              <a:defRPr sz="5600">
                <a:solidFill>
                  <a:srgbClr val="000000"/>
                </a:solidFill>
                <a:latin typeface="Aptos"/>
                <a:ea typeface="Aptos"/>
                <a:cs typeface="Aptos"/>
                <a:sym typeface="Aptos"/>
              </a:defRPr>
            </a:lvl3pPr>
            <a:lvl4pPr marL="20828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4pPr>
            <a:lvl5pPr marL="2540000" indent="-711200" defTabSz="1828800">
              <a:lnSpc>
                <a:spcPct val="90000"/>
              </a:lnSpc>
              <a:spcBef>
                <a:spcPts val="2000"/>
              </a:spcBef>
              <a:buSzPct val="100000"/>
              <a:buFont typeface="Arial"/>
              <a:defRPr sz="56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4" name="Title Text"/>
          <p:cNvSpPr txBox="1"/>
          <p:nvPr>
            <p:ph type="title"/>
          </p:nvPr>
        </p:nvSpPr>
        <p:spPr>
          <a:xfrm>
            <a:off x="3048000" y="2244725"/>
            <a:ext cx="18288000" cy="4775201"/>
          </a:xfrm>
          <a:prstGeom prst="rect">
            <a:avLst/>
          </a:prstGeom>
        </p:spPr>
        <p:txBody>
          <a:bodyPr lIns="91439" tIns="91439" rIns="91439" bIns="91439" anchor="b"/>
          <a:lstStyle>
            <a:lvl1pPr defTabSz="1828800">
              <a:lnSpc>
                <a:spcPct val="90000"/>
              </a:lnSpc>
              <a:defRPr cap="none" sz="12000">
                <a:solidFill>
                  <a:srgbClr val="000000"/>
                </a:solidFill>
                <a:latin typeface="Aptos Display"/>
                <a:ea typeface="Aptos Display"/>
                <a:cs typeface="Aptos Display"/>
                <a:sym typeface="Aptos Display"/>
              </a:defRPr>
            </a:lvl1pPr>
          </a:lstStyle>
          <a:p>
            <a:pPr/>
            <a:r>
              <a:t>Title Text</a:t>
            </a:r>
          </a:p>
        </p:txBody>
      </p:sp>
      <p:sp>
        <p:nvSpPr>
          <p:cNvPr id="145" name="Body Level One…"/>
          <p:cNvSpPr txBox="1"/>
          <p:nvPr>
            <p:ph type="body" sz="quarter" idx="1"/>
          </p:nvPr>
        </p:nvSpPr>
        <p:spPr>
          <a:xfrm>
            <a:off x="3048000" y="7204075"/>
            <a:ext cx="18288000" cy="3311525"/>
          </a:xfrm>
          <a:prstGeom prst="rect">
            <a:avLst/>
          </a:prstGeom>
        </p:spPr>
        <p:txBody>
          <a:bodyPr lIns="91439" tIns="91439" rIns="91439" bIns="91439" anchor="t"/>
          <a:lstStyle>
            <a:lvl1pPr marL="0" indent="0" algn="ctr" defTabSz="1828800">
              <a:lnSpc>
                <a:spcPct val="90000"/>
              </a:lnSpc>
              <a:spcBef>
                <a:spcPts val="2000"/>
              </a:spcBef>
              <a:buSzTx/>
              <a:buNone/>
              <a:defRPr sz="4800">
                <a:solidFill>
                  <a:srgbClr val="000000"/>
                </a:solidFill>
                <a:latin typeface="Aptos"/>
                <a:ea typeface="Aptos"/>
                <a:cs typeface="Aptos"/>
                <a:sym typeface="Aptos"/>
              </a:defRPr>
            </a:lvl1pPr>
            <a:lvl2pPr marL="0" indent="457200" algn="ctr" defTabSz="1828800">
              <a:lnSpc>
                <a:spcPct val="90000"/>
              </a:lnSpc>
              <a:spcBef>
                <a:spcPts val="2000"/>
              </a:spcBef>
              <a:buSzTx/>
              <a:buNone/>
              <a:defRPr sz="4800">
                <a:solidFill>
                  <a:srgbClr val="000000"/>
                </a:solidFill>
                <a:latin typeface="Aptos"/>
                <a:ea typeface="Aptos"/>
                <a:cs typeface="Aptos"/>
                <a:sym typeface="Aptos"/>
              </a:defRPr>
            </a:lvl2pPr>
            <a:lvl3pPr marL="0" indent="914400" algn="ctr" defTabSz="1828800">
              <a:lnSpc>
                <a:spcPct val="90000"/>
              </a:lnSpc>
              <a:spcBef>
                <a:spcPts val="2000"/>
              </a:spcBef>
              <a:buSzTx/>
              <a:buNone/>
              <a:defRPr sz="4800">
                <a:solidFill>
                  <a:srgbClr val="000000"/>
                </a:solidFill>
                <a:latin typeface="Aptos"/>
                <a:ea typeface="Aptos"/>
                <a:cs typeface="Aptos"/>
                <a:sym typeface="Aptos"/>
              </a:defRPr>
            </a:lvl3pPr>
            <a:lvl4pPr marL="0" indent="1371600" algn="ctr" defTabSz="1828800">
              <a:lnSpc>
                <a:spcPct val="90000"/>
              </a:lnSpc>
              <a:spcBef>
                <a:spcPts val="2000"/>
              </a:spcBef>
              <a:buSzTx/>
              <a:buNone/>
              <a:defRPr sz="4800">
                <a:solidFill>
                  <a:srgbClr val="000000"/>
                </a:solidFill>
                <a:latin typeface="Aptos"/>
                <a:ea typeface="Aptos"/>
                <a:cs typeface="Aptos"/>
                <a:sym typeface="Aptos"/>
              </a:defRPr>
            </a:lvl4pPr>
            <a:lvl5pPr marL="0" indent="1828800" algn="ctr" defTabSz="1828800">
              <a:lnSpc>
                <a:spcPct val="90000"/>
              </a:lnSpc>
              <a:spcBef>
                <a:spcPts val="2000"/>
              </a:spcBef>
              <a:buSzTx/>
              <a:buNone/>
              <a:defRPr sz="4800">
                <a:solidFill>
                  <a:srgbClr val="000000"/>
                </a:solidFill>
                <a:latin typeface="Aptos"/>
                <a:ea typeface="Aptos"/>
                <a:cs typeface="Aptos"/>
                <a:sym typeface="Aptos"/>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22172989" y="12802235"/>
            <a:ext cx="534611" cy="55118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54"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1"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hyperlink" Target="https://www.w65stchurchofchrist.c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prstGeom prst="rect">
            <a:avLst/>
          </a:prstGeom>
        </p:spPr>
        <p:txBody>
          <a:bodyPr/>
          <a:lstStyle/>
          <a:p>
            <a:pPr>
              <a:defRPr b="1" sz="8000">
                <a:solidFill>
                  <a:srgbClr val="00B050"/>
                </a:solidFill>
                <a:latin typeface="Calibri"/>
                <a:ea typeface="Calibri"/>
                <a:cs typeface="Calibri"/>
                <a:sym typeface="Calibri"/>
              </a:defRPr>
            </a:pPr>
            <a:r>
              <a:t>HOW</a:t>
            </a:r>
            <a:r>
              <a:rPr>
                <a:solidFill>
                  <a:srgbClr val="000000"/>
                </a:solidFill>
              </a:rPr>
              <a:t> </a:t>
            </a:r>
            <a:r>
              <a:rPr>
                <a:solidFill>
                  <a:srgbClr val="C00000"/>
                </a:solidFill>
              </a:rPr>
              <a:t>SATAN</a:t>
            </a:r>
            <a:r>
              <a:rPr>
                <a:solidFill>
                  <a:srgbClr val="000000"/>
                </a:solidFill>
              </a:rPr>
              <a:t> (</a:t>
            </a:r>
            <a:r>
              <a:t>MIS</a:t>
            </a:r>
            <a:r>
              <a:rPr>
                <a:solidFill>
                  <a:srgbClr val="000000"/>
                </a:solidFill>
              </a:rPr>
              <a:t>)</a:t>
            </a:r>
            <a:r>
              <a:t>USES</a:t>
            </a:r>
            <a:r>
              <a:rPr>
                <a:solidFill>
                  <a:srgbClr val="000000"/>
                </a:solidFill>
              </a:rPr>
              <a:t> </a:t>
            </a:r>
            <a:r>
              <a:rPr>
                <a:solidFill>
                  <a:srgbClr val="0070C0"/>
                </a:solidFill>
              </a:rPr>
              <a:t>SCRIPTURE</a:t>
            </a:r>
          </a:p>
        </p:txBody>
      </p:sp>
      <p:sp>
        <p:nvSpPr>
          <p:cNvPr id="171" name="Subtitle 2"/>
          <p:cNvSpPr txBox="1"/>
          <p:nvPr>
            <p:ph type="body" sz="quarter" idx="1"/>
          </p:nvPr>
        </p:nvSpPr>
        <p:spPr>
          <a:xfrm>
            <a:off x="3048000" y="7204075"/>
            <a:ext cx="18288000" cy="3311523"/>
          </a:xfrm>
          <a:prstGeom prst="rect">
            <a:avLst/>
          </a:prstGeom>
        </p:spPr>
        <p:txBody>
          <a:bodyPr/>
          <a:lstStyle>
            <a:lvl1pPr>
              <a:defRPr b="1" sz="7200">
                <a:solidFill>
                  <a:srgbClr val="FF0000"/>
                </a:solidFill>
                <a:latin typeface="Calibri"/>
                <a:ea typeface="Calibri"/>
                <a:cs typeface="Calibri"/>
                <a:sym typeface="Calibri"/>
              </a:defRPr>
            </a:lvl1pPr>
          </a:lstStyle>
          <a:p>
            <a:pPr/>
            <a:r>
              <a:t>2 CORINTHIANS 11:7-15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98"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a:t>
            </a:r>
            <a:r>
              <a:rPr>
                <a:solidFill>
                  <a:srgbClr val="FF0000"/>
                </a:solidFill>
              </a:rPr>
              <a:t>Mark 16:16</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201"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a:t>
            </a:r>
            <a:r>
              <a:rPr>
                <a:solidFill>
                  <a:srgbClr val="FF0000"/>
                </a:solidFill>
              </a:rPr>
              <a:t>Mark 16:16</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 </a:t>
            </a:r>
            <a:r>
              <a:rPr b="0">
                <a:solidFill>
                  <a:srgbClr val="000000"/>
                </a:solidFill>
              </a:rPr>
              <a:t>(“</a:t>
            </a:r>
            <a:r>
              <a:rPr>
                <a:solidFill>
                  <a:srgbClr val="C00000"/>
                </a:solidFill>
              </a:rPr>
              <a:t>Judge not</a:t>
            </a:r>
            <a:r>
              <a:rPr b="0">
                <a:solidFill>
                  <a:srgbClr val="000000"/>
                </a:solidFill>
              </a:rPr>
              <a:t>” </a:t>
            </a:r>
            <a:r>
              <a:t>in</a:t>
            </a:r>
            <a:r>
              <a:rPr>
                <a:solidFill>
                  <a:srgbClr val="7030A0"/>
                </a:solidFill>
              </a:rPr>
              <a:t> </a:t>
            </a:r>
            <a:r>
              <a:rPr>
                <a:solidFill>
                  <a:srgbClr val="FF0000"/>
                </a:solidFill>
              </a:rPr>
              <a:t>Matthew 7:1-6</a:t>
            </a:r>
            <a:r>
              <a:rPr b="0">
                <a:solidFill>
                  <a:srgbClr val="000000"/>
                </a:solidFill>
              </a:rP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204"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a:t>
            </a:r>
            <a:r>
              <a:rPr>
                <a:solidFill>
                  <a:srgbClr val="FF0000"/>
                </a:solidFill>
              </a:rPr>
              <a:t>Mark 16:16</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 </a:t>
            </a:r>
            <a:r>
              <a:rPr b="0">
                <a:solidFill>
                  <a:srgbClr val="000000"/>
                </a:solidFill>
              </a:rPr>
              <a:t>(“</a:t>
            </a:r>
            <a:r>
              <a:rPr>
                <a:solidFill>
                  <a:srgbClr val="C00000"/>
                </a:solidFill>
              </a:rPr>
              <a:t>Judge not</a:t>
            </a:r>
            <a:r>
              <a:rPr b="0">
                <a:solidFill>
                  <a:srgbClr val="000000"/>
                </a:solidFill>
              </a:rPr>
              <a:t>” </a:t>
            </a:r>
            <a:r>
              <a:t>in</a:t>
            </a:r>
            <a:r>
              <a:rPr>
                <a:solidFill>
                  <a:srgbClr val="7030A0"/>
                </a:solidFill>
              </a:rPr>
              <a:t> </a:t>
            </a:r>
            <a:r>
              <a:rPr>
                <a:solidFill>
                  <a:srgbClr val="FF0000"/>
                </a:solidFill>
              </a:rPr>
              <a:t>Matthew 7:1-6</a:t>
            </a:r>
            <a:r>
              <a:rPr b="0">
                <a:solidFill>
                  <a:srgbClr val="000000"/>
                </a:solidFill>
              </a:rPr>
              <a:t>)</a:t>
            </a:r>
            <a:endParaRPr b="0">
              <a:solidFill>
                <a:srgbClr val="000000"/>
              </a:solidFill>
            </a:endParaRPr>
          </a:p>
          <a:p>
            <a:pPr marL="0" indent="0">
              <a:buSzTx/>
              <a:buNone/>
              <a:defRPr b="1" sz="7200">
                <a:solidFill>
                  <a:srgbClr val="00B050"/>
                </a:solidFill>
                <a:latin typeface="Calibri"/>
                <a:ea typeface="Calibri"/>
                <a:cs typeface="Calibri"/>
                <a:sym typeface="Calibri"/>
              </a:defRPr>
            </a:pPr>
            <a:r>
              <a:t>Taking </a:t>
            </a:r>
            <a:r>
              <a:rPr b="0">
                <a:solidFill>
                  <a:srgbClr val="000000"/>
                </a:solidFill>
              </a:rPr>
              <a:t>a</a:t>
            </a:r>
            <a:r>
              <a:t> part as </a:t>
            </a:r>
            <a:r>
              <a:rPr>
                <a:solidFill>
                  <a:srgbClr val="0070C0"/>
                </a:solidFill>
              </a:rPr>
              <a:t>the whole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207"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b="0">
                <a:solidFill>
                  <a:srgbClr val="000000"/>
                </a:solidFill>
              </a:rPr>
              <a:t>”</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see </a:t>
            </a:r>
            <a:r>
              <a:rPr>
                <a:solidFill>
                  <a:srgbClr val="FF0000"/>
                </a:solidFill>
              </a:rPr>
              <a:t>Mark 16:16</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 </a:t>
            </a:r>
            <a:r>
              <a:rPr b="0">
                <a:solidFill>
                  <a:srgbClr val="000000"/>
                </a:solidFill>
              </a:rPr>
              <a:t>(“</a:t>
            </a:r>
            <a:r>
              <a:rPr>
                <a:solidFill>
                  <a:srgbClr val="C00000"/>
                </a:solidFill>
              </a:rPr>
              <a:t>Judge not</a:t>
            </a:r>
            <a:r>
              <a:rPr b="0">
                <a:solidFill>
                  <a:srgbClr val="000000"/>
                </a:solidFill>
              </a:rPr>
              <a:t>” </a:t>
            </a:r>
            <a:r>
              <a:t>in</a:t>
            </a:r>
            <a:r>
              <a:rPr>
                <a:solidFill>
                  <a:srgbClr val="7030A0"/>
                </a:solidFill>
              </a:rPr>
              <a:t> </a:t>
            </a:r>
            <a:r>
              <a:rPr>
                <a:solidFill>
                  <a:srgbClr val="FF0000"/>
                </a:solidFill>
              </a:rPr>
              <a:t>Matthew 7:1-6</a:t>
            </a:r>
            <a:r>
              <a:rPr b="0">
                <a:solidFill>
                  <a:srgbClr val="000000"/>
                </a:solidFill>
              </a:rPr>
              <a:t>)</a:t>
            </a:r>
            <a:endParaRPr>
              <a:solidFill>
                <a:srgbClr val="FF0000"/>
              </a:solidFill>
            </a:endParaRPr>
          </a:p>
          <a:p>
            <a:pPr marL="0" indent="0">
              <a:buSzTx/>
              <a:buNone/>
              <a:defRPr b="1" sz="7200">
                <a:solidFill>
                  <a:srgbClr val="00B050"/>
                </a:solidFill>
                <a:latin typeface="Calibri"/>
                <a:ea typeface="Calibri"/>
                <a:cs typeface="Calibri"/>
                <a:sym typeface="Calibri"/>
              </a:defRPr>
            </a:pPr>
            <a:r>
              <a:t>Taking </a:t>
            </a:r>
            <a:r>
              <a:rPr b="0">
                <a:solidFill>
                  <a:srgbClr val="000000"/>
                </a:solidFill>
              </a:rPr>
              <a:t>a</a:t>
            </a:r>
            <a:r>
              <a:t> part as </a:t>
            </a:r>
            <a:r>
              <a:rPr>
                <a:solidFill>
                  <a:srgbClr val="0070C0"/>
                </a:solidFill>
              </a:rPr>
              <a:t>the whole </a:t>
            </a:r>
            <a:r>
              <a:rPr b="0">
                <a:solidFill>
                  <a:srgbClr val="000000"/>
                </a:solidFill>
              </a:rPr>
              <a:t>(</a:t>
            </a:r>
            <a:r>
              <a:t>taking </a:t>
            </a:r>
            <a:r>
              <a:rPr>
                <a:solidFill>
                  <a:srgbClr val="0070C0"/>
                </a:solidFill>
              </a:rPr>
              <a:t>text</a:t>
            </a:r>
            <a:r>
              <a:t> out of greater </a:t>
            </a:r>
            <a:r>
              <a:rPr>
                <a:solidFill>
                  <a:srgbClr val="0070C0"/>
                </a:solidFill>
              </a:rPr>
              <a:t>context of </a:t>
            </a:r>
            <a:r>
              <a:t>all</a:t>
            </a:r>
            <a:r>
              <a:rPr>
                <a:solidFill>
                  <a:srgbClr val="0070C0"/>
                </a:solidFill>
              </a:rPr>
              <a:t> scripture</a:t>
            </a:r>
            <a:r>
              <a:rPr b="0">
                <a:solidFill>
                  <a:srgbClr val="000000"/>
                </a:solidFill>
              </a:rPr>
              <a:t> “</a:t>
            </a:r>
            <a:r>
              <a:rPr>
                <a:solidFill>
                  <a:srgbClr val="C00000"/>
                </a:solidFill>
              </a:rPr>
              <a:t>Salvation By Faith Only</a:t>
            </a:r>
            <a:r>
              <a:rPr b="0">
                <a:solidFill>
                  <a:srgbClr val="000000"/>
                </a:solidFill>
              </a:rPr>
              <a:t>”) see </a:t>
            </a:r>
            <a:r>
              <a:rPr>
                <a:solidFill>
                  <a:srgbClr val="FF0000"/>
                </a:solidFill>
              </a:rPr>
              <a:t>Psalm 119:160</a:t>
            </a:r>
            <a:r>
              <a:rPr b="0">
                <a:solidFill>
                  <a:srgbClr val="000000"/>
                </a:solidFill>
              </a:rPr>
              <a:t>; </a:t>
            </a:r>
            <a:r>
              <a:rPr>
                <a:solidFill>
                  <a:srgbClr val="FF0000"/>
                </a:solidFill>
              </a:rPr>
              <a:t>James 2:14-26</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210" name="Content Placeholder 2"/>
          <p:cNvSpPr txBox="1"/>
          <p:nvPr>
            <p:ph type="body" idx="1"/>
          </p:nvPr>
        </p:nvSpPr>
        <p:spPr>
          <a:xfrm>
            <a:off x="696686" y="2235199"/>
            <a:ext cx="22010914" cy="11045374"/>
          </a:xfrm>
          <a:prstGeom prst="rect">
            <a:avLst/>
          </a:prstGeom>
        </p:spPr>
        <p:txBody>
          <a:bodyPr/>
          <a:lstStyle/>
          <a:p>
            <a:pPr marL="0" indent="0" defTabSz="1810511">
              <a:spcBef>
                <a:spcPts val="1900"/>
              </a:spcBef>
              <a:buSzTx/>
              <a:buNone/>
              <a:defRPr b="1" sz="7128">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b="0">
                <a:solidFill>
                  <a:srgbClr val="000000"/>
                </a:solidFill>
              </a:rPr>
              <a:t>”</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defTabSz="1810511">
              <a:spcBef>
                <a:spcPts val="1900"/>
              </a:spcBef>
              <a:buSzTx/>
              <a:buNone/>
              <a:defRPr b="1" sz="7128">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see </a:t>
            </a:r>
            <a:r>
              <a:rPr>
                <a:solidFill>
                  <a:srgbClr val="FF0000"/>
                </a:solidFill>
              </a:rPr>
              <a:t>Mark 16:16</a:t>
            </a:r>
            <a:r>
              <a:rPr b="0">
                <a:solidFill>
                  <a:srgbClr val="000000"/>
                </a:solidFill>
              </a:rPr>
              <a:t>)</a:t>
            </a:r>
            <a:endParaRPr>
              <a:solidFill>
                <a:srgbClr val="0070C0"/>
              </a:solidFill>
            </a:endParaRPr>
          </a:p>
          <a:p>
            <a:pPr marL="0" indent="0" defTabSz="1810511">
              <a:spcBef>
                <a:spcPts val="1900"/>
              </a:spcBef>
              <a:buSzTx/>
              <a:buNone/>
              <a:defRPr b="1" sz="7128">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 </a:t>
            </a:r>
            <a:r>
              <a:rPr b="0">
                <a:solidFill>
                  <a:srgbClr val="000000"/>
                </a:solidFill>
              </a:rPr>
              <a:t>(“</a:t>
            </a:r>
            <a:r>
              <a:rPr>
                <a:solidFill>
                  <a:srgbClr val="C00000"/>
                </a:solidFill>
              </a:rPr>
              <a:t>Judge not</a:t>
            </a:r>
            <a:r>
              <a:rPr b="0">
                <a:solidFill>
                  <a:srgbClr val="000000"/>
                </a:solidFill>
              </a:rPr>
              <a:t>” </a:t>
            </a:r>
            <a:r>
              <a:t>in</a:t>
            </a:r>
            <a:r>
              <a:rPr>
                <a:solidFill>
                  <a:srgbClr val="7030A0"/>
                </a:solidFill>
              </a:rPr>
              <a:t> </a:t>
            </a:r>
            <a:r>
              <a:rPr>
                <a:solidFill>
                  <a:srgbClr val="FF0000"/>
                </a:solidFill>
              </a:rPr>
              <a:t>Matthew 7:1-6</a:t>
            </a:r>
            <a:r>
              <a:rPr b="0">
                <a:solidFill>
                  <a:srgbClr val="000000"/>
                </a:solidFill>
              </a:rPr>
              <a:t>)</a:t>
            </a:r>
            <a:endParaRPr>
              <a:solidFill>
                <a:srgbClr val="FF0000"/>
              </a:solidFill>
            </a:endParaRPr>
          </a:p>
          <a:p>
            <a:pPr marL="0" indent="0" defTabSz="1810511">
              <a:spcBef>
                <a:spcPts val="1900"/>
              </a:spcBef>
              <a:buSzTx/>
              <a:buNone/>
              <a:defRPr b="1" sz="7128">
                <a:solidFill>
                  <a:srgbClr val="00B050"/>
                </a:solidFill>
                <a:latin typeface="Calibri"/>
                <a:ea typeface="Calibri"/>
                <a:cs typeface="Calibri"/>
                <a:sym typeface="Calibri"/>
              </a:defRPr>
            </a:pPr>
            <a:r>
              <a:t>Taking </a:t>
            </a:r>
            <a:r>
              <a:rPr b="0">
                <a:solidFill>
                  <a:srgbClr val="000000"/>
                </a:solidFill>
              </a:rPr>
              <a:t>a</a:t>
            </a:r>
            <a:r>
              <a:t> part as </a:t>
            </a:r>
            <a:r>
              <a:rPr>
                <a:solidFill>
                  <a:srgbClr val="0070C0"/>
                </a:solidFill>
              </a:rPr>
              <a:t>the whole </a:t>
            </a:r>
            <a:r>
              <a:rPr b="0">
                <a:solidFill>
                  <a:srgbClr val="000000"/>
                </a:solidFill>
              </a:rPr>
              <a:t>(</a:t>
            </a:r>
            <a:r>
              <a:t>taking </a:t>
            </a:r>
            <a:r>
              <a:rPr>
                <a:solidFill>
                  <a:srgbClr val="0070C0"/>
                </a:solidFill>
              </a:rPr>
              <a:t>text</a:t>
            </a:r>
            <a:r>
              <a:t> out of greater </a:t>
            </a:r>
            <a:r>
              <a:rPr>
                <a:solidFill>
                  <a:srgbClr val="0070C0"/>
                </a:solidFill>
              </a:rPr>
              <a:t>context of </a:t>
            </a:r>
            <a:r>
              <a:t>all</a:t>
            </a:r>
            <a:r>
              <a:rPr>
                <a:solidFill>
                  <a:srgbClr val="0070C0"/>
                </a:solidFill>
              </a:rPr>
              <a:t> scripture</a:t>
            </a:r>
            <a:r>
              <a:rPr b="0">
                <a:solidFill>
                  <a:srgbClr val="000000"/>
                </a:solidFill>
              </a:rPr>
              <a:t> “</a:t>
            </a:r>
            <a:r>
              <a:rPr>
                <a:solidFill>
                  <a:srgbClr val="C00000"/>
                </a:solidFill>
              </a:rPr>
              <a:t>Salvation By Faith Only</a:t>
            </a:r>
            <a:r>
              <a:rPr b="0">
                <a:solidFill>
                  <a:srgbClr val="000000"/>
                </a:solidFill>
              </a:rPr>
              <a:t>”) see </a:t>
            </a:r>
            <a:r>
              <a:rPr>
                <a:solidFill>
                  <a:srgbClr val="FF0000"/>
                </a:solidFill>
              </a:rPr>
              <a:t>Psalm 119:160</a:t>
            </a:r>
            <a:r>
              <a:rPr b="0">
                <a:solidFill>
                  <a:srgbClr val="000000"/>
                </a:solidFill>
              </a:rPr>
              <a:t>; </a:t>
            </a:r>
            <a:r>
              <a:rPr>
                <a:solidFill>
                  <a:srgbClr val="FF0000"/>
                </a:solidFill>
              </a:rPr>
              <a:t>James 2:14-26</a:t>
            </a:r>
            <a:r>
              <a:rPr b="0">
                <a:solidFill>
                  <a:srgbClr val="000000"/>
                </a:solidFill>
              </a:rPr>
              <a:t>;</a:t>
            </a:r>
            <a:r>
              <a:rPr>
                <a:solidFill>
                  <a:srgbClr val="FF0000"/>
                </a:solidFill>
              </a:rPr>
              <a:t> Romans 3:26; 2:4; 10:9,13,17; 6:3-4</a:t>
            </a:r>
            <a:r>
              <a:rPr b="0">
                <a:solidFill>
                  <a:srgbClr val="000000"/>
                </a:solidFill>
              </a:rPr>
              <a:t>; </a:t>
            </a:r>
            <a:r>
              <a:rPr>
                <a:solidFill>
                  <a:srgbClr val="FF0000"/>
                </a:solidFill>
              </a:rPr>
              <a:t>Mark 16:16</a:t>
            </a:r>
            <a:r>
              <a:rPr b="0">
                <a:solidFill>
                  <a:srgbClr val="000000"/>
                </a:solidFill>
              </a:rPr>
              <a:t>;</a:t>
            </a:r>
            <a:r>
              <a:rPr>
                <a:solidFill>
                  <a:srgbClr val="FF0000"/>
                </a:solidFill>
              </a:rPr>
              <a:t> Acts 2:38</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hueOff val="-78595"/>
            <a:satOff val="12505"/>
            <a:lumOff val="13871"/>
          </a:schemeClr>
        </a:solidFill>
      </p:bgPr>
    </p:bg>
    <p:spTree>
      <p:nvGrpSpPr>
        <p:cNvPr id="1" name=""/>
        <p:cNvGrpSpPr/>
        <p:nvPr/>
      </p:nvGrpSpPr>
      <p:grpSpPr>
        <a:xfrm>
          <a:off x="0" y="0"/>
          <a:ext cx="0" cy="0"/>
          <a:chOff x="0" y="0"/>
          <a:chExt cx="0" cy="0"/>
        </a:xfrm>
      </p:grpSpPr>
      <p:pic>
        <p:nvPicPr>
          <p:cNvPr id="212" name="NEW_BUILDING_1.jpg" descr="NEW_BUILDING_1.jpg"/>
          <p:cNvPicPr>
            <a:picLocks noChangeAspect="1"/>
          </p:cNvPicPr>
          <p:nvPr/>
        </p:nvPicPr>
        <p:blipFill>
          <a:blip r:embed="rId2">
            <a:extLst/>
          </a:blip>
          <a:stretch>
            <a:fillRect/>
          </a:stretch>
        </p:blipFill>
        <p:spPr>
          <a:xfrm>
            <a:off x="-81762" y="-23399"/>
            <a:ext cx="26010075" cy="13847469"/>
          </a:xfrm>
          <a:prstGeom prst="rect">
            <a:avLst/>
          </a:prstGeom>
          <a:ln w="12700">
            <a:miter lim="400000"/>
          </a:ln>
        </p:spPr>
      </p:pic>
      <p:sp>
        <p:nvSpPr>
          <p:cNvPr id="213" name="ALEXANDERCHURCHOFCHRIST.COM"/>
          <p:cNvSpPr txBox="1"/>
          <p:nvPr/>
        </p:nvSpPr>
        <p:spPr>
          <a:xfrm>
            <a:off x="8509164" y="11909393"/>
            <a:ext cx="18519625" cy="838201"/>
          </a:xfrm>
          <a:prstGeom prst="rect">
            <a:avLst/>
          </a:prstGeom>
          <a:ln w="12700">
            <a:miter lim="400000"/>
          </a:ln>
          <a:effectLst>
            <a:outerShdw sx="100000" sy="100000" kx="0" ky="0" algn="b" rotWithShape="0" blurRad="203200" dist="79218"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b="1" sz="5000">
                <a:solidFill>
                  <a:srgbClr val="FFFFFF"/>
                </a:solidFill>
                <a:latin typeface="Gill Sans"/>
                <a:ea typeface="Gill Sans"/>
                <a:cs typeface="Gill Sans"/>
                <a:sym typeface="Gill Sans"/>
              </a:defRPr>
            </a:pPr>
            <a:r>
              <a:rPr u="sng">
                <a:hlinkClick r:id="rId3" invalidUrl="" action="" tgtFrame="" tooltip="" history="1" highlightClick="0" endSnd="0"/>
              </a:rPr>
              <a:t>ALEXANDERCHURCHOFCHRIST.COM</a:t>
            </a:r>
            <a:r>
              <a:t> </a:t>
            </a:r>
          </a:p>
        </p:txBody>
      </p:sp>
      <p:sp>
        <p:nvSpPr>
          <p:cNvPr id="214" name="You Are Welcome At Any And All of Our Services!"/>
          <p:cNvSpPr txBox="1"/>
          <p:nvPr/>
        </p:nvSpPr>
        <p:spPr>
          <a:xfrm>
            <a:off x="12090910" y="3246548"/>
            <a:ext cx="11356132" cy="2062957"/>
          </a:xfrm>
          <a:prstGeom prst="rect">
            <a:avLst/>
          </a:prstGeom>
          <a:ln w="12700"/>
          <a:effectLst>
            <a:outerShdw sx="100000" sy="100000" kx="0" ky="0" algn="b" rotWithShape="0" blurRad="190500" dist="101600" dir="0">
              <a:srgbClr val="424242"/>
            </a:outerShdw>
          </a:effectLst>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lnSpc>
                <a:spcPct val="100000"/>
              </a:lnSpc>
              <a:spcBef>
                <a:spcPts val="2300"/>
              </a:spcBef>
              <a:buClr>
                <a:srgbClr val="FFFFFF"/>
              </a:buClr>
              <a:defRPr b="1" spc="-83" sz="6300">
                <a:solidFill>
                  <a:srgbClr val="FFFFFF"/>
                </a:solidFill>
                <a:effectLst>
                  <a:outerShdw sx="100000" sy="100000" kx="0" ky="0" algn="b" rotWithShape="0" blurRad="63500" dist="0" dir="3600000">
                    <a:srgbClr val="000000">
                      <a:alpha val="70000"/>
                    </a:srgbClr>
                  </a:outerShdw>
                </a:effectLst>
                <a:uFill>
                  <a:solidFill>
                    <a:srgbClr val="FFFFFF"/>
                  </a:solidFill>
                </a:uFill>
                <a:latin typeface="Century Gothic"/>
                <a:ea typeface="Century Gothic"/>
                <a:cs typeface="Century Gothic"/>
                <a:sym typeface="Century Gothic"/>
              </a:defRPr>
            </a:lvl1pPr>
          </a:lstStyle>
          <a:p>
            <a:pPr>
              <a:defRPr>
                <a:effectLst/>
                <a:uFillTx/>
              </a:defRPr>
            </a:pPr>
            <a:r>
              <a:rPr>
                <a:effectLst>
                  <a:outerShdw sx="100000" sy="100000" kx="0" ky="0" algn="b" rotWithShape="0" blurRad="63500" dist="0" dir="3600000">
                    <a:srgbClr val="000000">
                      <a:alpha val="70000"/>
                    </a:srgbClr>
                  </a:outerShdw>
                </a:effectLst>
                <a:uFill>
                  <a:solidFill>
                    <a:srgbClr val="FFFFFF"/>
                  </a:solidFill>
                </a:uFill>
              </a:rPr>
              <a:t>You Are Welcome At Any And All of Our Services!</a:t>
            </a:r>
          </a:p>
        </p:txBody>
      </p:sp>
      <p:sp>
        <p:nvSpPr>
          <p:cNvPr id="215" name="Meeting Times:…"/>
          <p:cNvSpPr txBox="1"/>
          <p:nvPr/>
        </p:nvSpPr>
        <p:spPr>
          <a:xfrm>
            <a:off x="11535978" y="5441642"/>
            <a:ext cx="12465997" cy="6016626"/>
          </a:xfrm>
          <a:prstGeom prst="rect">
            <a:avLst/>
          </a:prstGeom>
          <a:gradFill>
            <a:gsLst>
              <a:gs pos="0">
                <a:srgbClr val="EBEBEB">
                  <a:alpha val="68713"/>
                </a:srgbClr>
              </a:gs>
              <a:gs pos="100000">
                <a:srgbClr val="FFFFFF">
                  <a:alpha val="76559"/>
                </a:srgbClr>
              </a:gs>
            </a:gsLst>
            <a:lin ang="16200000"/>
          </a:gradFill>
          <a:ln w="63500">
            <a:solidFill>
              <a:srgbClr val="000000"/>
            </a:solidFill>
          </a:ln>
          <a:effectLst>
            <a:outerShdw sx="100000" sy="100000" kx="0" ky="0" algn="b" rotWithShape="0" blurRad="279400" dist="241300" dir="5400000">
              <a:srgbClr val="000000">
                <a:alpha val="38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357187" tIns="357187" rIns="357187" bIns="357187" anchor="ctr">
            <a:spAutoFit/>
          </a:bodyPr>
          <a:lstStyle/>
          <a:p>
            <a:pPr algn="ctr" defTabSz="821531">
              <a:lnSpc>
                <a:spcPct val="100000"/>
              </a:lnSpc>
              <a:spcBef>
                <a:spcPts val="500"/>
              </a:spcBef>
              <a:buClr>
                <a:srgbClr val="000000"/>
              </a:buClr>
              <a:defRPr b="1" cap="all" spc="959" sz="8000">
                <a:solidFill>
                  <a:srgbClr val="005493"/>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a:uFill>
                  <a:solidFill>
                    <a:srgbClr val="000000"/>
                  </a:solidFill>
                </a:uFill>
              </a:rPr>
              <a:t>Meeting Times:</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A.M. Bible Study: 9:00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A.M. Assembly:	10:00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P.M. Assembly:     4:00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Wed. P.M. Bible Study:      7:00</a:t>
            </a:r>
          </a:p>
        </p:txBody>
      </p:sp>
      <p:pic>
        <p:nvPicPr>
          <p:cNvPr id="216" name="pasted-movie.png" descr="pasted-movie.png"/>
          <p:cNvPicPr>
            <a:picLocks noChangeAspect="1"/>
          </p:cNvPicPr>
          <p:nvPr/>
        </p:nvPicPr>
        <p:blipFill>
          <a:blip r:embed="rId4">
            <a:extLst/>
          </a:blip>
          <a:stretch>
            <a:fillRect/>
          </a:stretch>
        </p:blipFill>
        <p:spPr>
          <a:xfrm>
            <a:off x="439809" y="7572071"/>
            <a:ext cx="5718073" cy="5718073"/>
          </a:xfrm>
          <a:prstGeom prst="rect">
            <a:avLst/>
          </a:prstGeom>
          <a:ln w="12700">
            <a:miter lim="400000"/>
          </a:ln>
        </p:spPr>
      </p:pic>
      <p:sp>
        <p:nvSpPr>
          <p:cNvPr id="217" name="100 CORNERSTONE ALEXANDER AR, 72002"/>
          <p:cNvSpPr txBox="1"/>
          <p:nvPr/>
        </p:nvSpPr>
        <p:spPr>
          <a:xfrm>
            <a:off x="6479382" y="2162558"/>
            <a:ext cx="17904620" cy="990601"/>
          </a:xfrm>
          <a:prstGeom prst="rect">
            <a:avLst/>
          </a:prstGeom>
          <a:gradFill>
            <a:gsLst>
              <a:gs pos="0">
                <a:srgbClr val="005493">
                  <a:alpha val="38270"/>
                </a:srgbClr>
              </a:gs>
              <a:gs pos="100000">
                <a:srgbClr val="FFFFFF">
                  <a:alpha val="44810"/>
                </a:srgbClr>
              </a:gs>
            </a:gsLst>
            <a:lin ang="162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5700">
                <a:ln w="12700" cap="flat">
                  <a:solidFill>
                    <a:srgbClr val="000000"/>
                  </a:solidFill>
                  <a:prstDash val="solid"/>
                  <a:miter lim="400000"/>
                </a:ln>
                <a:solidFill>
                  <a:srgbClr val="FFFFFF"/>
                </a:solidFill>
                <a:effectLst>
                  <a:outerShdw sx="100000" sy="100000" kx="0" ky="0" algn="b" rotWithShape="0" blurRad="12700" dist="63500" dir="4418335">
                    <a:srgbClr val="000000"/>
                  </a:outerShdw>
                </a:effectLst>
                <a:latin typeface="Century Gothic"/>
                <a:ea typeface="Century Gothic"/>
                <a:cs typeface="Century Gothic"/>
                <a:sym typeface="Century Gothic"/>
              </a:defRPr>
            </a:lvl1pPr>
          </a:lstStyle>
          <a:p>
            <a:pPr/>
            <a:r>
              <a:t>100 CORNERSTONE ALEXANDER AR, 72002</a:t>
            </a:r>
          </a:p>
        </p:txBody>
      </p:sp>
      <p:pic>
        <p:nvPicPr>
          <p:cNvPr id="218" name="pasted-movie.png" descr="pasted-movie.png"/>
          <p:cNvPicPr>
            <a:picLocks noChangeAspect="1"/>
          </p:cNvPicPr>
          <p:nvPr/>
        </p:nvPicPr>
        <p:blipFill>
          <a:blip r:embed="rId5">
            <a:extLst/>
          </a:blip>
          <a:stretch>
            <a:fillRect/>
          </a:stretch>
        </p:blipFill>
        <p:spPr>
          <a:xfrm>
            <a:off x="-84497" y="684307"/>
            <a:ext cx="7609327" cy="7187439"/>
          </a:xfrm>
          <a:prstGeom prst="rect">
            <a:avLst/>
          </a:prstGeom>
          <a:ln w="12700">
            <a:miter lim="400000"/>
          </a:ln>
        </p:spPr>
      </p:pic>
      <p:pic>
        <p:nvPicPr>
          <p:cNvPr id="219" name="pasted-movie.png" descr="pasted-movie.png"/>
          <p:cNvPicPr>
            <a:picLocks noChangeAspect="1"/>
          </p:cNvPicPr>
          <p:nvPr/>
        </p:nvPicPr>
        <p:blipFill>
          <a:blip r:embed="rId6">
            <a:extLst/>
          </a:blip>
          <a:stretch>
            <a:fillRect/>
          </a:stretch>
        </p:blipFill>
        <p:spPr>
          <a:xfrm>
            <a:off x="-335577" y="-324224"/>
            <a:ext cx="25055154" cy="243093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1676400" y="435427"/>
            <a:ext cx="21031200" cy="1799771"/>
          </a:xfrm>
          <a:prstGeom prst="rect">
            <a:avLst/>
          </a:prstGeom>
        </p:spPr>
        <p:txBody>
          <a:bodyPr/>
          <a:lstStyle/>
          <a:p>
            <a:pPr algn="ctr">
              <a:defRPr b="1" sz="8000">
                <a:solidFill>
                  <a:srgbClr val="C00000"/>
                </a:solidFill>
                <a:latin typeface="Calibri"/>
                <a:ea typeface="Calibri"/>
                <a:cs typeface="Calibri"/>
                <a:sym typeface="Calibri"/>
              </a:defRPr>
            </a:pPr>
            <a:r>
              <a:t>Satan’s</a:t>
            </a:r>
            <a:r>
              <a:rPr b="0">
                <a:solidFill>
                  <a:srgbClr val="000000"/>
                </a:solidFill>
              </a:rPr>
              <a:t> </a:t>
            </a:r>
            <a:r>
              <a:rPr>
                <a:solidFill>
                  <a:srgbClr val="0070C0"/>
                </a:solidFill>
              </a:rPr>
              <a:t>Devices </a:t>
            </a:r>
            <a:r>
              <a:rPr>
                <a:solidFill>
                  <a:srgbClr val="000000"/>
                </a:solidFill>
              </a:rPr>
              <a:t>Against</a:t>
            </a:r>
            <a:r>
              <a:rPr>
                <a:solidFill>
                  <a:srgbClr val="0070C0"/>
                </a:solidFill>
              </a:rPr>
              <a:t> </a:t>
            </a:r>
            <a:r>
              <a:rPr>
                <a:solidFill>
                  <a:srgbClr val="00B0F0"/>
                </a:solidFill>
              </a:rPr>
              <a:t>God’s</a:t>
            </a:r>
            <a:r>
              <a:rPr>
                <a:solidFill>
                  <a:srgbClr val="0070C0"/>
                </a:solidFill>
              </a:rPr>
              <a:t> Word</a:t>
            </a:r>
          </a:p>
        </p:txBody>
      </p:sp>
      <p:sp>
        <p:nvSpPr>
          <p:cNvPr id="174" name="Content Placeholder 2"/>
          <p:cNvSpPr txBox="1"/>
          <p:nvPr>
            <p:ph type="body" idx="1"/>
          </p:nvPr>
        </p:nvSpPr>
        <p:spPr>
          <a:xfrm>
            <a:off x="696686" y="2235199"/>
            <a:ext cx="22010914" cy="11045374"/>
          </a:xfrm>
          <a:prstGeom prst="rect">
            <a:avLst/>
          </a:prstGeom>
        </p:spPr>
        <p:txBody>
          <a:bodyPr/>
          <a:lstStyle/>
          <a:p>
            <a:pPr>
              <a:defRPr b="1" sz="7200">
                <a:solidFill>
                  <a:srgbClr val="C00000"/>
                </a:solidFill>
                <a:latin typeface="Calibri"/>
                <a:ea typeface="Calibri"/>
                <a:cs typeface="Calibri"/>
                <a:sym typeface="Calibri"/>
              </a:defRPr>
            </a:pPr>
            <a:r>
              <a:t>Creates doubt </a:t>
            </a:r>
            <a:r>
              <a:rPr b="0">
                <a:solidFill>
                  <a:srgbClr val="000000"/>
                </a:solidFill>
              </a:rPr>
              <a:t>in God’s word while acknowledging it </a:t>
            </a:r>
            <a:r>
              <a:rPr>
                <a:solidFill>
                  <a:srgbClr val="FF0000"/>
                </a:solidFill>
              </a:rPr>
              <a:t>Genesis</a:t>
            </a:r>
            <a:r>
              <a:rPr b="0">
                <a:solidFill>
                  <a:srgbClr val="000000"/>
                </a:solidFill>
              </a:rPr>
              <a:t> </a:t>
            </a:r>
            <a:r>
              <a:rPr>
                <a:solidFill>
                  <a:srgbClr val="FF0000"/>
                </a:solidFill>
              </a:rPr>
              <a:t>3:1</a:t>
            </a:r>
            <a:endParaRPr>
              <a:solidFill>
                <a:srgbClr val="FF0000"/>
              </a:solidFill>
            </a:endParaRPr>
          </a:p>
          <a:p>
            <a:pPr>
              <a:defRPr b="1" sz="7200">
                <a:solidFill>
                  <a:srgbClr val="C00000"/>
                </a:solidFill>
                <a:latin typeface="Calibri"/>
                <a:ea typeface="Calibri"/>
                <a:cs typeface="Calibri"/>
                <a:sym typeface="Calibri"/>
              </a:defRPr>
            </a:pPr>
            <a:r>
              <a:t>Misrepresents</a:t>
            </a:r>
            <a:r>
              <a:rPr b="0">
                <a:solidFill>
                  <a:srgbClr val="000000"/>
                </a:solidFill>
              </a:rPr>
              <a:t> what God said</a:t>
            </a:r>
            <a:endParaRPr b="0">
              <a:solidFill>
                <a:srgbClr val="000000"/>
              </a:solidFill>
            </a:endParaRPr>
          </a:p>
          <a:p>
            <a:pPr>
              <a:defRPr b="1" sz="7200">
                <a:solidFill>
                  <a:srgbClr val="C00000"/>
                </a:solidFill>
                <a:latin typeface="Calibri"/>
                <a:ea typeface="Calibri"/>
                <a:cs typeface="Calibri"/>
                <a:sym typeface="Calibri"/>
              </a:defRPr>
            </a:pPr>
            <a:r>
              <a:t>Misapplies</a:t>
            </a:r>
            <a:r>
              <a:rPr b="0">
                <a:solidFill>
                  <a:srgbClr val="000000"/>
                </a:solidFill>
              </a:rPr>
              <a:t> what God said</a:t>
            </a:r>
            <a:endParaRPr b="0">
              <a:solidFill>
                <a:srgbClr val="000000"/>
              </a:solidFill>
            </a:endParaRPr>
          </a:p>
          <a:p>
            <a:pPr>
              <a:defRPr sz="7200">
                <a:latin typeface="Calibri"/>
                <a:ea typeface="Calibri"/>
                <a:cs typeface="Calibri"/>
                <a:sym typeface="Calibri"/>
              </a:defRPr>
            </a:pPr>
            <a:r>
              <a:t>Wraps </a:t>
            </a:r>
            <a:r>
              <a:rPr b="1">
                <a:solidFill>
                  <a:srgbClr val="C00000"/>
                </a:solidFill>
              </a:rPr>
              <a:t>his lies </a:t>
            </a:r>
            <a:r>
              <a:t>with </a:t>
            </a:r>
            <a:r>
              <a:rPr b="1">
                <a:solidFill>
                  <a:srgbClr val="0070C0"/>
                </a:solidFill>
              </a:rPr>
              <a:t>truth</a:t>
            </a:r>
            <a:r>
              <a:t> </a:t>
            </a:r>
            <a:r>
              <a:rPr b="1">
                <a:solidFill>
                  <a:srgbClr val="FF0000"/>
                </a:solidFill>
              </a:rPr>
              <a:t>Gen. 3:4-5</a:t>
            </a:r>
            <a:endParaRPr b="1">
              <a:solidFill>
                <a:srgbClr val="FF0000"/>
              </a:solidFill>
            </a:endParaRPr>
          </a:p>
          <a:p>
            <a:pPr>
              <a:defRPr sz="7200">
                <a:latin typeface="Calibri"/>
                <a:ea typeface="Calibri"/>
                <a:cs typeface="Calibri"/>
                <a:sym typeface="Calibri"/>
              </a:defRPr>
            </a:pPr>
            <a:r>
              <a:t>Succeeded for years with same approach</a:t>
            </a:r>
          </a:p>
          <a:p>
            <a:pPr>
              <a:defRPr b="1" sz="7200">
                <a:solidFill>
                  <a:srgbClr val="FF0000"/>
                </a:solidFill>
                <a:latin typeface="Calibri"/>
                <a:ea typeface="Calibri"/>
                <a:cs typeface="Calibri"/>
                <a:sym typeface="Calibri"/>
              </a:defRPr>
            </a:pPr>
            <a:r>
              <a:t>Luke 4:9-13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1676400" y="435427"/>
            <a:ext cx="21031200" cy="1799771"/>
          </a:xfrm>
          <a:prstGeom prst="rect">
            <a:avLst/>
          </a:prstGeom>
        </p:spPr>
        <p:txBody>
          <a:bodyPr/>
          <a:lstStyle>
            <a:lvl1pPr algn="ctr">
              <a:defRPr b="1" sz="8000">
                <a:solidFill>
                  <a:srgbClr val="FF0000"/>
                </a:solidFill>
                <a:latin typeface="Calibri"/>
                <a:ea typeface="Calibri"/>
                <a:cs typeface="Calibri"/>
                <a:sym typeface="Calibri"/>
              </a:defRPr>
            </a:lvl1pPr>
          </a:lstStyle>
          <a:p>
            <a:pPr/>
            <a:r>
              <a:t>Luke 4:9-13</a:t>
            </a:r>
          </a:p>
        </p:txBody>
      </p:sp>
      <p:sp>
        <p:nvSpPr>
          <p:cNvPr id="177" name="Content Placeholder 2"/>
          <p:cNvSpPr txBox="1"/>
          <p:nvPr>
            <p:ph type="body" idx="1"/>
          </p:nvPr>
        </p:nvSpPr>
        <p:spPr>
          <a:xfrm>
            <a:off x="696686" y="2235199"/>
            <a:ext cx="22010914" cy="11045374"/>
          </a:xfrm>
          <a:prstGeom prst="rect">
            <a:avLst/>
          </a:prstGeom>
        </p:spPr>
        <p:txBody>
          <a:bodyPr/>
          <a:lstStyle/>
          <a:p>
            <a:pPr marL="0" indent="0">
              <a:spcBef>
                <a:spcPts val="0"/>
              </a:spcBef>
              <a:buSzTx/>
              <a:buNone/>
              <a:defRPr sz="7200">
                <a:latin typeface="Calibri"/>
                <a:ea typeface="Calibri"/>
                <a:cs typeface="Calibri"/>
                <a:sym typeface="Calibri"/>
              </a:defRPr>
            </a:pPr>
            <a:r>
              <a:t>	Then he brought Him to Jerusalem, set Him on the pinnacle of the temple, and said to Him, “If you are the Son of God, throw yourself down from here. For it is written, ‘He shall give His angels charge to keep you,’ and, ‘In their hands they shall bear you up, lest you dash your foot against a stone.’”</a:t>
            </a:r>
          </a:p>
          <a:p>
            <a:pPr marL="0" indent="0">
              <a:spcBef>
                <a:spcPts val="0"/>
              </a:spcBef>
              <a:buSzTx/>
              <a:buNone/>
              <a:defRPr sz="7200">
                <a:latin typeface="Calibri"/>
                <a:ea typeface="Calibri"/>
                <a:cs typeface="Calibri"/>
                <a:sym typeface="Calibri"/>
              </a:defRPr>
            </a:pPr>
            <a:r>
              <a:t>	And Jesus answered  and said to him, “It has been said, ‘You shall not tempt the Lord your God.’”</a:t>
            </a:r>
          </a:p>
          <a:p>
            <a:pPr marL="0" indent="0">
              <a:spcBef>
                <a:spcPts val="0"/>
              </a:spcBef>
              <a:buSzTx/>
              <a:buNone/>
              <a:defRPr sz="7200">
                <a:latin typeface="Calibri"/>
                <a:ea typeface="Calibri"/>
                <a:cs typeface="Calibri"/>
                <a:sym typeface="Calibri"/>
              </a:defRPr>
            </a:pPr>
            <a:r>
              <a:t>	Now when the devil had ended every temptation, he departed from Him until an opportune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80"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a:t>
            </a:r>
            <a:endParaRPr>
              <a:solidFill>
                <a:srgbClr val="7030A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immediate </a:t>
            </a:r>
            <a:r>
              <a:rPr>
                <a:solidFill>
                  <a:srgbClr val="0070C0"/>
                </a:solidFill>
              </a:rPr>
              <a:t>context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text</a:t>
            </a:r>
            <a:r>
              <a:t> out of greater </a:t>
            </a:r>
            <a:r>
              <a:rPr>
                <a:solidFill>
                  <a:srgbClr val="0070C0"/>
                </a:solidFill>
              </a:rPr>
              <a:t>context of </a:t>
            </a:r>
            <a:r>
              <a:t>all</a:t>
            </a:r>
            <a:r>
              <a:rPr>
                <a:solidFill>
                  <a:srgbClr val="0070C0"/>
                </a:solidFill>
              </a:rPr>
              <a:t> scripture </a:t>
            </a:r>
            <a:r>
              <a:rPr b="0">
                <a:solidFill>
                  <a:srgbClr val="000000"/>
                </a:solidFill>
              </a:rPr>
              <a:t>(</a:t>
            </a:r>
            <a:r>
              <a:t>taking</a:t>
            </a:r>
            <a:r>
              <a:rPr>
                <a:solidFill>
                  <a:srgbClr val="0070C0"/>
                </a:solidFill>
              </a:rPr>
              <a:t> </a:t>
            </a:r>
            <a:r>
              <a:rPr b="0">
                <a:solidFill>
                  <a:srgbClr val="000000"/>
                </a:solidFill>
              </a:rPr>
              <a:t>a</a:t>
            </a:r>
            <a:r>
              <a:rPr>
                <a:solidFill>
                  <a:srgbClr val="0070C0"/>
                </a:solidFill>
              </a:rPr>
              <a:t> </a:t>
            </a:r>
            <a:r>
              <a:t>part</a:t>
            </a:r>
            <a:r>
              <a:rPr>
                <a:solidFill>
                  <a:srgbClr val="0070C0"/>
                </a:solidFill>
              </a:rPr>
              <a:t> </a:t>
            </a:r>
            <a:r>
              <a:t>as</a:t>
            </a:r>
            <a:r>
              <a:rPr>
                <a:solidFill>
                  <a:srgbClr val="0070C0"/>
                </a:solidFill>
              </a:rPr>
              <a:t> the whole</a:t>
            </a:r>
            <a:r>
              <a:rPr b="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83"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86"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89"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xfrm>
            <a:off x="1676400" y="435427"/>
            <a:ext cx="21031200" cy="1799771"/>
          </a:xfrm>
          <a:prstGeom prst="rect">
            <a:avLst/>
          </a:prstGeom>
        </p:spPr>
        <p:txBody>
          <a:bodyPr/>
          <a:lstStyle/>
          <a:p>
            <a:pPr algn="ctr">
              <a:defRPr b="1" sz="8000">
                <a:solidFill>
                  <a:srgbClr val="00B050"/>
                </a:solidFill>
                <a:latin typeface="Calibri"/>
                <a:ea typeface="Calibri"/>
                <a:cs typeface="Calibri"/>
                <a:sym typeface="Calibri"/>
              </a:defRPr>
            </a:pPr>
            <a:r>
              <a:t>Four</a:t>
            </a:r>
            <a:r>
              <a:rPr>
                <a:solidFill>
                  <a:srgbClr val="C00000"/>
                </a:solidFill>
              </a:rPr>
              <a:t> </a:t>
            </a:r>
            <a:r>
              <a:t>Ways</a:t>
            </a:r>
            <a:r>
              <a:rPr>
                <a:solidFill>
                  <a:srgbClr val="C00000"/>
                </a:solidFill>
              </a:rPr>
              <a:t> </a:t>
            </a:r>
            <a:r>
              <a:rPr>
                <a:solidFill>
                  <a:srgbClr val="000000"/>
                </a:solidFill>
              </a:rPr>
              <a:t>That</a:t>
            </a:r>
            <a:r>
              <a:rPr>
                <a:solidFill>
                  <a:srgbClr val="C00000"/>
                </a:solidFill>
              </a:rPr>
              <a:t> Satan</a:t>
            </a:r>
            <a:r>
              <a:rPr b="0">
                <a:solidFill>
                  <a:srgbClr val="000000"/>
                </a:solidFill>
              </a:rPr>
              <a:t> </a:t>
            </a:r>
            <a:r>
              <a:t>Twisted</a:t>
            </a:r>
            <a:r>
              <a:rPr>
                <a:solidFill>
                  <a:srgbClr val="0070C0"/>
                </a:solidFill>
              </a:rPr>
              <a:t> Scripture </a:t>
            </a:r>
            <a:r>
              <a:t>in</a:t>
            </a:r>
            <a:r>
              <a:rPr>
                <a:solidFill>
                  <a:srgbClr val="0070C0"/>
                </a:solidFill>
              </a:rPr>
              <a:t> </a:t>
            </a:r>
            <a:r>
              <a:rPr>
                <a:solidFill>
                  <a:srgbClr val="FF0000"/>
                </a:solidFill>
              </a:rPr>
              <a:t>Luke</a:t>
            </a:r>
            <a:r>
              <a:rPr>
                <a:solidFill>
                  <a:srgbClr val="0070C0"/>
                </a:solidFill>
              </a:rPr>
              <a:t> </a:t>
            </a:r>
            <a:r>
              <a:rPr>
                <a:solidFill>
                  <a:srgbClr val="FF0000"/>
                </a:solidFill>
              </a:rPr>
              <a:t>4</a:t>
            </a:r>
          </a:p>
        </p:txBody>
      </p:sp>
      <p:sp>
        <p:nvSpPr>
          <p:cNvPr id="192" name="Content Placeholder 2"/>
          <p:cNvSpPr txBox="1"/>
          <p:nvPr>
            <p:ph type="body" idx="1"/>
          </p:nvPr>
        </p:nvSpPr>
        <p:spPr>
          <a:xfrm>
            <a:off x="696686" y="2235199"/>
            <a:ext cx="22010914" cy="11045374"/>
          </a:xfrm>
          <a:prstGeom prst="rect">
            <a:avLst/>
          </a:prstGeom>
        </p:spPr>
        <p:txBody>
          <a:bodyPr/>
          <a:lstStyle/>
          <a:p>
            <a:pPr marL="0" indent="0">
              <a:buSzTx/>
              <a:buNone/>
              <a:defRPr b="1" sz="7200">
                <a:solidFill>
                  <a:srgbClr val="00B050"/>
                </a:solidFill>
                <a:latin typeface="Calibri"/>
                <a:ea typeface="Calibri"/>
                <a:cs typeface="Calibri"/>
                <a:sym typeface="Calibri"/>
              </a:defRPr>
            </a:pPr>
            <a:r>
              <a:t>Taking</a:t>
            </a:r>
            <a:r>
              <a:rPr>
                <a:solidFill>
                  <a:srgbClr val="FFCC99"/>
                </a:solidFill>
              </a:rPr>
              <a:t> </a:t>
            </a:r>
            <a:r>
              <a:rPr>
                <a:solidFill>
                  <a:srgbClr val="00B0F0"/>
                </a:solidFill>
              </a:rPr>
              <a:t>figurative</a:t>
            </a:r>
            <a:r>
              <a:rPr>
                <a:solidFill>
                  <a:srgbClr val="FFCC99"/>
                </a:solidFill>
              </a:rPr>
              <a:t> </a:t>
            </a:r>
            <a:r>
              <a:t>as</a:t>
            </a:r>
            <a:r>
              <a:rPr>
                <a:solidFill>
                  <a:srgbClr val="FFCC99"/>
                </a:solidFill>
              </a:rPr>
              <a:t> </a:t>
            </a:r>
            <a:r>
              <a:rPr>
                <a:solidFill>
                  <a:srgbClr val="0070C0"/>
                </a:solidFill>
              </a:rPr>
              <a:t>literal </a:t>
            </a:r>
            <a:r>
              <a:rPr b="0">
                <a:solidFill>
                  <a:srgbClr val="000000"/>
                </a:solidFill>
              </a:rPr>
              <a:t>(</a:t>
            </a:r>
            <a:r>
              <a:rPr>
                <a:solidFill>
                  <a:srgbClr val="C00000"/>
                </a:solidFill>
              </a:rPr>
              <a:t>Premillenialism</a:t>
            </a:r>
            <a:r>
              <a:rPr>
                <a:solidFill>
                  <a:srgbClr val="0070C0"/>
                </a:solidFill>
              </a:rPr>
              <a:t> </a:t>
            </a:r>
            <a:r>
              <a:t>in</a:t>
            </a:r>
            <a:r>
              <a:rPr>
                <a:solidFill>
                  <a:srgbClr val="0070C0"/>
                </a:solidFill>
              </a:rPr>
              <a:t> </a:t>
            </a:r>
            <a:r>
              <a:rPr>
                <a:solidFill>
                  <a:srgbClr val="FF0000"/>
                </a:solidFill>
              </a:rPr>
              <a:t>Revelation 20; 1:1-3; 1:9-11,12-20; 5:5,6-7; 7:1-8,9-17</a:t>
            </a:r>
            <a:r>
              <a:rPr b="0">
                <a:solidFill>
                  <a:srgbClr val="000000"/>
                </a:solidFill>
              </a:rPr>
              <a:t>)</a:t>
            </a:r>
            <a:endParaRPr>
              <a:solidFill>
                <a:srgbClr val="0070C0"/>
              </a:solidFill>
            </a:endParaRPr>
          </a:p>
          <a:p>
            <a:pPr marL="0" indent="0">
              <a:buSzTx/>
              <a:buNone/>
              <a:defRPr b="1" sz="7200">
                <a:solidFill>
                  <a:srgbClr val="00B050"/>
                </a:solidFill>
                <a:latin typeface="Calibri"/>
                <a:ea typeface="Calibri"/>
                <a:cs typeface="Calibri"/>
                <a:sym typeface="Calibri"/>
              </a:defRPr>
            </a:pPr>
            <a:r>
              <a:t>Taking </a:t>
            </a:r>
            <a:r>
              <a:rPr>
                <a:solidFill>
                  <a:srgbClr val="0070C0"/>
                </a:solidFill>
              </a:rPr>
              <a:t>conditional</a:t>
            </a:r>
            <a:r>
              <a:t> as </a:t>
            </a:r>
            <a:r>
              <a:rPr>
                <a:solidFill>
                  <a:srgbClr val="7030A0"/>
                </a:solidFill>
              </a:rPr>
              <a:t>unconditional </a:t>
            </a:r>
            <a:r>
              <a:rPr b="0">
                <a:solidFill>
                  <a:srgbClr val="000000"/>
                </a:solidFill>
              </a:rPr>
              <a:t>(</a:t>
            </a:r>
            <a:r>
              <a:rPr>
                <a:solidFill>
                  <a:srgbClr val="C00000"/>
                </a:solidFill>
              </a:rPr>
              <a:t>Calvinism</a:t>
            </a:r>
            <a:r>
              <a:rPr b="0">
                <a:solidFill>
                  <a:srgbClr val="000000"/>
                </a:solidFill>
              </a:rPr>
              <a:t> </a:t>
            </a:r>
            <a:r>
              <a:t>in</a:t>
            </a:r>
            <a:r>
              <a:rPr>
                <a:solidFill>
                  <a:srgbClr val="7030A0"/>
                </a:solidFill>
              </a:rPr>
              <a:t> </a:t>
            </a:r>
            <a:r>
              <a:rPr>
                <a:solidFill>
                  <a:srgbClr val="FF0000"/>
                </a:solidFill>
              </a:rPr>
              <a:t>Romans 5:12-19</a:t>
            </a:r>
            <a:r>
              <a:rPr b="0">
                <a:solidFill>
                  <a:srgbClr val="000000"/>
                </a:solidFill>
              </a:rPr>
              <a:t>; </a:t>
            </a:r>
            <a:r>
              <a:rPr>
                <a:solidFill>
                  <a:srgbClr val="FF0000"/>
                </a:solidFill>
              </a:rPr>
              <a:t>Mark 16:16</a:t>
            </a:r>
            <a:r>
              <a:rPr b="0">
                <a:solidFill>
                  <a:srgbClr val="000000"/>
                </a:solidFill>
              </a:rP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xfrm>
            <a:off x="1676400" y="2"/>
            <a:ext cx="21031200" cy="2155370"/>
          </a:xfrm>
          <a:prstGeom prst="rect">
            <a:avLst/>
          </a:prstGeom>
        </p:spPr>
        <p:txBody>
          <a:bodyPr/>
          <a:lstStyle>
            <a:lvl1pPr algn="ctr">
              <a:defRPr b="1" sz="8000">
                <a:solidFill>
                  <a:srgbClr val="FF0000"/>
                </a:solidFill>
                <a:latin typeface="Calibri"/>
                <a:ea typeface="Calibri"/>
                <a:cs typeface="Calibri"/>
                <a:sym typeface="Calibri"/>
              </a:defRPr>
            </a:lvl1pPr>
          </a:lstStyle>
          <a:p>
            <a:pPr/>
            <a:r>
              <a:t>Mark 16:16a</a:t>
            </a:r>
          </a:p>
        </p:txBody>
      </p:sp>
      <p:sp>
        <p:nvSpPr>
          <p:cNvPr id="195" name="Content Placeholder 2"/>
          <p:cNvSpPr txBox="1"/>
          <p:nvPr>
            <p:ph type="body" idx="1"/>
          </p:nvPr>
        </p:nvSpPr>
        <p:spPr>
          <a:xfrm>
            <a:off x="1676400" y="1796141"/>
            <a:ext cx="21031200" cy="11919858"/>
          </a:xfrm>
          <a:prstGeom prst="rect">
            <a:avLst/>
          </a:prstGeom>
        </p:spPr>
        <p:txBody>
          <a:bodyPr/>
          <a:lstStyle/>
          <a:p>
            <a:pPr marL="0" indent="0">
              <a:buSzTx/>
              <a:buNone/>
              <a:defRPr b="1" sz="7200">
                <a:solidFill>
                  <a:srgbClr val="00B0F0"/>
                </a:solidFill>
                <a:latin typeface="Calibri"/>
                <a:ea typeface="Calibri"/>
                <a:cs typeface="Calibri"/>
                <a:sym typeface="Calibri"/>
              </a:defRPr>
            </a:pPr>
            <a:r>
              <a:t>Jesus</a:t>
            </a:r>
            <a:r>
              <a:rPr b="0">
                <a:solidFill>
                  <a:srgbClr val="000000"/>
                </a:solidFill>
              </a:rPr>
              <a:t>: “</a:t>
            </a:r>
            <a:r>
              <a:rPr i="1">
                <a:solidFill>
                  <a:srgbClr val="0070C0"/>
                </a:solidFill>
              </a:rPr>
              <a:t>He who </a:t>
            </a:r>
            <a:r>
              <a:rPr i="1">
                <a:solidFill>
                  <a:srgbClr val="4BC79D"/>
                </a:solidFill>
              </a:rPr>
              <a:t>believes</a:t>
            </a:r>
            <a:r>
              <a:rPr b="0" i="1">
                <a:solidFill>
                  <a:srgbClr val="000000"/>
                </a:solidFill>
              </a:rPr>
              <a:t> </a:t>
            </a:r>
            <a:r>
              <a:rPr b="0" i="1">
                <a:solidFill>
                  <a:srgbClr val="00B050"/>
                </a:solidFill>
              </a:rPr>
              <a:t>and</a:t>
            </a:r>
            <a:r>
              <a:rPr b="0" i="1">
                <a:solidFill>
                  <a:srgbClr val="000000"/>
                </a:solidFill>
              </a:rPr>
              <a:t> </a:t>
            </a:r>
            <a:r>
              <a:rPr i="1">
                <a:solidFill>
                  <a:srgbClr val="0070C0"/>
                </a:solidFill>
              </a:rPr>
              <a:t>is baptized </a:t>
            </a:r>
            <a:r>
              <a:rPr i="1">
                <a:solidFill>
                  <a:srgbClr val="00B050"/>
                </a:solidFill>
              </a:rPr>
              <a:t>shall be </a:t>
            </a:r>
            <a:r>
              <a:rPr i="1"/>
              <a:t>saved</a:t>
            </a:r>
            <a:r>
              <a:rPr b="0">
                <a:solidFill>
                  <a:srgbClr val="000000"/>
                </a:solidFill>
              </a:rPr>
              <a:t>”</a:t>
            </a:r>
            <a:endParaRPr b="0">
              <a:solidFill>
                <a:srgbClr val="000000"/>
              </a:solidFill>
            </a:endParaRPr>
          </a:p>
          <a:p>
            <a:pPr marL="0" indent="0">
              <a:buSzTx/>
              <a:buNone/>
              <a:defRPr sz="7200">
                <a:latin typeface="Calibri"/>
                <a:ea typeface="Calibri"/>
                <a:cs typeface="Calibri"/>
                <a:sym typeface="Calibri"/>
              </a:defRPr>
            </a:pPr>
            <a:r>
              <a:t>Atheist/Materialist: “</a:t>
            </a:r>
            <a:r>
              <a:rPr b="1" i="1">
                <a:solidFill>
                  <a:srgbClr val="0070C0"/>
                </a:solidFill>
              </a:rPr>
              <a:t>He who </a:t>
            </a:r>
            <a:r>
              <a:rPr b="1" i="1">
                <a:solidFill>
                  <a:srgbClr val="4BC79D"/>
                </a:solidFill>
              </a:rPr>
              <a:t>believes</a:t>
            </a:r>
            <a:r>
              <a:rPr i="1"/>
              <a:t> </a:t>
            </a:r>
            <a:r>
              <a:rPr i="1">
                <a:solidFill>
                  <a:srgbClr val="00B050"/>
                </a:solidFill>
              </a:rPr>
              <a:t>and</a:t>
            </a:r>
            <a:r>
              <a:rPr i="1"/>
              <a:t> </a:t>
            </a:r>
            <a:r>
              <a:rPr b="1" i="1">
                <a:solidFill>
                  <a:srgbClr val="0070C0"/>
                </a:solidFill>
              </a:rPr>
              <a:t>is baptized </a:t>
            </a:r>
            <a:r>
              <a:rPr b="1" i="1">
                <a:solidFill>
                  <a:srgbClr val="00B050"/>
                </a:solidFill>
              </a:rPr>
              <a:t>shall </a:t>
            </a:r>
            <a:r>
              <a:rPr b="1" i="1"/>
              <a:t>not</a:t>
            </a:r>
            <a:r>
              <a:rPr b="1" i="1">
                <a:solidFill>
                  <a:srgbClr val="00B050"/>
                </a:solidFill>
              </a:rPr>
              <a:t> be </a:t>
            </a:r>
            <a:r>
              <a:rPr b="1" i="1">
                <a:solidFill>
                  <a:srgbClr val="00B0F0"/>
                </a:solidFill>
              </a:rPr>
              <a:t>saved</a:t>
            </a:r>
            <a:r>
              <a:t>”</a:t>
            </a:r>
          </a:p>
          <a:p>
            <a:pPr marL="0" indent="0">
              <a:buSzTx/>
              <a:buNone/>
              <a:defRPr sz="7200">
                <a:latin typeface="Calibri"/>
                <a:ea typeface="Calibri"/>
                <a:cs typeface="Calibri"/>
                <a:sym typeface="Calibri"/>
              </a:defRPr>
            </a:pPr>
            <a:r>
              <a:t>Universalist: “</a:t>
            </a:r>
            <a:r>
              <a:rPr b="1" i="1">
                <a:solidFill>
                  <a:srgbClr val="0070C0"/>
                </a:solidFill>
              </a:rPr>
              <a:t>He who </a:t>
            </a:r>
            <a:r>
              <a:rPr b="1" i="1">
                <a:solidFill>
                  <a:srgbClr val="4BC79D"/>
                </a:solidFill>
              </a:rPr>
              <a:t>believes </a:t>
            </a:r>
            <a:r>
              <a:rPr b="1" i="1"/>
              <a:t>not</a:t>
            </a:r>
            <a:r>
              <a:rPr i="1"/>
              <a:t> </a:t>
            </a:r>
            <a:r>
              <a:rPr i="1">
                <a:solidFill>
                  <a:srgbClr val="00B050"/>
                </a:solidFill>
              </a:rPr>
              <a:t>and</a:t>
            </a:r>
            <a:r>
              <a:rPr i="1"/>
              <a:t> </a:t>
            </a:r>
            <a:r>
              <a:rPr b="1" i="1">
                <a:solidFill>
                  <a:srgbClr val="0070C0"/>
                </a:solidFill>
              </a:rPr>
              <a:t>is </a:t>
            </a:r>
            <a:r>
              <a:rPr b="1" i="1"/>
              <a:t>not </a:t>
            </a:r>
            <a:r>
              <a:rPr b="1" i="1">
                <a:solidFill>
                  <a:srgbClr val="0070C0"/>
                </a:solidFill>
              </a:rPr>
              <a:t>baptized </a:t>
            </a:r>
            <a:r>
              <a:rPr b="1" i="1">
                <a:solidFill>
                  <a:srgbClr val="00B050"/>
                </a:solidFill>
              </a:rPr>
              <a:t>shall be </a:t>
            </a:r>
            <a:r>
              <a:rPr b="1" i="1">
                <a:solidFill>
                  <a:srgbClr val="00B0F0"/>
                </a:solidFill>
              </a:rPr>
              <a:t>saved</a:t>
            </a:r>
            <a:r>
              <a:t>”</a:t>
            </a:r>
          </a:p>
          <a:p>
            <a:pPr marL="0" indent="0">
              <a:buSzTx/>
              <a:buNone/>
              <a:defRPr sz="7200">
                <a:latin typeface="Calibri"/>
                <a:ea typeface="Calibri"/>
                <a:cs typeface="Calibri"/>
                <a:sym typeface="Calibri"/>
              </a:defRPr>
            </a:pPr>
            <a:r>
              <a:t>Catholic/Orthodox: “</a:t>
            </a:r>
            <a:r>
              <a:rPr b="1" i="1">
                <a:solidFill>
                  <a:srgbClr val="0070C0"/>
                </a:solidFill>
              </a:rPr>
              <a:t>He who </a:t>
            </a:r>
            <a:r>
              <a:rPr b="1" i="1">
                <a:solidFill>
                  <a:srgbClr val="4BC79D"/>
                </a:solidFill>
              </a:rPr>
              <a:t>believes</a:t>
            </a:r>
            <a:r>
              <a:rPr b="1" i="1"/>
              <a:t> not</a:t>
            </a:r>
            <a:r>
              <a:rPr i="1"/>
              <a:t> </a:t>
            </a:r>
            <a:r>
              <a:rPr i="1">
                <a:solidFill>
                  <a:srgbClr val="00B050"/>
                </a:solidFill>
              </a:rPr>
              <a:t>and</a:t>
            </a:r>
            <a:r>
              <a:rPr i="1"/>
              <a:t> </a:t>
            </a:r>
            <a:r>
              <a:rPr b="1" i="1">
                <a:solidFill>
                  <a:srgbClr val="0070C0"/>
                </a:solidFill>
              </a:rPr>
              <a:t>is baptized </a:t>
            </a:r>
            <a:r>
              <a:rPr b="1" i="1">
                <a:solidFill>
                  <a:srgbClr val="00B050"/>
                </a:solidFill>
              </a:rPr>
              <a:t>shall be </a:t>
            </a:r>
            <a:r>
              <a:rPr b="1" i="1">
                <a:solidFill>
                  <a:srgbClr val="00B0F0"/>
                </a:solidFill>
              </a:rPr>
              <a:t>saved</a:t>
            </a:r>
            <a:r>
              <a:t>”</a:t>
            </a:r>
          </a:p>
          <a:p>
            <a:pPr marL="0" indent="0">
              <a:buSzTx/>
              <a:buNone/>
              <a:defRPr sz="7200">
                <a:latin typeface="Calibri"/>
                <a:ea typeface="Calibri"/>
                <a:cs typeface="Calibri"/>
                <a:sym typeface="Calibri"/>
              </a:defRPr>
            </a:pPr>
            <a:r>
              <a:t>Baptist/Evangelical: “</a:t>
            </a:r>
            <a:r>
              <a:rPr b="1" i="1">
                <a:solidFill>
                  <a:srgbClr val="0070C0"/>
                </a:solidFill>
              </a:rPr>
              <a:t>He who </a:t>
            </a:r>
            <a:r>
              <a:rPr b="1" i="1">
                <a:solidFill>
                  <a:srgbClr val="4BC79D"/>
                </a:solidFill>
              </a:rPr>
              <a:t>believes</a:t>
            </a:r>
            <a:r>
              <a:rPr i="1"/>
              <a:t> </a:t>
            </a:r>
            <a:r>
              <a:rPr i="1">
                <a:solidFill>
                  <a:srgbClr val="00B050"/>
                </a:solidFill>
              </a:rPr>
              <a:t>and</a:t>
            </a:r>
            <a:r>
              <a:rPr i="1"/>
              <a:t> </a:t>
            </a:r>
            <a:r>
              <a:rPr b="1" i="1">
                <a:solidFill>
                  <a:srgbClr val="0070C0"/>
                </a:solidFill>
              </a:rPr>
              <a:t>is </a:t>
            </a:r>
            <a:r>
              <a:rPr b="1" i="1"/>
              <a:t>not </a:t>
            </a:r>
            <a:r>
              <a:rPr b="1" i="1">
                <a:solidFill>
                  <a:srgbClr val="0070C0"/>
                </a:solidFill>
              </a:rPr>
              <a:t>baptized </a:t>
            </a:r>
            <a:r>
              <a:rPr b="1" i="1">
                <a:solidFill>
                  <a:srgbClr val="00B050"/>
                </a:solidFill>
              </a:rPr>
              <a:t>shall be </a:t>
            </a:r>
            <a:r>
              <a:rPr b="1" i="1">
                <a:solidFill>
                  <a:srgbClr val="00B0F0"/>
                </a:solidFill>
              </a:rPr>
              <a:t>saved</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5"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