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0" name="Shape 16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673100" y="2870200"/>
            <a:ext cx="23050500" cy="45593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673100" y="7416800"/>
            <a:ext cx="23050500" cy="181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/>
          <p:nvPr>
            <p:ph type="body" idx="1"/>
          </p:nvPr>
        </p:nvSpPr>
        <p:spPr>
          <a:xfrm>
            <a:off x="1435100" y="1066800"/>
            <a:ext cx="21501100" cy="11557000"/>
          </a:xfrm>
          <a:prstGeom prst="rect">
            <a:avLst/>
          </a:prstGeom>
        </p:spPr>
        <p:txBody>
          <a:bodyPr/>
          <a:lstStyle>
            <a:lvl1pPr marL="736600" indent="-736600">
              <a:lnSpc>
                <a:spcPct val="120000"/>
              </a:lnSpc>
              <a:spcBef>
                <a:spcPts val="6500"/>
              </a:spcBef>
              <a:defRPr sz="6400"/>
            </a:lvl1pPr>
            <a:lvl2pPr marL="1473200" indent="-736600">
              <a:lnSpc>
                <a:spcPct val="120000"/>
              </a:lnSpc>
              <a:spcBef>
                <a:spcPts val="6500"/>
              </a:spcBef>
              <a:defRPr sz="6400"/>
            </a:lvl2pPr>
            <a:lvl3pPr marL="2209800" indent="-736600">
              <a:lnSpc>
                <a:spcPct val="120000"/>
              </a:lnSpc>
              <a:spcBef>
                <a:spcPts val="6500"/>
              </a:spcBef>
              <a:defRPr sz="6400"/>
            </a:lvl3pPr>
            <a:lvl4pPr marL="2946400" indent="-736600">
              <a:lnSpc>
                <a:spcPct val="120000"/>
              </a:lnSpc>
              <a:spcBef>
                <a:spcPts val="6500"/>
              </a:spcBef>
              <a:defRPr sz="6400"/>
            </a:lvl4pPr>
            <a:lvl5pPr marL="3683000" indent="-736600">
              <a:lnSpc>
                <a:spcPct val="120000"/>
              </a:lnSpc>
              <a:spcBef>
                <a:spcPts val="6500"/>
              </a:spcBef>
              <a:defRPr sz="6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lose-up of motorcycle engine components"/>
          <p:cNvSpPr/>
          <p:nvPr>
            <p:ph type="pic" sz="half" idx="21"/>
          </p:nvPr>
        </p:nvSpPr>
        <p:spPr>
          <a:xfrm>
            <a:off x="12420509" y="5714207"/>
            <a:ext cx="11023601" cy="8255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2" name="Close-up of motorcycle gas cap"/>
          <p:cNvSpPr/>
          <p:nvPr>
            <p:ph type="pic" sz="half" idx="22"/>
          </p:nvPr>
        </p:nvSpPr>
        <p:spPr>
          <a:xfrm>
            <a:off x="12420600" y="-673100"/>
            <a:ext cx="11023600" cy="8255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Black and white photo of motorcycle engine components"/>
          <p:cNvSpPr/>
          <p:nvPr>
            <p:ph type="pic" idx="23"/>
          </p:nvPr>
        </p:nvSpPr>
        <p:spPr>
          <a:xfrm>
            <a:off x="-825499" y="-2108200"/>
            <a:ext cx="13804901" cy="184432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hnny Appleseed"/>
          <p:cNvSpPr txBox="1"/>
          <p:nvPr>
            <p:ph type="body" sz="quarter" idx="21"/>
          </p:nvPr>
        </p:nvSpPr>
        <p:spPr>
          <a:xfrm>
            <a:off x="2387600" y="8001000"/>
            <a:ext cx="19621500" cy="647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12" name="“Type a quote here.”"/>
          <p:cNvSpPr txBox="1"/>
          <p:nvPr>
            <p:ph type="body" sz="quarter" idx="22"/>
          </p:nvPr>
        </p:nvSpPr>
        <p:spPr>
          <a:xfrm>
            <a:off x="2374900" y="5892800"/>
            <a:ext cx="19621500" cy="850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Front view of a red motorcycle against a black background"/>
          <p:cNvSpPr/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lide Number"/>
          <p:cNvSpPr txBox="1"/>
          <p:nvPr>
            <p:ph type="sldNum" sz="quarter" idx="2"/>
          </p:nvPr>
        </p:nvSpPr>
        <p:spPr>
          <a:xfrm>
            <a:off x="22496303" y="12753103"/>
            <a:ext cx="668497" cy="649447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Text"/>
          <p:cNvSpPr txBox="1"/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defRPr cap="none" sz="8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3" name="Body Level One…"/>
          <p:cNvSpPr txBox="1"/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685800" indent="-685800" defTabSz="1828800">
              <a:spcBef>
                <a:spcPts val="1500"/>
              </a:spcBef>
              <a:buSzPct val="100000"/>
              <a:buFont typeface="Arial"/>
              <a:defRPr sz="6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110342" indent="-653142" defTabSz="1828800">
              <a:spcBef>
                <a:spcPts val="1500"/>
              </a:spcBef>
              <a:buSzPct val="100000"/>
              <a:buFont typeface="Arial"/>
              <a:buChar char="–"/>
              <a:defRPr sz="6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24000" indent="-609600" defTabSz="1828800">
              <a:spcBef>
                <a:spcPts val="1500"/>
              </a:spcBef>
              <a:buSzPct val="100000"/>
              <a:buFont typeface="Arial"/>
              <a:defRPr sz="6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103120" indent="-731520" defTabSz="1828800">
              <a:spcBef>
                <a:spcPts val="1500"/>
              </a:spcBef>
              <a:buSzPct val="100000"/>
              <a:buFont typeface="Arial"/>
              <a:buChar char="–"/>
              <a:defRPr sz="6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560320" indent="-731520" defTabSz="1828800">
              <a:spcBef>
                <a:spcPts val="1500"/>
              </a:spcBef>
              <a:buSzPct val="100000"/>
              <a:buFont typeface="Arial"/>
              <a:buChar char="»"/>
              <a:defRPr sz="6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" name="Slide Number"/>
          <p:cNvSpPr txBox="1"/>
          <p:nvPr>
            <p:ph type="sldNum" sz="quarter" idx="2"/>
          </p:nvPr>
        </p:nvSpPr>
        <p:spPr>
          <a:xfrm>
            <a:off x="19917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 Text"/>
          <p:cNvSpPr txBox="1"/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defRPr cap="none" sz="8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2" name="Body Level One…"/>
          <p:cNvSpPr txBox="1"/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0" indent="0" algn="ctr" defTabSz="18288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18288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18288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18288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18288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Slide Number"/>
          <p:cNvSpPr txBox="1"/>
          <p:nvPr>
            <p:ph type="sldNum" sz="quarter" idx="2"/>
          </p:nvPr>
        </p:nvSpPr>
        <p:spPr>
          <a:xfrm>
            <a:off x="19917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file view of a red motorcycle"/>
          <p:cNvSpPr/>
          <p:nvPr>
            <p:ph type="pic" idx="21"/>
          </p:nvPr>
        </p:nvSpPr>
        <p:spPr>
          <a:xfrm>
            <a:off x="4280774" y="-1688429"/>
            <a:ext cx="15829857" cy="118491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2387600" y="9728200"/>
            <a:ext cx="19621500" cy="1803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2387600" y="11518900"/>
            <a:ext cx="19621500" cy="1600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673100" y="4572000"/>
            <a:ext cx="23050500" cy="45593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ont view of a red motorcycle"/>
          <p:cNvSpPr/>
          <p:nvPr>
            <p:ph type="pic" idx="21"/>
          </p:nvPr>
        </p:nvSpPr>
        <p:spPr>
          <a:xfrm>
            <a:off x="10590462" y="1511300"/>
            <a:ext cx="13644824" cy="1212873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673100" y="1435100"/>
            <a:ext cx="11049000" cy="5461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673100" y="6870700"/>
            <a:ext cx="11049000" cy="5461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736600" indent="-736600">
              <a:lnSpc>
                <a:spcPct val="120000"/>
              </a:lnSpc>
              <a:spcBef>
                <a:spcPts val="6500"/>
              </a:spcBef>
              <a:defRPr sz="6400"/>
            </a:lvl1pPr>
            <a:lvl2pPr marL="1473200" indent="-736600">
              <a:lnSpc>
                <a:spcPct val="120000"/>
              </a:lnSpc>
              <a:spcBef>
                <a:spcPts val="6500"/>
              </a:spcBef>
              <a:defRPr sz="6400"/>
            </a:lvl2pPr>
            <a:lvl3pPr marL="2209800" indent="-736600">
              <a:lnSpc>
                <a:spcPct val="120000"/>
              </a:lnSpc>
              <a:spcBef>
                <a:spcPts val="6500"/>
              </a:spcBef>
              <a:defRPr sz="6400"/>
            </a:lvl3pPr>
            <a:lvl4pPr marL="2946400" indent="-736600">
              <a:lnSpc>
                <a:spcPct val="120000"/>
              </a:lnSpc>
              <a:spcBef>
                <a:spcPts val="6500"/>
              </a:spcBef>
              <a:defRPr sz="6400"/>
            </a:lvl4pPr>
            <a:lvl5pPr marL="3683000" indent="-736600">
              <a:lnSpc>
                <a:spcPct val="120000"/>
              </a:lnSpc>
              <a:spcBef>
                <a:spcPts val="6500"/>
              </a:spcBef>
              <a:defRPr sz="6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ont view of a red motorcycle"/>
          <p:cNvSpPr/>
          <p:nvPr>
            <p:ph type="pic" sz="half" idx="21"/>
          </p:nvPr>
        </p:nvSpPr>
        <p:spPr>
          <a:xfrm>
            <a:off x="11814854" y="3233783"/>
            <a:ext cx="11753235" cy="104473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6" name="Body Level One…"/>
          <p:cNvSpPr txBox="1"/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5" name="Body Level One…"/>
          <p:cNvSpPr txBox="1"/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673100" y="355600"/>
            <a:ext cx="23050500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673100" y="3835400"/>
            <a:ext cx="23050500" cy="886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76100" y="13081000"/>
            <a:ext cx="419100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5842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11684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7526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23368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9210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35052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40894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46736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52578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tif"/><Relationship Id="rId5" Type="http://schemas.openxmlformats.org/officeDocument/2006/relationships/image" Target="../media/image2.tif"/><Relationship Id="rId6" Type="http://schemas.openxmlformats.org/officeDocument/2006/relationships/hyperlink" Target="https://www.youtube.com/user/donmcclain11/live" TargetMode="External"/><Relationship Id="rId7" Type="http://schemas.openxmlformats.org/officeDocument/2006/relationships/hyperlink" Target="https://www.w65stchurchofchrist.com" TargetMode="External"/><Relationship Id="rId8" Type="http://schemas.openxmlformats.org/officeDocument/2006/relationships/image" Target="../media/image3.png"/><Relationship Id="rId9" Type="http://schemas.openxmlformats.org/officeDocument/2006/relationships/image" Target="../media/image4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Relationship Id="rId3" Type="http://schemas.openxmlformats.org/officeDocument/2006/relationships/hyperlink" Target="https://www.w65stchurchofchrist.com" TargetMode="External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“HOW TO BE A PEACEMAKER LIKE JESUS”… “HOW TO BE A PEACEMAKER LIKE JESUS” (Philippians 4:4-11)  James Hamilton " descr="“HOW TO BE A PEACEMAKER LIKE JESUS”… “HOW TO BE A PEACEMAKER LIKE JESUS” (Philippians 4:4-11)  James Hamilton 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61644" y="2705031"/>
            <a:ext cx="17060712" cy="5867401"/>
          </a:xfrm>
          <a:prstGeom prst="rect">
            <a:avLst/>
          </a:prstGeom>
          <a:effectLst>
            <a:outerShdw sx="100000" sy="100000" kx="0" ky="0" algn="b" rotWithShape="0" blurRad="215900" dist="98081" dir="5400000">
              <a:srgbClr val="000000">
                <a:alpha val="79241"/>
              </a:srgbClr>
            </a:outerShdw>
          </a:effectLst>
        </p:spPr>
      </p:pic>
      <p:sp>
        <p:nvSpPr>
          <p:cNvPr id="163" name="TODAY’S LESSON"/>
          <p:cNvSpPr txBox="1"/>
          <p:nvPr/>
        </p:nvSpPr>
        <p:spPr>
          <a:xfrm>
            <a:off x="-1" y="1262835"/>
            <a:ext cx="24384001" cy="939801"/>
          </a:xfrm>
          <a:prstGeom prst="rect">
            <a:avLst/>
          </a:prstGeom>
          <a:gradFill>
            <a:gsLst>
              <a:gs pos="0">
                <a:srgbClr val="001121">
                  <a:alpha val="49266"/>
                </a:srgbClr>
              </a:gs>
              <a:gs pos="100000">
                <a:srgbClr val="003367">
                  <a:alpha val="72958"/>
                </a:srgb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spcBef>
                <a:spcPts val="0"/>
              </a:spcBef>
              <a:defRPr sz="5500">
                <a:solidFill>
                  <a:srgbClr val="FFFFFF"/>
                </a:solidFill>
                <a:effectLst>
                  <a:outerShdw sx="100000" sy="100000" kx="0" ky="0" algn="b" rotWithShape="0" blurRad="63500" dist="63500" dir="1890000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TODAY’S LESSON</a:t>
            </a:r>
          </a:p>
        </p:txBody>
      </p:sp>
      <p:pic>
        <p:nvPicPr>
          <p:cNvPr id="16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581559" y="11148164"/>
            <a:ext cx="3633119" cy="137098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61100" dir="5400000">
              <a:srgbClr val="000000">
                <a:alpha val="97381"/>
              </a:srgbClr>
            </a:outerShdw>
          </a:effectLst>
        </p:spPr>
      </p:pic>
      <p:pic>
        <p:nvPicPr>
          <p:cNvPr id="16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10355" y="11092017"/>
            <a:ext cx="2598106" cy="148328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61100" dir="5400000">
              <a:srgbClr val="000000">
                <a:alpha val="97381"/>
              </a:srgbClr>
            </a:outerShdw>
          </a:effectLst>
        </p:spPr>
      </p:pic>
      <p:sp>
        <p:nvSpPr>
          <p:cNvPr id="166" name="Sunday Morning Live Stream 10:00 AM CT May 10, 2026"/>
          <p:cNvSpPr txBox="1"/>
          <p:nvPr/>
        </p:nvSpPr>
        <p:spPr>
          <a:xfrm>
            <a:off x="5730625" y="10297913"/>
            <a:ext cx="12922749" cy="214036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61100" dir="5400000">
              <a:srgbClr val="000000">
                <a:alpha val="9738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584200">
              <a:lnSpc>
                <a:spcPct val="90000"/>
              </a:lnSpc>
              <a:spcBef>
                <a:spcPts val="0"/>
              </a:spcBef>
              <a:buClr>
                <a:srgbClr val="FFFFFF"/>
              </a:buClr>
              <a:defRPr i="1" sz="7500">
                <a:solidFill>
                  <a:srgbClr val="FFFFFF"/>
                </a:solidFill>
                <a:effectLst>
                  <a:outerShdw sx="100000" sy="100000" kx="0" ky="0" algn="b" rotWithShape="0" blurRad="152400" dist="76200" dir="0">
                    <a:srgbClr val="000000"/>
                  </a:outerShdw>
                </a:effectLst>
                <a:uFill>
                  <a:solidFill>
                    <a:srgbClr val="E9ADD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Sunday Morning Live Stream 10:00 AM</a:t>
            </a:r>
            <a:r>
              <a:rPr>
                <a:uFill>
                  <a:solidFill>
                    <a:srgbClr val="FFFFFF"/>
                  </a:solidFill>
                </a:uFill>
              </a:rPr>
              <a:t> </a:t>
            </a:r>
            <a:r>
              <a:rPr baseline="31999" sz="4800">
                <a:uFill>
                  <a:solidFill>
                    <a:srgbClr val="FFFFFF"/>
                  </a:solidFill>
                </a:uFill>
              </a:rPr>
              <a:t>CT</a:t>
            </a:r>
            <a:r>
              <a:rPr>
                <a:uFill>
                  <a:solidFill>
                    <a:srgbClr val="FFFFFF"/>
                  </a:solidFill>
                </a:uFill>
              </a:rPr>
              <a:t> May 10, 2026</a:t>
            </a:r>
          </a:p>
        </p:txBody>
      </p:sp>
      <p:sp>
        <p:nvSpPr>
          <p:cNvPr id="167" name="“Church of Christ MEETING @ 100 CORNERSTONE, Alexander AR. 72002”"/>
          <p:cNvSpPr txBox="1"/>
          <p:nvPr/>
        </p:nvSpPr>
        <p:spPr>
          <a:xfrm>
            <a:off x="-15032" y="-111714"/>
            <a:ext cx="24414065" cy="698501"/>
          </a:xfrm>
          <a:prstGeom prst="rect">
            <a:avLst/>
          </a:prstGeom>
          <a:solidFill>
            <a:schemeClr val="accent6">
              <a:hueOff val="-133706"/>
              <a:satOff val="8281"/>
              <a:lumOff val="-27269"/>
              <a:alpha val="40019"/>
            </a:schemeClr>
          </a:solidFill>
          <a:ln w="12700">
            <a:miter lim="400000"/>
          </a:ln>
          <a:effectLst>
            <a:outerShdw sx="100000" sy="100000" kx="0" ky="0" algn="b" rotWithShape="0" blurRad="114300" dist="61100" dir="5400000">
              <a:srgbClr val="000000">
                <a:alpha val="9738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3">
                    <a:hueOff val="198700"/>
                    <a:satOff val="21248"/>
                    <a:lumOff val="19305"/>
                  </a:schemeClr>
                </a:solidFill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/>
            <a:r>
              <a:t>“Church of Christ MEETING @ 100 CORNERSTONE, Alexander AR. 72002”</a:t>
            </a:r>
          </a:p>
        </p:txBody>
      </p:sp>
      <p:sp>
        <p:nvSpPr>
          <p:cNvPr id="168" name="https://www.youtube.com/user/donmcclain11/live  / WWW.ALEXANDERCHURCHOFCHRIST.COM"/>
          <p:cNvSpPr/>
          <p:nvPr/>
        </p:nvSpPr>
        <p:spPr>
          <a:xfrm>
            <a:off x="-15033" y="12880954"/>
            <a:ext cx="24414066" cy="723901"/>
          </a:xfrm>
          <a:prstGeom prst="rect">
            <a:avLst/>
          </a:prstGeom>
          <a:solidFill>
            <a:schemeClr val="accent6">
              <a:satOff val="1848"/>
              <a:lumOff val="-15262"/>
              <a:alpha val="5107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4300">
                <a:solidFill>
                  <a:srgbClr val="FFFFFF"/>
                </a:solidFill>
              </a:defRPr>
            </a:pPr>
            <a:r>
              <a:rPr u="sng">
                <a:hlinkClick r:id="rId6" invalidUrl="" action="" tgtFrame="" tooltip="" history="1" highlightClick="0" endSnd="0"/>
              </a:rPr>
              <a:t>https://www.youtube.com/user/donmcclain11/live</a:t>
            </a:r>
            <a:r>
              <a:t> </a:t>
            </a:r>
            <a:r>
              <a:rPr>
                <a:uFill>
                  <a:solidFill>
                    <a:srgbClr val="FFFFFF"/>
                  </a:solidFill>
                </a:uFill>
              </a:rPr>
              <a:t> / </a:t>
            </a:r>
            <a:r>
              <a:rPr u="sng">
                <a:hlinkClick r:id="rId7" invalidUrl="" action="" tgtFrame="" tooltip="" history="1" highlightClick="0" endSnd="0"/>
              </a:rPr>
              <a:t>WWW.ALEXANDERCHURCHOFCHRIST.COM</a:t>
            </a:r>
            <a:r>
              <a:rPr>
                <a:uFill>
                  <a:solidFill>
                    <a:srgbClr val="FFFFFF"/>
                  </a:solidFill>
                </a:uFill>
              </a:rPr>
              <a:t> </a:t>
            </a:r>
          </a:p>
        </p:txBody>
      </p:sp>
      <p:grpSp>
        <p:nvGrpSpPr>
          <p:cNvPr id="171" name="Screenshot 2026-03-01 at 7.18.26 AM.png"/>
          <p:cNvGrpSpPr/>
          <p:nvPr/>
        </p:nvGrpSpPr>
        <p:grpSpPr>
          <a:xfrm>
            <a:off x="18522683" y="5463412"/>
            <a:ext cx="5227187" cy="5710176"/>
            <a:chOff x="0" y="0"/>
            <a:chExt cx="5227185" cy="5710175"/>
          </a:xfrm>
        </p:grpSpPr>
        <p:pic>
          <p:nvPicPr>
            <p:cNvPr id="170" name="Screenshot 2026-03-01 at 7.18.26 AM.png" descr="Screenshot 2026-03-01 at 7.18.26 AM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15900" y="139700"/>
              <a:ext cx="4795386" cy="515137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9" name="Screenshot 2026-03-01 at 7.18.26 AM.png" descr="Screenshot 2026-03-01 at 7.18.26 AM.png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5227186" cy="571017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itle 1"/>
          <p:cNvSpPr txBox="1"/>
          <p:nvPr>
            <p:ph type="title"/>
          </p:nvPr>
        </p:nvSpPr>
        <p:spPr>
          <a:xfrm>
            <a:off x="3962400" y="0"/>
            <a:ext cx="16459200" cy="1828800"/>
          </a:xfrm>
          <a:prstGeom prst="rect">
            <a:avLst/>
          </a:prstGeom>
        </p:spPr>
        <p:txBody>
          <a:bodyPr/>
          <a:lstStyle>
            <a:lvl1pPr>
              <a:defRPr b="1" sz="8000">
                <a:solidFill>
                  <a:srgbClr val="FF0000"/>
                </a:solidFill>
              </a:defRPr>
            </a:lvl1pPr>
          </a:lstStyle>
          <a:p>
            <a:pPr/>
            <a:r>
              <a:t>Ecclesiastes 10:4</a:t>
            </a:r>
          </a:p>
        </p:txBody>
      </p:sp>
      <p:sp>
        <p:nvSpPr>
          <p:cNvPr id="198" name="Content Placeholder 2"/>
          <p:cNvSpPr txBox="1"/>
          <p:nvPr>
            <p:ph type="body" idx="1"/>
          </p:nvPr>
        </p:nvSpPr>
        <p:spPr>
          <a:xfrm>
            <a:off x="3505200" y="1676400"/>
            <a:ext cx="17373600" cy="120396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b="1">
                <a:solidFill>
                  <a:srgbClr val="FF0000"/>
                </a:solidFill>
              </a:defRPr>
            </a:pPr>
            <a:r>
              <a:t>4</a:t>
            </a:r>
            <a:r>
              <a:rPr b="0">
                <a:solidFill>
                  <a:srgbClr val="000000"/>
                </a:solidFill>
              </a:rPr>
              <a:t> </a:t>
            </a:r>
            <a:r>
              <a:rPr b="0" i="1">
                <a:solidFill>
                  <a:srgbClr val="000000"/>
                </a:solidFill>
              </a:rPr>
              <a:t>If the </a:t>
            </a:r>
            <a:r>
              <a:rPr i="1">
                <a:solidFill>
                  <a:srgbClr val="00B0F0"/>
                </a:solidFill>
              </a:rPr>
              <a:t>spirit</a:t>
            </a:r>
            <a:r>
              <a:rPr b="0" i="1">
                <a:solidFill>
                  <a:srgbClr val="000000"/>
                </a:solidFill>
              </a:rPr>
              <a:t> of a </a:t>
            </a:r>
            <a:r>
              <a:rPr i="1">
                <a:solidFill>
                  <a:srgbClr val="7030A0"/>
                </a:solidFill>
              </a:rPr>
              <a:t>ruler</a:t>
            </a:r>
            <a:r>
              <a:rPr b="0"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00B050"/>
                </a:solidFill>
              </a:rPr>
              <a:t>rises</a:t>
            </a:r>
            <a:r>
              <a:rPr b="0"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00B050"/>
                </a:solidFill>
              </a:rPr>
              <a:t>against</a:t>
            </a:r>
            <a:r>
              <a:rPr b="0"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0070C0"/>
                </a:solidFill>
              </a:rPr>
              <a:t>you</a:t>
            </a:r>
            <a:r>
              <a:rPr b="0" i="1">
                <a:solidFill>
                  <a:srgbClr val="000000"/>
                </a:solidFill>
              </a:rPr>
              <a:t>, </a:t>
            </a:r>
            <a:r>
              <a:rPr i="1">
                <a:solidFill>
                  <a:srgbClr val="000000"/>
                </a:solidFill>
              </a:rPr>
              <a:t>do</a:t>
            </a:r>
            <a:r>
              <a:rPr b="0"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000000"/>
                </a:solidFill>
              </a:rPr>
              <a:t>not</a:t>
            </a:r>
            <a:r>
              <a:rPr b="0"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002060"/>
                </a:solidFill>
              </a:rPr>
              <a:t>leave</a:t>
            </a:r>
            <a:r>
              <a:rPr i="1">
                <a:solidFill>
                  <a:srgbClr val="0070C0"/>
                </a:solidFill>
              </a:rPr>
              <a:t> your post</a:t>
            </a:r>
            <a:r>
              <a:rPr b="0" i="1">
                <a:solidFill>
                  <a:srgbClr val="000000"/>
                </a:solidFill>
              </a:rPr>
              <a:t>; for </a:t>
            </a:r>
            <a:r>
              <a:rPr i="1">
                <a:solidFill>
                  <a:srgbClr val="00B0F0"/>
                </a:solidFill>
              </a:rPr>
              <a:t>conciliation</a:t>
            </a:r>
            <a:r>
              <a:rPr b="0"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07DB94"/>
                </a:solidFill>
              </a:rPr>
              <a:t>pacifies</a:t>
            </a:r>
            <a:r>
              <a:rPr b="0"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00B050"/>
                </a:solidFill>
              </a:rPr>
              <a:t>great</a:t>
            </a:r>
            <a:r>
              <a:rPr b="0"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C00000"/>
                </a:solidFill>
              </a:rPr>
              <a:t>offenses</a:t>
            </a:r>
            <a:r>
              <a:rPr b="0">
                <a:solidFill>
                  <a:srgbClr val="000000"/>
                </a:solidFill>
              </a:rPr>
              <a:t>.</a:t>
            </a:r>
            <a:endParaRPr b="0">
              <a:solidFill>
                <a:srgbClr val="000000"/>
              </a:solidFill>
            </a:endParaRPr>
          </a:p>
          <a:p>
            <a:pPr marL="0" indent="0" algn="just">
              <a:spcBef>
                <a:spcPts val="0"/>
              </a:spcBef>
              <a:buSzTx/>
              <a:buNone/>
              <a:defRPr b="1">
                <a:solidFill>
                  <a:srgbClr val="FF0000"/>
                </a:solidFill>
              </a:defRPr>
            </a:pPr>
            <a:r>
              <a:t>Ephesians 2:14-18 </a:t>
            </a:r>
            <a:r>
              <a:rPr b="0" i="1">
                <a:solidFill>
                  <a:srgbClr val="000000"/>
                </a:solidFill>
              </a:rPr>
              <a:t>For </a:t>
            </a:r>
            <a:r>
              <a:rPr i="1">
                <a:solidFill>
                  <a:srgbClr val="00B0F0"/>
                </a:solidFill>
              </a:rPr>
              <a:t>He Himself </a:t>
            </a:r>
            <a:r>
              <a:rPr i="1">
                <a:solidFill>
                  <a:srgbClr val="07DB94"/>
                </a:solidFill>
              </a:rPr>
              <a:t>is</a:t>
            </a:r>
            <a:r>
              <a:rPr i="1">
                <a:solidFill>
                  <a:srgbClr val="00B0F0"/>
                </a:solidFill>
              </a:rPr>
              <a:t> </a:t>
            </a:r>
            <a:r>
              <a:rPr i="1">
                <a:solidFill>
                  <a:srgbClr val="0070C0"/>
                </a:solidFill>
              </a:rPr>
              <a:t>our</a:t>
            </a:r>
            <a:r>
              <a:rPr i="1">
                <a:solidFill>
                  <a:srgbClr val="00B0F0"/>
                </a:solidFill>
              </a:rPr>
              <a:t> peace</a:t>
            </a:r>
            <a:r>
              <a:rPr b="0" i="1">
                <a:solidFill>
                  <a:srgbClr val="000000"/>
                </a:solidFill>
              </a:rPr>
              <a:t>, </a:t>
            </a:r>
            <a:r>
              <a:rPr i="1">
                <a:solidFill>
                  <a:srgbClr val="00B0F0"/>
                </a:solidFill>
              </a:rPr>
              <a:t>who</a:t>
            </a:r>
            <a:r>
              <a:rPr b="0"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07DB94"/>
                </a:solidFill>
              </a:rPr>
              <a:t>has made </a:t>
            </a:r>
            <a:r>
              <a:rPr i="1">
                <a:solidFill>
                  <a:srgbClr val="00B050"/>
                </a:solidFill>
              </a:rPr>
              <a:t>both one</a:t>
            </a:r>
            <a:r>
              <a:rPr b="0" i="1">
                <a:solidFill>
                  <a:srgbClr val="000000"/>
                </a:solidFill>
              </a:rPr>
              <a:t>, and </a:t>
            </a:r>
            <a:r>
              <a:rPr i="1">
                <a:solidFill>
                  <a:srgbClr val="00B050"/>
                </a:solidFill>
              </a:rPr>
              <a:t>has broken down </a:t>
            </a:r>
            <a:r>
              <a:rPr b="0" i="1">
                <a:solidFill>
                  <a:srgbClr val="000000"/>
                </a:solidFill>
              </a:rPr>
              <a:t>the </a:t>
            </a:r>
            <a:r>
              <a:rPr i="1">
                <a:solidFill>
                  <a:srgbClr val="0070C0"/>
                </a:solidFill>
              </a:rPr>
              <a:t>middle wall of separation</a:t>
            </a:r>
            <a:r>
              <a:rPr b="0" i="1">
                <a:solidFill>
                  <a:srgbClr val="000000"/>
                </a:solidFill>
              </a:rPr>
              <a:t>, </a:t>
            </a:r>
            <a:r>
              <a:rPr baseline="31000"/>
              <a:t>15</a:t>
            </a:r>
            <a:r>
              <a:rPr baseline="31000" i="1">
                <a:solidFill>
                  <a:srgbClr val="000000"/>
                </a:solidFill>
              </a:rPr>
              <a:t> </a:t>
            </a:r>
            <a:r>
              <a:rPr i="1">
                <a:solidFill>
                  <a:srgbClr val="000000"/>
                </a:solidFill>
              </a:rPr>
              <a:t>having abolished </a:t>
            </a:r>
            <a:r>
              <a:rPr i="1">
                <a:solidFill>
                  <a:srgbClr val="00B050"/>
                </a:solidFill>
              </a:rPr>
              <a:t>in</a:t>
            </a:r>
            <a:r>
              <a:rPr b="0"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00B0F0"/>
                </a:solidFill>
              </a:rPr>
              <a:t>His</a:t>
            </a:r>
            <a:r>
              <a:rPr b="0"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984807"/>
                </a:solidFill>
              </a:rPr>
              <a:t>flesh</a:t>
            </a:r>
            <a:r>
              <a:rPr b="0"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C00000"/>
                </a:solidFill>
              </a:rPr>
              <a:t>the</a:t>
            </a:r>
            <a:r>
              <a:rPr b="0"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C00000"/>
                </a:solidFill>
              </a:rPr>
              <a:t>enmity</a:t>
            </a:r>
            <a:r>
              <a:rPr b="0" i="1">
                <a:solidFill>
                  <a:srgbClr val="000000"/>
                </a:solidFill>
              </a:rPr>
              <a:t>, that is, </a:t>
            </a:r>
            <a:r>
              <a:rPr i="1">
                <a:solidFill>
                  <a:srgbClr val="0070C0"/>
                </a:solidFill>
              </a:rPr>
              <a:t>the law of commandments in ordinances</a:t>
            </a:r>
            <a:r>
              <a:rPr b="0" i="1">
                <a:solidFill>
                  <a:srgbClr val="000000"/>
                </a:solidFill>
              </a:rPr>
              <a:t>, so as to </a:t>
            </a:r>
            <a:r>
              <a:rPr i="1">
                <a:solidFill>
                  <a:srgbClr val="07DB94"/>
                </a:solidFill>
              </a:rPr>
              <a:t>create</a:t>
            </a:r>
            <a:r>
              <a:rPr b="0"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00B050"/>
                </a:solidFill>
              </a:rPr>
              <a:t>in</a:t>
            </a:r>
            <a:r>
              <a:rPr b="0"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00B0F0"/>
                </a:solidFill>
              </a:rPr>
              <a:t>Himself</a:t>
            </a:r>
            <a:r>
              <a:rPr b="0"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00B050"/>
                </a:solidFill>
              </a:rPr>
              <a:t>one</a:t>
            </a:r>
            <a:r>
              <a:rPr b="0" i="1">
                <a:solidFill>
                  <a:srgbClr val="000000"/>
                </a:solidFill>
              </a:rPr>
              <a:t> </a:t>
            </a:r>
            <a:r>
              <a:rPr i="1">
                <a:solidFill>
                  <a:srgbClr val="00B050"/>
                </a:solidFill>
              </a:rPr>
              <a:t>new</a:t>
            </a:r>
            <a:r>
              <a:rPr b="0"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0070C0"/>
                </a:solidFill>
              </a:rPr>
              <a:t>man</a:t>
            </a:r>
            <a:r>
              <a:rPr b="0" i="1">
                <a:solidFill>
                  <a:srgbClr val="000000"/>
                </a:solidFill>
              </a:rPr>
              <a:t> from </a:t>
            </a:r>
            <a:r>
              <a:rPr i="1">
                <a:solidFill>
                  <a:srgbClr val="00B050"/>
                </a:solidFill>
              </a:rPr>
              <a:t>the</a:t>
            </a:r>
            <a:r>
              <a:rPr b="0"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00B050"/>
                </a:solidFill>
              </a:rPr>
              <a:t>two</a:t>
            </a:r>
            <a:r>
              <a:rPr b="0" i="1">
                <a:solidFill>
                  <a:srgbClr val="000000"/>
                </a:solidFill>
              </a:rPr>
              <a:t>, thus </a:t>
            </a:r>
            <a:r>
              <a:rPr i="1">
                <a:solidFill>
                  <a:srgbClr val="07DB94"/>
                </a:solidFill>
              </a:rPr>
              <a:t>making</a:t>
            </a:r>
            <a:r>
              <a:rPr b="0"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00B0F0"/>
                </a:solidFill>
              </a:rPr>
              <a:t>peace</a:t>
            </a:r>
            <a:r>
              <a:rPr b="0" i="1">
                <a:solidFill>
                  <a:srgbClr val="000000"/>
                </a:solidFill>
              </a:rPr>
              <a:t>, </a:t>
            </a:r>
            <a:r>
              <a:rPr baseline="31000"/>
              <a:t>16</a:t>
            </a:r>
            <a:r>
              <a:rPr baseline="31000" i="1">
                <a:solidFill>
                  <a:srgbClr val="000000"/>
                </a:solidFill>
              </a:rPr>
              <a:t> </a:t>
            </a:r>
            <a:r>
              <a:rPr b="0" i="1">
                <a:solidFill>
                  <a:srgbClr val="000000"/>
                </a:solidFill>
              </a:rPr>
              <a:t>and that </a:t>
            </a:r>
            <a:r>
              <a:rPr i="1">
                <a:solidFill>
                  <a:srgbClr val="00B0F0"/>
                </a:solidFill>
              </a:rPr>
              <a:t>He</a:t>
            </a:r>
            <a:r>
              <a:rPr b="0"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07DB94"/>
                </a:solidFill>
              </a:rPr>
              <a:t>might reconcile </a:t>
            </a:r>
            <a:r>
              <a:rPr i="1">
                <a:solidFill>
                  <a:srgbClr val="0070C0"/>
                </a:solidFill>
              </a:rPr>
              <a:t>them</a:t>
            </a:r>
            <a:r>
              <a:rPr b="0"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00B050"/>
                </a:solidFill>
              </a:rPr>
              <a:t>both</a:t>
            </a:r>
            <a:r>
              <a:rPr b="0"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00B050"/>
                </a:solidFill>
              </a:rPr>
              <a:t>to</a:t>
            </a:r>
            <a:r>
              <a:rPr b="0"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00B0F0"/>
                </a:solidFill>
              </a:rPr>
              <a:t>God</a:t>
            </a:r>
            <a:r>
              <a:rPr b="0"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00B050"/>
                </a:solidFill>
              </a:rPr>
              <a:t>in</a:t>
            </a:r>
            <a:r>
              <a:rPr b="0"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00B050"/>
                </a:solidFill>
              </a:rPr>
              <a:t>one</a:t>
            </a:r>
            <a:r>
              <a:rPr b="0"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0070C0"/>
                </a:solidFill>
              </a:rPr>
              <a:t>body</a:t>
            </a:r>
            <a:r>
              <a:rPr b="0"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00B050"/>
                </a:solidFill>
              </a:rPr>
              <a:t>through</a:t>
            </a:r>
            <a:r>
              <a:rPr b="0"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000000"/>
                </a:solidFill>
              </a:rPr>
              <a:t>the</a:t>
            </a:r>
            <a:r>
              <a:rPr b="0"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000000"/>
                </a:solidFill>
              </a:rPr>
              <a:t>cross</a:t>
            </a:r>
            <a:r>
              <a:rPr b="0" i="1">
                <a:solidFill>
                  <a:srgbClr val="000000"/>
                </a:solidFill>
              </a:rPr>
              <a:t>, </a:t>
            </a:r>
            <a:r>
              <a:rPr i="1">
                <a:solidFill>
                  <a:srgbClr val="00B050"/>
                </a:solidFill>
              </a:rPr>
              <a:t>thereby</a:t>
            </a:r>
            <a:r>
              <a:rPr b="0" i="1">
                <a:solidFill>
                  <a:srgbClr val="000000"/>
                </a:solidFill>
              </a:rPr>
              <a:t> </a:t>
            </a:r>
            <a:r>
              <a:rPr i="1">
                <a:solidFill>
                  <a:srgbClr val="000000"/>
                </a:solidFill>
              </a:rPr>
              <a:t>putting to death </a:t>
            </a:r>
            <a:r>
              <a:rPr i="1">
                <a:solidFill>
                  <a:srgbClr val="C00000"/>
                </a:solidFill>
              </a:rPr>
              <a:t>the</a:t>
            </a:r>
            <a:r>
              <a:rPr b="0"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C00000"/>
                </a:solidFill>
              </a:rPr>
              <a:t>enmity</a:t>
            </a:r>
            <a:r>
              <a:rPr b="0" i="1">
                <a:solidFill>
                  <a:srgbClr val="000000"/>
                </a:solidFill>
              </a:rPr>
              <a:t>.</a:t>
            </a:r>
            <a:r>
              <a:rPr b="0">
                <a:solidFill>
                  <a:srgbClr val="000000"/>
                </a:solidFill>
              </a:rPr>
              <a:t> 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9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itle 1"/>
          <p:cNvSpPr txBox="1"/>
          <p:nvPr>
            <p:ph type="title"/>
          </p:nvPr>
        </p:nvSpPr>
        <p:spPr>
          <a:xfrm>
            <a:off x="3962400" y="0"/>
            <a:ext cx="16459200" cy="1828800"/>
          </a:xfrm>
          <a:prstGeom prst="rect">
            <a:avLst/>
          </a:prstGeom>
        </p:spPr>
        <p:txBody>
          <a:bodyPr/>
          <a:lstStyle>
            <a:lvl1pPr>
              <a:defRPr b="1" sz="8000">
                <a:solidFill>
                  <a:srgbClr val="FF0000"/>
                </a:solidFill>
              </a:defRPr>
            </a:lvl1pPr>
          </a:lstStyle>
          <a:p>
            <a:pPr/>
            <a:r>
              <a:t>Ephesians 2:14-18</a:t>
            </a:r>
          </a:p>
        </p:txBody>
      </p:sp>
      <p:sp>
        <p:nvSpPr>
          <p:cNvPr id="201" name="Content Placeholder 2"/>
          <p:cNvSpPr txBox="1"/>
          <p:nvPr>
            <p:ph type="body" idx="1"/>
          </p:nvPr>
        </p:nvSpPr>
        <p:spPr>
          <a:xfrm>
            <a:off x="3505200" y="1676400"/>
            <a:ext cx="17373600" cy="120396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b="1" baseline="31000">
                <a:solidFill>
                  <a:srgbClr val="FF0000"/>
                </a:solidFill>
              </a:defRPr>
            </a:pPr>
            <a:r>
              <a:t>17</a:t>
            </a:r>
            <a:r>
              <a:rPr>
                <a:solidFill>
                  <a:srgbClr val="000000"/>
                </a:solidFill>
              </a:rPr>
              <a:t> </a:t>
            </a:r>
            <a:r>
              <a:rPr b="0" baseline="0" i="1">
                <a:solidFill>
                  <a:srgbClr val="000000"/>
                </a:solidFill>
              </a:rPr>
              <a:t>And </a:t>
            </a:r>
            <a:r>
              <a:rPr baseline="0" i="1">
                <a:solidFill>
                  <a:srgbClr val="00B0F0"/>
                </a:solidFill>
              </a:rPr>
              <a:t>He</a:t>
            </a:r>
            <a:r>
              <a:rPr b="0" baseline="0" i="1">
                <a:solidFill>
                  <a:srgbClr val="000000"/>
                </a:solidFill>
              </a:rPr>
              <a:t> </a:t>
            </a:r>
            <a:r>
              <a:rPr baseline="0" i="1">
                <a:solidFill>
                  <a:srgbClr val="07DB94"/>
                </a:solidFill>
              </a:rPr>
              <a:t>came</a:t>
            </a:r>
            <a:r>
              <a:rPr b="0" baseline="0" i="1">
                <a:solidFill>
                  <a:srgbClr val="000000"/>
                </a:solidFill>
              </a:rPr>
              <a:t> and </a:t>
            </a:r>
            <a:r>
              <a:rPr baseline="0" i="1">
                <a:solidFill>
                  <a:srgbClr val="07DB94"/>
                </a:solidFill>
              </a:rPr>
              <a:t>preached</a:t>
            </a:r>
            <a:r>
              <a:rPr b="0" baseline="0" i="1">
                <a:solidFill>
                  <a:srgbClr val="000000"/>
                </a:solidFill>
              </a:rPr>
              <a:t> </a:t>
            </a:r>
            <a:r>
              <a:rPr baseline="0" i="1">
                <a:solidFill>
                  <a:srgbClr val="00B0F0"/>
                </a:solidFill>
              </a:rPr>
              <a:t>peace</a:t>
            </a:r>
            <a:r>
              <a:rPr b="0" baseline="0" i="1">
                <a:solidFill>
                  <a:srgbClr val="000000"/>
                </a:solidFill>
              </a:rPr>
              <a:t> to </a:t>
            </a:r>
            <a:r>
              <a:rPr baseline="0" i="1">
                <a:solidFill>
                  <a:srgbClr val="0070C0"/>
                </a:solidFill>
              </a:rPr>
              <a:t>you</a:t>
            </a:r>
            <a:r>
              <a:rPr b="0" baseline="0" i="1">
                <a:solidFill>
                  <a:srgbClr val="000000"/>
                </a:solidFill>
              </a:rPr>
              <a:t> who </a:t>
            </a:r>
            <a:r>
              <a:rPr baseline="0" i="1">
                <a:solidFill>
                  <a:srgbClr val="00B050"/>
                </a:solidFill>
              </a:rPr>
              <a:t>were afar off </a:t>
            </a:r>
            <a:r>
              <a:rPr b="0" baseline="0" i="1">
                <a:solidFill>
                  <a:srgbClr val="000000"/>
                </a:solidFill>
              </a:rPr>
              <a:t>and to </a:t>
            </a:r>
            <a:r>
              <a:rPr baseline="0" i="1">
                <a:solidFill>
                  <a:srgbClr val="0070C0"/>
                </a:solidFill>
              </a:rPr>
              <a:t>those</a:t>
            </a:r>
            <a:r>
              <a:rPr b="0" baseline="0" i="1">
                <a:solidFill>
                  <a:srgbClr val="000000"/>
                </a:solidFill>
              </a:rPr>
              <a:t> who </a:t>
            </a:r>
            <a:r>
              <a:rPr baseline="0" i="1">
                <a:solidFill>
                  <a:srgbClr val="00B050"/>
                </a:solidFill>
              </a:rPr>
              <a:t>were near</a:t>
            </a:r>
            <a:r>
              <a:rPr b="0" baseline="0" i="1">
                <a:solidFill>
                  <a:srgbClr val="000000"/>
                </a:solidFill>
              </a:rPr>
              <a:t>.</a:t>
            </a:r>
            <a:r>
              <a:rPr b="0" baseline="0">
                <a:solidFill>
                  <a:srgbClr val="000000"/>
                </a:solidFill>
              </a:rPr>
              <a:t> </a:t>
            </a:r>
            <a:endParaRPr b="0" baseline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buSzTx/>
              <a:buNone/>
              <a:defRPr b="1" baseline="31000">
                <a:solidFill>
                  <a:srgbClr val="FF0000"/>
                </a:solidFill>
              </a:defRPr>
            </a:pPr>
            <a:r>
              <a:t>18</a:t>
            </a:r>
            <a:r>
              <a:rPr>
                <a:solidFill>
                  <a:srgbClr val="000000"/>
                </a:solidFill>
              </a:rPr>
              <a:t> </a:t>
            </a:r>
            <a:r>
              <a:rPr b="0" baseline="0" i="1">
                <a:solidFill>
                  <a:srgbClr val="000000"/>
                </a:solidFill>
              </a:rPr>
              <a:t>For </a:t>
            </a:r>
            <a:r>
              <a:rPr baseline="0" i="1">
                <a:solidFill>
                  <a:srgbClr val="00B050"/>
                </a:solidFill>
              </a:rPr>
              <a:t>through</a:t>
            </a:r>
            <a:r>
              <a:rPr b="0" baseline="0" i="1">
                <a:solidFill>
                  <a:srgbClr val="000000"/>
                </a:solidFill>
              </a:rPr>
              <a:t> </a:t>
            </a:r>
            <a:r>
              <a:rPr baseline="0" i="1">
                <a:solidFill>
                  <a:srgbClr val="00B0F0"/>
                </a:solidFill>
              </a:rPr>
              <a:t>Him</a:t>
            </a:r>
            <a:r>
              <a:rPr b="0" baseline="0" i="1">
                <a:solidFill>
                  <a:srgbClr val="000000"/>
                </a:solidFill>
              </a:rPr>
              <a:t> </a:t>
            </a:r>
            <a:r>
              <a:rPr baseline="0" i="1">
                <a:solidFill>
                  <a:srgbClr val="0070C0"/>
                </a:solidFill>
              </a:rPr>
              <a:t>we</a:t>
            </a:r>
            <a:r>
              <a:rPr b="0" baseline="0" i="1">
                <a:solidFill>
                  <a:srgbClr val="000000"/>
                </a:solidFill>
              </a:rPr>
              <a:t> </a:t>
            </a:r>
            <a:r>
              <a:rPr baseline="0" i="1">
                <a:solidFill>
                  <a:srgbClr val="00B050"/>
                </a:solidFill>
              </a:rPr>
              <a:t>both</a:t>
            </a:r>
            <a:r>
              <a:rPr b="0" baseline="0" i="1">
                <a:solidFill>
                  <a:srgbClr val="000000"/>
                </a:solidFill>
              </a:rPr>
              <a:t> </a:t>
            </a:r>
            <a:r>
              <a:rPr baseline="0" i="1">
                <a:solidFill>
                  <a:srgbClr val="00B050"/>
                </a:solidFill>
              </a:rPr>
              <a:t>have</a:t>
            </a:r>
            <a:r>
              <a:rPr b="0" baseline="0" i="1">
                <a:solidFill>
                  <a:srgbClr val="000000"/>
                </a:solidFill>
              </a:rPr>
              <a:t> </a:t>
            </a:r>
            <a:r>
              <a:rPr baseline="0" i="1">
                <a:solidFill>
                  <a:srgbClr val="0070C0"/>
                </a:solidFill>
              </a:rPr>
              <a:t>access</a:t>
            </a:r>
            <a:r>
              <a:rPr b="0" baseline="0" i="1">
                <a:solidFill>
                  <a:srgbClr val="000000"/>
                </a:solidFill>
              </a:rPr>
              <a:t> </a:t>
            </a:r>
            <a:r>
              <a:rPr baseline="0" i="1">
                <a:solidFill>
                  <a:srgbClr val="00B050"/>
                </a:solidFill>
              </a:rPr>
              <a:t>by</a:t>
            </a:r>
            <a:r>
              <a:rPr b="0" baseline="0" i="1">
                <a:solidFill>
                  <a:srgbClr val="000000"/>
                </a:solidFill>
              </a:rPr>
              <a:t> </a:t>
            </a:r>
            <a:r>
              <a:rPr baseline="0" i="1">
                <a:solidFill>
                  <a:srgbClr val="00B050"/>
                </a:solidFill>
              </a:rPr>
              <a:t>one</a:t>
            </a:r>
            <a:r>
              <a:rPr b="0" baseline="0" i="1">
                <a:solidFill>
                  <a:srgbClr val="000000"/>
                </a:solidFill>
              </a:rPr>
              <a:t> </a:t>
            </a:r>
            <a:r>
              <a:rPr baseline="0" i="1">
                <a:solidFill>
                  <a:srgbClr val="00B0F0"/>
                </a:solidFill>
              </a:rPr>
              <a:t>Spirit to the Father</a:t>
            </a:r>
            <a:r>
              <a:rPr b="0" baseline="0" i="1">
                <a:solidFill>
                  <a:srgbClr val="000000"/>
                </a:solidFill>
              </a:rPr>
              <a:t>.</a:t>
            </a:r>
            <a:endParaRPr b="0" baseline="0" i="1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buSzTx/>
              <a:buNone/>
              <a:defRPr b="1" sz="7200">
                <a:solidFill>
                  <a:srgbClr val="00B0F0"/>
                </a:solidFill>
              </a:defRPr>
            </a:pPr>
            <a:r>
              <a:t>Jesus </a:t>
            </a:r>
            <a:r>
              <a:rPr>
                <a:solidFill>
                  <a:srgbClr val="07DB94"/>
                </a:solidFill>
              </a:rPr>
              <a:t>made</a:t>
            </a:r>
            <a:r>
              <a:t> peace </a:t>
            </a:r>
            <a:r>
              <a:rPr>
                <a:solidFill>
                  <a:srgbClr val="00B050"/>
                </a:solidFill>
              </a:rPr>
              <a:t>in the midst of</a:t>
            </a:r>
            <a:r>
              <a:t> </a:t>
            </a:r>
            <a:r>
              <a:rPr>
                <a:solidFill>
                  <a:srgbClr val="002060"/>
                </a:solidFill>
              </a:rPr>
              <a:t>strife</a:t>
            </a:r>
            <a:endParaRPr>
              <a:solidFill>
                <a:srgbClr val="002060"/>
              </a:solidFill>
            </a:endParaRPr>
          </a:p>
          <a:p>
            <a:pPr marL="0" indent="0">
              <a:spcBef>
                <a:spcPts val="0"/>
              </a:spcBef>
              <a:buSzTx/>
              <a:buNone/>
              <a:defRPr b="1" sz="7200">
                <a:solidFill>
                  <a:srgbClr val="00B0F0"/>
                </a:solidFill>
              </a:defRPr>
            </a:pPr>
            <a:r>
              <a:t>We can</a:t>
            </a:r>
            <a:r>
              <a:rPr b="0">
                <a:solidFill>
                  <a:srgbClr val="002060"/>
                </a:solidFill>
              </a:rPr>
              <a:t>,</a:t>
            </a:r>
            <a:r>
              <a:t> we must</a:t>
            </a:r>
            <a:r>
              <a:rPr b="0">
                <a:solidFill>
                  <a:srgbClr val="002060"/>
                </a:solidFill>
              </a:rPr>
              <a:t>,</a:t>
            </a:r>
            <a:r>
              <a:t> we will </a:t>
            </a:r>
          </a:p>
          <a:p>
            <a:pPr marL="0" indent="0">
              <a:spcBef>
                <a:spcPts val="0"/>
              </a:spcBef>
              <a:buSzTx/>
              <a:buNone/>
              <a:defRPr b="1">
                <a:solidFill>
                  <a:srgbClr val="FF0000"/>
                </a:solidFill>
              </a:defRPr>
            </a:pPr>
            <a:r>
              <a:t>Ephesians 4:26-27 </a:t>
            </a:r>
            <a:r>
              <a:rPr i="1">
                <a:solidFill>
                  <a:srgbClr val="000000"/>
                </a:solidFill>
              </a:rPr>
              <a:t>“</a:t>
            </a:r>
            <a:r>
              <a:rPr i="1">
                <a:solidFill>
                  <a:srgbClr val="07DB94"/>
                </a:solidFill>
              </a:rPr>
              <a:t>Be</a:t>
            </a:r>
            <a:r>
              <a:rPr i="1">
                <a:solidFill>
                  <a:srgbClr val="000000"/>
                </a:solidFill>
              </a:rPr>
              <a:t> </a:t>
            </a:r>
            <a:r>
              <a:rPr i="1"/>
              <a:t>angry</a:t>
            </a:r>
            <a:r>
              <a:rPr i="1">
                <a:solidFill>
                  <a:srgbClr val="000000"/>
                </a:solidFill>
              </a:rPr>
              <a:t>, and do not </a:t>
            </a:r>
            <a:r>
              <a:rPr i="1">
                <a:solidFill>
                  <a:srgbClr val="C00000"/>
                </a:solidFill>
              </a:rPr>
              <a:t>sin</a:t>
            </a:r>
            <a:r>
              <a:rPr i="1">
                <a:solidFill>
                  <a:srgbClr val="000000"/>
                </a:solidFill>
              </a:rPr>
              <a:t>:” do not let </a:t>
            </a:r>
            <a:r>
              <a:rPr i="1">
                <a:solidFill>
                  <a:srgbClr val="0070C0"/>
                </a:solidFill>
              </a:rPr>
              <a:t>the sun </a:t>
            </a:r>
            <a:r>
              <a:rPr i="1">
                <a:solidFill>
                  <a:srgbClr val="00B050"/>
                </a:solidFill>
              </a:rPr>
              <a:t>go down on </a:t>
            </a:r>
            <a:r>
              <a:rPr i="1">
                <a:solidFill>
                  <a:srgbClr val="0070C0"/>
                </a:solidFill>
              </a:rPr>
              <a:t>your</a:t>
            </a:r>
            <a:r>
              <a:rPr i="1">
                <a:solidFill>
                  <a:srgbClr val="000000"/>
                </a:solidFill>
              </a:rPr>
              <a:t> </a:t>
            </a:r>
            <a:r>
              <a:rPr i="1"/>
              <a:t>wrath</a:t>
            </a:r>
            <a:r>
              <a:rPr b="0" i="1">
                <a:solidFill>
                  <a:srgbClr val="000000"/>
                </a:solidFill>
              </a:rPr>
              <a:t>, </a:t>
            </a:r>
            <a:r>
              <a:rPr baseline="31000"/>
              <a:t>27 </a:t>
            </a:r>
            <a:r>
              <a:rPr i="1">
                <a:solidFill>
                  <a:srgbClr val="000000"/>
                </a:solidFill>
              </a:rPr>
              <a:t>nor</a:t>
            </a:r>
            <a:r>
              <a:rPr b="0"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000000"/>
                </a:solidFill>
              </a:rPr>
              <a:t>give</a:t>
            </a:r>
            <a:r>
              <a:rPr b="0"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000000"/>
                </a:solidFill>
              </a:rPr>
              <a:t>place</a:t>
            </a:r>
            <a:r>
              <a:rPr b="0"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000000"/>
                </a:solidFill>
              </a:rPr>
              <a:t>to</a:t>
            </a:r>
            <a:r>
              <a:rPr b="0"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C00000"/>
                </a:solidFill>
              </a:rPr>
              <a:t>the devil</a:t>
            </a:r>
            <a:r>
              <a:rPr b="0" i="1">
                <a:solidFill>
                  <a:srgbClr val="000000"/>
                </a:solidFill>
              </a:rP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0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 1"/>
          <p:cNvSpPr txBox="1"/>
          <p:nvPr>
            <p:ph type="title"/>
          </p:nvPr>
        </p:nvSpPr>
        <p:spPr>
          <a:xfrm>
            <a:off x="3962400" y="0"/>
            <a:ext cx="16459200" cy="1828800"/>
          </a:xfrm>
          <a:prstGeom prst="rect">
            <a:avLst/>
          </a:prstGeom>
        </p:spPr>
        <p:txBody>
          <a:bodyPr/>
          <a:lstStyle>
            <a:lvl1pPr>
              <a:defRPr b="1" sz="8000">
                <a:solidFill>
                  <a:srgbClr val="FF0000"/>
                </a:solidFill>
              </a:defRPr>
            </a:lvl1pPr>
          </a:lstStyle>
          <a:p>
            <a:pPr/>
            <a:r>
              <a:t>Philippians 4:4-13</a:t>
            </a:r>
          </a:p>
        </p:txBody>
      </p:sp>
      <p:sp>
        <p:nvSpPr>
          <p:cNvPr id="204" name="Content Placeholder 2"/>
          <p:cNvSpPr txBox="1"/>
          <p:nvPr>
            <p:ph type="body" idx="1"/>
          </p:nvPr>
        </p:nvSpPr>
        <p:spPr>
          <a:xfrm>
            <a:off x="3505200" y="1676400"/>
            <a:ext cx="17373600" cy="120396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b="1" sz="7200">
                <a:solidFill>
                  <a:srgbClr val="FF0000"/>
                </a:solidFill>
              </a:defRPr>
            </a:pPr>
            <a:r>
              <a:t>4</a:t>
            </a:r>
            <a:r>
              <a:rPr b="0">
                <a:solidFill>
                  <a:srgbClr val="000000"/>
                </a:solidFill>
              </a:rPr>
              <a:t> </a:t>
            </a:r>
            <a:r>
              <a:rPr>
                <a:solidFill>
                  <a:srgbClr val="07DB94"/>
                </a:solidFill>
              </a:rPr>
              <a:t>Rejoice in </a:t>
            </a:r>
            <a:r>
              <a:rPr>
                <a:solidFill>
                  <a:srgbClr val="00B0F0"/>
                </a:solidFill>
              </a:rPr>
              <a:t>the Lord </a:t>
            </a:r>
            <a:r>
              <a:rPr>
                <a:solidFill>
                  <a:srgbClr val="00B050"/>
                </a:solidFill>
              </a:rPr>
              <a:t>always</a:t>
            </a:r>
            <a:r>
              <a:rPr b="0">
                <a:solidFill>
                  <a:srgbClr val="000000"/>
                </a:solidFill>
              </a:rPr>
              <a:t>.</a:t>
            </a:r>
            <a:r>
              <a:rPr>
                <a:solidFill>
                  <a:srgbClr val="07DB94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Again</a:t>
            </a:r>
            <a:r>
              <a:rPr>
                <a:solidFill>
                  <a:srgbClr val="07DB94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I</a:t>
            </a:r>
            <a:r>
              <a:rPr>
                <a:solidFill>
                  <a:srgbClr val="00B050"/>
                </a:solidFill>
              </a:rPr>
              <a:t> will say</a:t>
            </a:r>
            <a:r>
              <a:rPr b="0">
                <a:solidFill>
                  <a:srgbClr val="000000"/>
                </a:solidFill>
              </a:rPr>
              <a:t>,</a:t>
            </a:r>
            <a:r>
              <a:rPr>
                <a:solidFill>
                  <a:srgbClr val="07DB94"/>
                </a:solidFill>
              </a:rPr>
              <a:t> </a:t>
            </a:r>
            <a:r>
              <a:rPr b="0">
                <a:solidFill>
                  <a:srgbClr val="000000"/>
                </a:solidFill>
              </a:rPr>
              <a:t>“</a:t>
            </a:r>
            <a:r>
              <a:rPr>
                <a:solidFill>
                  <a:srgbClr val="07DB94"/>
                </a:solidFill>
              </a:rPr>
              <a:t>Rejoice</a:t>
            </a:r>
            <a:r>
              <a:rPr b="0">
                <a:solidFill>
                  <a:srgbClr val="000000"/>
                </a:solidFill>
              </a:rPr>
              <a:t>!”</a:t>
            </a:r>
            <a:r>
              <a:t> 5</a:t>
            </a:r>
            <a:r>
              <a:rPr b="0">
                <a:solidFill>
                  <a:srgbClr val="000000"/>
                </a:solidFill>
              </a:rPr>
              <a:t> Let </a:t>
            </a:r>
            <a:r>
              <a:rPr>
                <a:solidFill>
                  <a:srgbClr val="0070C0"/>
                </a:solidFill>
              </a:rPr>
              <a:t>your</a:t>
            </a:r>
            <a:r>
              <a:rPr b="0">
                <a:solidFill>
                  <a:srgbClr val="000000"/>
                </a:solidFill>
              </a:rPr>
              <a:t> </a:t>
            </a:r>
            <a:r>
              <a:rPr>
                <a:solidFill>
                  <a:srgbClr val="00B0F0"/>
                </a:solidFill>
              </a:rPr>
              <a:t>gentleness</a:t>
            </a:r>
            <a:r>
              <a:rPr b="0">
                <a:solidFill>
                  <a:srgbClr val="000000"/>
                </a:solidFill>
              </a:rPr>
              <a:t> </a:t>
            </a:r>
            <a:r>
              <a:rPr>
                <a:solidFill>
                  <a:srgbClr val="07DB94"/>
                </a:solidFill>
              </a:rPr>
              <a:t> be known </a:t>
            </a:r>
            <a:r>
              <a:rPr>
                <a:solidFill>
                  <a:srgbClr val="00B050"/>
                </a:solidFill>
              </a:rPr>
              <a:t>to</a:t>
            </a:r>
            <a:r>
              <a:rPr>
                <a:solidFill>
                  <a:srgbClr val="07DB94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all</a:t>
            </a:r>
            <a:r>
              <a:rPr>
                <a:solidFill>
                  <a:srgbClr val="07DB94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men</a:t>
            </a:r>
            <a:r>
              <a:rPr b="0">
                <a:solidFill>
                  <a:srgbClr val="000000"/>
                </a:solidFill>
              </a:rPr>
              <a:t>.</a:t>
            </a:r>
            <a:r>
              <a:rPr>
                <a:solidFill>
                  <a:srgbClr val="07DB94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The Lord</a:t>
            </a:r>
            <a:r>
              <a:rPr b="0">
                <a:solidFill>
                  <a:srgbClr val="000000"/>
                </a:solidFill>
              </a:rPr>
              <a:t> </a:t>
            </a:r>
            <a:r>
              <a:rPr>
                <a:solidFill>
                  <a:srgbClr val="00B050"/>
                </a:solidFill>
              </a:rPr>
              <a:t>is near</a:t>
            </a:r>
            <a:r>
              <a:rPr b="0">
                <a:solidFill>
                  <a:srgbClr val="000000"/>
                </a:solidFill>
              </a:rPr>
              <a:t>.</a:t>
            </a:r>
            <a:endParaRPr b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buSzTx/>
              <a:buNone/>
              <a:defRPr sz="7200"/>
            </a:pPr>
            <a:br/>
            <a:r>
              <a:rPr b="1">
                <a:solidFill>
                  <a:srgbClr val="FF0000"/>
                </a:solidFill>
              </a:rPr>
              <a:t>6</a:t>
            </a:r>
            <a:r>
              <a:t> </a:t>
            </a:r>
            <a:r>
              <a:rPr b="1">
                <a:solidFill>
                  <a:srgbClr val="002060"/>
                </a:solidFill>
              </a:rPr>
              <a:t>Be anxious</a:t>
            </a:r>
            <a:r>
              <a:t> for </a:t>
            </a:r>
            <a:r>
              <a:rPr b="1"/>
              <a:t>nothing</a:t>
            </a:r>
            <a:r>
              <a:t>, but in everything   by prayer and supplication, with thanksgiving, let </a:t>
            </a:r>
            <a:r>
              <a:rPr b="1">
                <a:solidFill>
                  <a:srgbClr val="0070C0"/>
                </a:solidFill>
              </a:rPr>
              <a:t>your</a:t>
            </a:r>
            <a:r>
              <a:t> </a:t>
            </a:r>
            <a:r>
              <a:rPr b="1">
                <a:solidFill>
                  <a:srgbClr val="0070C0"/>
                </a:solidFill>
              </a:rPr>
              <a:t>requests</a:t>
            </a:r>
            <a:r>
              <a:rPr b="1">
                <a:solidFill>
                  <a:srgbClr val="07DB94"/>
                </a:solidFill>
              </a:rPr>
              <a:t> be made known</a:t>
            </a:r>
            <a:r>
              <a:t> to </a:t>
            </a:r>
            <a:r>
              <a:rPr b="1">
                <a:solidFill>
                  <a:srgbClr val="00B0F0"/>
                </a:solidFill>
              </a:rPr>
              <a:t>God</a:t>
            </a:r>
            <a:r>
              <a:t>; </a:t>
            </a:r>
            <a:r>
              <a:rPr b="1">
                <a:solidFill>
                  <a:srgbClr val="FF0000"/>
                </a:solidFill>
              </a:rPr>
              <a:t>7</a:t>
            </a:r>
            <a:r>
              <a:t> and the </a:t>
            </a:r>
            <a:r>
              <a:rPr b="1">
                <a:solidFill>
                  <a:srgbClr val="07DB94"/>
                </a:solidFill>
              </a:rPr>
              <a:t>peace</a:t>
            </a:r>
            <a:r>
              <a:t> </a:t>
            </a:r>
            <a:r>
              <a:rPr b="1">
                <a:solidFill>
                  <a:srgbClr val="00B0F0"/>
                </a:solidFill>
              </a:rPr>
              <a:t>of God</a:t>
            </a:r>
            <a:r>
              <a:t>, which surpasses all  understanding, </a:t>
            </a:r>
            <a:r>
              <a:rPr b="1">
                <a:solidFill>
                  <a:srgbClr val="07DB94"/>
                </a:solidFill>
              </a:rPr>
              <a:t>will guard </a:t>
            </a:r>
            <a:r>
              <a:rPr b="1">
                <a:solidFill>
                  <a:srgbClr val="0070C0"/>
                </a:solidFill>
              </a:rPr>
              <a:t>your</a:t>
            </a:r>
            <a:r>
              <a:rPr b="1">
                <a:solidFill>
                  <a:srgbClr val="07DB94"/>
                </a:solidFill>
              </a:rPr>
              <a:t> </a:t>
            </a:r>
            <a:r>
              <a:rPr b="1">
                <a:solidFill>
                  <a:srgbClr val="00B0F0"/>
                </a:solidFill>
              </a:rPr>
              <a:t>hearts</a:t>
            </a:r>
            <a:r>
              <a:rPr b="1">
                <a:solidFill>
                  <a:srgbClr val="07DB94"/>
                </a:solidFill>
              </a:rPr>
              <a:t> </a:t>
            </a:r>
            <a:r>
              <a:t>and</a:t>
            </a:r>
            <a:r>
              <a:rPr b="1">
                <a:solidFill>
                  <a:srgbClr val="07DB94"/>
                </a:solidFill>
              </a:rPr>
              <a:t> </a:t>
            </a:r>
            <a:r>
              <a:rPr b="1">
                <a:solidFill>
                  <a:srgbClr val="0070C0"/>
                </a:solidFill>
              </a:rPr>
              <a:t>minds</a:t>
            </a:r>
            <a:r>
              <a:t> through </a:t>
            </a:r>
            <a:r>
              <a:rPr b="1">
                <a:solidFill>
                  <a:srgbClr val="00B0F0"/>
                </a:solidFill>
              </a:rPr>
              <a:t>Christ</a:t>
            </a:r>
            <a:r>
              <a:t> </a:t>
            </a:r>
            <a:r>
              <a:rPr b="1">
                <a:solidFill>
                  <a:srgbClr val="00B0F0"/>
                </a:solidFill>
              </a:rPr>
              <a:t>Jesus</a:t>
            </a:r>
            <a: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itle 1"/>
          <p:cNvSpPr txBox="1"/>
          <p:nvPr>
            <p:ph type="title"/>
          </p:nvPr>
        </p:nvSpPr>
        <p:spPr>
          <a:xfrm>
            <a:off x="3962400" y="0"/>
            <a:ext cx="16459200" cy="1828800"/>
          </a:xfrm>
          <a:prstGeom prst="rect">
            <a:avLst/>
          </a:prstGeom>
        </p:spPr>
        <p:txBody>
          <a:bodyPr/>
          <a:lstStyle>
            <a:lvl1pPr>
              <a:defRPr b="1" sz="8000">
                <a:solidFill>
                  <a:srgbClr val="FF0000"/>
                </a:solidFill>
              </a:defRPr>
            </a:lvl1pPr>
          </a:lstStyle>
          <a:p>
            <a:pPr/>
            <a:r>
              <a:t>Philippians 4:4-13</a:t>
            </a:r>
          </a:p>
        </p:txBody>
      </p:sp>
      <p:sp>
        <p:nvSpPr>
          <p:cNvPr id="207" name="Content Placeholder 2"/>
          <p:cNvSpPr txBox="1"/>
          <p:nvPr>
            <p:ph type="body" idx="1"/>
          </p:nvPr>
        </p:nvSpPr>
        <p:spPr>
          <a:xfrm>
            <a:off x="3505200" y="1676400"/>
            <a:ext cx="17373600" cy="120396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b="1" sz="7200">
                <a:solidFill>
                  <a:srgbClr val="FF0000"/>
                </a:solidFill>
              </a:defRPr>
            </a:pPr>
            <a:r>
              <a:t>8</a:t>
            </a:r>
            <a:r>
              <a:rPr b="0">
                <a:solidFill>
                  <a:srgbClr val="000000"/>
                </a:solidFill>
              </a:rPr>
              <a:t>  Finally, brethren, whatever is </a:t>
            </a:r>
            <a:r>
              <a:rPr>
                <a:solidFill>
                  <a:srgbClr val="0070C0"/>
                </a:solidFill>
              </a:rPr>
              <a:t>true</a:t>
            </a:r>
            <a:r>
              <a:rPr b="0">
                <a:solidFill>
                  <a:srgbClr val="000000"/>
                </a:solidFill>
              </a:rPr>
              <a:t>, </a:t>
            </a:r>
            <a:endParaRPr b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buSzTx/>
              <a:buNone/>
              <a:defRPr sz="7200"/>
            </a:pPr>
            <a:r>
              <a:t>whatever is  </a:t>
            </a:r>
            <a:r>
              <a:rPr b="1">
                <a:solidFill>
                  <a:srgbClr val="00B0F0"/>
                </a:solidFill>
              </a:rPr>
              <a:t>honorable</a:t>
            </a:r>
            <a:r>
              <a:t>, whatever is </a:t>
            </a:r>
            <a:r>
              <a:rPr b="1">
                <a:solidFill>
                  <a:srgbClr val="0070C0"/>
                </a:solidFill>
              </a:rPr>
              <a:t>just</a:t>
            </a:r>
            <a:r>
              <a:t>, whatever is  </a:t>
            </a:r>
            <a:r>
              <a:rPr b="1">
                <a:solidFill>
                  <a:srgbClr val="00B0F0"/>
                </a:solidFill>
              </a:rPr>
              <a:t>pure</a:t>
            </a:r>
            <a:r>
              <a:t>, whatever is </a:t>
            </a:r>
            <a:r>
              <a:rPr b="1">
                <a:solidFill>
                  <a:srgbClr val="00B0F0"/>
                </a:solidFill>
              </a:rPr>
              <a:t>lovely</a:t>
            </a:r>
            <a:r>
              <a:t>,              whatever is </a:t>
            </a:r>
            <a:r>
              <a:rPr b="1">
                <a:solidFill>
                  <a:srgbClr val="0070C0"/>
                </a:solidFill>
              </a:rPr>
              <a:t>reputable</a:t>
            </a:r>
            <a:r>
              <a:t>, if there is any excellence,  and if there is anything praise-worthy—</a:t>
            </a:r>
            <a:r>
              <a:rPr b="1">
                <a:solidFill>
                  <a:srgbClr val="07DB94"/>
                </a:solidFill>
              </a:rPr>
              <a:t>meditate on</a:t>
            </a:r>
            <a:r>
              <a:t> these things. </a:t>
            </a:r>
            <a:r>
              <a:rPr b="1">
                <a:solidFill>
                  <a:srgbClr val="FF0000"/>
                </a:solidFill>
              </a:rPr>
              <a:t>9</a:t>
            </a:r>
            <a:r>
              <a:t> The things which you </a:t>
            </a:r>
            <a:r>
              <a:rPr b="1">
                <a:solidFill>
                  <a:srgbClr val="00B050"/>
                </a:solidFill>
              </a:rPr>
              <a:t>learned</a:t>
            </a:r>
            <a:r>
              <a:t> and </a:t>
            </a:r>
            <a:r>
              <a:rPr b="1">
                <a:solidFill>
                  <a:srgbClr val="00B050"/>
                </a:solidFill>
              </a:rPr>
              <a:t>received</a:t>
            </a:r>
            <a:r>
              <a:t> and </a:t>
            </a:r>
            <a:r>
              <a:rPr b="1">
                <a:solidFill>
                  <a:srgbClr val="00B050"/>
                </a:solidFill>
              </a:rPr>
              <a:t>heard</a:t>
            </a:r>
            <a:r>
              <a:t> and </a:t>
            </a:r>
            <a:r>
              <a:rPr b="1">
                <a:solidFill>
                  <a:srgbClr val="00B050"/>
                </a:solidFill>
              </a:rPr>
              <a:t>saw</a:t>
            </a:r>
            <a:r>
              <a:t> </a:t>
            </a:r>
            <a:r>
              <a:rPr b="1">
                <a:solidFill>
                  <a:srgbClr val="00B050"/>
                </a:solidFill>
              </a:rPr>
              <a:t>in</a:t>
            </a:r>
            <a:r>
              <a:t> </a:t>
            </a:r>
            <a:r>
              <a:rPr b="1">
                <a:solidFill>
                  <a:srgbClr val="0070C0"/>
                </a:solidFill>
              </a:rPr>
              <a:t>me</a:t>
            </a:r>
            <a:r>
              <a:t>, these </a:t>
            </a:r>
            <a:r>
              <a:rPr b="1">
                <a:solidFill>
                  <a:srgbClr val="00B050"/>
                </a:solidFill>
              </a:rPr>
              <a:t>do</a:t>
            </a:r>
            <a:r>
              <a:t>, and </a:t>
            </a:r>
            <a:r>
              <a:rPr b="1">
                <a:solidFill>
                  <a:srgbClr val="00B0F0"/>
                </a:solidFill>
              </a:rPr>
              <a:t>the God of peace</a:t>
            </a:r>
            <a:r>
              <a:t> </a:t>
            </a:r>
            <a:r>
              <a:rPr b="1">
                <a:solidFill>
                  <a:srgbClr val="07DB94"/>
                </a:solidFill>
              </a:rPr>
              <a:t>will be with</a:t>
            </a:r>
            <a:r>
              <a:t> </a:t>
            </a:r>
            <a:r>
              <a:rPr b="1">
                <a:solidFill>
                  <a:srgbClr val="0070C0"/>
                </a:solidFill>
              </a:rPr>
              <a:t>you</a:t>
            </a:r>
            <a: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itle 1"/>
          <p:cNvSpPr txBox="1"/>
          <p:nvPr>
            <p:ph type="title"/>
          </p:nvPr>
        </p:nvSpPr>
        <p:spPr>
          <a:xfrm>
            <a:off x="3962400" y="0"/>
            <a:ext cx="16459200" cy="1828800"/>
          </a:xfrm>
          <a:prstGeom prst="rect">
            <a:avLst/>
          </a:prstGeom>
        </p:spPr>
        <p:txBody>
          <a:bodyPr/>
          <a:lstStyle>
            <a:lvl1pPr>
              <a:defRPr b="1" sz="8000">
                <a:solidFill>
                  <a:srgbClr val="FF0000"/>
                </a:solidFill>
              </a:defRPr>
            </a:lvl1pPr>
          </a:lstStyle>
          <a:p>
            <a:pPr/>
            <a:r>
              <a:t>Philippians 4:4-13</a:t>
            </a:r>
          </a:p>
        </p:txBody>
      </p:sp>
      <p:sp>
        <p:nvSpPr>
          <p:cNvPr id="210" name="Content Placeholder 2"/>
          <p:cNvSpPr txBox="1"/>
          <p:nvPr>
            <p:ph type="body" idx="1"/>
          </p:nvPr>
        </p:nvSpPr>
        <p:spPr>
          <a:xfrm>
            <a:off x="3505200" y="1676400"/>
            <a:ext cx="17373600" cy="120396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b="1" sz="7200">
                <a:solidFill>
                  <a:srgbClr val="FF0000"/>
                </a:solidFill>
              </a:defRPr>
            </a:pPr>
            <a:r>
              <a:t>10</a:t>
            </a:r>
            <a:r>
              <a:rPr b="0">
                <a:solidFill>
                  <a:srgbClr val="000000"/>
                </a:solidFill>
              </a:rPr>
              <a:t> But I </a:t>
            </a:r>
            <a:r>
              <a:rPr>
                <a:solidFill>
                  <a:srgbClr val="07DB94"/>
                </a:solidFill>
              </a:rPr>
              <a:t> rejoiced</a:t>
            </a:r>
            <a:r>
              <a:t> </a:t>
            </a:r>
            <a:r>
              <a:rPr b="0">
                <a:solidFill>
                  <a:srgbClr val="000000"/>
                </a:solidFill>
              </a:rPr>
              <a:t> in the Lord greatly that       now at last your care for me has flourished    again;  though you surely did care, but you      lacked opportunity.</a:t>
            </a:r>
            <a:endParaRPr b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buSzTx/>
              <a:buNone/>
              <a:defRPr b="1" sz="7200">
                <a:solidFill>
                  <a:srgbClr val="FF0000"/>
                </a:solidFill>
              </a:defRPr>
            </a:pPr>
            <a:r>
              <a:t>11</a:t>
            </a:r>
            <a:r>
              <a:rPr b="0">
                <a:solidFill>
                  <a:srgbClr val="000000"/>
                </a:solidFill>
              </a:rPr>
              <a:t> Not that I speak in regard to need, for I     have learned in whatever state I am, to be      </a:t>
            </a:r>
            <a:r>
              <a:rPr>
                <a:solidFill>
                  <a:srgbClr val="00B0F0"/>
                </a:solidFill>
              </a:rPr>
              <a:t>content</a:t>
            </a:r>
            <a:r>
              <a:rPr b="0">
                <a:solidFill>
                  <a:srgbClr val="000000"/>
                </a:solidFill>
              </a:rP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itle 1"/>
          <p:cNvSpPr txBox="1"/>
          <p:nvPr>
            <p:ph type="title"/>
          </p:nvPr>
        </p:nvSpPr>
        <p:spPr>
          <a:xfrm>
            <a:off x="3962400" y="0"/>
            <a:ext cx="16459200" cy="2743200"/>
          </a:xfrm>
          <a:prstGeom prst="rect">
            <a:avLst/>
          </a:prstGeom>
        </p:spPr>
        <p:txBody>
          <a:bodyPr/>
          <a:lstStyle/>
          <a:p>
            <a:pPr>
              <a:defRPr b="1" sz="8000">
                <a:solidFill>
                  <a:srgbClr val="07DB94"/>
                </a:solidFill>
              </a:defRPr>
            </a:pPr>
            <a:r>
              <a:t>Daily Renewing </a:t>
            </a:r>
            <a:r>
              <a:rPr>
                <a:solidFill>
                  <a:srgbClr val="0070C0"/>
                </a:solidFill>
              </a:rPr>
              <a:t>Your</a:t>
            </a:r>
            <a:r>
              <a:rPr>
                <a:solidFill>
                  <a:srgbClr val="7030A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Conscience</a:t>
            </a:r>
            <a:br>
              <a:rPr>
                <a:solidFill>
                  <a:srgbClr val="0070C0"/>
                </a:solidFill>
              </a:rPr>
            </a:br>
            <a:r>
              <a:rPr>
                <a:solidFill>
                  <a:srgbClr val="00B0F0"/>
                </a:solidFill>
              </a:rPr>
              <a:t>with the Peace of Christ</a:t>
            </a:r>
          </a:p>
        </p:txBody>
      </p:sp>
      <p:sp>
        <p:nvSpPr>
          <p:cNvPr id="213" name="Content Placeholder 2"/>
          <p:cNvSpPr txBox="1"/>
          <p:nvPr>
            <p:ph type="body" idx="1"/>
          </p:nvPr>
        </p:nvSpPr>
        <p:spPr>
          <a:xfrm>
            <a:off x="3505200" y="2590800"/>
            <a:ext cx="17221200" cy="111252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b="1" sz="6600">
                <a:solidFill>
                  <a:srgbClr val="FF0000"/>
                </a:solidFill>
              </a:defRPr>
            </a:pPr>
            <a:r>
              <a:t>Genesis 13:5-9 </a:t>
            </a:r>
            <a:r>
              <a:rPr>
                <a:solidFill>
                  <a:srgbClr val="000000"/>
                </a:solidFill>
              </a:rPr>
              <a:t>no strife</a:t>
            </a:r>
            <a:r>
              <a:rPr b="0">
                <a:solidFill>
                  <a:srgbClr val="000000"/>
                </a:solidFill>
              </a:rPr>
              <a:t>;</a:t>
            </a:r>
            <a:r>
              <a:t> </a:t>
            </a:r>
            <a:r>
              <a:rPr b="0">
                <a:solidFill>
                  <a:srgbClr val="000000"/>
                </a:solidFill>
              </a:rPr>
              <a:t>we are </a:t>
            </a:r>
            <a:r>
              <a:rPr>
                <a:solidFill>
                  <a:srgbClr val="0070C0"/>
                </a:solidFill>
              </a:rPr>
              <a:t>brothers</a:t>
            </a:r>
            <a:endParaRPr sz="5800"/>
          </a:p>
          <a:p>
            <a:pPr marL="0" indent="0">
              <a:spcBef>
                <a:spcPts val="0"/>
              </a:spcBef>
              <a:buSzTx/>
              <a:buNone/>
              <a:defRPr b="1" sz="6600">
                <a:solidFill>
                  <a:srgbClr val="FF0000"/>
                </a:solidFill>
              </a:defRPr>
            </a:pPr>
            <a:r>
              <a:t>Genesis 26 </a:t>
            </a:r>
            <a:r>
              <a:rPr>
                <a:solidFill>
                  <a:srgbClr val="0070C0"/>
                </a:solidFill>
              </a:rPr>
              <a:t>example</a:t>
            </a:r>
            <a:r>
              <a:t> </a:t>
            </a:r>
            <a:r>
              <a:rPr>
                <a:solidFill>
                  <a:srgbClr val="0070C0"/>
                </a:solidFill>
              </a:rPr>
              <a:t>of Isaac </a:t>
            </a:r>
            <a:r>
              <a:rPr sz="5800"/>
              <a:t>Rom. 12:18</a:t>
            </a:r>
            <a:endParaRPr sz="5800"/>
          </a:p>
          <a:p>
            <a:pPr marL="0" indent="0">
              <a:spcBef>
                <a:spcPts val="0"/>
              </a:spcBef>
              <a:buSzTx/>
              <a:buNone/>
              <a:defRPr b="1" sz="6600">
                <a:solidFill>
                  <a:srgbClr val="FF0000"/>
                </a:solidFill>
              </a:defRPr>
            </a:pPr>
            <a:r>
              <a:t>Isaiah 11:1-11 </a:t>
            </a:r>
            <a:r>
              <a:rPr>
                <a:solidFill>
                  <a:srgbClr val="0070C0"/>
                </a:solidFill>
              </a:rPr>
              <a:t>prophecy</a:t>
            </a:r>
            <a:r>
              <a:t> </a:t>
            </a:r>
            <a:r>
              <a:rPr>
                <a:solidFill>
                  <a:srgbClr val="00B0F0"/>
                </a:solidFill>
              </a:rPr>
              <a:t>of peace of Christ</a:t>
            </a:r>
            <a:endParaRPr sz="5800"/>
          </a:p>
          <a:p>
            <a:pPr marL="0" indent="0">
              <a:spcBef>
                <a:spcPts val="0"/>
              </a:spcBef>
              <a:buSzTx/>
              <a:buNone/>
              <a:defRPr b="1" sz="6600">
                <a:solidFill>
                  <a:srgbClr val="FF0000"/>
                </a:solidFill>
              </a:defRPr>
            </a:pPr>
            <a:r>
              <a:t>Luke 10:5-6 </a:t>
            </a:r>
            <a:r>
              <a:rPr>
                <a:solidFill>
                  <a:srgbClr val="00B050"/>
                </a:solidFill>
              </a:rPr>
              <a:t>still</a:t>
            </a:r>
            <a:r>
              <a:t> </a:t>
            </a:r>
            <a:r>
              <a:rPr>
                <a:solidFill>
                  <a:srgbClr val="00B050"/>
                </a:solidFill>
              </a:rPr>
              <a:t>have</a:t>
            </a:r>
            <a:r>
              <a:t> </a:t>
            </a:r>
            <a:r>
              <a:rPr>
                <a:solidFill>
                  <a:srgbClr val="00B0F0"/>
                </a:solidFill>
              </a:rPr>
              <a:t>peace</a:t>
            </a:r>
            <a:r>
              <a:t> </a:t>
            </a:r>
            <a:r>
              <a:rPr>
                <a:solidFill>
                  <a:srgbClr val="00B050"/>
                </a:solidFill>
              </a:rPr>
              <a:t>even</a:t>
            </a:r>
            <a:r>
              <a:t> </a:t>
            </a:r>
            <a:r>
              <a:rPr>
                <a:solidFill>
                  <a:srgbClr val="00B050"/>
                </a:solidFill>
              </a:rPr>
              <a:t>if</a:t>
            </a:r>
            <a:r>
              <a:t> </a:t>
            </a:r>
            <a:r>
              <a:rPr>
                <a:solidFill>
                  <a:srgbClr val="002060"/>
                </a:solidFill>
              </a:rPr>
              <a:t>rejected</a:t>
            </a:r>
            <a:endParaRPr sz="5800"/>
          </a:p>
          <a:p>
            <a:pPr marL="0" indent="0">
              <a:spcBef>
                <a:spcPts val="0"/>
              </a:spcBef>
              <a:buSzTx/>
              <a:buNone/>
              <a:defRPr b="1" sz="6600">
                <a:solidFill>
                  <a:srgbClr val="FF0000"/>
                </a:solidFill>
              </a:defRPr>
            </a:pPr>
            <a:r>
              <a:t>John 14:19-31 </a:t>
            </a:r>
            <a:r>
              <a:rPr i="1">
                <a:solidFill>
                  <a:srgbClr val="00B0F0"/>
                </a:solidFill>
              </a:rPr>
              <a:t>My peace I </a:t>
            </a:r>
            <a:r>
              <a:rPr i="1">
                <a:solidFill>
                  <a:srgbClr val="07DB94"/>
                </a:solidFill>
              </a:rPr>
              <a:t>give</a:t>
            </a:r>
            <a:r>
              <a:rPr i="1">
                <a:solidFill>
                  <a:srgbClr val="00B0F0"/>
                </a:solidFill>
              </a:rPr>
              <a:t>, not as the world gives to you</a:t>
            </a:r>
            <a:endParaRPr sz="5800"/>
          </a:p>
          <a:p>
            <a:pPr marL="0" indent="0">
              <a:spcBef>
                <a:spcPts val="0"/>
              </a:spcBef>
              <a:buSzTx/>
              <a:buNone/>
              <a:defRPr b="1" sz="6600">
                <a:solidFill>
                  <a:srgbClr val="FF0000"/>
                </a:solidFill>
              </a:defRPr>
            </a:pPr>
            <a:r>
              <a:t>Romans 5:1-11 </a:t>
            </a:r>
            <a:r>
              <a:rPr b="0">
                <a:solidFill>
                  <a:srgbClr val="000000"/>
                </a:solidFill>
              </a:rPr>
              <a:t>with</a:t>
            </a:r>
            <a:r>
              <a:t> </a:t>
            </a:r>
            <a:r>
              <a:rPr>
                <a:solidFill>
                  <a:srgbClr val="00B0F0"/>
                </a:solidFill>
              </a:rPr>
              <a:t>God</a:t>
            </a:r>
            <a:r>
              <a:t> </a:t>
            </a:r>
            <a:r>
              <a:rPr b="0">
                <a:solidFill>
                  <a:srgbClr val="000000"/>
                </a:solidFill>
              </a:rPr>
              <a:t>and</a:t>
            </a:r>
            <a:r>
              <a:t> </a:t>
            </a:r>
            <a:r>
              <a:rPr b="0">
                <a:solidFill>
                  <a:srgbClr val="000000"/>
                </a:solidFill>
              </a:rPr>
              <a:t>with</a:t>
            </a:r>
            <a:r>
              <a:t> </a:t>
            </a:r>
            <a:r>
              <a:rPr b="0">
                <a:solidFill>
                  <a:srgbClr val="000000"/>
                </a:solidFill>
              </a:rPr>
              <a:t>the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future</a:t>
            </a:r>
            <a:endParaRPr sz="5800"/>
          </a:p>
          <a:p>
            <a:pPr marL="0" indent="0">
              <a:spcBef>
                <a:spcPts val="0"/>
              </a:spcBef>
              <a:buSzTx/>
              <a:buNone/>
              <a:defRPr b="1" sz="6600">
                <a:solidFill>
                  <a:srgbClr val="FF0000"/>
                </a:solidFill>
              </a:defRPr>
            </a:pPr>
            <a:r>
              <a:t>Ephesians 2:14-18 </a:t>
            </a:r>
            <a:r>
              <a:rPr b="0">
                <a:solidFill>
                  <a:srgbClr val="000000"/>
                </a:solidFill>
              </a:rPr>
              <a:t>with</a:t>
            </a:r>
            <a:r>
              <a:t> </a:t>
            </a:r>
            <a:r>
              <a:rPr>
                <a:solidFill>
                  <a:srgbClr val="00B0F0"/>
                </a:solidFill>
              </a:rPr>
              <a:t>God</a:t>
            </a:r>
            <a:r>
              <a:t> </a:t>
            </a:r>
            <a:r>
              <a:rPr b="0">
                <a:solidFill>
                  <a:srgbClr val="000000"/>
                </a:solidFill>
              </a:rPr>
              <a:t>and with </a:t>
            </a:r>
            <a:r>
              <a:rPr>
                <a:solidFill>
                  <a:srgbClr val="0070C0"/>
                </a:solidFill>
              </a:rPr>
              <a:t>each other</a:t>
            </a:r>
            <a:endParaRPr sz="5800"/>
          </a:p>
          <a:p>
            <a:pPr marL="0" indent="0">
              <a:spcBef>
                <a:spcPts val="0"/>
              </a:spcBef>
              <a:buSzTx/>
              <a:buNone/>
              <a:defRPr b="1" sz="6600">
                <a:solidFill>
                  <a:srgbClr val="FF0000"/>
                </a:solidFill>
              </a:defRPr>
            </a:pPr>
            <a:r>
              <a:t>Colossians 3:12-17 </a:t>
            </a:r>
            <a:r>
              <a:rPr>
                <a:solidFill>
                  <a:srgbClr val="00B0F0"/>
                </a:solidFill>
              </a:rPr>
              <a:t>peace of Christ</a:t>
            </a:r>
            <a:r>
              <a:t> </a:t>
            </a:r>
            <a:r>
              <a:rPr b="0">
                <a:solidFill>
                  <a:srgbClr val="000000"/>
                </a:solidFill>
              </a:rPr>
              <a:t>is</a:t>
            </a:r>
            <a:r>
              <a:t> </a:t>
            </a:r>
            <a:r>
              <a:rPr b="0">
                <a:solidFill>
                  <a:srgbClr val="000000"/>
                </a:solidFill>
              </a:rPr>
              <a:t>an</a:t>
            </a:r>
            <a:r>
              <a:t> </a:t>
            </a:r>
            <a:r>
              <a:rPr>
                <a:solidFill>
                  <a:srgbClr val="0070C0"/>
                </a:solidFill>
              </a:rPr>
              <a:t>umpire </a:t>
            </a:r>
            <a:r>
              <a:rPr>
                <a:solidFill>
                  <a:srgbClr val="00B050"/>
                </a:solidFill>
              </a:rPr>
              <a:t>by </a:t>
            </a:r>
            <a:r>
              <a:rPr>
                <a:solidFill>
                  <a:srgbClr val="00B0F0"/>
                </a:solidFill>
              </a:rPr>
              <a:t>its</a:t>
            </a:r>
            <a:r>
              <a:rPr>
                <a:solidFill>
                  <a:srgbClr val="00B050"/>
                </a:solidFill>
              </a:rPr>
              <a:t> presence </a:t>
            </a:r>
            <a:r>
              <a:rPr>
                <a:solidFill>
                  <a:srgbClr val="000000"/>
                </a:solidFill>
              </a:rPr>
              <a:t>or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000000"/>
                </a:solidFill>
              </a:rPr>
              <a:t>absence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in</a:t>
            </a:r>
            <a:r>
              <a:rPr>
                <a:solidFill>
                  <a:srgbClr val="0070C0"/>
                </a:solidFill>
              </a:rPr>
              <a:t> your </a:t>
            </a:r>
            <a:r>
              <a:rPr>
                <a:solidFill>
                  <a:srgbClr val="00B0F0"/>
                </a:solidFill>
              </a:rPr>
              <a:t>heart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itle 1"/>
          <p:cNvSpPr txBox="1"/>
          <p:nvPr>
            <p:ph type="title"/>
          </p:nvPr>
        </p:nvSpPr>
        <p:spPr>
          <a:xfrm>
            <a:off x="3962400" y="304800"/>
            <a:ext cx="16459200" cy="2895600"/>
          </a:xfrm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07DB94"/>
                </a:solidFill>
              </a:defRPr>
            </a:pPr>
            <a:r>
              <a:t>Daily</a:t>
            </a:r>
            <a:r>
              <a:rPr>
                <a:solidFill>
                  <a:srgbClr val="00FF00"/>
                </a:solidFill>
              </a:rPr>
              <a:t> </a:t>
            </a:r>
            <a:r>
              <a:t>Renewing</a:t>
            </a:r>
            <a:r>
              <a:rPr>
                <a:solidFill>
                  <a:srgbClr val="00FF00"/>
                </a:solidFill>
              </a:rPr>
              <a:t> </a:t>
            </a:r>
            <a:r>
              <a:rPr>
                <a:solidFill>
                  <a:srgbClr val="7030A0"/>
                </a:solidFill>
              </a:rPr>
              <a:t>Your Conscience</a:t>
            </a:r>
            <a:br>
              <a:rPr>
                <a:solidFill>
                  <a:srgbClr val="7030A0"/>
                </a:solidFill>
              </a:rPr>
            </a:br>
            <a:r>
              <a:rPr>
                <a:solidFill>
                  <a:srgbClr val="00B0F0"/>
                </a:solidFill>
              </a:rPr>
              <a:t>with the Peace of Christ</a:t>
            </a:r>
          </a:p>
        </p:txBody>
      </p:sp>
      <p:sp>
        <p:nvSpPr>
          <p:cNvPr id="216" name="Content Placeholder 2"/>
          <p:cNvSpPr txBox="1"/>
          <p:nvPr>
            <p:ph type="body" idx="1"/>
          </p:nvPr>
        </p:nvSpPr>
        <p:spPr>
          <a:xfrm>
            <a:off x="3505200" y="3352800"/>
            <a:ext cx="17221200" cy="103632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defRPr b="1" sz="7200">
                <a:solidFill>
                  <a:srgbClr val="FF0000"/>
                </a:solidFill>
              </a:defRPr>
            </a:pPr>
            <a:r>
              <a:t>Isaiah 11:6-10</a:t>
            </a:r>
            <a:r>
              <a:rPr b="0">
                <a:solidFill>
                  <a:srgbClr val="000000"/>
                </a:solidFill>
              </a:rPr>
              <a:t>;</a:t>
            </a:r>
            <a:r>
              <a:t> Rom. 15:12</a:t>
            </a:r>
            <a:r>
              <a:rPr b="0">
                <a:solidFill>
                  <a:srgbClr val="002060"/>
                </a:solidFill>
              </a:rPr>
              <a:t>;</a:t>
            </a:r>
            <a:r>
              <a:t> Eph. 2:14-18</a:t>
            </a:r>
          </a:p>
          <a:p>
            <a:pPr>
              <a:spcBef>
                <a:spcPts val="1700"/>
              </a:spcBef>
              <a:defRPr sz="7200"/>
            </a:pPr>
            <a:r>
              <a:t>Let</a:t>
            </a:r>
            <a:r>
              <a:rPr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00B0F0"/>
                </a:solidFill>
              </a:rPr>
              <a:t>God</a:t>
            </a:r>
            <a:r>
              <a:rPr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07DB94"/>
                </a:solidFill>
              </a:rPr>
              <a:t>purify</a:t>
            </a:r>
            <a:r>
              <a:rPr b="1">
                <a:solidFill>
                  <a:srgbClr val="FF0000"/>
                </a:solidFill>
              </a:rPr>
              <a:t> </a:t>
            </a:r>
            <a:r>
              <a:t>your</a:t>
            </a:r>
            <a:r>
              <a:rPr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7030A0"/>
                </a:solidFill>
              </a:rPr>
              <a:t>conscience</a:t>
            </a:r>
            <a:r>
              <a:rPr b="1">
                <a:solidFill>
                  <a:srgbClr val="FF0000"/>
                </a:solidFill>
              </a:rPr>
              <a:t> Heb. 9:9-14</a:t>
            </a:r>
            <a:r>
              <a:t>;</a:t>
            </a:r>
            <a:r>
              <a:rPr b="1">
                <a:solidFill>
                  <a:srgbClr val="FF0000"/>
                </a:solidFill>
              </a:rPr>
              <a:t> 10:22</a:t>
            </a:r>
            <a:r>
              <a:t>;</a:t>
            </a:r>
            <a:r>
              <a:rPr b="1">
                <a:solidFill>
                  <a:srgbClr val="FF0000"/>
                </a:solidFill>
              </a:rPr>
              <a:t> 1 Peter 1:22; 3:21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1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1">
            <a:hueOff val="-78595"/>
            <a:satOff val="12505"/>
            <a:lumOff val="13871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NEW_BUILDING_1.jpg" descr="NEW_BUILDING_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1762" y="-23399"/>
            <a:ext cx="26010075" cy="13847469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ALEXANDERCHURCHOFCHRIST.COM"/>
          <p:cNvSpPr txBox="1"/>
          <p:nvPr/>
        </p:nvSpPr>
        <p:spPr>
          <a:xfrm>
            <a:off x="8509164" y="11909393"/>
            <a:ext cx="18519625" cy="838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79218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b="1" sz="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u="sng">
                <a:hlinkClick r:id="rId3" invalidUrl="" action="" tgtFrame="" tooltip="" history="1" highlightClick="0" endSnd="0"/>
              </a:rPr>
              <a:t>ALEXANDERCHURCHOFCHRIST.COM</a:t>
            </a:r>
            <a:r>
              <a:t> </a:t>
            </a:r>
          </a:p>
        </p:txBody>
      </p:sp>
      <p:sp>
        <p:nvSpPr>
          <p:cNvPr id="220" name="You Are Welcome At Any And All of Our Services!"/>
          <p:cNvSpPr txBox="1"/>
          <p:nvPr/>
        </p:nvSpPr>
        <p:spPr>
          <a:xfrm>
            <a:off x="12090910" y="3246548"/>
            <a:ext cx="11356132" cy="2062957"/>
          </a:xfrm>
          <a:prstGeom prst="rect">
            <a:avLst/>
          </a:prstGeom>
          <a:ln w="12700"/>
          <a:effectLst>
            <a:outerShdw sx="100000" sy="100000" kx="0" ky="0" algn="b" rotWithShape="0" blurRad="190500" dist="101600" dir="0">
              <a:srgbClr val="424242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2300"/>
              </a:spcBef>
              <a:buClr>
                <a:srgbClr val="FFFFFF"/>
              </a:buClr>
              <a:defRPr b="1" spc="-83" sz="6300"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>
                <a:effectLst/>
                <a:uFillTx/>
              </a:defRPr>
            </a:pPr>
            <a:r>
              <a:rPr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You Are Welcome At Any And All of Our Services!</a:t>
            </a:r>
          </a:p>
        </p:txBody>
      </p:sp>
      <p:sp>
        <p:nvSpPr>
          <p:cNvPr id="221" name="Meeting Times:…"/>
          <p:cNvSpPr txBox="1"/>
          <p:nvPr/>
        </p:nvSpPr>
        <p:spPr>
          <a:xfrm>
            <a:off x="11535978" y="5441642"/>
            <a:ext cx="12465997" cy="6016626"/>
          </a:xfrm>
          <a:prstGeom prst="rect">
            <a:avLst/>
          </a:prstGeom>
          <a:gradFill>
            <a:gsLst>
              <a:gs pos="0">
                <a:srgbClr val="EBEBEB">
                  <a:alpha val="68713"/>
                </a:srgbClr>
              </a:gs>
              <a:gs pos="100000">
                <a:srgbClr val="FFFFFF">
                  <a:alpha val="76559"/>
                </a:srgbClr>
              </a:gs>
            </a:gsLst>
            <a:lin ang="16200000"/>
          </a:gradFill>
          <a:ln w="63500">
            <a:solidFill>
              <a:srgbClr val="000000"/>
            </a:solidFill>
          </a:ln>
          <a:effectLst>
            <a:outerShdw sx="100000" sy="100000" kx="0" ky="0" algn="b" rotWithShape="0" blurRad="279400" dist="241300" dir="5400000">
              <a:srgbClr val="000000">
                <a:alpha val="38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7" tIns="357187" rIns="357187" bIns="357187" anchor="ctr">
            <a:spAutoFit/>
          </a:bodyPr>
          <a:lstStyle/>
          <a:p>
            <a:pPr algn="ctr" defTabSz="821531">
              <a:lnSpc>
                <a:spcPct val="100000"/>
              </a:lnSpc>
              <a:spcBef>
                <a:spcPts val="500"/>
              </a:spcBef>
              <a:buClr>
                <a:srgbClr val="000000"/>
              </a:buClr>
              <a:defRPr b="1" cap="all" spc="959" sz="8000">
                <a:solidFill>
                  <a:srgbClr val="005493"/>
                </a:solidFill>
                <a:effectLst>
                  <a:outerShdw sx="100000" sy="100000" kx="0" ky="0" algn="b" rotWithShape="0" blurRad="88900" dist="63500" dir="259054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F4D7E8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>
                <a:uFill>
                  <a:solidFill>
                    <a:srgbClr val="000000"/>
                  </a:solidFill>
                </a:uFill>
              </a:rPr>
              <a:t>Meeting Times:</a:t>
            </a:r>
          </a:p>
          <a:p>
            <a:pPr algn="ctr" defTabSz="821531">
              <a:lnSpc>
                <a:spcPct val="100000"/>
              </a:lnSpc>
              <a:spcBef>
                <a:spcPts val="500"/>
              </a:spcBef>
              <a:buClr>
                <a:srgbClr val="000000"/>
              </a:buClr>
              <a:defRPr spc="-79" sz="6000">
                <a:solidFill>
                  <a:srgbClr val="F4D7E8"/>
                </a:solidFill>
                <a:effectLst>
                  <a:outerShdw sx="100000" sy="100000" kx="0" ky="0" algn="b" rotWithShape="0" blurRad="88900" dist="63500" dir="259054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F4D7E8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Sunday A.M. Bible Study: 9:00</a:t>
            </a:r>
          </a:p>
          <a:p>
            <a:pPr algn="ctr" defTabSz="821531">
              <a:lnSpc>
                <a:spcPct val="100000"/>
              </a:lnSpc>
              <a:spcBef>
                <a:spcPts val="500"/>
              </a:spcBef>
              <a:buClr>
                <a:srgbClr val="000000"/>
              </a:buClr>
              <a:defRPr spc="-79" sz="6000">
                <a:solidFill>
                  <a:srgbClr val="F4D7E8"/>
                </a:solidFill>
                <a:effectLst>
                  <a:outerShdw sx="100000" sy="100000" kx="0" ky="0" algn="b" rotWithShape="0" blurRad="88900" dist="63500" dir="259054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F4D7E8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Sunday A.M. Assembly:	10:00</a:t>
            </a:r>
          </a:p>
          <a:p>
            <a:pPr algn="ctr" defTabSz="821531">
              <a:lnSpc>
                <a:spcPct val="100000"/>
              </a:lnSpc>
              <a:spcBef>
                <a:spcPts val="500"/>
              </a:spcBef>
              <a:buClr>
                <a:srgbClr val="000000"/>
              </a:buClr>
              <a:defRPr spc="-79" sz="6000">
                <a:solidFill>
                  <a:srgbClr val="F4D7E8"/>
                </a:solidFill>
                <a:effectLst>
                  <a:outerShdw sx="100000" sy="100000" kx="0" ky="0" algn="b" rotWithShape="0" blurRad="88900" dist="63500" dir="259054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F4D7E8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Sunday P.M. Assembly:     4:00</a:t>
            </a:r>
          </a:p>
          <a:p>
            <a:pPr algn="ctr" defTabSz="821531">
              <a:lnSpc>
                <a:spcPct val="100000"/>
              </a:lnSpc>
              <a:spcBef>
                <a:spcPts val="500"/>
              </a:spcBef>
              <a:buClr>
                <a:srgbClr val="000000"/>
              </a:buClr>
              <a:defRPr spc="-79" sz="6000">
                <a:solidFill>
                  <a:srgbClr val="F4D7E8"/>
                </a:solidFill>
                <a:effectLst>
                  <a:outerShdw sx="100000" sy="100000" kx="0" ky="0" algn="b" rotWithShape="0" blurRad="88900" dist="63500" dir="259054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F4D7E8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Wed. P.M. Bible Study:      7:00</a:t>
            </a:r>
          </a:p>
        </p:txBody>
      </p:sp>
      <p:pic>
        <p:nvPicPr>
          <p:cNvPr id="222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9809" y="7572071"/>
            <a:ext cx="5718073" cy="5718073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100 CORNERSTONE ALEXANDER AR, 72002"/>
          <p:cNvSpPr txBox="1"/>
          <p:nvPr/>
        </p:nvSpPr>
        <p:spPr>
          <a:xfrm>
            <a:off x="6479382" y="2162558"/>
            <a:ext cx="17904620" cy="990601"/>
          </a:xfrm>
          <a:prstGeom prst="rect">
            <a:avLst/>
          </a:prstGeom>
          <a:gradFill>
            <a:gsLst>
              <a:gs pos="0">
                <a:srgbClr val="005493">
                  <a:alpha val="38270"/>
                </a:srgbClr>
              </a:gs>
              <a:gs pos="100000">
                <a:srgbClr val="FFFFFF">
                  <a:alpha val="44810"/>
                </a:srgb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b="1" sz="57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12700" dist="63500" dir="4418335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100 CORNERSTONE ALEXANDER AR, 72002</a:t>
            </a:r>
          </a:p>
        </p:txBody>
      </p:sp>
      <p:pic>
        <p:nvPicPr>
          <p:cNvPr id="224" name="pasted-movie.png" descr="pasted-movi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84497" y="684307"/>
            <a:ext cx="7609327" cy="71874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pasted-movie.png" descr="pasted-movi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335577" y="-324224"/>
            <a:ext cx="25055154" cy="24309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z="8000">
                <a:solidFill>
                  <a:srgbClr val="00B050"/>
                </a:solidFill>
              </a:defRPr>
            </a:pPr>
            <a:r>
              <a:t>HOW</a:t>
            </a:r>
            <a:r>
              <a:rPr>
                <a:solidFill>
                  <a:srgbClr val="00B0F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YOU</a:t>
            </a:r>
            <a:r>
              <a:rPr>
                <a:solidFill>
                  <a:srgbClr val="00B0F0"/>
                </a:solidFill>
              </a:rPr>
              <a:t> </a:t>
            </a:r>
            <a:r>
              <a:t>CAN</a:t>
            </a:r>
            <a:r>
              <a:rPr>
                <a:solidFill>
                  <a:srgbClr val="00B0F0"/>
                </a:solidFill>
              </a:rPr>
              <a:t> </a:t>
            </a:r>
            <a:r>
              <a:t>BE</a:t>
            </a:r>
            <a:r>
              <a:rPr>
                <a:solidFill>
                  <a:srgbClr val="00B0F0"/>
                </a:solidFill>
              </a:rPr>
              <a:t> A PEACEMAKER LIKE JESUS CHRIST</a:t>
            </a:r>
          </a:p>
        </p:txBody>
      </p:sp>
      <p:sp>
        <p:nvSpPr>
          <p:cNvPr id="174" name="Subtitle 2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1700"/>
              </a:spcBef>
              <a:defRPr b="1" sz="7200">
                <a:solidFill>
                  <a:srgbClr val="FF0000"/>
                </a:solidFill>
              </a:defRPr>
            </a:lvl1pPr>
          </a:lstStyle>
          <a:p>
            <a:pPr/>
            <a:r>
              <a:t>PHILIPPIANS 4:4-13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itle 1"/>
          <p:cNvSpPr txBox="1"/>
          <p:nvPr>
            <p:ph type="title"/>
          </p:nvPr>
        </p:nvSpPr>
        <p:spPr>
          <a:xfrm>
            <a:off x="3962400" y="0"/>
            <a:ext cx="16459200" cy="1828800"/>
          </a:xfrm>
          <a:prstGeom prst="rect">
            <a:avLst/>
          </a:prstGeom>
        </p:spPr>
        <p:txBody>
          <a:bodyPr/>
          <a:lstStyle>
            <a:lvl1pPr>
              <a:defRPr b="1" sz="8000">
                <a:solidFill>
                  <a:srgbClr val="FF0000"/>
                </a:solidFill>
              </a:defRPr>
            </a:lvl1pPr>
          </a:lstStyle>
          <a:p>
            <a:pPr/>
            <a:r>
              <a:t>James 3:13-18</a:t>
            </a:r>
          </a:p>
        </p:txBody>
      </p:sp>
      <p:sp>
        <p:nvSpPr>
          <p:cNvPr id="177" name="Content Placeholder 2"/>
          <p:cNvSpPr txBox="1"/>
          <p:nvPr>
            <p:ph type="body" idx="1"/>
          </p:nvPr>
        </p:nvSpPr>
        <p:spPr>
          <a:xfrm>
            <a:off x="3505200" y="1676400"/>
            <a:ext cx="17373600" cy="12039600"/>
          </a:xfrm>
          <a:prstGeom prst="rect">
            <a:avLst/>
          </a:prstGeom>
        </p:spPr>
        <p:txBody>
          <a:bodyPr/>
          <a:lstStyle/>
          <a:p>
            <a:pPr marL="0" indent="548640">
              <a:lnSpc>
                <a:spcPct val="90000"/>
              </a:lnSpc>
              <a:spcBef>
                <a:spcPts val="0"/>
              </a:spcBef>
              <a:buSzTx/>
              <a:buNone/>
            </a:pPr>
            <a:r>
              <a:t>Who is </a:t>
            </a:r>
            <a:r>
              <a:rPr b="1">
                <a:solidFill>
                  <a:srgbClr val="00B0F0"/>
                </a:solidFill>
              </a:rPr>
              <a:t>wise</a:t>
            </a:r>
            <a:r>
              <a:t> and understanding among you? Let him show by </a:t>
            </a:r>
            <a:r>
              <a:rPr b="1">
                <a:solidFill>
                  <a:srgbClr val="00B0F0"/>
                </a:solidFill>
              </a:rPr>
              <a:t>good</a:t>
            </a:r>
            <a:r>
              <a:t> </a:t>
            </a:r>
            <a:r>
              <a:rPr b="1">
                <a:solidFill>
                  <a:srgbClr val="00B050"/>
                </a:solidFill>
              </a:rPr>
              <a:t>conduct</a:t>
            </a:r>
            <a:r>
              <a:t> that his works are done in the </a:t>
            </a:r>
            <a:r>
              <a:rPr b="1">
                <a:solidFill>
                  <a:srgbClr val="00B0F0"/>
                </a:solidFill>
              </a:rPr>
              <a:t>meekness</a:t>
            </a:r>
            <a:r>
              <a:t> </a:t>
            </a:r>
            <a:r>
              <a:rPr b="1">
                <a:solidFill>
                  <a:srgbClr val="00B0F0"/>
                </a:solidFill>
              </a:rPr>
              <a:t>of</a:t>
            </a:r>
            <a:r>
              <a:t> </a:t>
            </a:r>
            <a:r>
              <a:rPr b="1">
                <a:solidFill>
                  <a:srgbClr val="00B0F0"/>
                </a:solidFill>
              </a:rPr>
              <a:t>wisdom</a:t>
            </a:r>
            <a:r>
              <a:t>. But if you have </a:t>
            </a:r>
            <a:r>
              <a:rPr b="1">
                <a:solidFill>
                  <a:srgbClr val="4F6228"/>
                </a:solidFill>
              </a:rPr>
              <a:t>bitter</a:t>
            </a:r>
            <a:r>
              <a:t> </a:t>
            </a:r>
            <a:r>
              <a:rPr b="1">
                <a:solidFill>
                  <a:srgbClr val="4F6228"/>
                </a:solidFill>
              </a:rPr>
              <a:t>envy</a:t>
            </a:r>
            <a:r>
              <a:t> and </a:t>
            </a:r>
            <a:r>
              <a:rPr b="1">
                <a:solidFill>
                  <a:srgbClr val="002060"/>
                </a:solidFill>
              </a:rPr>
              <a:t>self-seeking</a:t>
            </a:r>
            <a:r>
              <a:t> in your hearts, do not boast and lie against the truth. This wisdom does not descend from above, but is earthly, sensual, </a:t>
            </a:r>
            <a:r>
              <a:rPr b="1">
                <a:solidFill>
                  <a:srgbClr val="C00000"/>
                </a:solidFill>
              </a:rPr>
              <a:t>demonic</a:t>
            </a:r>
            <a:r>
              <a:t>. For where </a:t>
            </a:r>
            <a:r>
              <a:rPr b="1">
                <a:solidFill>
                  <a:srgbClr val="4F6228"/>
                </a:solidFill>
              </a:rPr>
              <a:t>envy</a:t>
            </a:r>
            <a:r>
              <a:t> and </a:t>
            </a:r>
            <a:r>
              <a:rPr b="1">
                <a:solidFill>
                  <a:srgbClr val="002060"/>
                </a:solidFill>
              </a:rPr>
              <a:t>self-seeking</a:t>
            </a:r>
            <a:r>
              <a:t> exist, </a:t>
            </a:r>
            <a:r>
              <a:rPr b="1">
                <a:solidFill>
                  <a:srgbClr val="404040"/>
                </a:solidFill>
              </a:rPr>
              <a:t>confusion</a:t>
            </a:r>
            <a:r>
              <a:t> and </a:t>
            </a:r>
            <a:r>
              <a:rPr b="1">
                <a:solidFill>
                  <a:srgbClr val="00B050"/>
                </a:solidFill>
              </a:rPr>
              <a:t>every</a:t>
            </a:r>
            <a:r>
              <a:t> </a:t>
            </a:r>
            <a:r>
              <a:rPr b="1">
                <a:solidFill>
                  <a:srgbClr val="C00000"/>
                </a:solidFill>
              </a:rPr>
              <a:t>evil</a:t>
            </a:r>
            <a:r>
              <a:t> thing are there. But the </a:t>
            </a:r>
            <a:r>
              <a:rPr b="1">
                <a:solidFill>
                  <a:srgbClr val="00B0F0"/>
                </a:solidFill>
              </a:rPr>
              <a:t>wisdom that is from above </a:t>
            </a:r>
            <a:r>
              <a:t>is </a:t>
            </a:r>
            <a:r>
              <a:rPr b="1">
                <a:solidFill>
                  <a:srgbClr val="00B050"/>
                </a:solidFill>
              </a:rPr>
              <a:t>first</a:t>
            </a:r>
            <a:r>
              <a:t> </a:t>
            </a:r>
            <a:r>
              <a:rPr b="1">
                <a:solidFill>
                  <a:srgbClr val="00B0F0"/>
                </a:solidFill>
              </a:rPr>
              <a:t>pure</a:t>
            </a:r>
            <a:r>
              <a:t>, </a:t>
            </a:r>
            <a:r>
              <a:rPr b="1">
                <a:solidFill>
                  <a:srgbClr val="00B050"/>
                </a:solidFill>
              </a:rPr>
              <a:t>then</a:t>
            </a:r>
            <a:r>
              <a:t> </a:t>
            </a:r>
            <a:r>
              <a:rPr b="1">
                <a:solidFill>
                  <a:srgbClr val="00B0F0"/>
                </a:solidFill>
              </a:rPr>
              <a:t>peaceable</a:t>
            </a:r>
            <a:r>
              <a:t>, </a:t>
            </a:r>
            <a:r>
              <a:rPr b="1">
                <a:solidFill>
                  <a:srgbClr val="00B0F0"/>
                </a:solidFill>
              </a:rPr>
              <a:t>gentle</a:t>
            </a:r>
            <a:r>
              <a:t>, </a:t>
            </a:r>
            <a:r>
              <a:rPr b="1">
                <a:solidFill>
                  <a:srgbClr val="07DB94"/>
                </a:solidFill>
              </a:rPr>
              <a:t>willing to yield</a:t>
            </a:r>
            <a:r>
              <a:t>, full of </a:t>
            </a:r>
            <a:r>
              <a:rPr b="1">
                <a:solidFill>
                  <a:srgbClr val="00B0F0"/>
                </a:solidFill>
              </a:rPr>
              <a:t>mercy</a:t>
            </a:r>
            <a:r>
              <a:t> and </a:t>
            </a:r>
            <a:r>
              <a:rPr b="1">
                <a:solidFill>
                  <a:srgbClr val="00B0F0"/>
                </a:solidFill>
              </a:rPr>
              <a:t>good</a:t>
            </a:r>
            <a:r>
              <a:t> </a:t>
            </a:r>
            <a:r>
              <a:rPr b="1">
                <a:solidFill>
                  <a:srgbClr val="00B050"/>
                </a:solidFill>
              </a:rPr>
              <a:t>fruits</a:t>
            </a:r>
            <a:r>
              <a:t>, </a:t>
            </a:r>
            <a:r>
              <a:rPr b="1"/>
              <a:t>without</a:t>
            </a:r>
            <a:r>
              <a:t> </a:t>
            </a:r>
            <a:r>
              <a:rPr b="1">
                <a:solidFill>
                  <a:srgbClr val="002060"/>
                </a:solidFill>
              </a:rPr>
              <a:t>partiality</a:t>
            </a:r>
            <a:r>
              <a:t> and </a:t>
            </a:r>
            <a:r>
              <a:rPr b="1"/>
              <a:t>without</a:t>
            </a:r>
            <a:r>
              <a:t> </a:t>
            </a:r>
            <a:r>
              <a:rPr b="1">
                <a:solidFill>
                  <a:srgbClr val="002060"/>
                </a:solidFill>
              </a:rPr>
              <a:t>hypocrisy</a:t>
            </a:r>
            <a:r>
              <a:t>. Now the </a:t>
            </a:r>
            <a:r>
              <a:rPr b="1">
                <a:solidFill>
                  <a:srgbClr val="00B050"/>
                </a:solidFill>
              </a:rPr>
              <a:t>fruit</a:t>
            </a:r>
            <a:r>
              <a:t> of </a:t>
            </a:r>
            <a:r>
              <a:rPr b="1">
                <a:solidFill>
                  <a:srgbClr val="0070C0"/>
                </a:solidFill>
              </a:rPr>
              <a:t>righteousness</a:t>
            </a:r>
            <a:r>
              <a:t> is </a:t>
            </a:r>
            <a:r>
              <a:rPr b="1">
                <a:solidFill>
                  <a:srgbClr val="07DB94"/>
                </a:solidFill>
              </a:rPr>
              <a:t>sown in</a:t>
            </a:r>
            <a:r>
              <a:t> </a:t>
            </a:r>
            <a:r>
              <a:rPr b="1">
                <a:solidFill>
                  <a:srgbClr val="00B0F0"/>
                </a:solidFill>
              </a:rPr>
              <a:t>peace</a:t>
            </a:r>
            <a:r>
              <a:t> by </a:t>
            </a:r>
            <a:r>
              <a:rPr b="1">
                <a:solidFill>
                  <a:srgbClr val="0070C0"/>
                </a:solidFill>
              </a:rPr>
              <a:t>those</a:t>
            </a:r>
            <a:r>
              <a:t> </a:t>
            </a:r>
            <a:r>
              <a:rPr b="1">
                <a:solidFill>
                  <a:srgbClr val="0070C0"/>
                </a:solidFill>
              </a:rPr>
              <a:t>who</a:t>
            </a:r>
            <a:r>
              <a:t> </a:t>
            </a:r>
            <a:r>
              <a:rPr b="1">
                <a:solidFill>
                  <a:srgbClr val="07DB94"/>
                </a:solidFill>
              </a:rPr>
              <a:t>make</a:t>
            </a:r>
            <a:r>
              <a:t> </a:t>
            </a:r>
            <a:r>
              <a:rPr b="1">
                <a:solidFill>
                  <a:srgbClr val="00B0F0"/>
                </a:solidFill>
              </a:rPr>
              <a:t>peace</a:t>
            </a:r>
            <a: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 1"/>
          <p:cNvSpPr txBox="1"/>
          <p:nvPr>
            <p:ph type="title"/>
          </p:nvPr>
        </p:nvSpPr>
        <p:spPr>
          <a:xfrm>
            <a:off x="3962400" y="0"/>
            <a:ext cx="16459200" cy="1828800"/>
          </a:xfrm>
          <a:prstGeom prst="rect">
            <a:avLst/>
          </a:prstGeom>
        </p:spPr>
        <p:txBody>
          <a:bodyPr/>
          <a:lstStyle>
            <a:lvl1pPr>
              <a:defRPr b="1" sz="8000">
                <a:solidFill>
                  <a:srgbClr val="FF0000"/>
                </a:solidFill>
              </a:defRPr>
            </a:lvl1pPr>
          </a:lstStyle>
          <a:p>
            <a:pPr/>
            <a:r>
              <a:t>Isaiah 32:17-18</a:t>
            </a:r>
          </a:p>
        </p:txBody>
      </p:sp>
      <p:sp>
        <p:nvSpPr>
          <p:cNvPr id="180" name="Content Placeholder 2"/>
          <p:cNvSpPr txBox="1"/>
          <p:nvPr>
            <p:ph type="body" idx="1"/>
          </p:nvPr>
        </p:nvSpPr>
        <p:spPr>
          <a:xfrm>
            <a:off x="3505200" y="1676400"/>
            <a:ext cx="17373600" cy="12039600"/>
          </a:xfrm>
          <a:prstGeom prst="rect">
            <a:avLst/>
          </a:prstGeom>
        </p:spPr>
        <p:txBody>
          <a:bodyPr/>
          <a:lstStyle/>
          <a:p>
            <a:pPr marL="0" indent="548640">
              <a:spcBef>
                <a:spcPts val="0"/>
              </a:spcBef>
              <a:buSzTx/>
              <a:buNone/>
              <a:defRPr b="1">
                <a:solidFill>
                  <a:srgbClr val="FF0000"/>
                </a:solidFill>
              </a:defRPr>
            </a:pPr>
            <a:r>
              <a:t>17</a:t>
            </a:r>
            <a:r>
              <a:rPr>
                <a:solidFill>
                  <a:srgbClr val="07DB94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The work </a:t>
            </a:r>
            <a:r>
              <a:rPr b="0">
                <a:solidFill>
                  <a:srgbClr val="000000"/>
                </a:solidFill>
              </a:rPr>
              <a:t>of</a:t>
            </a:r>
            <a:r>
              <a:rPr>
                <a:solidFill>
                  <a:srgbClr val="07DB94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righteousness</a:t>
            </a:r>
            <a:r>
              <a:rPr>
                <a:solidFill>
                  <a:srgbClr val="07DB94"/>
                </a:solidFill>
              </a:rPr>
              <a:t> will be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peace</a:t>
            </a:r>
            <a:r>
              <a:rPr b="0">
                <a:solidFill>
                  <a:srgbClr val="000000"/>
                </a:solidFill>
              </a:rPr>
              <a:t>, and </a:t>
            </a:r>
            <a:r>
              <a:rPr>
                <a:solidFill>
                  <a:srgbClr val="0070C0"/>
                </a:solidFill>
              </a:rPr>
              <a:t>the effect of righteousness</a:t>
            </a:r>
            <a:r>
              <a:rPr b="0">
                <a:solidFill>
                  <a:srgbClr val="000000"/>
                </a:solidFill>
              </a:rPr>
              <a:t>, </a:t>
            </a:r>
            <a:r>
              <a:rPr>
                <a:solidFill>
                  <a:srgbClr val="00B0F0"/>
                </a:solidFill>
              </a:rPr>
              <a:t>quietness</a:t>
            </a:r>
            <a:r>
              <a:rPr b="0">
                <a:solidFill>
                  <a:srgbClr val="000000"/>
                </a:solidFill>
              </a:rPr>
              <a:t> and </a:t>
            </a:r>
            <a:r>
              <a:rPr>
                <a:solidFill>
                  <a:srgbClr val="07DB94"/>
                </a:solidFill>
              </a:rPr>
              <a:t>assurance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forever</a:t>
            </a:r>
            <a:r>
              <a:rPr b="0">
                <a:solidFill>
                  <a:srgbClr val="000000"/>
                </a:solidFill>
              </a:rPr>
              <a:t>.</a:t>
            </a:r>
            <a:endParaRPr b="0">
              <a:solidFill>
                <a:srgbClr val="000000"/>
              </a:solidFill>
            </a:endParaRPr>
          </a:p>
          <a:p>
            <a:pPr marL="0" indent="548640">
              <a:spcBef>
                <a:spcPts val="0"/>
              </a:spcBef>
              <a:buSzTx/>
              <a:buNone/>
              <a:defRPr b="1">
                <a:solidFill>
                  <a:srgbClr val="FF0000"/>
                </a:solidFill>
              </a:defRPr>
            </a:pPr>
            <a:r>
              <a:t>18 </a:t>
            </a:r>
            <a:r>
              <a:rPr>
                <a:solidFill>
                  <a:srgbClr val="00B0F0"/>
                </a:solidFill>
              </a:rPr>
              <a:t>My</a:t>
            </a:r>
            <a:r>
              <a:t> </a:t>
            </a:r>
            <a:r>
              <a:rPr>
                <a:solidFill>
                  <a:srgbClr val="0070C0"/>
                </a:solidFill>
              </a:rPr>
              <a:t>people </a:t>
            </a:r>
            <a:r>
              <a:rPr>
                <a:solidFill>
                  <a:srgbClr val="00B050"/>
                </a:solidFill>
              </a:rPr>
              <a:t>will dwell </a:t>
            </a:r>
            <a:r>
              <a:rPr b="0">
                <a:solidFill>
                  <a:srgbClr val="000000"/>
                </a:solidFill>
              </a:rPr>
              <a:t>in a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peaceful</a:t>
            </a:r>
            <a:r>
              <a:rPr>
                <a:solidFill>
                  <a:srgbClr val="0070C0"/>
                </a:solidFill>
              </a:rPr>
              <a:t> habitation</a:t>
            </a:r>
            <a:r>
              <a:rPr b="0">
                <a:solidFill>
                  <a:srgbClr val="000000"/>
                </a:solidFill>
              </a:rPr>
              <a:t>, in </a:t>
            </a:r>
            <a:r>
              <a:rPr>
                <a:solidFill>
                  <a:srgbClr val="0070C0"/>
                </a:solidFill>
              </a:rPr>
              <a:t>secure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dwellings</a:t>
            </a:r>
            <a:r>
              <a:rPr b="0">
                <a:solidFill>
                  <a:srgbClr val="000000"/>
                </a:solidFill>
              </a:rPr>
              <a:t>, and in </a:t>
            </a:r>
            <a:r>
              <a:rPr>
                <a:solidFill>
                  <a:srgbClr val="00B0F0"/>
                </a:solidFill>
              </a:rPr>
              <a:t>quiet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resting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places</a:t>
            </a:r>
            <a:r>
              <a:rPr b="0">
                <a:solidFill>
                  <a:srgbClr val="000000"/>
                </a:solidFill>
              </a:rP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itle 1"/>
          <p:cNvSpPr txBox="1"/>
          <p:nvPr>
            <p:ph type="title"/>
          </p:nvPr>
        </p:nvSpPr>
        <p:spPr>
          <a:xfrm>
            <a:off x="3505200" y="1"/>
            <a:ext cx="17373600" cy="2286000"/>
          </a:xfrm>
          <a:prstGeom prst="rect">
            <a:avLst/>
          </a:prstGeom>
        </p:spPr>
        <p:txBody>
          <a:bodyPr/>
          <a:lstStyle>
            <a:lvl1pPr>
              <a:defRPr b="1" sz="8000">
                <a:solidFill>
                  <a:srgbClr val="00B0F0"/>
                </a:solidFill>
              </a:defRPr>
            </a:lvl1pPr>
          </a:lstStyle>
          <a:p>
            <a:pPr/>
            <a:r>
              <a:t>God’s Wisdom at Work in Your Life</a:t>
            </a:r>
          </a:p>
        </p:txBody>
      </p:sp>
      <p:sp>
        <p:nvSpPr>
          <p:cNvPr id="183" name="Content Placeholder 2"/>
          <p:cNvSpPr txBox="1"/>
          <p:nvPr>
            <p:ph type="body" idx="1"/>
          </p:nvPr>
        </p:nvSpPr>
        <p:spPr>
          <a:xfrm>
            <a:off x="3505200" y="1981201"/>
            <a:ext cx="17373600" cy="11734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ts val="1700"/>
              </a:spcBef>
              <a:buSzTx/>
              <a:buNone/>
              <a:defRPr b="1" sz="7200">
                <a:solidFill>
                  <a:srgbClr val="FF0000"/>
                </a:solidFill>
              </a:defRPr>
            </a:pPr>
            <a:r>
              <a:t>Isaiah 32:17-18 </a:t>
            </a:r>
            <a:r>
              <a:rPr>
                <a:solidFill>
                  <a:srgbClr val="0070C0"/>
                </a:solidFill>
              </a:rPr>
              <a:t>Righteousness</a:t>
            </a:r>
            <a:r>
              <a:rPr b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</a:t>
            </a:r>
            <a:r>
              <a:rPr>
                <a:solidFill>
                  <a:srgbClr val="00B0F0"/>
                </a:solidFill>
              </a:rPr>
              <a:t>Peace</a:t>
            </a:r>
            <a:endParaRPr>
              <a:solidFill>
                <a:srgbClr val="00B0F0"/>
              </a:solidFill>
            </a:endParaRPr>
          </a:p>
          <a:p>
            <a:pPr>
              <a:lnSpc>
                <a:spcPct val="90000"/>
              </a:lnSpc>
              <a:spcBef>
                <a:spcPts val="1700"/>
              </a:spcBef>
              <a:buSzTx/>
              <a:buNone/>
              <a:defRPr b="1" sz="7200">
                <a:solidFill>
                  <a:srgbClr val="0070C0"/>
                </a:solidFill>
              </a:defRPr>
            </a:pPr>
            <a:r>
              <a:t>Righteousness</a:t>
            </a:r>
            <a:r>
              <a:rPr b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</a:t>
            </a:r>
            <a:r>
              <a:t>Quietness</a:t>
            </a:r>
            <a:r>
              <a:rPr>
                <a:solidFill>
                  <a:srgbClr val="FF0000"/>
                </a:solidFill>
              </a:rPr>
              <a:t> </a:t>
            </a:r>
            <a:r>
              <a:rPr b="0">
                <a:solidFill>
                  <a:srgbClr val="000000"/>
                </a:solidFill>
              </a:rPr>
              <a:t>and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Assurance</a:t>
            </a:r>
            <a:endParaRPr>
              <a:solidFill>
                <a:srgbClr val="00B0F0"/>
              </a:solidFill>
            </a:endParaRPr>
          </a:p>
          <a:p>
            <a:pPr>
              <a:lnSpc>
                <a:spcPct val="90000"/>
              </a:lnSpc>
              <a:spcBef>
                <a:spcPts val="1700"/>
              </a:spcBef>
              <a:buSzTx/>
              <a:buNone/>
              <a:defRPr b="1" sz="7200">
                <a:solidFill>
                  <a:srgbClr val="00B0F0"/>
                </a:solidFill>
              </a:defRPr>
            </a:pPr>
            <a:r>
              <a:t>Peaceful </a:t>
            </a:r>
            <a:r>
              <a:rPr>
                <a:solidFill>
                  <a:srgbClr val="0070C0"/>
                </a:solidFill>
              </a:rPr>
              <a:t>Home</a:t>
            </a:r>
            <a:r>
              <a:rPr>
                <a:solidFill>
                  <a:srgbClr val="000000"/>
                </a:solidFill>
              </a:rPr>
              <a:t>=</a:t>
            </a:r>
            <a:r>
              <a:rPr>
                <a:solidFill>
                  <a:srgbClr val="00B050"/>
                </a:solidFill>
              </a:rPr>
              <a:t>Safe</a:t>
            </a:r>
            <a:r>
              <a:rPr b="0">
                <a:solidFill>
                  <a:srgbClr val="000000"/>
                </a:solidFill>
              </a:rPr>
              <a:t>,</a:t>
            </a:r>
            <a:r>
              <a:t> </a:t>
            </a:r>
            <a:r>
              <a:rPr>
                <a:solidFill>
                  <a:srgbClr val="0070C0"/>
                </a:solidFill>
              </a:rPr>
              <a:t>Secure</a:t>
            </a:r>
            <a:r>
              <a:rPr b="0">
                <a:solidFill>
                  <a:srgbClr val="000000"/>
                </a:solidFill>
              </a:rPr>
              <a:t>,</a:t>
            </a:r>
            <a:r>
              <a:t> </a:t>
            </a:r>
            <a:r>
              <a:rPr>
                <a:solidFill>
                  <a:srgbClr val="0070C0"/>
                </a:solidFill>
              </a:rPr>
              <a:t>Quiet Home</a:t>
            </a:r>
            <a:endParaRPr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  <a:spcBef>
                <a:spcPts val="1700"/>
              </a:spcBef>
              <a:buSzTx/>
              <a:buNone/>
              <a:defRPr b="1" sz="7200"/>
            </a:pPr>
            <a:r>
              <a:t>Avoid</a:t>
            </a:r>
            <a:r>
              <a:rPr>
                <a:solidFill>
                  <a:srgbClr val="FF0000"/>
                </a:solidFill>
              </a:rPr>
              <a:t> </a:t>
            </a:r>
            <a:r>
              <a:t>causing</a:t>
            </a:r>
            <a:r>
              <a:rPr>
                <a:solidFill>
                  <a:srgbClr val="FF0000"/>
                </a:solidFill>
              </a:rPr>
              <a:t> </a:t>
            </a:r>
            <a:r>
              <a:t>trouble</a:t>
            </a:r>
            <a:r>
              <a:rPr>
                <a:solidFill>
                  <a:srgbClr val="FF0000"/>
                </a:solidFill>
              </a:rPr>
              <a:t> </a:t>
            </a:r>
            <a:r>
              <a:rPr sz="6400">
                <a:solidFill>
                  <a:srgbClr val="FF0000"/>
                </a:solidFill>
              </a:rPr>
              <a:t>Prov. 11:29; 15:27</a:t>
            </a:r>
            <a:endParaRPr sz="640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spcBef>
                <a:spcPts val="1700"/>
              </a:spcBef>
              <a:buSzTx/>
              <a:buNone/>
              <a:defRPr b="1" sz="7200">
                <a:solidFill>
                  <a:srgbClr val="00B050"/>
                </a:solidFill>
              </a:defRPr>
            </a:pPr>
            <a:r>
              <a:t>Speak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gently</a:t>
            </a:r>
            <a:r>
              <a:rPr>
                <a:solidFill>
                  <a:srgbClr val="FF0000"/>
                </a:solidFill>
              </a:rPr>
              <a:t> </a:t>
            </a:r>
            <a:r>
              <a:rPr sz="6400">
                <a:solidFill>
                  <a:srgbClr val="FF0000"/>
                </a:solidFill>
              </a:rPr>
              <a:t>Prov. 15:1; 25:15</a:t>
            </a:r>
            <a:r>
              <a:rPr b="0" sz="6400">
                <a:solidFill>
                  <a:srgbClr val="000000"/>
                </a:solidFill>
              </a:rPr>
              <a:t>;</a:t>
            </a:r>
            <a:r>
              <a:rPr sz="6400">
                <a:solidFill>
                  <a:srgbClr val="FF0000"/>
                </a:solidFill>
              </a:rPr>
              <a:t> Colossians 4:6</a:t>
            </a:r>
            <a:endParaRPr sz="640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spcBef>
                <a:spcPts val="1700"/>
              </a:spcBef>
              <a:buSzTx/>
              <a:buNone/>
              <a:defRPr b="1" sz="7200">
                <a:solidFill>
                  <a:srgbClr val="00B050"/>
                </a:solidFill>
              </a:defRPr>
            </a:pPr>
            <a:r>
              <a:t>Speak</a:t>
            </a:r>
            <a:r>
              <a:rPr>
                <a:solidFill>
                  <a:srgbClr val="FF0000"/>
                </a:solidFill>
              </a:rPr>
              <a:t> </a:t>
            </a:r>
            <a:r>
              <a:t>less</a:t>
            </a:r>
            <a:r>
              <a:rPr>
                <a:solidFill>
                  <a:srgbClr val="FF0000"/>
                </a:solidFill>
              </a:rPr>
              <a:t> </a:t>
            </a:r>
            <a:r>
              <a:rPr sz="6400">
                <a:solidFill>
                  <a:srgbClr val="FF0000"/>
                </a:solidFill>
              </a:rPr>
              <a:t>Prov. 17:27-28 </a:t>
            </a:r>
            <a:r>
              <a:rPr i="1" sz="6400">
                <a:solidFill>
                  <a:srgbClr val="0070C0"/>
                </a:solidFill>
              </a:rPr>
              <a:t>He who has knowledge </a:t>
            </a:r>
            <a:r>
              <a:rPr i="1" sz="6400">
                <a:solidFill>
                  <a:srgbClr val="07DB94"/>
                </a:solidFill>
              </a:rPr>
              <a:t>spares</a:t>
            </a:r>
            <a:r>
              <a:rPr b="0" i="1" sz="6400">
                <a:solidFill>
                  <a:srgbClr val="000000"/>
                </a:solidFill>
              </a:rPr>
              <a:t> </a:t>
            </a:r>
            <a:r>
              <a:rPr i="1" sz="6400">
                <a:solidFill>
                  <a:srgbClr val="0070C0"/>
                </a:solidFill>
              </a:rPr>
              <a:t>his words</a:t>
            </a:r>
            <a:r>
              <a:rPr b="0" i="1" sz="6400">
                <a:solidFill>
                  <a:srgbClr val="000000"/>
                </a:solidFill>
              </a:rPr>
              <a:t>, a </a:t>
            </a:r>
            <a:r>
              <a:rPr i="1" sz="6400">
                <a:solidFill>
                  <a:srgbClr val="0070C0"/>
                </a:solidFill>
              </a:rPr>
              <a:t>man</a:t>
            </a:r>
            <a:r>
              <a:rPr b="0" i="1" sz="6400">
                <a:solidFill>
                  <a:srgbClr val="000000"/>
                </a:solidFill>
              </a:rPr>
              <a:t> of </a:t>
            </a:r>
            <a:r>
              <a:rPr i="1" sz="6400">
                <a:solidFill>
                  <a:srgbClr val="00B0F0"/>
                </a:solidFill>
              </a:rPr>
              <a:t>understanding</a:t>
            </a:r>
            <a:r>
              <a:rPr b="0" i="1" sz="6400">
                <a:solidFill>
                  <a:srgbClr val="000000"/>
                </a:solidFill>
              </a:rPr>
              <a:t> is of a </a:t>
            </a:r>
            <a:r>
              <a:rPr i="1" sz="6400">
                <a:solidFill>
                  <a:srgbClr val="00B0F0"/>
                </a:solidFill>
              </a:rPr>
              <a:t>calm</a:t>
            </a:r>
            <a:r>
              <a:rPr b="0" i="1" sz="6400">
                <a:solidFill>
                  <a:srgbClr val="000000"/>
                </a:solidFill>
              </a:rPr>
              <a:t> </a:t>
            </a:r>
            <a:r>
              <a:rPr i="1" sz="6400">
                <a:solidFill>
                  <a:srgbClr val="00B0F0"/>
                </a:solidFill>
              </a:rPr>
              <a:t>spirit</a:t>
            </a:r>
            <a:r>
              <a:rPr b="0" i="1" sz="6400">
                <a:solidFill>
                  <a:srgbClr val="000000"/>
                </a:solidFill>
              </a:rPr>
              <a:t>. </a:t>
            </a:r>
            <a:r>
              <a:rPr i="1" sz="6400"/>
              <a:t>Even</a:t>
            </a:r>
            <a:r>
              <a:rPr b="0" i="1" sz="6400">
                <a:solidFill>
                  <a:srgbClr val="000000"/>
                </a:solidFill>
              </a:rPr>
              <a:t> a </a:t>
            </a:r>
            <a:r>
              <a:rPr i="1" sz="6400">
                <a:solidFill>
                  <a:srgbClr val="0070C0"/>
                </a:solidFill>
              </a:rPr>
              <a:t>fool</a:t>
            </a:r>
            <a:r>
              <a:rPr b="0" i="1" sz="6400">
                <a:solidFill>
                  <a:srgbClr val="000000"/>
                </a:solidFill>
              </a:rPr>
              <a:t> </a:t>
            </a:r>
            <a:r>
              <a:rPr i="1" sz="6400"/>
              <a:t>is considered </a:t>
            </a:r>
            <a:r>
              <a:rPr i="1" sz="6400">
                <a:solidFill>
                  <a:srgbClr val="00B0F0"/>
                </a:solidFill>
              </a:rPr>
              <a:t>wise</a:t>
            </a:r>
            <a:r>
              <a:rPr b="0" i="1" sz="6400">
                <a:solidFill>
                  <a:srgbClr val="000000"/>
                </a:solidFill>
              </a:rPr>
              <a:t> </a:t>
            </a:r>
            <a:r>
              <a:rPr i="1" sz="6400"/>
              <a:t>when</a:t>
            </a:r>
            <a:r>
              <a:rPr b="0" i="1" sz="6400">
                <a:solidFill>
                  <a:srgbClr val="000000"/>
                </a:solidFill>
              </a:rPr>
              <a:t> </a:t>
            </a:r>
            <a:r>
              <a:rPr i="1" sz="6400">
                <a:solidFill>
                  <a:srgbClr val="0070C0"/>
                </a:solidFill>
              </a:rPr>
              <a:t>he</a:t>
            </a:r>
            <a:r>
              <a:rPr b="0" i="1" sz="6400">
                <a:solidFill>
                  <a:srgbClr val="000000"/>
                </a:solidFill>
              </a:rPr>
              <a:t> </a:t>
            </a:r>
            <a:r>
              <a:rPr i="1" sz="6400">
                <a:solidFill>
                  <a:srgbClr val="000000"/>
                </a:solidFill>
              </a:rPr>
              <a:t>holds his peace</a:t>
            </a:r>
            <a:r>
              <a:rPr b="0" i="1" sz="6400">
                <a:solidFill>
                  <a:srgbClr val="000000"/>
                </a:solidFill>
              </a:rPr>
              <a:t>; </a:t>
            </a:r>
            <a:r>
              <a:rPr i="1" sz="6400"/>
              <a:t>when</a:t>
            </a:r>
            <a:r>
              <a:rPr b="0" i="1" sz="6400">
                <a:solidFill>
                  <a:srgbClr val="000000"/>
                </a:solidFill>
              </a:rPr>
              <a:t> </a:t>
            </a:r>
            <a:r>
              <a:rPr i="1" sz="6400">
                <a:solidFill>
                  <a:srgbClr val="0070C0"/>
                </a:solidFill>
              </a:rPr>
              <a:t>he</a:t>
            </a:r>
            <a:r>
              <a:rPr b="0" i="1" sz="6400">
                <a:solidFill>
                  <a:srgbClr val="000000"/>
                </a:solidFill>
              </a:rPr>
              <a:t> </a:t>
            </a:r>
            <a:r>
              <a:rPr i="1" sz="6400"/>
              <a:t>closes</a:t>
            </a:r>
            <a:r>
              <a:rPr b="0" i="1" sz="6400">
                <a:solidFill>
                  <a:srgbClr val="000000"/>
                </a:solidFill>
              </a:rPr>
              <a:t> </a:t>
            </a:r>
            <a:r>
              <a:rPr i="1" sz="6400">
                <a:solidFill>
                  <a:srgbClr val="0070C0"/>
                </a:solidFill>
              </a:rPr>
              <a:t>his lips</a:t>
            </a:r>
            <a:r>
              <a:rPr b="0" i="1" sz="6400">
                <a:solidFill>
                  <a:srgbClr val="000000"/>
                </a:solidFill>
              </a:rPr>
              <a:t>, he is  considered </a:t>
            </a:r>
            <a:r>
              <a:rPr i="1" sz="6400">
                <a:solidFill>
                  <a:srgbClr val="00B0F0"/>
                </a:solidFill>
              </a:rPr>
              <a:t>perceptive</a:t>
            </a:r>
            <a:r>
              <a:rPr b="0" i="1" sz="6400">
                <a:solidFill>
                  <a:srgbClr val="000000"/>
                </a:solidFill>
              </a:rPr>
              <a:t>. </a:t>
            </a:r>
            <a:r>
              <a:rPr sz="6400">
                <a:solidFill>
                  <a:srgbClr val="FF0000"/>
                </a:solidFill>
              </a:rPr>
              <a:t>Prov. 10:19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8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itle 1"/>
          <p:cNvSpPr txBox="1"/>
          <p:nvPr>
            <p:ph type="title"/>
          </p:nvPr>
        </p:nvSpPr>
        <p:spPr>
          <a:xfrm>
            <a:off x="3505200" y="1"/>
            <a:ext cx="17373600" cy="2286000"/>
          </a:xfrm>
          <a:prstGeom prst="rect">
            <a:avLst/>
          </a:prstGeom>
        </p:spPr>
        <p:txBody>
          <a:bodyPr/>
          <a:lstStyle>
            <a:lvl1pPr>
              <a:defRPr b="1" sz="8000">
                <a:solidFill>
                  <a:srgbClr val="00B0F0"/>
                </a:solidFill>
              </a:defRPr>
            </a:lvl1pPr>
          </a:lstStyle>
          <a:p>
            <a:pPr/>
            <a:r>
              <a:t>God’s Wisdom at Work in Your Life</a:t>
            </a:r>
          </a:p>
        </p:txBody>
      </p:sp>
      <p:sp>
        <p:nvSpPr>
          <p:cNvPr id="186" name="Content Placeholder 2"/>
          <p:cNvSpPr txBox="1"/>
          <p:nvPr>
            <p:ph type="body" idx="1"/>
          </p:nvPr>
        </p:nvSpPr>
        <p:spPr>
          <a:xfrm>
            <a:off x="3505200" y="1981201"/>
            <a:ext cx="17373600" cy="11734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ts val="1700"/>
              </a:spcBef>
              <a:buSzTx/>
              <a:buNone/>
              <a:defRPr b="1" sz="7200">
                <a:solidFill>
                  <a:srgbClr val="00B050"/>
                </a:solidFill>
              </a:defRPr>
            </a:pPr>
            <a:r>
              <a:t>Work</a:t>
            </a:r>
            <a:r>
              <a:rPr>
                <a:solidFill>
                  <a:srgbClr val="000000"/>
                </a:solidFill>
              </a:rPr>
              <a:t> </a:t>
            </a:r>
            <a:r>
              <a:t>hard</a:t>
            </a:r>
            <a:r>
              <a:rPr>
                <a:solidFill>
                  <a:srgbClr val="000000"/>
                </a:solidFill>
              </a:rPr>
              <a:t> </a:t>
            </a:r>
            <a:r>
              <a:rPr sz="6400">
                <a:solidFill>
                  <a:srgbClr val="FF0000"/>
                </a:solidFill>
              </a:rPr>
              <a:t>Prov. 15:19 </a:t>
            </a:r>
            <a:r>
              <a:rPr b="0" i="1" sz="6400">
                <a:solidFill>
                  <a:srgbClr val="000000"/>
                </a:solidFill>
              </a:rPr>
              <a:t>The way of the lazy—like a hedge of thorns, but the way of the upright—a highway.</a:t>
            </a:r>
            <a:endParaRPr sz="5800"/>
          </a:p>
          <a:p>
            <a:pPr>
              <a:lnSpc>
                <a:spcPct val="90000"/>
              </a:lnSpc>
              <a:buSzTx/>
              <a:buNone/>
              <a:defRPr b="1">
                <a:solidFill>
                  <a:srgbClr val="FF0000"/>
                </a:solidFill>
              </a:defRPr>
            </a:pPr>
            <a:r>
              <a:t>Ecclesiastes 5:12 </a:t>
            </a:r>
            <a:r>
              <a:rPr b="0" i="1">
                <a:solidFill>
                  <a:srgbClr val="000000"/>
                </a:solidFill>
              </a:rPr>
              <a:t>The sleep of a laboring man is sweet, but the abundance of the rich does not permit him to sleep.</a:t>
            </a:r>
            <a:r>
              <a:t>  </a:t>
            </a:r>
            <a:endParaRPr sz="5800"/>
          </a:p>
          <a:p>
            <a:pPr>
              <a:lnSpc>
                <a:spcPct val="90000"/>
              </a:lnSpc>
              <a:spcBef>
                <a:spcPts val="1700"/>
              </a:spcBef>
              <a:buSzTx/>
              <a:buNone/>
              <a:defRPr sz="7200"/>
            </a:pPr>
            <a:r>
              <a:t>It is </a:t>
            </a:r>
            <a:r>
              <a:rPr b="1">
                <a:solidFill>
                  <a:srgbClr val="00B050"/>
                </a:solidFill>
              </a:rPr>
              <a:t>easier</a:t>
            </a:r>
            <a:r>
              <a:rPr b="1">
                <a:solidFill>
                  <a:srgbClr val="FF0000"/>
                </a:solidFill>
              </a:rPr>
              <a:t> </a:t>
            </a:r>
            <a:r>
              <a:rPr b="1"/>
              <a:t>not to cause </a:t>
            </a:r>
            <a:r>
              <a:rPr b="1">
                <a:solidFill>
                  <a:srgbClr val="0070C0"/>
                </a:solidFill>
              </a:rPr>
              <a:t>problems</a:t>
            </a:r>
            <a:r>
              <a:rPr b="1">
                <a:solidFill>
                  <a:srgbClr val="FF0000"/>
                </a:solidFill>
              </a:rPr>
              <a:t> </a:t>
            </a:r>
            <a:r>
              <a:t>than it is to </a:t>
            </a:r>
            <a:r>
              <a:rPr b="1">
                <a:solidFill>
                  <a:srgbClr val="00B050"/>
                </a:solidFill>
              </a:rPr>
              <a:t>fix</a:t>
            </a:r>
            <a:r>
              <a:rPr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0070C0"/>
                </a:solidFill>
              </a:rPr>
              <a:t>them</a:t>
            </a:r>
            <a:r>
              <a:rPr b="1" sz="6600">
                <a:solidFill>
                  <a:srgbClr val="FF0000"/>
                </a:solidFill>
              </a:rPr>
              <a:t> </a:t>
            </a:r>
            <a:r>
              <a:rPr b="1" sz="6400">
                <a:solidFill>
                  <a:srgbClr val="FF0000"/>
                </a:solidFill>
              </a:rPr>
              <a:t>Prov. 18:19 </a:t>
            </a:r>
            <a:endParaRPr sz="5800"/>
          </a:p>
          <a:p>
            <a:pPr>
              <a:lnSpc>
                <a:spcPct val="90000"/>
              </a:lnSpc>
              <a:spcBef>
                <a:spcPts val="1700"/>
              </a:spcBef>
              <a:buSzTx/>
              <a:buNone/>
              <a:defRPr b="1" sz="7200"/>
            </a:pPr>
            <a:r>
              <a:t>Don’t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2060"/>
                </a:solidFill>
              </a:rPr>
              <a:t>argue</a:t>
            </a:r>
            <a:r>
              <a:rPr>
                <a:solidFill>
                  <a:srgbClr val="FF0000"/>
                </a:solidFill>
              </a:rPr>
              <a:t> </a:t>
            </a:r>
            <a:r>
              <a:rPr sz="6400">
                <a:solidFill>
                  <a:srgbClr val="FF0000"/>
                </a:solidFill>
              </a:rPr>
              <a:t>Prov. 19:11 </a:t>
            </a:r>
            <a:r>
              <a:rPr i="1" sz="6400">
                <a:solidFill>
                  <a:srgbClr val="00B0F0"/>
                </a:solidFill>
              </a:rPr>
              <a:t>The discretion </a:t>
            </a:r>
            <a:r>
              <a:rPr i="1" sz="6400">
                <a:solidFill>
                  <a:srgbClr val="0070C0"/>
                </a:solidFill>
              </a:rPr>
              <a:t>of a man </a:t>
            </a:r>
            <a:r>
              <a:rPr i="1" sz="6400">
                <a:solidFill>
                  <a:srgbClr val="00B050"/>
                </a:solidFill>
              </a:rPr>
              <a:t>makes</a:t>
            </a:r>
            <a:r>
              <a:rPr i="1" sz="6400">
                <a:solidFill>
                  <a:srgbClr val="0070C0"/>
                </a:solidFill>
              </a:rPr>
              <a:t> him </a:t>
            </a:r>
            <a:r>
              <a:rPr i="1" sz="6400">
                <a:solidFill>
                  <a:srgbClr val="00B050"/>
                </a:solidFill>
              </a:rPr>
              <a:t>slow</a:t>
            </a:r>
            <a:r>
              <a:rPr i="1" sz="6400">
                <a:solidFill>
                  <a:srgbClr val="FF0000"/>
                </a:solidFill>
              </a:rPr>
              <a:t> </a:t>
            </a:r>
            <a:r>
              <a:rPr i="1" sz="6400">
                <a:solidFill>
                  <a:srgbClr val="00B050"/>
                </a:solidFill>
              </a:rPr>
              <a:t>to</a:t>
            </a:r>
            <a:r>
              <a:rPr i="1" sz="6400">
                <a:solidFill>
                  <a:srgbClr val="FF0000"/>
                </a:solidFill>
              </a:rPr>
              <a:t> </a:t>
            </a:r>
            <a:r>
              <a:rPr i="1" sz="6400">
                <a:solidFill>
                  <a:srgbClr val="C00000"/>
                </a:solidFill>
              </a:rPr>
              <a:t>anger</a:t>
            </a:r>
            <a:r>
              <a:rPr b="0" i="1" sz="6400"/>
              <a:t>;</a:t>
            </a:r>
            <a:r>
              <a:rPr i="1" sz="6400">
                <a:solidFill>
                  <a:srgbClr val="FF0000"/>
                </a:solidFill>
              </a:rPr>
              <a:t> </a:t>
            </a:r>
            <a:r>
              <a:rPr b="0" i="1" sz="6400"/>
              <a:t>and</a:t>
            </a:r>
            <a:r>
              <a:rPr i="1" sz="6400">
                <a:solidFill>
                  <a:srgbClr val="FF0000"/>
                </a:solidFill>
              </a:rPr>
              <a:t> </a:t>
            </a:r>
            <a:r>
              <a:rPr i="1" sz="6400">
                <a:solidFill>
                  <a:srgbClr val="0070C0"/>
                </a:solidFill>
              </a:rPr>
              <a:t>his</a:t>
            </a:r>
            <a:r>
              <a:rPr i="1" sz="6400">
                <a:solidFill>
                  <a:srgbClr val="FF0000"/>
                </a:solidFill>
              </a:rPr>
              <a:t> </a:t>
            </a:r>
            <a:r>
              <a:rPr i="1" sz="6400">
                <a:solidFill>
                  <a:srgbClr val="00B0F0"/>
                </a:solidFill>
              </a:rPr>
              <a:t>glory</a:t>
            </a:r>
            <a:r>
              <a:rPr i="1" sz="6400">
                <a:solidFill>
                  <a:srgbClr val="FF0000"/>
                </a:solidFill>
              </a:rPr>
              <a:t> </a:t>
            </a:r>
            <a:r>
              <a:rPr i="1" sz="6400">
                <a:solidFill>
                  <a:srgbClr val="07DB94"/>
                </a:solidFill>
              </a:rPr>
              <a:t>to overlook </a:t>
            </a:r>
            <a:r>
              <a:rPr b="0" i="1" sz="6400"/>
              <a:t>a</a:t>
            </a:r>
            <a:r>
              <a:rPr i="1" sz="6400">
                <a:solidFill>
                  <a:srgbClr val="FF0000"/>
                </a:solidFill>
              </a:rPr>
              <a:t> </a:t>
            </a:r>
            <a:r>
              <a:rPr i="1" sz="6400">
                <a:solidFill>
                  <a:srgbClr val="002060"/>
                </a:solidFill>
              </a:rPr>
              <a:t>transgression</a:t>
            </a:r>
            <a:r>
              <a:rPr sz="6400">
                <a:solidFill>
                  <a:srgbClr val="FF0000"/>
                </a:solidFill>
              </a:rPr>
              <a:t> Eccleisiastes 7:21-22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8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"/>
          <p:cNvSpPr txBox="1"/>
          <p:nvPr>
            <p:ph type="title"/>
          </p:nvPr>
        </p:nvSpPr>
        <p:spPr>
          <a:xfrm>
            <a:off x="3505200" y="1"/>
            <a:ext cx="17373600" cy="2286000"/>
          </a:xfrm>
          <a:prstGeom prst="rect">
            <a:avLst/>
          </a:prstGeom>
        </p:spPr>
        <p:txBody>
          <a:bodyPr/>
          <a:lstStyle>
            <a:lvl1pPr>
              <a:defRPr b="1" sz="8000">
                <a:solidFill>
                  <a:srgbClr val="00B0F0"/>
                </a:solidFill>
              </a:defRPr>
            </a:lvl1pPr>
          </a:lstStyle>
          <a:p>
            <a:pPr/>
            <a:r>
              <a:t>God’s Wisdom at Work in Your Life</a:t>
            </a:r>
          </a:p>
        </p:txBody>
      </p:sp>
      <p:sp>
        <p:nvSpPr>
          <p:cNvPr id="189" name="Content Placeholder 2"/>
          <p:cNvSpPr txBox="1"/>
          <p:nvPr>
            <p:ph type="body" idx="1"/>
          </p:nvPr>
        </p:nvSpPr>
        <p:spPr>
          <a:xfrm>
            <a:off x="3505200" y="1981199"/>
            <a:ext cx="17373600" cy="11734800"/>
          </a:xfrm>
          <a:prstGeom prst="rect">
            <a:avLst/>
          </a:prstGeom>
        </p:spPr>
        <p:txBody>
          <a:bodyPr/>
          <a:lstStyle/>
          <a:p>
            <a:pPr>
              <a:buSzTx/>
              <a:buNone/>
              <a:defRPr b="1">
                <a:solidFill>
                  <a:srgbClr val="FF0000"/>
                </a:solidFill>
              </a:defRPr>
            </a:pPr>
            <a:r>
              <a:t>Ecclesiastes 7:20-22</a:t>
            </a:r>
            <a:r>
              <a:rPr b="0">
                <a:solidFill>
                  <a:srgbClr val="000000"/>
                </a:solidFill>
              </a:rPr>
              <a:t>: </a:t>
            </a:r>
            <a:r>
              <a:rPr b="0" i="1">
                <a:solidFill>
                  <a:srgbClr val="000000"/>
                </a:solidFill>
              </a:rPr>
              <a:t>For there is </a:t>
            </a:r>
            <a:r>
              <a:rPr i="1">
                <a:solidFill>
                  <a:srgbClr val="000000"/>
                </a:solidFill>
              </a:rPr>
              <a:t>not</a:t>
            </a:r>
            <a:r>
              <a:rPr b="0" i="1">
                <a:solidFill>
                  <a:srgbClr val="000000"/>
                </a:solidFill>
              </a:rPr>
              <a:t> a </a:t>
            </a:r>
            <a:r>
              <a:rPr i="1">
                <a:solidFill>
                  <a:srgbClr val="0070C0"/>
                </a:solidFill>
              </a:rPr>
              <a:t>just man on earth who</a:t>
            </a:r>
            <a:r>
              <a:rPr b="0"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00B050"/>
                </a:solidFill>
              </a:rPr>
              <a:t>does</a:t>
            </a:r>
            <a:r>
              <a:rPr b="0"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00B0F0"/>
                </a:solidFill>
              </a:rPr>
              <a:t>good</a:t>
            </a:r>
            <a:r>
              <a:rPr b="0" i="1">
                <a:solidFill>
                  <a:srgbClr val="000000"/>
                </a:solidFill>
              </a:rPr>
              <a:t> and </a:t>
            </a:r>
            <a:r>
              <a:rPr i="1">
                <a:solidFill>
                  <a:srgbClr val="000000"/>
                </a:solidFill>
              </a:rPr>
              <a:t>does not </a:t>
            </a:r>
            <a:r>
              <a:rPr i="1">
                <a:solidFill>
                  <a:srgbClr val="C00000"/>
                </a:solidFill>
              </a:rPr>
              <a:t>sin</a:t>
            </a:r>
            <a:r>
              <a:rPr b="0" i="1">
                <a:solidFill>
                  <a:srgbClr val="000000"/>
                </a:solidFill>
              </a:rPr>
              <a:t>.</a:t>
            </a:r>
            <a:endParaRPr b="0" i="1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  <a:buSzTx/>
              <a:buNone/>
              <a:defRPr b="1" i="1">
                <a:solidFill>
                  <a:srgbClr val="FF0000"/>
                </a:solidFill>
              </a:defRPr>
            </a:pPr>
            <a:r>
              <a:t>21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Also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0000"/>
                </a:solidFill>
              </a:rPr>
              <a:t>do not take to heart </a:t>
            </a:r>
            <a:r>
              <a:rPr>
                <a:solidFill>
                  <a:srgbClr val="0070C0"/>
                </a:solidFill>
              </a:rPr>
              <a:t>everything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people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say</a:t>
            </a:r>
            <a:r>
              <a:rPr b="0">
                <a:solidFill>
                  <a:srgbClr val="000000"/>
                </a:solidFill>
              </a:rPr>
              <a:t>, </a:t>
            </a:r>
            <a:r>
              <a:rPr>
                <a:solidFill>
                  <a:srgbClr val="00B050"/>
                </a:solidFill>
              </a:rPr>
              <a:t>lest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you hear your servant </a:t>
            </a:r>
            <a:r>
              <a:rPr>
                <a:solidFill>
                  <a:srgbClr val="C00000"/>
                </a:solidFill>
              </a:rPr>
              <a:t>cursing</a:t>
            </a:r>
            <a:r>
              <a:rPr>
                <a:solidFill>
                  <a:srgbClr val="0070C0"/>
                </a:solidFill>
              </a:rPr>
              <a:t> you</a:t>
            </a:r>
            <a:r>
              <a:rPr b="0">
                <a:solidFill>
                  <a:srgbClr val="000000"/>
                </a:solidFill>
              </a:rPr>
              <a:t>. </a:t>
            </a:r>
            <a:endParaRPr b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  <a:buSzTx/>
              <a:buNone/>
              <a:defRPr b="1" i="1">
                <a:solidFill>
                  <a:srgbClr val="FF0000"/>
                </a:solidFill>
              </a:defRPr>
            </a:pPr>
            <a:r>
              <a:t>22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For many times</a:t>
            </a:r>
            <a:r>
              <a:rPr b="0">
                <a:solidFill>
                  <a:srgbClr val="000000"/>
                </a:solidFill>
              </a:rPr>
              <a:t>, </a:t>
            </a:r>
            <a:r>
              <a:rPr>
                <a:solidFill>
                  <a:srgbClr val="00B050"/>
                </a:solidFill>
              </a:rPr>
              <a:t>also</a:t>
            </a:r>
            <a:r>
              <a:rPr b="0">
                <a:solidFill>
                  <a:srgbClr val="000000"/>
                </a:solidFill>
              </a:rPr>
              <a:t>, </a:t>
            </a:r>
            <a:r>
              <a:rPr>
                <a:solidFill>
                  <a:srgbClr val="0070C0"/>
                </a:solidFill>
              </a:rPr>
              <a:t>your own </a:t>
            </a:r>
            <a:r>
              <a:rPr>
                <a:solidFill>
                  <a:srgbClr val="00B0F0"/>
                </a:solidFill>
              </a:rPr>
              <a:t>heart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7DB94"/>
                </a:solidFill>
              </a:rPr>
              <a:t>has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7DB94"/>
                </a:solidFill>
              </a:rPr>
              <a:t>known</a:t>
            </a:r>
            <a:r>
              <a:rPr b="0">
                <a:solidFill>
                  <a:srgbClr val="000000"/>
                </a:solidFill>
              </a:rPr>
              <a:t> that </a:t>
            </a:r>
            <a:r>
              <a:rPr>
                <a:solidFill>
                  <a:srgbClr val="00B050"/>
                </a:solidFill>
              </a:rPr>
              <a:t>even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you </a:t>
            </a:r>
            <a:r>
              <a:rPr>
                <a:solidFill>
                  <a:srgbClr val="C00000"/>
                </a:solidFill>
              </a:rPr>
              <a:t>have cursed </a:t>
            </a:r>
            <a:r>
              <a:rPr>
                <a:solidFill>
                  <a:srgbClr val="0070C0"/>
                </a:solidFill>
              </a:rPr>
              <a:t>others</a:t>
            </a:r>
            <a:r>
              <a:rPr b="0">
                <a:solidFill>
                  <a:srgbClr val="000000"/>
                </a:solidFill>
              </a:rP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8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 1"/>
          <p:cNvSpPr txBox="1"/>
          <p:nvPr>
            <p:ph type="title"/>
          </p:nvPr>
        </p:nvSpPr>
        <p:spPr>
          <a:xfrm>
            <a:off x="3505200" y="1"/>
            <a:ext cx="17373600" cy="2286000"/>
          </a:xfrm>
          <a:prstGeom prst="rect">
            <a:avLst/>
          </a:prstGeom>
        </p:spPr>
        <p:txBody>
          <a:bodyPr/>
          <a:lstStyle>
            <a:lvl1pPr>
              <a:defRPr b="1" sz="8000">
                <a:solidFill>
                  <a:srgbClr val="00B0F0"/>
                </a:solidFill>
              </a:defRPr>
            </a:lvl1pPr>
          </a:lstStyle>
          <a:p>
            <a:pPr/>
            <a:r>
              <a:t>God’s Wisdom at Work in Your Life</a:t>
            </a:r>
          </a:p>
        </p:txBody>
      </p:sp>
      <p:sp>
        <p:nvSpPr>
          <p:cNvPr id="192" name="Content Placeholder 2"/>
          <p:cNvSpPr txBox="1"/>
          <p:nvPr>
            <p:ph type="body" idx="1"/>
          </p:nvPr>
        </p:nvSpPr>
        <p:spPr>
          <a:xfrm>
            <a:off x="3505200" y="1981201"/>
            <a:ext cx="17373600" cy="117348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buSzTx/>
              <a:buNone/>
              <a:defRPr b="1" sz="7200">
                <a:solidFill>
                  <a:srgbClr val="FF0000"/>
                </a:solidFill>
              </a:defRPr>
            </a:pPr>
            <a:r>
              <a:t>STOP </a:t>
            </a:r>
            <a:r>
              <a:rPr>
                <a:solidFill>
                  <a:srgbClr val="002060"/>
                </a:solidFill>
              </a:rPr>
              <a:t>arguing</a:t>
            </a:r>
            <a:r>
              <a:t> </a:t>
            </a:r>
            <a:r>
              <a:rPr sz="6400"/>
              <a:t>Prov. 20:3</a:t>
            </a:r>
            <a:r>
              <a:rPr b="0" sz="6400">
                <a:solidFill>
                  <a:srgbClr val="000000"/>
                </a:solidFill>
              </a:rPr>
              <a:t>;</a:t>
            </a:r>
            <a:r>
              <a:rPr sz="6400"/>
              <a:t> </a:t>
            </a:r>
            <a:r>
              <a:rPr b="0" i="1" sz="6400">
                <a:solidFill>
                  <a:srgbClr val="000000"/>
                </a:solidFill>
              </a:rPr>
              <a:t>It is </a:t>
            </a:r>
            <a:r>
              <a:rPr i="1" sz="6400">
                <a:solidFill>
                  <a:srgbClr val="00B0F0"/>
                </a:solidFill>
              </a:rPr>
              <a:t>honorable</a:t>
            </a:r>
            <a:r>
              <a:rPr b="0" i="1" sz="6400">
                <a:solidFill>
                  <a:srgbClr val="000000"/>
                </a:solidFill>
              </a:rPr>
              <a:t> for a </a:t>
            </a:r>
            <a:r>
              <a:rPr i="1" sz="6400">
                <a:solidFill>
                  <a:srgbClr val="0070C0"/>
                </a:solidFill>
              </a:rPr>
              <a:t>man</a:t>
            </a:r>
            <a:r>
              <a:rPr b="0" i="1" sz="6400">
                <a:solidFill>
                  <a:srgbClr val="000000"/>
                </a:solidFill>
              </a:rPr>
              <a:t> to </a:t>
            </a:r>
            <a:r>
              <a:rPr i="1" sz="6400"/>
              <a:t>stop</a:t>
            </a:r>
            <a:r>
              <a:rPr b="0" i="1" sz="6400">
                <a:solidFill>
                  <a:srgbClr val="000000"/>
                </a:solidFill>
              </a:rPr>
              <a:t> </a:t>
            </a:r>
            <a:r>
              <a:rPr i="1" sz="6400">
                <a:solidFill>
                  <a:srgbClr val="002060"/>
                </a:solidFill>
              </a:rPr>
              <a:t>striving</a:t>
            </a:r>
            <a:r>
              <a:rPr b="0" i="1" sz="6400">
                <a:solidFill>
                  <a:srgbClr val="000000"/>
                </a:solidFill>
              </a:rPr>
              <a:t>, </a:t>
            </a:r>
            <a:r>
              <a:rPr i="1" sz="6400">
                <a:solidFill>
                  <a:srgbClr val="00B050"/>
                </a:solidFill>
              </a:rPr>
              <a:t>since any </a:t>
            </a:r>
            <a:r>
              <a:rPr i="1" sz="6400">
                <a:solidFill>
                  <a:srgbClr val="0070C0"/>
                </a:solidFill>
              </a:rPr>
              <a:t>fool</a:t>
            </a:r>
            <a:r>
              <a:rPr i="1" sz="6400">
                <a:solidFill>
                  <a:srgbClr val="00B050"/>
                </a:solidFill>
              </a:rPr>
              <a:t> can start </a:t>
            </a:r>
            <a:r>
              <a:rPr b="0" i="1" sz="6400">
                <a:solidFill>
                  <a:srgbClr val="000000"/>
                </a:solidFill>
              </a:rPr>
              <a:t>a </a:t>
            </a:r>
            <a:r>
              <a:rPr i="1" sz="6400">
                <a:solidFill>
                  <a:srgbClr val="0070C0"/>
                </a:solidFill>
              </a:rPr>
              <a:t>quarrel</a:t>
            </a:r>
            <a:r>
              <a:rPr b="0" i="1" sz="6400">
                <a:solidFill>
                  <a:srgbClr val="000000"/>
                </a:solidFill>
              </a:rPr>
              <a:t>.</a:t>
            </a:r>
            <a:endParaRPr b="0" i="1" sz="6400">
              <a:solidFill>
                <a:srgbClr val="000000"/>
              </a:solidFill>
            </a:endParaRPr>
          </a:p>
          <a:p>
            <a:pPr>
              <a:buSzTx/>
              <a:buNone/>
              <a:defRPr b="1">
                <a:solidFill>
                  <a:srgbClr val="FF0000"/>
                </a:solidFill>
              </a:defRPr>
            </a:pPr>
            <a:r>
              <a:t>Prov. 26:4-5 </a:t>
            </a:r>
            <a:r>
              <a:rPr i="1">
                <a:solidFill>
                  <a:srgbClr val="000000"/>
                </a:solidFill>
              </a:rPr>
              <a:t>Do not answer </a:t>
            </a:r>
            <a:r>
              <a:rPr b="0" i="1">
                <a:solidFill>
                  <a:srgbClr val="000000"/>
                </a:solidFill>
              </a:rPr>
              <a:t>a </a:t>
            </a:r>
            <a:r>
              <a:rPr i="1">
                <a:solidFill>
                  <a:srgbClr val="0070C0"/>
                </a:solidFill>
              </a:rPr>
              <a:t>fool</a:t>
            </a:r>
            <a:r>
              <a:rPr b="0"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00B050"/>
                </a:solidFill>
              </a:rPr>
              <a:t>according to </a:t>
            </a:r>
            <a:r>
              <a:rPr i="1">
                <a:solidFill>
                  <a:srgbClr val="0070C0"/>
                </a:solidFill>
              </a:rPr>
              <a:t>his folly</a:t>
            </a:r>
            <a:r>
              <a:rPr b="0" i="1">
                <a:solidFill>
                  <a:srgbClr val="000000"/>
                </a:solidFill>
              </a:rPr>
              <a:t>, </a:t>
            </a:r>
            <a:r>
              <a:rPr i="1">
                <a:solidFill>
                  <a:srgbClr val="00B050"/>
                </a:solidFill>
              </a:rPr>
              <a:t>lest </a:t>
            </a:r>
            <a:r>
              <a:rPr i="1">
                <a:solidFill>
                  <a:srgbClr val="0070C0"/>
                </a:solidFill>
              </a:rPr>
              <a:t>you</a:t>
            </a:r>
            <a:r>
              <a:rPr i="1">
                <a:solidFill>
                  <a:srgbClr val="00B050"/>
                </a:solidFill>
              </a:rPr>
              <a:t> also be like </a:t>
            </a:r>
            <a:r>
              <a:rPr i="1">
                <a:solidFill>
                  <a:srgbClr val="0070C0"/>
                </a:solidFill>
              </a:rPr>
              <a:t>him</a:t>
            </a:r>
            <a:r>
              <a:rPr b="0" i="1">
                <a:solidFill>
                  <a:srgbClr val="000000"/>
                </a:solidFill>
              </a:rPr>
              <a:t>. </a:t>
            </a:r>
            <a:r>
              <a:t>5</a:t>
            </a:r>
            <a:r>
              <a:rPr b="0"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00B050"/>
                </a:solidFill>
              </a:rPr>
              <a:t>Answer</a:t>
            </a:r>
            <a:r>
              <a:rPr b="0" i="1">
                <a:solidFill>
                  <a:srgbClr val="000000"/>
                </a:solidFill>
              </a:rPr>
              <a:t> a </a:t>
            </a:r>
            <a:r>
              <a:rPr i="1">
                <a:solidFill>
                  <a:srgbClr val="0070C0"/>
                </a:solidFill>
              </a:rPr>
              <a:t>fool</a:t>
            </a:r>
            <a:r>
              <a:rPr b="0"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00B050"/>
                </a:solidFill>
              </a:rPr>
              <a:t>according to </a:t>
            </a:r>
            <a:r>
              <a:rPr i="1">
                <a:solidFill>
                  <a:srgbClr val="0070C0"/>
                </a:solidFill>
              </a:rPr>
              <a:t>his folly</a:t>
            </a:r>
            <a:r>
              <a:rPr b="0" i="1">
                <a:solidFill>
                  <a:srgbClr val="000000"/>
                </a:solidFill>
              </a:rPr>
              <a:t>, </a:t>
            </a:r>
            <a:r>
              <a:rPr i="1">
                <a:solidFill>
                  <a:srgbClr val="00B050"/>
                </a:solidFill>
              </a:rPr>
              <a:t>lest</a:t>
            </a:r>
            <a:r>
              <a:rPr b="0"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0070C0"/>
                </a:solidFill>
              </a:rPr>
              <a:t>he</a:t>
            </a:r>
            <a:r>
              <a:rPr b="0"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00B050"/>
                </a:solidFill>
              </a:rPr>
              <a:t>be</a:t>
            </a:r>
            <a:r>
              <a:rPr b="0" i="1">
                <a:solidFill>
                  <a:srgbClr val="000000"/>
                </a:solidFill>
              </a:rPr>
              <a:t> “</a:t>
            </a:r>
            <a:r>
              <a:rPr i="1">
                <a:solidFill>
                  <a:srgbClr val="00B0F0"/>
                </a:solidFill>
              </a:rPr>
              <a:t>wise</a:t>
            </a:r>
            <a:r>
              <a:rPr b="0" i="1">
                <a:solidFill>
                  <a:srgbClr val="000000"/>
                </a:solidFill>
              </a:rPr>
              <a:t>” </a:t>
            </a:r>
            <a:r>
              <a:rPr i="1">
                <a:solidFill>
                  <a:srgbClr val="00B050"/>
                </a:solidFill>
              </a:rPr>
              <a:t>in</a:t>
            </a:r>
            <a:r>
              <a:rPr b="0"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0070C0"/>
                </a:solidFill>
              </a:rPr>
              <a:t>his own eyes</a:t>
            </a:r>
            <a:r>
              <a:rPr b="0" i="1">
                <a:solidFill>
                  <a:srgbClr val="000000"/>
                </a:solidFill>
              </a:rPr>
              <a:t>.</a:t>
            </a:r>
            <a:endParaRPr b="0" i="1">
              <a:solidFill>
                <a:srgbClr val="000000"/>
              </a:solidFill>
            </a:endParaRPr>
          </a:p>
          <a:p>
            <a:pPr>
              <a:spcBef>
                <a:spcPts val="1700"/>
              </a:spcBef>
              <a:buSzTx/>
              <a:buNone/>
              <a:defRPr b="1">
                <a:solidFill>
                  <a:srgbClr val="FF0000"/>
                </a:solidFill>
              </a:defRPr>
            </a:pPr>
            <a:r>
              <a:t>Prov.25:23</a:t>
            </a:r>
            <a:r>
              <a:rPr sz="7200"/>
              <a:t> </a:t>
            </a:r>
            <a:r>
              <a:rPr i="1">
                <a:solidFill>
                  <a:srgbClr val="0070C0"/>
                </a:solidFill>
              </a:rPr>
              <a:t>The north wind </a:t>
            </a:r>
            <a:r>
              <a:rPr i="1">
                <a:solidFill>
                  <a:srgbClr val="00B050"/>
                </a:solidFill>
              </a:rPr>
              <a:t>brings forth </a:t>
            </a:r>
            <a:r>
              <a:rPr i="1">
                <a:solidFill>
                  <a:srgbClr val="0070C0"/>
                </a:solidFill>
              </a:rPr>
              <a:t>rain</a:t>
            </a:r>
            <a:r>
              <a:rPr b="0" i="1">
                <a:solidFill>
                  <a:srgbClr val="000000"/>
                </a:solidFill>
              </a:rPr>
              <a:t>, and a </a:t>
            </a:r>
            <a:r>
              <a:rPr i="1">
                <a:solidFill>
                  <a:srgbClr val="002060"/>
                </a:solidFill>
              </a:rPr>
              <a:t>backbiting</a:t>
            </a:r>
            <a:r>
              <a:rPr b="0"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0070C0"/>
                </a:solidFill>
              </a:rPr>
              <a:t>tongue</a:t>
            </a:r>
            <a:r>
              <a:rPr b="0" i="1">
                <a:solidFill>
                  <a:srgbClr val="000000"/>
                </a:solidFill>
              </a:rPr>
              <a:t> an </a:t>
            </a:r>
            <a:r>
              <a:rPr i="1">
                <a:solidFill>
                  <a:srgbClr val="C00000"/>
                </a:solidFill>
              </a:rPr>
              <a:t>angry</a:t>
            </a:r>
            <a:r>
              <a:rPr b="0"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0070C0"/>
                </a:solidFill>
              </a:rPr>
              <a:t>countenance</a:t>
            </a:r>
            <a:r>
              <a:rPr b="0" i="1">
                <a:solidFill>
                  <a:srgbClr val="000000"/>
                </a:solidFill>
              </a:rP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9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itle 1"/>
          <p:cNvSpPr txBox="1"/>
          <p:nvPr>
            <p:ph type="title"/>
          </p:nvPr>
        </p:nvSpPr>
        <p:spPr>
          <a:xfrm>
            <a:off x="3505200" y="1"/>
            <a:ext cx="17373600" cy="2286000"/>
          </a:xfrm>
          <a:prstGeom prst="rect">
            <a:avLst/>
          </a:prstGeom>
        </p:spPr>
        <p:txBody>
          <a:bodyPr/>
          <a:lstStyle>
            <a:lvl1pPr>
              <a:defRPr b="1" sz="8000">
                <a:solidFill>
                  <a:srgbClr val="00B0F0"/>
                </a:solidFill>
              </a:defRPr>
            </a:lvl1pPr>
          </a:lstStyle>
          <a:p>
            <a:pPr/>
            <a:r>
              <a:t>God’s Wisdom at Work in Your Life</a:t>
            </a:r>
          </a:p>
        </p:txBody>
      </p:sp>
      <p:sp>
        <p:nvSpPr>
          <p:cNvPr id="195" name="Content Placeholder 2"/>
          <p:cNvSpPr txBox="1"/>
          <p:nvPr>
            <p:ph type="body" idx="1"/>
          </p:nvPr>
        </p:nvSpPr>
        <p:spPr>
          <a:xfrm>
            <a:off x="3505200" y="1981201"/>
            <a:ext cx="17373600" cy="11734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ts val="1700"/>
              </a:spcBef>
              <a:buSzTx/>
              <a:buNone/>
              <a:defRPr b="1" sz="7200"/>
            </a:pPr>
            <a:r>
              <a:t>Do not be vengeful </a:t>
            </a:r>
            <a:r>
              <a:rPr sz="6400">
                <a:solidFill>
                  <a:srgbClr val="FF0000"/>
                </a:solidFill>
              </a:rPr>
              <a:t>Prov. 20:22 </a:t>
            </a:r>
            <a:r>
              <a:rPr i="1" sz="6400"/>
              <a:t>Do not say, “</a:t>
            </a:r>
            <a:r>
              <a:rPr i="1" sz="6400">
                <a:solidFill>
                  <a:srgbClr val="0070C0"/>
                </a:solidFill>
              </a:rPr>
              <a:t>I</a:t>
            </a:r>
            <a:r>
              <a:rPr i="1" sz="6400"/>
              <a:t> </a:t>
            </a:r>
            <a:r>
              <a:rPr i="1" sz="6400">
                <a:solidFill>
                  <a:srgbClr val="00B050"/>
                </a:solidFill>
              </a:rPr>
              <a:t>will repay </a:t>
            </a:r>
            <a:r>
              <a:rPr i="1" sz="6400">
                <a:solidFill>
                  <a:srgbClr val="C00000"/>
                </a:solidFill>
              </a:rPr>
              <a:t>evil</a:t>
            </a:r>
            <a:r>
              <a:rPr i="1" sz="6400"/>
              <a:t>.” </a:t>
            </a:r>
            <a:r>
              <a:rPr i="1" sz="6400">
                <a:solidFill>
                  <a:srgbClr val="07DB94"/>
                </a:solidFill>
              </a:rPr>
              <a:t>Wait</a:t>
            </a:r>
            <a:r>
              <a:rPr i="1" sz="6400"/>
              <a:t> </a:t>
            </a:r>
            <a:r>
              <a:rPr i="1" sz="6400">
                <a:solidFill>
                  <a:srgbClr val="07DB94"/>
                </a:solidFill>
              </a:rPr>
              <a:t>for</a:t>
            </a:r>
            <a:r>
              <a:rPr i="1" sz="6400"/>
              <a:t> </a:t>
            </a:r>
            <a:r>
              <a:rPr i="1" sz="6400">
                <a:solidFill>
                  <a:srgbClr val="00B0F0"/>
                </a:solidFill>
              </a:rPr>
              <a:t>the</a:t>
            </a:r>
            <a:r>
              <a:rPr i="1" sz="6400"/>
              <a:t> </a:t>
            </a:r>
            <a:r>
              <a:rPr i="1" sz="6400">
                <a:solidFill>
                  <a:srgbClr val="00B0F0"/>
                </a:solidFill>
              </a:rPr>
              <a:t>LORD</a:t>
            </a:r>
            <a:r>
              <a:rPr i="1" sz="6400"/>
              <a:t>, and </a:t>
            </a:r>
            <a:r>
              <a:rPr i="1" sz="6400">
                <a:solidFill>
                  <a:srgbClr val="00B0F0"/>
                </a:solidFill>
              </a:rPr>
              <a:t>He</a:t>
            </a:r>
            <a:r>
              <a:rPr i="1" sz="6400"/>
              <a:t> </a:t>
            </a:r>
            <a:r>
              <a:rPr i="1" sz="6400">
                <a:solidFill>
                  <a:srgbClr val="07DB94"/>
                </a:solidFill>
              </a:rPr>
              <a:t>will</a:t>
            </a:r>
            <a:r>
              <a:rPr i="1" sz="6400"/>
              <a:t> </a:t>
            </a:r>
            <a:r>
              <a:rPr i="1" sz="6400">
                <a:solidFill>
                  <a:srgbClr val="07DB94"/>
                </a:solidFill>
              </a:rPr>
              <a:t>save</a:t>
            </a:r>
            <a:r>
              <a:rPr i="1" sz="6400"/>
              <a:t> </a:t>
            </a:r>
            <a:r>
              <a:rPr i="1" sz="6400">
                <a:solidFill>
                  <a:srgbClr val="0070C0"/>
                </a:solidFill>
              </a:rPr>
              <a:t>you</a:t>
            </a:r>
            <a:r>
              <a:rPr i="1" sz="6400"/>
              <a:t>.  </a:t>
            </a:r>
            <a:endParaRPr i="1" sz="6400"/>
          </a:p>
          <a:p>
            <a:pPr>
              <a:lnSpc>
                <a:spcPct val="90000"/>
              </a:lnSpc>
              <a:spcBef>
                <a:spcPts val="1700"/>
              </a:spcBef>
              <a:buSzTx/>
              <a:buNone/>
              <a:defRPr b="1" sz="7200">
                <a:solidFill>
                  <a:srgbClr val="00B050"/>
                </a:solidFill>
              </a:defRPr>
            </a:pPr>
            <a:r>
              <a:t>Do</a:t>
            </a:r>
            <a:r>
              <a:rPr>
                <a:solidFill>
                  <a:srgbClr val="0070C0"/>
                </a:solidFill>
              </a:rPr>
              <a:t> right</a:t>
            </a:r>
            <a:r>
              <a:rPr b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</a:t>
            </a:r>
            <a:r>
              <a:rPr>
                <a:solidFill>
                  <a:srgbClr val="0070C0"/>
                </a:solidFill>
              </a:rPr>
              <a:t>security</a:t>
            </a:r>
            <a:r>
              <a:rPr>
                <a:solidFill>
                  <a:srgbClr val="FF0000"/>
                </a:solidFill>
              </a:rPr>
              <a:t> </a:t>
            </a:r>
            <a:r>
              <a:rPr sz="6400">
                <a:solidFill>
                  <a:srgbClr val="FF0000"/>
                </a:solidFill>
              </a:rPr>
              <a:t>Prov.28:1</a:t>
            </a:r>
            <a:r>
              <a:rPr b="0" sz="6400">
                <a:solidFill>
                  <a:srgbClr val="000000"/>
                </a:solidFill>
              </a:rPr>
              <a:t> </a:t>
            </a:r>
            <a:r>
              <a:rPr b="0" i="1" sz="6400">
                <a:solidFill>
                  <a:srgbClr val="000000"/>
                </a:solidFill>
              </a:rPr>
              <a:t>The </a:t>
            </a:r>
            <a:r>
              <a:rPr i="1" sz="6400">
                <a:solidFill>
                  <a:srgbClr val="C00000"/>
                </a:solidFill>
              </a:rPr>
              <a:t>wicked</a:t>
            </a:r>
            <a:r>
              <a:rPr b="0" i="1" sz="6400">
                <a:solidFill>
                  <a:srgbClr val="000000"/>
                </a:solidFill>
              </a:rPr>
              <a:t> </a:t>
            </a:r>
            <a:r>
              <a:rPr i="1" sz="6400"/>
              <a:t>flees</a:t>
            </a:r>
            <a:r>
              <a:rPr b="0" i="1" sz="6400">
                <a:solidFill>
                  <a:srgbClr val="000000"/>
                </a:solidFill>
              </a:rPr>
              <a:t> </a:t>
            </a:r>
            <a:r>
              <a:rPr i="1" sz="6400"/>
              <a:t>when</a:t>
            </a:r>
            <a:r>
              <a:rPr b="0" i="1" sz="6400">
                <a:solidFill>
                  <a:srgbClr val="000000"/>
                </a:solidFill>
              </a:rPr>
              <a:t> </a:t>
            </a:r>
            <a:r>
              <a:rPr i="1" sz="6400">
                <a:solidFill>
                  <a:srgbClr val="000000"/>
                </a:solidFill>
              </a:rPr>
              <a:t>no</a:t>
            </a:r>
            <a:r>
              <a:rPr b="0" i="1" sz="6400">
                <a:solidFill>
                  <a:srgbClr val="000000"/>
                </a:solidFill>
              </a:rPr>
              <a:t> </a:t>
            </a:r>
            <a:r>
              <a:rPr i="1" sz="6400">
                <a:solidFill>
                  <a:srgbClr val="000000"/>
                </a:solidFill>
              </a:rPr>
              <a:t>one</a:t>
            </a:r>
            <a:r>
              <a:rPr b="0" i="1" sz="6400">
                <a:solidFill>
                  <a:srgbClr val="000000"/>
                </a:solidFill>
              </a:rPr>
              <a:t> </a:t>
            </a:r>
            <a:r>
              <a:rPr i="1" sz="6400"/>
              <a:t>is chasing </a:t>
            </a:r>
            <a:r>
              <a:rPr i="1" sz="6400">
                <a:solidFill>
                  <a:srgbClr val="C00000"/>
                </a:solidFill>
              </a:rPr>
              <a:t>him</a:t>
            </a:r>
            <a:r>
              <a:rPr b="0" i="1" sz="6400">
                <a:solidFill>
                  <a:srgbClr val="000000"/>
                </a:solidFill>
              </a:rPr>
              <a:t>, but the </a:t>
            </a:r>
            <a:r>
              <a:rPr i="1" sz="6400">
                <a:solidFill>
                  <a:srgbClr val="0070C0"/>
                </a:solidFill>
              </a:rPr>
              <a:t>righteous</a:t>
            </a:r>
            <a:r>
              <a:rPr b="0" i="1" sz="6400">
                <a:solidFill>
                  <a:srgbClr val="000000"/>
                </a:solidFill>
              </a:rPr>
              <a:t> </a:t>
            </a:r>
            <a:r>
              <a:rPr i="1" sz="6400">
                <a:solidFill>
                  <a:srgbClr val="07DB94"/>
                </a:solidFill>
              </a:rPr>
              <a:t>are</a:t>
            </a:r>
            <a:r>
              <a:rPr b="0" i="1" sz="6400">
                <a:solidFill>
                  <a:srgbClr val="000000"/>
                </a:solidFill>
              </a:rPr>
              <a:t> </a:t>
            </a:r>
            <a:r>
              <a:rPr i="1" sz="6400">
                <a:solidFill>
                  <a:srgbClr val="0070C0"/>
                </a:solidFill>
              </a:rPr>
              <a:t>bold</a:t>
            </a:r>
            <a:r>
              <a:rPr b="0" i="1" sz="6400">
                <a:solidFill>
                  <a:srgbClr val="000000"/>
                </a:solidFill>
              </a:rPr>
              <a:t> as a </a:t>
            </a:r>
            <a:r>
              <a:rPr i="1" sz="6400">
                <a:solidFill>
                  <a:srgbClr val="0070C0"/>
                </a:solidFill>
              </a:rPr>
              <a:t>lion</a:t>
            </a:r>
            <a:r>
              <a:rPr b="0" i="1" sz="6400">
                <a:solidFill>
                  <a:srgbClr val="000000"/>
                </a:solidFill>
              </a:rPr>
              <a:t>.</a:t>
            </a:r>
            <a:r>
              <a:rPr i="1" sz="6400">
                <a:solidFill>
                  <a:srgbClr val="FF0000"/>
                </a:solidFill>
              </a:rPr>
              <a:t> </a:t>
            </a:r>
            <a:endParaRPr i="1" sz="640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SzTx/>
              <a:buNone/>
              <a:defRPr b="1">
                <a:solidFill>
                  <a:srgbClr val="FF0000"/>
                </a:solidFill>
              </a:defRPr>
            </a:pPr>
            <a:r>
              <a:t>2 Peter 1:10</a:t>
            </a:r>
            <a:r>
              <a:rPr i="1">
                <a:solidFill>
                  <a:srgbClr val="000000"/>
                </a:solidFill>
              </a:rPr>
              <a:t>…</a:t>
            </a:r>
            <a:r>
              <a:rPr i="1">
                <a:solidFill>
                  <a:srgbClr val="07DB94"/>
                </a:solidFill>
              </a:rPr>
              <a:t>be</a:t>
            </a:r>
            <a:r>
              <a:rPr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00B050"/>
                </a:solidFill>
              </a:rPr>
              <a:t>even more </a:t>
            </a:r>
            <a:r>
              <a:rPr i="1">
                <a:solidFill>
                  <a:srgbClr val="7030A0"/>
                </a:solidFill>
              </a:rPr>
              <a:t>diligent</a:t>
            </a:r>
            <a:r>
              <a:rPr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07DB94"/>
                </a:solidFill>
              </a:rPr>
              <a:t>to make </a:t>
            </a:r>
            <a:r>
              <a:rPr i="1">
                <a:solidFill>
                  <a:srgbClr val="0070C0"/>
                </a:solidFill>
              </a:rPr>
              <a:t>your</a:t>
            </a:r>
            <a:r>
              <a:rPr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0070C0"/>
                </a:solidFill>
              </a:rPr>
              <a:t>call</a:t>
            </a:r>
            <a:r>
              <a:rPr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0070C0"/>
                </a:solidFill>
              </a:rPr>
              <a:t>and election </a:t>
            </a:r>
            <a:r>
              <a:rPr i="1">
                <a:solidFill>
                  <a:srgbClr val="00B0F0"/>
                </a:solidFill>
              </a:rPr>
              <a:t>sure</a:t>
            </a:r>
            <a:r>
              <a:rPr b="0" i="1">
                <a:solidFill>
                  <a:srgbClr val="000000"/>
                </a:solidFill>
              </a:rPr>
              <a:t>,</a:t>
            </a:r>
            <a:r>
              <a:rPr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00B050"/>
                </a:solidFill>
              </a:rPr>
              <a:t>for if </a:t>
            </a:r>
            <a:r>
              <a:rPr i="1">
                <a:solidFill>
                  <a:srgbClr val="0070C0"/>
                </a:solidFill>
              </a:rPr>
              <a:t>you</a:t>
            </a:r>
            <a:r>
              <a:rPr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07DB94"/>
                </a:solidFill>
              </a:rPr>
              <a:t>do</a:t>
            </a:r>
            <a:r>
              <a:rPr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0070C0"/>
                </a:solidFill>
              </a:rPr>
              <a:t>these</a:t>
            </a:r>
            <a:r>
              <a:rPr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0070C0"/>
                </a:solidFill>
              </a:rPr>
              <a:t>things</a:t>
            </a:r>
            <a:r>
              <a:rPr b="0" i="1">
                <a:solidFill>
                  <a:srgbClr val="000000"/>
                </a:solidFill>
              </a:rPr>
              <a:t>,</a:t>
            </a:r>
            <a:r>
              <a:rPr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0070C0"/>
                </a:solidFill>
              </a:rPr>
              <a:t>you</a:t>
            </a:r>
            <a:r>
              <a:rPr i="1">
                <a:solidFill>
                  <a:srgbClr val="000000"/>
                </a:solidFill>
              </a:rPr>
              <a:t> will never </a:t>
            </a:r>
            <a:r>
              <a:rPr i="1">
                <a:solidFill>
                  <a:srgbClr val="002060"/>
                </a:solidFill>
              </a:rPr>
              <a:t>stumble</a:t>
            </a:r>
            <a:endParaRPr i="1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  <a:spcBef>
                <a:spcPts val="1700"/>
              </a:spcBef>
              <a:buSzTx/>
              <a:buNone/>
              <a:defRPr b="1" sz="7200">
                <a:solidFill>
                  <a:srgbClr val="00B0F0"/>
                </a:solidFill>
              </a:defRPr>
            </a:pPr>
            <a:r>
              <a:t>Peace </a:t>
            </a:r>
            <a:r>
              <a:rPr>
                <a:solidFill>
                  <a:srgbClr val="00B050"/>
                </a:solidFill>
              </a:rPr>
              <a:t>in the midst </a:t>
            </a:r>
            <a:r>
              <a:rPr b="0">
                <a:solidFill>
                  <a:srgbClr val="000000"/>
                </a:solidFill>
              </a:rPr>
              <a:t>of</a:t>
            </a:r>
            <a:r>
              <a:t> </a:t>
            </a:r>
            <a:r>
              <a:rPr>
                <a:solidFill>
                  <a:srgbClr val="002060"/>
                </a:solidFill>
              </a:rPr>
              <a:t>strife</a:t>
            </a:r>
            <a:r>
              <a:t> </a:t>
            </a:r>
            <a:r>
              <a:rPr sz="6400">
                <a:solidFill>
                  <a:srgbClr val="FF0000"/>
                </a:solidFill>
              </a:rPr>
              <a:t>Eccl. 10:4</a:t>
            </a:r>
            <a:r>
              <a:rPr b="0" sz="6400">
                <a:solidFill>
                  <a:srgbClr val="002060"/>
                </a:solidFill>
              </a:rPr>
              <a:t>;</a:t>
            </a:r>
            <a:r>
              <a:rPr sz="6400">
                <a:solidFill>
                  <a:srgbClr val="002060"/>
                </a:solidFill>
              </a:rPr>
              <a:t> </a:t>
            </a:r>
            <a:r>
              <a:rPr sz="6400">
                <a:solidFill>
                  <a:srgbClr val="FF0000"/>
                </a:solidFill>
              </a:rPr>
              <a:t>Ephesians 2:14-18; 4:26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95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20000"/>
          </a:lnSpc>
          <a:spcBef>
            <a:spcPts val="6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4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20000"/>
          </a:lnSpc>
          <a:spcBef>
            <a:spcPts val="6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4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