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itle Text"/>
          <p:cNvSpPr txBox="1"/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3" name="Body Level One…"/>
          <p:cNvSpPr txBox="1"/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4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itle Text"/>
          <p:cNvSpPr txBox="1"/>
          <p:nvPr>
            <p:ph type="title"/>
          </p:nvPr>
        </p:nvSpPr>
        <p:spPr>
          <a:xfrm>
            <a:off x="4419600" y="4260850"/>
            <a:ext cx="15544800" cy="2940050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2" name="Body Level One…"/>
          <p:cNvSpPr txBox="1"/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hyperlink" Target="https://www.youtube.com/user/donmcclain11/live" TargetMode="External"/><Relationship Id="rId6" Type="http://schemas.openxmlformats.org/officeDocument/2006/relationships/hyperlink" Target="https://www.w65stchurchofchrist.com" TargetMode="External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ODAY’S LESSON"/>
          <p:cNvSpPr txBox="1"/>
          <p:nvPr/>
        </p:nvSpPr>
        <p:spPr>
          <a:xfrm>
            <a:off x="-1" y="1739878"/>
            <a:ext cx="24384001" cy="939801"/>
          </a:xfrm>
          <a:prstGeom prst="rect">
            <a:avLst/>
          </a:prstGeom>
          <a:gradFill>
            <a:gsLst>
              <a:gs pos="0">
                <a:srgbClr val="001121">
                  <a:alpha val="49266"/>
                </a:srgbClr>
              </a:gs>
              <a:gs pos="100000">
                <a:srgbClr val="003367">
                  <a:alpha val="72958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5500">
                <a:solidFill>
                  <a:srgbClr val="FFFFFF"/>
                </a:solidFill>
                <a:effectLst>
                  <a:outerShdw sx="100000" sy="100000" kx="0" ky="0" algn="b" rotWithShape="0" blurRad="63500" dist="63500" dir="1890000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TODAY’S LESSON</a:t>
            </a:r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81559" y="11148164"/>
            <a:ext cx="3633119" cy="137098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pic>
        <p:nvPicPr>
          <p:cNvPr id="16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10355" y="11092017"/>
            <a:ext cx="2598106" cy="148328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sp>
        <p:nvSpPr>
          <p:cNvPr id="165" name="Sunday evening lesson live stream 4:00 PM CDT July 12, 2026"/>
          <p:cNvSpPr txBox="1"/>
          <p:nvPr/>
        </p:nvSpPr>
        <p:spPr>
          <a:xfrm>
            <a:off x="6145167" y="10769398"/>
            <a:ext cx="12093667" cy="212852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58420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defRPr i="1" sz="7500">
                <a:solidFill>
                  <a:srgbClr val="FFFFFF"/>
                </a:solidFill>
                <a:effectLst>
                  <a:outerShdw sx="100000" sy="100000" kx="0" ky="0" algn="b" rotWithShape="0" blurRad="152400" dist="76200" dir="0">
                    <a:srgbClr val="000000"/>
                  </a:outerShdw>
                </a:effectLst>
                <a:uFill>
                  <a:solidFill>
                    <a:srgbClr val="E9ADD0"/>
                  </a:solidFill>
                </a:u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Sunday evening lesson live stream 4:00 PM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  <a:r>
              <a:rPr baseline="31999" sz="4800">
                <a:uFill>
                  <a:solidFill>
                    <a:srgbClr val="FFFFFF"/>
                  </a:solidFill>
                </a:uFill>
              </a:rPr>
              <a:t>CDT</a:t>
            </a:r>
            <a:r>
              <a:rPr>
                <a:uFill>
                  <a:solidFill>
                    <a:srgbClr val="FFFFFF"/>
                  </a:solidFill>
                </a:uFill>
              </a:rPr>
              <a:t> July 12, 2026</a:t>
            </a:r>
          </a:p>
        </p:txBody>
      </p:sp>
      <p:sp>
        <p:nvSpPr>
          <p:cNvPr id="166" name="“Church of Christ MEETING @ 100 CORNERSTONE, Alexander AR. 72002”"/>
          <p:cNvSpPr txBox="1"/>
          <p:nvPr/>
        </p:nvSpPr>
        <p:spPr>
          <a:xfrm>
            <a:off x="-15032" y="-111714"/>
            <a:ext cx="24414065" cy="698501"/>
          </a:xfrm>
          <a:prstGeom prst="rect">
            <a:avLst/>
          </a:prstGeom>
          <a:solidFill>
            <a:schemeClr val="accent6">
              <a:hueOff val="-133706"/>
              <a:satOff val="8281"/>
              <a:lumOff val="-27269"/>
              <a:alpha val="40019"/>
            </a:schemeClr>
          </a:solidFill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3">
                    <a:hueOff val="198700"/>
                    <a:satOff val="21248"/>
                    <a:lumOff val="19305"/>
                  </a:schemeClr>
                </a:solidFill>
                <a:latin typeface="Thames Nude Roman"/>
                <a:ea typeface="Thames Nude Roman"/>
                <a:cs typeface="Thames Nude Roman"/>
                <a:sym typeface="Thames Nude Roman"/>
              </a:defRPr>
            </a:lvl1pPr>
          </a:lstStyle>
          <a:p>
            <a:pPr/>
            <a:r>
              <a:t>“Church of Christ MEETING @ 100 CORNERSTONE, Alexander AR. 72002”</a:t>
            </a:r>
          </a:p>
        </p:txBody>
      </p:sp>
      <p:sp>
        <p:nvSpPr>
          <p:cNvPr id="167" name="https://www.youtube.com/user/donmcclain11/live  / WWW.ALEXANDERCHURCHOFCHRIST.COM"/>
          <p:cNvSpPr/>
          <p:nvPr/>
        </p:nvSpPr>
        <p:spPr>
          <a:xfrm>
            <a:off x="-15033" y="12880954"/>
            <a:ext cx="24414066" cy="723901"/>
          </a:xfrm>
          <a:prstGeom prst="rect">
            <a:avLst/>
          </a:prstGeom>
          <a:solidFill>
            <a:schemeClr val="accent6">
              <a:satOff val="1848"/>
              <a:lumOff val="-15262"/>
              <a:alpha val="5107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sz="4300">
                <a:solidFill>
                  <a:srgbClr val="FFFFFF"/>
                </a:solidFill>
              </a:defRPr>
            </a:pPr>
            <a:r>
              <a:rPr u="sng">
                <a:hlinkClick r:id="rId5" invalidUrl="" action="" tgtFrame="" tooltip="" history="1" highlightClick="0" endSnd="0"/>
              </a:rPr>
              <a:t>https://www.youtube.com/user/donmcclain11/live</a:t>
            </a:r>
            <a:r>
              <a:t> </a:t>
            </a:r>
            <a:r>
              <a:rPr>
                <a:uFill>
                  <a:solidFill>
                    <a:srgbClr val="FFFFFF"/>
                  </a:solidFill>
                </a:uFill>
              </a:rPr>
              <a:t> / </a:t>
            </a:r>
            <a:r>
              <a:rPr u="sng">
                <a:hlinkClick r:id="rId6" invalidUrl="" action="" tgtFrame="" tooltip="" history="1" highlightClick="0" endSnd="0"/>
              </a:rPr>
              <a:t>WWW.ALEXANDERCHURCHOFCHRIST.COM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</a:p>
        </p:txBody>
      </p:sp>
      <p:pic>
        <p:nvPicPr>
          <p:cNvPr id="168" name="“INSTRUCTIONS FOR THE KINGDOM OF HEAVEN”… “INSTRUCTIONS FOR THE KINGDOM OF HEAVEN” Part 2 (Matthew 15:1-28 ) James Hamilton" descr="“INSTRUCTIONS FOR THE KINGDOM OF HEAVEN”… “INSTRUCTIONS FOR THE KINGDOM OF HEAVEN” Part 2 (Matthew 15:1-28 ) James Hamilton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661644" y="3342201"/>
            <a:ext cx="17060712" cy="5655147"/>
          </a:xfrm>
          <a:prstGeom prst="rect">
            <a:avLst/>
          </a:prstGeom>
          <a:effectLst>
            <a:outerShdw sx="100000" sy="100000" kx="0" ky="0" algn="b" rotWithShape="0" blurRad="215900" dist="98081" dir="5400000">
              <a:srgbClr val="000000">
                <a:alpha val="79241"/>
              </a:srgbClr>
            </a:outerShdw>
          </a:effectLst>
        </p:spPr>
      </p:pic>
      <p:grpSp>
        <p:nvGrpSpPr>
          <p:cNvPr id="171" name="Screenshot 2026-03-01 at 7.18.26 AM.png"/>
          <p:cNvGrpSpPr/>
          <p:nvPr/>
        </p:nvGrpSpPr>
        <p:grpSpPr>
          <a:xfrm>
            <a:off x="18522683" y="5463412"/>
            <a:ext cx="5227187" cy="5710176"/>
            <a:chOff x="0" y="0"/>
            <a:chExt cx="5227185" cy="5710175"/>
          </a:xfrm>
        </p:grpSpPr>
        <p:pic>
          <p:nvPicPr>
            <p:cNvPr id="170" name="Screenshot 2026-03-01 at 7.18.26 AM.png" descr="Screenshot 2026-03-01 at 7.18.26 AM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15900" y="139700"/>
              <a:ext cx="4795386" cy="515137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9" name="Screenshot 2026-03-01 at 7.18.26 AM.png" descr="Screenshot 2026-03-01 at 7.18.26 AM.png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227186" cy="571017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15:1-28</a:t>
            </a:r>
          </a:p>
        </p:txBody>
      </p:sp>
      <p:sp>
        <p:nvSpPr>
          <p:cNvPr id="198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Your faith will be tested </a:t>
            </a:r>
            <a:r>
              <a:rPr sz="6400">
                <a:solidFill>
                  <a:srgbClr val="FF0000"/>
                </a:solidFill>
              </a:rPr>
              <a:t>15:21-28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1 Peter 1:7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James 1:2-4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Faith comes by hearing the word of Christ, but it is not necessarily proportional to knowledge </a:t>
            </a:r>
            <a:r>
              <a:rPr sz="6400">
                <a:solidFill>
                  <a:srgbClr val="FF0000"/>
                </a:solidFill>
              </a:rPr>
              <a:t>15:21-28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Romans 10:1-3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itle 1"/>
          <p:cNvSpPr txBox="1"/>
          <p:nvPr>
            <p:ph type="title"/>
          </p:nvPr>
        </p:nvSpPr>
        <p:spPr>
          <a:xfrm>
            <a:off x="3962400" y="0"/>
            <a:ext cx="16459200" cy="19812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Romans 10:1-3</a:t>
            </a:r>
          </a:p>
        </p:txBody>
      </p:sp>
      <p:sp>
        <p:nvSpPr>
          <p:cNvPr id="201" name="Content Placeholder 2"/>
          <p:cNvSpPr txBox="1"/>
          <p:nvPr>
            <p:ph type="body" idx="1"/>
          </p:nvPr>
        </p:nvSpPr>
        <p:spPr>
          <a:xfrm>
            <a:off x="3505200" y="1828800"/>
            <a:ext cx="17373600" cy="11887200"/>
          </a:xfrm>
          <a:prstGeom prst="rect">
            <a:avLst/>
          </a:prstGeom>
        </p:spPr>
        <p:txBody>
          <a:bodyPr/>
          <a:lstStyle/>
          <a:p>
            <a:pPr indent="-1028700">
              <a:spcBef>
                <a:spcPts val="1700"/>
              </a:spcBef>
              <a:buSzTx/>
              <a:buNone/>
              <a:defRPr sz="7200"/>
            </a:pPr>
            <a:r>
              <a:t>Brethren, my heart’s desire and prayer to God for Israel is that they may be saved. </a:t>
            </a:r>
            <a:r>
              <a:rPr b="1" baseline="31000">
                <a:solidFill>
                  <a:srgbClr val="FF0000"/>
                </a:solidFill>
              </a:rPr>
              <a:t>2</a:t>
            </a:r>
            <a:r>
              <a:rPr b="1" baseline="31000"/>
              <a:t> </a:t>
            </a:r>
            <a:r>
              <a:t>For I bear them witness that they have a </a:t>
            </a:r>
            <a:r>
              <a:rPr b="1">
                <a:solidFill>
                  <a:srgbClr val="FF0000"/>
                </a:solidFill>
              </a:rPr>
              <a:t>zeal</a:t>
            </a:r>
            <a:r>
              <a:t> </a:t>
            </a:r>
            <a:r>
              <a:rPr b="1">
                <a:solidFill>
                  <a:srgbClr val="FF0000"/>
                </a:solidFill>
              </a:rPr>
              <a:t>for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God</a:t>
            </a:r>
            <a:r>
              <a:t>, </a:t>
            </a:r>
            <a:r>
              <a:rPr b="1"/>
              <a:t>but not according to </a:t>
            </a:r>
            <a:r>
              <a:rPr b="1">
                <a:solidFill>
                  <a:srgbClr val="0070C0"/>
                </a:solidFill>
              </a:rPr>
              <a:t>knowledge</a:t>
            </a:r>
            <a:r>
              <a:t>. </a:t>
            </a:r>
            <a:r>
              <a:rPr b="1" baseline="31000">
                <a:solidFill>
                  <a:srgbClr val="FF0000"/>
                </a:solidFill>
              </a:rPr>
              <a:t>3</a:t>
            </a:r>
            <a:r>
              <a:rPr b="1" baseline="31000"/>
              <a:t> </a:t>
            </a:r>
            <a:r>
              <a:t>For they being </a:t>
            </a:r>
            <a:r>
              <a:rPr b="1">
                <a:solidFill>
                  <a:srgbClr val="262626"/>
                </a:solidFill>
              </a:rPr>
              <a:t>ignorant</a:t>
            </a:r>
            <a:r>
              <a:t> of </a:t>
            </a:r>
            <a:r>
              <a:rPr b="1">
                <a:solidFill>
                  <a:srgbClr val="00B0F0"/>
                </a:solidFill>
              </a:rPr>
              <a:t>God’s righteousness</a:t>
            </a:r>
            <a:r>
              <a:t>, and seeking to establish their own righteousness, </a:t>
            </a:r>
            <a:r>
              <a:rPr b="1"/>
              <a:t>have not submitted to </a:t>
            </a:r>
            <a:r>
              <a:rPr b="1">
                <a:solidFill>
                  <a:srgbClr val="00B0F0"/>
                </a:solidFill>
              </a:rPr>
              <a:t>the righteousness of God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15:1-28</a:t>
            </a:r>
          </a:p>
        </p:txBody>
      </p:sp>
      <p:sp>
        <p:nvSpPr>
          <p:cNvPr id="204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Your faith will be tested </a:t>
            </a:r>
            <a:r>
              <a:rPr sz="6400">
                <a:solidFill>
                  <a:srgbClr val="FF0000"/>
                </a:solidFill>
              </a:rPr>
              <a:t>15:21-28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1 Peter 1:7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James 1:2-4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Faith comes by hearing the word of Christ, but it is not necessarily proportional to knowledge </a:t>
            </a:r>
            <a:r>
              <a:rPr sz="6400">
                <a:solidFill>
                  <a:srgbClr val="FF0000"/>
                </a:solidFill>
              </a:rPr>
              <a:t>15:21-28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Romans 10:1-3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Miracles are crumbs from the table </a:t>
            </a:r>
            <a:r>
              <a:rPr sz="6400">
                <a:solidFill>
                  <a:srgbClr val="FF0000"/>
                </a:solidFill>
              </a:rPr>
              <a:t>15:26-27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The gospel is the spiritual feast </a:t>
            </a:r>
            <a:r>
              <a:rPr sz="6400">
                <a:solidFill>
                  <a:srgbClr val="FF0000"/>
                </a:solidFill>
              </a:rPr>
              <a:t>John</a:t>
            </a:r>
            <a:r>
              <a:rPr b="0"/>
              <a:t> </a:t>
            </a:r>
            <a:r>
              <a:rPr sz="6400">
                <a:solidFill>
                  <a:srgbClr val="FF0000"/>
                </a:solidFill>
              </a:rPr>
              <a:t>14:12; 6:35</a:t>
            </a:r>
            <a:endParaRPr sz="6400">
              <a:solidFill>
                <a:srgbClr val="FF0000"/>
              </a:solidFill>
            </a:endParaRPr>
          </a:p>
          <a:p>
            <a:pPr algn="ctr">
              <a:buSzTx/>
              <a:buNone/>
              <a:defRPr b="1">
                <a:solidFill>
                  <a:srgbClr val="00B050"/>
                </a:solidFill>
              </a:defRPr>
            </a:pPr>
            <a:r>
              <a:t>COME TO THE FEAST!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1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536191">
              <a:defRPr b="1" sz="6551">
                <a:solidFill>
                  <a:srgbClr val="0070C0"/>
                </a:solidFill>
              </a:defRPr>
            </a:pPr>
            <a:r>
              <a:t>INSTRUCTIONS</a:t>
            </a:r>
            <a:r>
              <a:rPr>
                <a:solidFill>
                  <a:srgbClr val="00D07C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FOR</a:t>
            </a:r>
            <a:r>
              <a:rPr>
                <a:solidFill>
                  <a:srgbClr val="00B0F0"/>
                </a:solidFill>
              </a:rPr>
              <a:t> THE KINGDOM OF HEAVEN</a:t>
            </a:r>
            <a:br>
              <a:rPr>
                <a:solidFill>
                  <a:srgbClr val="00B0F0"/>
                </a:solidFill>
              </a:rPr>
            </a:br>
            <a:r>
              <a:rPr sz="5376">
                <a:solidFill>
                  <a:srgbClr val="00B050"/>
                </a:solidFill>
              </a:rPr>
              <a:t>Part 2 </a:t>
            </a:r>
          </a:p>
        </p:txBody>
      </p:sp>
      <p:sp>
        <p:nvSpPr>
          <p:cNvPr id="174" name="Subtitle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1700"/>
              </a:spcBef>
              <a:defRPr b="1" sz="7200">
                <a:solidFill>
                  <a:srgbClr val="FF0000"/>
                </a:solidFill>
              </a:defRPr>
            </a:lvl1pPr>
          </a:lstStyle>
          <a:p>
            <a:pPr/>
            <a:r>
              <a:t>MATTHEW 15:1-28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77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C00000"/>
                </a:solidFill>
              </a:defRPr>
            </a:pPr>
            <a:r>
              <a:t>Rejection</a:t>
            </a:r>
            <a:r>
              <a:rPr b="0">
                <a:solidFill>
                  <a:srgbClr val="000000"/>
                </a:solidFill>
              </a:rPr>
              <a:t> of </a:t>
            </a:r>
            <a:r>
              <a:rPr>
                <a:solidFill>
                  <a:srgbClr val="00B0F0"/>
                </a:solidFill>
              </a:rPr>
              <a:t>Jesus</a:t>
            </a:r>
            <a:r>
              <a:rPr b="0">
                <a:solidFill>
                  <a:srgbClr val="000000"/>
                </a:solidFill>
              </a:rPr>
              <a:t> by </a:t>
            </a:r>
            <a:r>
              <a:rPr>
                <a:solidFill>
                  <a:srgbClr val="0070C0"/>
                </a:solidFill>
              </a:rPr>
              <a:t>Nazareth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13:53-58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/>
            </a:pPr>
            <a:r>
              <a:t>Execution</a:t>
            </a:r>
            <a:r>
              <a:rPr b="0"/>
              <a:t> of </a:t>
            </a:r>
            <a:r>
              <a:rPr>
                <a:solidFill>
                  <a:srgbClr val="0070C0"/>
                </a:solidFill>
              </a:rPr>
              <a:t>John</a:t>
            </a:r>
            <a:r>
              <a:rPr b="0"/>
              <a:t> </a:t>
            </a:r>
            <a:r>
              <a:rPr>
                <a:solidFill>
                  <a:srgbClr val="0070C0"/>
                </a:solidFill>
              </a:rPr>
              <a:t>the Baptist </a:t>
            </a:r>
            <a:r>
              <a:rPr sz="6400">
                <a:solidFill>
                  <a:srgbClr val="FF0000"/>
                </a:solidFill>
              </a:rPr>
              <a:t>14:1-12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 </a:t>
            </a:r>
            <a:r>
              <a:rPr>
                <a:solidFill>
                  <a:srgbClr val="00B050"/>
                </a:solidFill>
              </a:rPr>
              <a:t>first</a:t>
            </a:r>
            <a:r>
              <a:rPr>
                <a:solidFill>
                  <a:srgbClr val="404040"/>
                </a:solidFill>
              </a:rPr>
              <a:t> misunderstanding </a:t>
            </a:r>
            <a:r>
              <a:rPr sz="6400">
                <a:solidFill>
                  <a:srgbClr val="FF0000"/>
                </a:solidFill>
              </a:rPr>
              <a:t>14:13-36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Feeding</a:t>
            </a:r>
            <a:r>
              <a:rPr b="0">
                <a:solidFill>
                  <a:srgbClr val="000000"/>
                </a:solidFill>
              </a:rPr>
              <a:t> of the </a:t>
            </a:r>
            <a:r>
              <a:t>5000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14:13-21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Walking</a:t>
            </a:r>
            <a:r>
              <a:rPr b="0">
                <a:solidFill>
                  <a:srgbClr val="000000"/>
                </a:solidFill>
              </a:rPr>
              <a:t> on the </a:t>
            </a:r>
            <a:r>
              <a:rPr>
                <a:solidFill>
                  <a:srgbClr val="0070C0"/>
                </a:solidFill>
              </a:rPr>
              <a:t>water</a:t>
            </a:r>
            <a:r>
              <a:rPr b="0">
                <a:solidFill>
                  <a:srgbClr val="000000"/>
                </a:solidFill>
              </a:rPr>
              <a:t> (</a:t>
            </a:r>
            <a:r>
              <a:rPr>
                <a:solidFill>
                  <a:srgbClr val="0070C0"/>
                </a:solidFill>
              </a:rP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doubt</a:t>
            </a:r>
            <a:r>
              <a:rPr b="0">
                <a:solidFill>
                  <a:srgbClr val="000000"/>
                </a:solidFill>
              </a:rPr>
              <a:t>) </a:t>
            </a:r>
            <a:r>
              <a:rPr sz="6400">
                <a:solidFill>
                  <a:srgbClr val="FF0000"/>
                </a:solidFill>
              </a:rPr>
              <a:t>14:22-33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Reception</a:t>
            </a:r>
            <a:r>
              <a:rPr b="0">
                <a:solidFill>
                  <a:srgbClr val="000000"/>
                </a:solidFill>
              </a:rPr>
              <a:t> in </a:t>
            </a:r>
            <a:r>
              <a:rPr>
                <a:solidFill>
                  <a:srgbClr val="0070C0"/>
                </a:solidFill>
              </a:rPr>
              <a:t>Gennesaret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14:34-36</a:t>
            </a:r>
            <a:r>
              <a:rPr b="0">
                <a:solidFill>
                  <a:srgbClr val="000000"/>
                </a:solidFill>
              </a:rPr>
              <a:t>		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80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>
                <a:solidFill>
                  <a:srgbClr val="40404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second</a:t>
            </a:r>
            <a:r>
              <a:rPr>
                <a:solidFill>
                  <a:srgbClr val="404040"/>
                </a:solidFill>
              </a:rPr>
              <a:t> misunderstanding </a:t>
            </a:r>
            <a:r>
              <a:rPr sz="6400">
                <a:solidFill>
                  <a:srgbClr val="FF0000"/>
                </a:solidFill>
              </a:rPr>
              <a:t>15:1-31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Tradition of elders </a:t>
            </a:r>
            <a:r>
              <a:rPr>
                <a:solidFill>
                  <a:srgbClr val="C00000"/>
                </a:solidFill>
              </a:rPr>
              <a:t>dispute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15:1-11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concern</a:t>
            </a:r>
            <a:r>
              <a:rPr b="0">
                <a:solidFill>
                  <a:srgbClr val="000000"/>
                </a:solidFill>
              </a:rPr>
              <a:t> for </a:t>
            </a:r>
            <a:r>
              <a:t>Pharisees </a:t>
            </a:r>
            <a:r>
              <a:rPr sz="6400">
                <a:solidFill>
                  <a:srgbClr val="FF0000"/>
                </a:solidFill>
              </a:rPr>
              <a:t>15:12-14</a:t>
            </a:r>
            <a:r>
              <a:rPr>
                <a:solidFill>
                  <a:srgbClr val="FF0000"/>
                </a:solidFill>
              </a:rPr>
              <a:t> 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request</a:t>
            </a:r>
            <a:r>
              <a:rPr b="0">
                <a:solidFill>
                  <a:srgbClr val="000000"/>
                </a:solidFill>
              </a:rPr>
              <a:t> for </a:t>
            </a:r>
            <a:r>
              <a:t>explanation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15:15-20</a:t>
            </a:r>
            <a:r>
              <a:rPr b="0">
                <a:solidFill>
                  <a:srgbClr val="000000"/>
                </a:solidFill>
              </a:rPr>
              <a:t>	</a:t>
            </a:r>
            <a:endParaRPr sz="5600"/>
          </a:p>
          <a:p>
            <a:pPr>
              <a:spcBef>
                <a:spcPts val="12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Reception</a:t>
            </a:r>
            <a:r>
              <a:rPr b="0">
                <a:solidFill>
                  <a:srgbClr val="000000"/>
                </a:solidFill>
              </a:rPr>
              <a:t> by a </a:t>
            </a:r>
            <a:r>
              <a:rPr>
                <a:solidFill>
                  <a:srgbClr val="FF00FF"/>
                </a:solidFill>
              </a:rPr>
              <a:t>foreigner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15:21-31</a:t>
            </a:r>
            <a:endParaRPr sz="6400">
              <a:solidFill>
                <a:srgbClr val="FF0000"/>
              </a:solidFill>
            </a:endParaRPr>
          </a:p>
          <a:p>
            <a:pPr lvl="1" marL="571500" indent="-114300">
              <a:spcBef>
                <a:spcPts val="12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404040"/>
                </a:solidFill>
              </a:rPr>
              <a:t>misunderstood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F0"/>
                </a:solidFill>
              </a:rPr>
              <a:t>Jesus’</a:t>
            </a:r>
            <a:r>
              <a:rPr>
                <a:solidFill>
                  <a:srgbClr val="FF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reaction </a:t>
            </a:r>
            <a:r>
              <a:rPr sz="6400">
                <a:solidFill>
                  <a:srgbClr val="FF0000"/>
                </a:solidFill>
              </a:rPr>
              <a:t>v.23</a:t>
            </a:r>
            <a:endParaRPr sz="5600"/>
          </a:p>
          <a:p>
            <a:pPr lvl="1" marL="571500" indent="-114300">
              <a:spcBef>
                <a:spcPts val="12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Jesus</a:t>
            </a:r>
            <a:r>
              <a:rPr>
                <a:solidFill>
                  <a:srgbClr val="00B050"/>
                </a:solidFill>
              </a:rPr>
              <a:t> </a:t>
            </a:r>
            <a:r>
              <a:rPr>
                <a:solidFill>
                  <a:srgbClr val="06BEB1"/>
                </a:solidFill>
              </a:rPr>
              <a:t>commended</a:t>
            </a:r>
            <a:r>
              <a:rPr>
                <a:solidFill>
                  <a:srgbClr val="00B050"/>
                </a:solidFill>
              </a:rPr>
              <a:t> </a:t>
            </a:r>
            <a:r>
              <a:rPr>
                <a:solidFill>
                  <a:srgbClr val="FF00FF"/>
                </a:solidFill>
              </a:rPr>
              <a:t>her</a:t>
            </a:r>
            <a:r>
              <a:rPr>
                <a:solidFill>
                  <a:srgbClr val="00B050"/>
                </a:solidFill>
              </a:rPr>
              <a:t> </a:t>
            </a:r>
            <a:r>
              <a:rPr>
                <a:solidFill>
                  <a:srgbClr val="0070C0"/>
                </a:solidFill>
              </a:rPr>
              <a:t>faith </a:t>
            </a:r>
            <a:r>
              <a:rPr sz="6400">
                <a:solidFill>
                  <a:srgbClr val="FF0000"/>
                </a:solidFill>
              </a:rPr>
              <a:t>v.28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15:1-28</a:t>
            </a:r>
          </a:p>
        </p:txBody>
      </p:sp>
      <p:sp>
        <p:nvSpPr>
          <p:cNvPr id="183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Traditions of men are not equal with the word of God </a:t>
            </a:r>
            <a:r>
              <a:rPr sz="6400">
                <a:solidFill>
                  <a:srgbClr val="FF0000"/>
                </a:solidFill>
              </a:rPr>
              <a:t>15:1-9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Traditions of men reflect are heart far from God and His will </a:t>
            </a:r>
            <a:r>
              <a:rPr sz="6400">
                <a:solidFill>
                  <a:srgbClr val="FF0000"/>
                </a:solidFill>
              </a:rPr>
              <a:t>15:8</a:t>
            </a:r>
            <a:r>
              <a:rPr sz="6400"/>
              <a:t> </a:t>
            </a:r>
            <a:r>
              <a:rPr b="0" sz="6400">
                <a:solidFill>
                  <a:srgbClr val="000000"/>
                </a:solidFill>
              </a:rPr>
              <a:t>(</a:t>
            </a:r>
            <a:r>
              <a:rPr sz="6400">
                <a:solidFill>
                  <a:srgbClr val="FF0000"/>
                </a:solidFill>
              </a:rPr>
              <a:t>Isaiah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29:13</a:t>
            </a:r>
            <a:r>
              <a:rPr b="0" sz="6400">
                <a:solidFill>
                  <a:srgbClr val="000000"/>
                </a:solidFill>
              </a:rPr>
              <a:t>)</a:t>
            </a:r>
            <a:endParaRPr b="0" sz="640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Worship is vain if based on man’s ideas and authority </a:t>
            </a:r>
            <a:r>
              <a:rPr sz="6400">
                <a:solidFill>
                  <a:srgbClr val="FF0000"/>
                </a:solidFill>
              </a:rPr>
              <a:t>15:9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God cares more about the heart than the physical condition of man </a:t>
            </a:r>
            <a:r>
              <a:rPr sz="6400">
                <a:solidFill>
                  <a:srgbClr val="FF0000"/>
                </a:solidFill>
              </a:rPr>
              <a:t>15:10-11,15-20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15:1-28</a:t>
            </a:r>
          </a:p>
        </p:txBody>
      </p:sp>
      <p:sp>
        <p:nvSpPr>
          <p:cNvPr id="186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Loyalty to God’s word will offend others </a:t>
            </a:r>
            <a:r>
              <a:rPr sz="6400">
                <a:solidFill>
                  <a:srgbClr val="FF0000"/>
                </a:solidFill>
              </a:rPr>
              <a:t>15:12-14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If you have fellowship with what God has not planted, you will DIE </a:t>
            </a:r>
            <a:r>
              <a:rPr sz="6400">
                <a:solidFill>
                  <a:srgbClr val="FF0000"/>
                </a:solidFill>
              </a:rPr>
              <a:t>15:13-14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All evil words and deeds originate from an evil heart </a:t>
            </a:r>
            <a:r>
              <a:rPr sz="6400">
                <a:solidFill>
                  <a:srgbClr val="FF0000"/>
                </a:solidFill>
              </a:rPr>
              <a:t>15:18-20; 12:34-37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So keep your heart with all diligence </a:t>
            </a:r>
            <a:r>
              <a:rPr sz="6400">
                <a:solidFill>
                  <a:srgbClr val="FF0000"/>
                </a:solidFill>
              </a:rPr>
              <a:t>Proverbs 4:23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15:1-28</a:t>
            </a:r>
          </a:p>
        </p:txBody>
      </p:sp>
      <p:sp>
        <p:nvSpPr>
          <p:cNvPr id="189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Your faith will be tested </a:t>
            </a:r>
            <a:r>
              <a:rPr sz="6400">
                <a:solidFill>
                  <a:srgbClr val="FF0000"/>
                </a:solidFill>
              </a:rPr>
              <a:t>15:21-28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1 Peter 1:7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James 1:2-4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 1"/>
          <p:cNvSpPr txBox="1"/>
          <p:nvPr>
            <p:ph type="title"/>
          </p:nvPr>
        </p:nvSpPr>
        <p:spPr>
          <a:xfrm>
            <a:off x="3962400" y="0"/>
            <a:ext cx="16459200" cy="19812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1 Peter 1:5-7</a:t>
            </a:r>
          </a:p>
        </p:txBody>
      </p:sp>
      <p:sp>
        <p:nvSpPr>
          <p:cNvPr id="192" name="Content Placeholder 2"/>
          <p:cNvSpPr txBox="1"/>
          <p:nvPr>
            <p:ph type="body" idx="1"/>
          </p:nvPr>
        </p:nvSpPr>
        <p:spPr>
          <a:xfrm>
            <a:off x="3505200" y="1828800"/>
            <a:ext cx="17373600" cy="11887200"/>
          </a:xfrm>
          <a:prstGeom prst="rect">
            <a:avLst/>
          </a:prstGeom>
        </p:spPr>
        <p:txBody>
          <a:bodyPr/>
          <a:lstStyle/>
          <a:p>
            <a:pPr indent="-1028700">
              <a:spcBef>
                <a:spcPts val="1700"/>
              </a:spcBef>
              <a:buSzTx/>
              <a:buNone/>
              <a:defRPr sz="7200"/>
            </a:pPr>
            <a:r>
              <a:t>you…are kept by </a:t>
            </a:r>
            <a:r>
              <a:rPr b="1">
                <a:solidFill>
                  <a:srgbClr val="0070C0"/>
                </a:solidFill>
              </a:rPr>
              <a:t>the power </a:t>
            </a:r>
            <a:r>
              <a:rPr b="1">
                <a:solidFill>
                  <a:srgbClr val="00B0F0"/>
                </a:solidFill>
              </a:rPr>
              <a:t>of God </a:t>
            </a:r>
            <a:r>
              <a:rPr b="1">
                <a:solidFill>
                  <a:srgbClr val="00B050"/>
                </a:solidFill>
              </a:rPr>
              <a:t>through</a:t>
            </a:r>
            <a:r>
              <a:rPr b="1"/>
              <a:t> </a:t>
            </a:r>
            <a:r>
              <a:rPr b="1">
                <a:solidFill>
                  <a:srgbClr val="0070C0"/>
                </a:solidFill>
              </a:rPr>
              <a:t>faith</a:t>
            </a:r>
            <a:r>
              <a:rPr b="1"/>
              <a:t> </a:t>
            </a:r>
            <a:r>
              <a:t>for salvation ready to be revealed in the last time. </a:t>
            </a:r>
            <a:r>
              <a:rPr b="1" sz="4800">
                <a:solidFill>
                  <a:srgbClr val="FF0000"/>
                </a:solidFill>
              </a:rPr>
              <a:t>6</a:t>
            </a:r>
            <a:r>
              <a:rPr b="1"/>
              <a:t> </a:t>
            </a:r>
            <a:r>
              <a:rPr b="1">
                <a:solidFill>
                  <a:srgbClr val="00B050"/>
                </a:solidFill>
              </a:rPr>
              <a:t>In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this</a:t>
            </a:r>
            <a:r>
              <a:t> you </a:t>
            </a:r>
            <a:r>
              <a:rPr b="1">
                <a:solidFill>
                  <a:srgbClr val="06BEB1"/>
                </a:solidFill>
              </a:rPr>
              <a:t>greatly rejoice</a:t>
            </a:r>
            <a:r>
              <a:t>, though now for a little while, if need be, you have been grieved by various </a:t>
            </a:r>
            <a:r>
              <a:rPr b="1">
                <a:solidFill>
                  <a:srgbClr val="002060"/>
                </a:solidFill>
              </a:rPr>
              <a:t>trials</a:t>
            </a:r>
            <a:r>
              <a:t>, </a:t>
            </a:r>
            <a:r>
              <a:rPr b="1" sz="4800">
                <a:solidFill>
                  <a:srgbClr val="FF0000"/>
                </a:solidFill>
              </a:rPr>
              <a:t>7</a:t>
            </a:r>
            <a:r>
              <a:rPr b="1"/>
              <a:t> </a:t>
            </a:r>
            <a:r>
              <a:t>that the </a:t>
            </a:r>
            <a:r>
              <a:rPr b="1">
                <a:solidFill>
                  <a:srgbClr val="0070C0"/>
                </a:solidFill>
              </a:rPr>
              <a:t>genuineness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of your faith</a:t>
            </a:r>
            <a:r>
              <a:t>, being </a:t>
            </a:r>
            <a:r>
              <a:rPr b="1">
                <a:solidFill>
                  <a:srgbClr val="0070C0"/>
                </a:solidFill>
              </a:rPr>
              <a:t>much more precious </a:t>
            </a:r>
            <a:r>
              <a:t>than gold that perishes, though it is </a:t>
            </a:r>
            <a:r>
              <a:rPr b="1">
                <a:solidFill>
                  <a:srgbClr val="00B050"/>
                </a:solidFill>
              </a:rPr>
              <a:t>tested</a:t>
            </a:r>
            <a:r>
              <a:t> by fire, may be found to </a:t>
            </a:r>
            <a:r>
              <a:rPr b="1">
                <a:solidFill>
                  <a:srgbClr val="00B0F0"/>
                </a:solidFill>
              </a:rPr>
              <a:t>praise</a:t>
            </a:r>
            <a:r>
              <a:t>, </a:t>
            </a:r>
            <a:r>
              <a:rPr b="1">
                <a:solidFill>
                  <a:srgbClr val="00B0F0"/>
                </a:solidFill>
              </a:rPr>
              <a:t>honor</a:t>
            </a:r>
            <a:r>
              <a:t>, and </a:t>
            </a:r>
            <a:r>
              <a:rPr b="1">
                <a:solidFill>
                  <a:srgbClr val="00B0F0"/>
                </a:solidFill>
              </a:rPr>
              <a:t>glory</a:t>
            </a:r>
            <a:r>
              <a:t> at </a:t>
            </a:r>
            <a:r>
              <a:rPr b="1">
                <a:solidFill>
                  <a:srgbClr val="00B0F0"/>
                </a:solidFill>
              </a:rPr>
              <a:t>the revelation of Jesus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Christ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1"/>
          <p:cNvSpPr txBox="1"/>
          <p:nvPr>
            <p:ph type="title"/>
          </p:nvPr>
        </p:nvSpPr>
        <p:spPr>
          <a:xfrm>
            <a:off x="3962400" y="0"/>
            <a:ext cx="16459200" cy="19812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James 1:2-4,12</a:t>
            </a:r>
          </a:p>
        </p:txBody>
      </p:sp>
      <p:sp>
        <p:nvSpPr>
          <p:cNvPr id="195" name="Content Placeholder 2"/>
          <p:cNvSpPr txBox="1"/>
          <p:nvPr>
            <p:ph type="body" idx="1"/>
          </p:nvPr>
        </p:nvSpPr>
        <p:spPr>
          <a:xfrm>
            <a:off x="3505200" y="1828800"/>
            <a:ext cx="17373600" cy="11887200"/>
          </a:xfrm>
          <a:prstGeom prst="rect">
            <a:avLst/>
          </a:prstGeom>
        </p:spPr>
        <p:txBody>
          <a:bodyPr/>
          <a:lstStyle/>
          <a:p>
            <a:pPr indent="-1028700">
              <a:spcBef>
                <a:spcPts val="1700"/>
              </a:spcBef>
              <a:buSzTx/>
              <a:buNone/>
              <a:defRPr sz="7200"/>
            </a:pPr>
            <a:r>
              <a:t>My brethren, count it </a:t>
            </a:r>
            <a:r>
              <a:rPr b="1">
                <a:solidFill>
                  <a:srgbClr val="00B050"/>
                </a:solidFill>
              </a:rPr>
              <a:t>all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joy</a:t>
            </a:r>
            <a:r>
              <a:t> when you fall into various </a:t>
            </a:r>
            <a:r>
              <a:rPr b="1">
                <a:solidFill>
                  <a:srgbClr val="C00000"/>
                </a:solidFill>
              </a:rPr>
              <a:t>trials</a:t>
            </a:r>
            <a:r>
              <a:t>, knowing that the </a:t>
            </a:r>
            <a:r>
              <a:rPr b="1">
                <a:solidFill>
                  <a:srgbClr val="06BEB1"/>
                </a:solidFill>
              </a:rPr>
              <a:t>testing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of your faith</a:t>
            </a:r>
            <a:r>
              <a:t> </a:t>
            </a:r>
            <a:r>
              <a:rPr b="1">
                <a:solidFill>
                  <a:srgbClr val="06BEB1"/>
                </a:solidFill>
              </a:rPr>
              <a:t>produces</a:t>
            </a:r>
            <a:r>
              <a:t> </a:t>
            </a:r>
            <a:r>
              <a:rPr b="1">
                <a:solidFill>
                  <a:srgbClr val="002060"/>
                </a:solidFill>
              </a:rPr>
              <a:t>patience</a:t>
            </a:r>
            <a:r>
              <a:t>. But let </a:t>
            </a:r>
            <a:r>
              <a:rPr b="1">
                <a:solidFill>
                  <a:srgbClr val="002060"/>
                </a:solidFill>
              </a:rPr>
              <a:t>patience</a:t>
            </a:r>
            <a:r>
              <a:t> have </a:t>
            </a:r>
            <a:r>
              <a:rPr b="1">
                <a:solidFill>
                  <a:srgbClr val="002060"/>
                </a:solidFill>
              </a:rPr>
              <a:t>its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perfect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work</a:t>
            </a:r>
            <a:r>
              <a:t>, that you may be perfect and complete, lacking nothing.</a:t>
            </a:r>
          </a:p>
          <a:p>
            <a:pPr indent="-10287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Blessed</a:t>
            </a:r>
            <a:r>
              <a:rPr b="0">
                <a:solidFill>
                  <a:srgbClr val="000000"/>
                </a:solidFill>
              </a:rPr>
              <a:t> </a:t>
            </a:r>
            <a:r>
              <a:rPr b="0" i="1">
                <a:solidFill>
                  <a:srgbClr val="000000"/>
                </a:solidFill>
              </a:rPr>
              <a:t>is</a:t>
            </a:r>
            <a:r>
              <a:rPr b="0">
                <a:solidFill>
                  <a:srgbClr val="000000"/>
                </a:solidFill>
              </a:rPr>
              <a:t> the man who </a:t>
            </a:r>
            <a:r>
              <a:rPr>
                <a:solidFill>
                  <a:srgbClr val="002060"/>
                </a:solidFill>
              </a:rPr>
              <a:t>endures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C00000"/>
                </a:solidFill>
              </a:rPr>
              <a:t>temptation</a:t>
            </a:r>
            <a:r>
              <a:rPr b="0">
                <a:solidFill>
                  <a:srgbClr val="000000"/>
                </a:solidFill>
              </a:rPr>
              <a:t>; for </a:t>
            </a:r>
            <a:r>
              <a:rPr>
                <a:solidFill>
                  <a:srgbClr val="00B050"/>
                </a:solidFill>
              </a:rPr>
              <a:t>when</a:t>
            </a:r>
            <a:r>
              <a:rPr b="0">
                <a:solidFill>
                  <a:srgbClr val="000000"/>
                </a:solidFill>
              </a:rPr>
              <a:t> he </a:t>
            </a:r>
            <a:r>
              <a:rPr>
                <a:solidFill>
                  <a:srgbClr val="06BEB1"/>
                </a:solidFill>
              </a:rPr>
              <a:t>has been approved</a:t>
            </a:r>
            <a:r>
              <a:rPr b="0">
                <a:solidFill>
                  <a:srgbClr val="000000"/>
                </a:solidFill>
              </a:rPr>
              <a:t>, he </a:t>
            </a:r>
            <a:r>
              <a:rPr>
                <a:solidFill>
                  <a:srgbClr val="06BEB1"/>
                </a:solidFill>
              </a:rPr>
              <a:t>will receive</a:t>
            </a:r>
            <a:r>
              <a:rPr b="0">
                <a:solidFill>
                  <a:srgbClr val="000000"/>
                </a:solidFill>
              </a:rPr>
              <a:t> the crown of life which </a:t>
            </a:r>
            <a:r>
              <a:t>the Lord </a:t>
            </a:r>
            <a:r>
              <a:rPr>
                <a:solidFill>
                  <a:srgbClr val="06BEB1"/>
                </a:solidFill>
              </a:rPr>
              <a:t>has promised</a:t>
            </a:r>
            <a:r>
              <a:rPr b="0">
                <a:solidFill>
                  <a:srgbClr val="000000"/>
                </a:solidFill>
              </a:rPr>
              <a:t> to those who </a:t>
            </a:r>
            <a:r>
              <a:rPr>
                <a:solidFill>
                  <a:srgbClr val="06BEB1"/>
                </a:solidFill>
              </a:rPr>
              <a:t>love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Him</a:t>
            </a:r>
            <a:r>
              <a:rPr b="0">
                <a:solidFill>
                  <a:srgbClr val="000000"/>
                </a:solidFill>
              </a:rPr>
              <a:t>.</a:t>
            </a:r>
            <a:endParaRPr b="0">
              <a:solidFill>
                <a:srgbClr val="000000"/>
              </a:solidFill>
            </a:endParaRPr>
          </a:p>
          <a:p>
            <a:pPr indent="-10287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Faith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>
                <a:solidFill>
                  <a:srgbClr val="06BEB1"/>
                </a:solidFill>
              </a:rPr>
              <a:t>Tested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>
                <a:solidFill>
                  <a:srgbClr val="06BEB1"/>
                </a:solidFill>
              </a:rPr>
              <a:t>Approved</a:t>
            </a:r>
            <a:r>
              <a:rPr b="0">
                <a:solidFill>
                  <a:srgbClr val="000000"/>
                </a:solidFill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>
                <a:solidFill>
                  <a:srgbClr val="00B0F0"/>
                </a:solidFill>
              </a:rPr>
              <a:t>Rewarded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5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