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59" name="Shape 159"/>
          <p:cNvSpPr/>
          <p:nvPr>
            <p:ph type="sldImg"/>
          </p:nvPr>
        </p:nvSpPr>
        <p:spPr>
          <a:xfrm>
            <a:off x="1143000" y="685800"/>
            <a:ext cx="4572000" cy="3429000"/>
          </a:xfrm>
          <a:prstGeom prst="rect">
            <a:avLst/>
          </a:prstGeom>
        </p:spPr>
        <p:txBody>
          <a:bodyPr/>
          <a:lstStyle/>
          <a:p>
            <a:pPr/>
          </a:p>
        </p:txBody>
      </p:sp>
      <p:sp>
        <p:nvSpPr>
          <p:cNvPr id="160" name="Shape 16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sp>
        <p:nvSpPr>
          <p:cNvPr id="142" name="Title Text"/>
          <p:cNvSpPr txBox="1"/>
          <p:nvPr>
            <p:ph type="title"/>
          </p:nvPr>
        </p:nvSpPr>
        <p:spPr>
          <a:xfrm>
            <a:off x="3962400" y="549276"/>
            <a:ext cx="16459200" cy="2286001"/>
          </a:xfrm>
          <a:prstGeom prst="rect">
            <a:avLst/>
          </a:prstGeom>
        </p:spPr>
        <p:txBody>
          <a:bodyPr lIns="91439" tIns="91439" rIns="91439" bIns="91439"/>
          <a:lstStyle>
            <a:lvl1pPr defTabSz="1828800">
              <a:defRPr cap="none" sz="8800">
                <a:solidFill>
                  <a:srgbClr val="000000"/>
                </a:solidFill>
                <a:latin typeface="Calibri"/>
                <a:ea typeface="Calibri"/>
                <a:cs typeface="Calibri"/>
                <a:sym typeface="Calibri"/>
              </a:defRPr>
            </a:lvl1pPr>
          </a:lstStyle>
          <a:p>
            <a:pPr/>
            <a:r>
              <a:t>Title Text</a:t>
            </a:r>
          </a:p>
        </p:txBody>
      </p:sp>
      <p:sp>
        <p:nvSpPr>
          <p:cNvPr id="143" name="Body Level One…"/>
          <p:cNvSpPr txBox="1"/>
          <p:nvPr>
            <p:ph type="body" idx="1"/>
          </p:nvPr>
        </p:nvSpPr>
        <p:spPr>
          <a:xfrm>
            <a:off x="3962400" y="3200400"/>
            <a:ext cx="16459200" cy="9051926"/>
          </a:xfrm>
          <a:prstGeom prst="rect">
            <a:avLst/>
          </a:prstGeom>
        </p:spPr>
        <p:txBody>
          <a:bodyPr lIns="91439" tIns="91439" rIns="91439" bIns="91439" anchor="t"/>
          <a:lstStyle>
            <a:lvl1pPr marL="685800" indent="-685800" defTabSz="1828800">
              <a:spcBef>
                <a:spcPts val="1500"/>
              </a:spcBef>
              <a:buSzPct val="100000"/>
              <a:buFont typeface="Arial"/>
              <a:defRPr sz="6400">
                <a:solidFill>
                  <a:srgbClr val="000000"/>
                </a:solidFill>
                <a:latin typeface="Calibri"/>
                <a:ea typeface="Calibri"/>
                <a:cs typeface="Calibri"/>
                <a:sym typeface="Calibri"/>
              </a:defRPr>
            </a:lvl1pPr>
            <a:lvl2pPr marL="1110342" indent="-653142" defTabSz="1828800">
              <a:spcBef>
                <a:spcPts val="1500"/>
              </a:spcBef>
              <a:buSzPct val="100000"/>
              <a:buFont typeface="Arial"/>
              <a:buChar char="–"/>
              <a:defRPr sz="6400">
                <a:solidFill>
                  <a:srgbClr val="000000"/>
                </a:solidFill>
                <a:latin typeface="Calibri"/>
                <a:ea typeface="Calibri"/>
                <a:cs typeface="Calibri"/>
                <a:sym typeface="Calibri"/>
              </a:defRPr>
            </a:lvl2pPr>
            <a:lvl3pPr marL="1524000" indent="-609600" defTabSz="1828800">
              <a:spcBef>
                <a:spcPts val="1500"/>
              </a:spcBef>
              <a:buSzPct val="100000"/>
              <a:buFont typeface="Arial"/>
              <a:defRPr sz="6400">
                <a:solidFill>
                  <a:srgbClr val="000000"/>
                </a:solidFill>
                <a:latin typeface="Calibri"/>
                <a:ea typeface="Calibri"/>
                <a:cs typeface="Calibri"/>
                <a:sym typeface="Calibri"/>
              </a:defRPr>
            </a:lvl3pPr>
            <a:lvl4pPr marL="2103120" indent="-731520" defTabSz="1828800">
              <a:spcBef>
                <a:spcPts val="1500"/>
              </a:spcBef>
              <a:buSzPct val="100000"/>
              <a:buFont typeface="Arial"/>
              <a:buChar char="–"/>
              <a:defRPr sz="6400">
                <a:solidFill>
                  <a:srgbClr val="000000"/>
                </a:solidFill>
                <a:latin typeface="Calibri"/>
                <a:ea typeface="Calibri"/>
                <a:cs typeface="Calibri"/>
                <a:sym typeface="Calibri"/>
              </a:defRPr>
            </a:lvl4pPr>
            <a:lvl5pPr marL="2560320" indent="-731520" defTabSz="1828800">
              <a:spcBef>
                <a:spcPts val="1500"/>
              </a:spcBef>
              <a:buSzPct val="100000"/>
              <a:buFont typeface="Arial"/>
              <a:buChar char="»"/>
              <a:defRPr sz="6400">
                <a:solidFill>
                  <a:srgbClr val="000000"/>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44" name="Slide Number"/>
          <p:cNvSpPr txBox="1"/>
          <p:nvPr>
            <p:ph type="sldNum" sz="quarter" idx="2"/>
          </p:nvPr>
        </p:nvSpPr>
        <p:spPr>
          <a:xfrm>
            <a:off x="19917052" y="12835870"/>
            <a:ext cx="504548" cy="483910"/>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sp>
        <p:nvSpPr>
          <p:cNvPr id="151" name="Title Text"/>
          <p:cNvSpPr txBox="1"/>
          <p:nvPr>
            <p:ph type="title"/>
          </p:nvPr>
        </p:nvSpPr>
        <p:spPr>
          <a:xfrm>
            <a:off x="4419600" y="4260850"/>
            <a:ext cx="15544800" cy="2940050"/>
          </a:xfrm>
          <a:prstGeom prst="rect">
            <a:avLst/>
          </a:prstGeom>
        </p:spPr>
        <p:txBody>
          <a:bodyPr lIns="91439" tIns="91439" rIns="91439" bIns="91439"/>
          <a:lstStyle>
            <a:lvl1pPr defTabSz="1828800">
              <a:defRPr cap="none" sz="8800">
                <a:solidFill>
                  <a:srgbClr val="000000"/>
                </a:solidFill>
                <a:latin typeface="Calibri"/>
                <a:ea typeface="Calibri"/>
                <a:cs typeface="Calibri"/>
                <a:sym typeface="Calibri"/>
              </a:defRPr>
            </a:lvl1pPr>
          </a:lstStyle>
          <a:p>
            <a:pPr/>
            <a:r>
              <a:t>Title Text</a:t>
            </a:r>
          </a:p>
        </p:txBody>
      </p:sp>
      <p:sp>
        <p:nvSpPr>
          <p:cNvPr id="152" name="Body Level One…"/>
          <p:cNvSpPr txBox="1"/>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spcBef>
                <a:spcPts val="1500"/>
              </a:spcBef>
              <a:buSzTx/>
              <a:buNone/>
              <a:defRPr sz="6400">
                <a:solidFill>
                  <a:srgbClr val="888888"/>
                </a:solidFill>
                <a:latin typeface="Calibri"/>
                <a:ea typeface="Calibri"/>
                <a:cs typeface="Calibri"/>
                <a:sym typeface="Calibri"/>
              </a:defRPr>
            </a:lvl1pPr>
            <a:lvl2pPr marL="0" indent="457200" algn="ctr" defTabSz="1828800">
              <a:spcBef>
                <a:spcPts val="1500"/>
              </a:spcBef>
              <a:buSzTx/>
              <a:buNone/>
              <a:defRPr sz="6400">
                <a:solidFill>
                  <a:srgbClr val="888888"/>
                </a:solidFill>
                <a:latin typeface="Calibri"/>
                <a:ea typeface="Calibri"/>
                <a:cs typeface="Calibri"/>
                <a:sym typeface="Calibri"/>
              </a:defRPr>
            </a:lvl2pPr>
            <a:lvl3pPr marL="0" indent="914400" algn="ctr" defTabSz="1828800">
              <a:spcBef>
                <a:spcPts val="1500"/>
              </a:spcBef>
              <a:buSzTx/>
              <a:buNone/>
              <a:defRPr sz="6400">
                <a:solidFill>
                  <a:srgbClr val="888888"/>
                </a:solidFill>
                <a:latin typeface="Calibri"/>
                <a:ea typeface="Calibri"/>
                <a:cs typeface="Calibri"/>
                <a:sym typeface="Calibri"/>
              </a:defRPr>
            </a:lvl3pPr>
            <a:lvl4pPr marL="0" indent="1371600" algn="ctr" defTabSz="1828800">
              <a:spcBef>
                <a:spcPts val="1500"/>
              </a:spcBef>
              <a:buSzTx/>
              <a:buNone/>
              <a:defRPr sz="6400">
                <a:solidFill>
                  <a:srgbClr val="888888"/>
                </a:solidFill>
                <a:latin typeface="Calibri"/>
                <a:ea typeface="Calibri"/>
                <a:cs typeface="Calibri"/>
                <a:sym typeface="Calibri"/>
              </a:defRPr>
            </a:lvl4pPr>
            <a:lvl5pPr marL="0" indent="1828800" algn="ctr" defTabSz="1828800">
              <a:spcBef>
                <a:spcPts val="1500"/>
              </a:spcBef>
              <a:buSzTx/>
              <a:buNone/>
              <a:defRPr sz="6400">
                <a:solidFill>
                  <a:srgbClr val="888888"/>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53" name="Slide Number"/>
          <p:cNvSpPr txBox="1"/>
          <p:nvPr>
            <p:ph type="sldNum" sz="quarter" idx="2"/>
          </p:nvPr>
        </p:nvSpPr>
        <p:spPr>
          <a:xfrm>
            <a:off x="19917052" y="12835870"/>
            <a:ext cx="504548" cy="483910"/>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eg"/><Relationship Id="rId3" Type="http://schemas.openxmlformats.org/officeDocument/2006/relationships/hyperlink" Target="https://www.w65stchurchofchrist.com" TargetMode="Externa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Title 1"/>
          <p:cNvSpPr txBox="1"/>
          <p:nvPr>
            <p:ph type="title"/>
          </p:nvPr>
        </p:nvSpPr>
        <p:spPr>
          <a:prstGeom prst="rect">
            <a:avLst/>
          </a:prstGeom>
        </p:spPr>
        <p:txBody>
          <a:bodyPr/>
          <a:lstStyle/>
          <a:p>
            <a:pPr>
              <a:defRPr b="1">
                <a:solidFill>
                  <a:srgbClr val="C00000"/>
                </a:solidFill>
              </a:defRPr>
            </a:pPr>
            <a:r>
              <a:t>INTRANSIGENCE</a:t>
            </a:r>
            <a:r>
              <a:rPr>
                <a:solidFill>
                  <a:srgbClr val="00D07C"/>
                </a:solidFill>
              </a:rPr>
              <a:t> </a:t>
            </a:r>
            <a:r>
              <a:rPr>
                <a:solidFill>
                  <a:srgbClr val="00B050"/>
                </a:solidFill>
              </a:rPr>
              <a:t>AGAINST</a:t>
            </a:r>
            <a:r>
              <a:rPr>
                <a:solidFill>
                  <a:srgbClr val="00B0F0"/>
                </a:solidFill>
              </a:rPr>
              <a:t> THE KINGDOM OF HEAVEN</a:t>
            </a:r>
            <a:r>
              <a:rPr>
                <a:solidFill>
                  <a:srgbClr val="0070C0"/>
                </a:solidFill>
              </a:rPr>
              <a:t> </a:t>
            </a:r>
          </a:p>
        </p:txBody>
      </p:sp>
      <p:sp>
        <p:nvSpPr>
          <p:cNvPr id="163" name="Subtitle 2"/>
          <p:cNvSpPr txBox="1"/>
          <p:nvPr>
            <p:ph type="body" sz="quarter" idx="1"/>
          </p:nvPr>
        </p:nvSpPr>
        <p:spPr>
          <a:prstGeom prst="rect">
            <a:avLst/>
          </a:prstGeom>
        </p:spPr>
        <p:txBody>
          <a:bodyPr/>
          <a:lstStyle>
            <a:lvl1pPr>
              <a:spcBef>
                <a:spcPts val="1700"/>
              </a:spcBef>
              <a:defRPr b="1" sz="7200">
                <a:solidFill>
                  <a:srgbClr val="FF0000"/>
                </a:solidFill>
              </a:defRPr>
            </a:lvl1pPr>
          </a:lstStyle>
          <a:p>
            <a:pPr/>
            <a:r>
              <a:t>MATTHEW 19-22</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Title 1"/>
          <p:cNvSpPr txBox="1"/>
          <p:nvPr>
            <p:ph type="title"/>
          </p:nvPr>
        </p:nvSpPr>
        <p:spPr>
          <a:xfrm>
            <a:off x="3962400" y="0"/>
            <a:ext cx="16459200" cy="1981200"/>
          </a:xfrm>
          <a:prstGeom prst="rect">
            <a:avLst/>
          </a:prstGeom>
        </p:spPr>
        <p:txBody>
          <a:bodyPr/>
          <a:lstStyle/>
          <a:p>
            <a:pPr>
              <a:defRPr b="1" sz="8000">
                <a:solidFill>
                  <a:srgbClr val="00B050"/>
                </a:solidFill>
              </a:defRPr>
            </a:pPr>
            <a:r>
              <a:t>Lessons from </a:t>
            </a:r>
            <a:r>
              <a:rPr>
                <a:solidFill>
                  <a:srgbClr val="FF0000"/>
                </a:solidFill>
              </a:rPr>
              <a:t>Matt. 19:1-20:34</a:t>
            </a:r>
          </a:p>
        </p:txBody>
      </p:sp>
      <p:sp>
        <p:nvSpPr>
          <p:cNvPr id="190" name="Content Placeholder 2"/>
          <p:cNvSpPr txBox="1"/>
          <p:nvPr>
            <p:ph type="body" idx="1"/>
          </p:nvPr>
        </p:nvSpPr>
        <p:spPr>
          <a:xfrm>
            <a:off x="3657600" y="1981200"/>
            <a:ext cx="17068800" cy="11734800"/>
          </a:xfrm>
          <a:prstGeom prst="rect">
            <a:avLst/>
          </a:prstGeom>
        </p:spPr>
        <p:txBody>
          <a:bodyPr/>
          <a:lstStyle/>
          <a:p>
            <a:pPr>
              <a:spcBef>
                <a:spcPts val="1700"/>
              </a:spcBef>
              <a:buSzTx/>
              <a:buNone/>
              <a:defRPr b="1" sz="7200">
                <a:solidFill>
                  <a:srgbClr val="00B050"/>
                </a:solidFill>
              </a:defRPr>
            </a:pPr>
            <a:r>
              <a:t>Some people ask questions about scripture because of evil motives </a:t>
            </a:r>
            <a:r>
              <a:rPr sz="6400">
                <a:solidFill>
                  <a:srgbClr val="FF0000"/>
                </a:solidFill>
              </a:rPr>
              <a:t>v.3</a:t>
            </a:r>
            <a:endParaRPr sz="6400">
              <a:solidFill>
                <a:srgbClr val="FF0000"/>
              </a:solidFill>
            </a:endParaRPr>
          </a:p>
          <a:p>
            <a:pPr>
              <a:spcBef>
                <a:spcPts val="1700"/>
              </a:spcBef>
              <a:buSzTx/>
              <a:buNone/>
              <a:defRPr b="1" sz="7200">
                <a:solidFill>
                  <a:srgbClr val="00B050"/>
                </a:solidFill>
              </a:defRPr>
            </a:pPr>
            <a:r>
              <a:t>Some teaching in the Old Testament is about universal principles </a:t>
            </a:r>
            <a:r>
              <a:rPr sz="6400">
                <a:solidFill>
                  <a:srgbClr val="FF0000"/>
                </a:solidFill>
              </a:rPr>
              <a:t>v.3-5</a:t>
            </a:r>
            <a:r>
              <a:rPr b="0" sz="6400">
                <a:solidFill>
                  <a:srgbClr val="000000"/>
                </a:solidFill>
              </a:rPr>
              <a:t>;</a:t>
            </a:r>
            <a:r>
              <a:rPr sz="6400">
                <a:solidFill>
                  <a:srgbClr val="FF0000"/>
                </a:solidFill>
              </a:rPr>
              <a:t> Gen. 1:26-27; 2:24</a:t>
            </a:r>
            <a:endParaRPr sz="6400">
              <a:solidFill>
                <a:srgbClr val="FF0000"/>
              </a:solidFill>
            </a:endParaRPr>
          </a:p>
          <a:p>
            <a:pPr>
              <a:spcBef>
                <a:spcPts val="1700"/>
              </a:spcBef>
              <a:buSzTx/>
              <a:buNone/>
              <a:defRPr b="1" sz="7200">
                <a:solidFill>
                  <a:srgbClr val="00B050"/>
                </a:solidFill>
              </a:defRPr>
            </a:pPr>
            <a:r>
              <a:t>God allowed some iniquity to continue even if it was contrary to His will </a:t>
            </a:r>
            <a:r>
              <a:rPr sz="6400">
                <a:solidFill>
                  <a:srgbClr val="FF0000"/>
                </a:solidFill>
              </a:rPr>
              <a:t>v.8</a:t>
            </a:r>
            <a:r>
              <a:rPr b="0" sz="6400">
                <a:solidFill>
                  <a:srgbClr val="000000"/>
                </a:solidFill>
              </a:rPr>
              <a:t>;</a:t>
            </a:r>
            <a:r>
              <a:rPr sz="6400">
                <a:solidFill>
                  <a:srgbClr val="FF0000"/>
                </a:solidFill>
              </a:rPr>
              <a:t> Acts 17:30</a:t>
            </a:r>
            <a:endParaRPr sz="6400">
              <a:solidFill>
                <a:srgbClr val="FF0000"/>
              </a:solidFill>
            </a:endParaRPr>
          </a:p>
          <a:p>
            <a:pPr>
              <a:spcBef>
                <a:spcPts val="1700"/>
              </a:spcBef>
              <a:buSzTx/>
              <a:buNone/>
              <a:defRPr b="1" sz="7200">
                <a:solidFill>
                  <a:srgbClr val="00B050"/>
                </a:solidFill>
              </a:defRPr>
            </a:pPr>
            <a:r>
              <a:t>Divorce and marriage to another person is adultery (with one exception) </a:t>
            </a:r>
            <a:r>
              <a:rPr sz="6400">
                <a:solidFill>
                  <a:srgbClr val="FF0000"/>
                </a:solidFill>
              </a:rPr>
              <a:t>v.9; 5:27-32</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9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0">
                                            <p:txEl>
                                              <p:pRg st="2" end="2"/>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19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90"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Title 1"/>
          <p:cNvSpPr txBox="1"/>
          <p:nvPr>
            <p:ph type="title"/>
          </p:nvPr>
        </p:nvSpPr>
        <p:spPr>
          <a:xfrm>
            <a:off x="3962400" y="0"/>
            <a:ext cx="16459200" cy="1981200"/>
          </a:xfrm>
          <a:prstGeom prst="rect">
            <a:avLst/>
          </a:prstGeom>
        </p:spPr>
        <p:txBody>
          <a:bodyPr/>
          <a:lstStyle>
            <a:lvl1pPr>
              <a:defRPr b="1" sz="8000">
                <a:solidFill>
                  <a:srgbClr val="FF0000"/>
                </a:solidFill>
              </a:defRPr>
            </a:lvl1pPr>
          </a:lstStyle>
          <a:p>
            <a:pPr/>
            <a:r>
              <a:t>Matthew 5:31-32</a:t>
            </a:r>
          </a:p>
        </p:txBody>
      </p:sp>
      <p:sp>
        <p:nvSpPr>
          <p:cNvPr id="193" name="Content Placeholder 2"/>
          <p:cNvSpPr txBox="1"/>
          <p:nvPr>
            <p:ph type="body" idx="1"/>
          </p:nvPr>
        </p:nvSpPr>
        <p:spPr>
          <a:xfrm>
            <a:off x="3505200" y="1828800"/>
            <a:ext cx="17373600" cy="11887200"/>
          </a:xfrm>
          <a:prstGeom prst="rect">
            <a:avLst/>
          </a:prstGeom>
        </p:spPr>
        <p:txBody>
          <a:bodyPr/>
          <a:lstStyle/>
          <a:p>
            <a:pPr indent="-1028700">
              <a:spcBef>
                <a:spcPts val="0"/>
              </a:spcBef>
              <a:buSzTx/>
              <a:buNone/>
            </a:pPr>
            <a:r>
              <a:t>	</a:t>
            </a:r>
            <a:r>
              <a:rPr sz="7200"/>
              <a:t> “Furthermore it has been said, ‘Whoever divorces his wife, let him give her a certificate of divorce.’ But I say to you that whoever divorces his wife for any reason except sexual immorality causes her to commit adultery; and whoever marries a woman who is divorced commits adultery.”</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Title 1"/>
          <p:cNvSpPr txBox="1"/>
          <p:nvPr>
            <p:ph type="title"/>
          </p:nvPr>
        </p:nvSpPr>
        <p:spPr>
          <a:xfrm>
            <a:off x="3962400" y="0"/>
            <a:ext cx="16459200" cy="1676400"/>
          </a:xfrm>
          <a:prstGeom prst="rect">
            <a:avLst/>
          </a:prstGeom>
        </p:spPr>
        <p:txBody>
          <a:bodyPr/>
          <a:lstStyle/>
          <a:p>
            <a:pPr>
              <a:defRPr b="1" sz="8000">
                <a:solidFill>
                  <a:srgbClr val="00B050"/>
                </a:solidFill>
              </a:defRPr>
            </a:pPr>
            <a:r>
              <a:t>Lessons from </a:t>
            </a:r>
            <a:r>
              <a:rPr>
                <a:solidFill>
                  <a:srgbClr val="FF0000"/>
                </a:solidFill>
              </a:rPr>
              <a:t>Matt. 19:1-15</a:t>
            </a:r>
          </a:p>
        </p:txBody>
      </p:sp>
      <p:sp>
        <p:nvSpPr>
          <p:cNvPr id="196" name="Content Placeholder 2"/>
          <p:cNvSpPr txBox="1"/>
          <p:nvPr>
            <p:ph type="body" idx="1"/>
          </p:nvPr>
        </p:nvSpPr>
        <p:spPr>
          <a:xfrm>
            <a:off x="3657600" y="1676400"/>
            <a:ext cx="17068800" cy="12039600"/>
          </a:xfrm>
          <a:prstGeom prst="rect">
            <a:avLst/>
          </a:prstGeom>
        </p:spPr>
        <p:txBody>
          <a:bodyPr/>
          <a:lstStyle/>
          <a:p>
            <a:pPr>
              <a:lnSpc>
                <a:spcPct val="90000"/>
              </a:lnSpc>
              <a:spcBef>
                <a:spcPts val="1600"/>
              </a:spcBef>
              <a:buSzTx/>
              <a:buNone/>
              <a:defRPr b="1" sz="6800">
                <a:solidFill>
                  <a:srgbClr val="00B050"/>
                </a:solidFill>
              </a:defRPr>
            </a:pPr>
            <a:r>
              <a:t>The teaching of Jesus was so strict that even His disciples said it is better not to marry </a:t>
            </a:r>
            <a:r>
              <a:rPr sz="6400">
                <a:solidFill>
                  <a:srgbClr val="FF0000"/>
                </a:solidFill>
              </a:rPr>
              <a:t>v.10</a:t>
            </a:r>
            <a:endParaRPr sz="6400">
              <a:solidFill>
                <a:srgbClr val="FF0000"/>
              </a:solidFill>
            </a:endParaRPr>
          </a:p>
          <a:p>
            <a:pPr>
              <a:lnSpc>
                <a:spcPct val="90000"/>
              </a:lnSpc>
              <a:spcBef>
                <a:spcPts val="1600"/>
              </a:spcBef>
              <a:buSzTx/>
              <a:buNone/>
              <a:defRPr b="1" sz="6800">
                <a:solidFill>
                  <a:srgbClr val="00B050"/>
                </a:solidFill>
              </a:defRPr>
            </a:pPr>
            <a:r>
              <a:t>Jesus did not compromise or “repackage” His message  to win more followers </a:t>
            </a:r>
            <a:r>
              <a:rPr sz="6400">
                <a:solidFill>
                  <a:srgbClr val="FF0000"/>
                </a:solidFill>
              </a:rPr>
              <a:t>v.11-12; 5:27-30</a:t>
            </a:r>
            <a:endParaRPr sz="6400">
              <a:solidFill>
                <a:srgbClr val="FF0000"/>
              </a:solidFill>
            </a:endParaRPr>
          </a:p>
          <a:p>
            <a:pPr>
              <a:lnSpc>
                <a:spcPct val="90000"/>
              </a:lnSpc>
              <a:spcBef>
                <a:spcPts val="1600"/>
              </a:spcBef>
              <a:buSzTx/>
              <a:buNone/>
              <a:defRPr b="1" sz="6800">
                <a:solidFill>
                  <a:srgbClr val="FFFFFF"/>
                </a:solidFill>
              </a:defRPr>
            </a:pPr>
            <a:r>
              <a:t>After talking about His personal sacrifice for everyone, the disciples still misunderstood the kingdom of heaven </a:t>
            </a:r>
            <a:r>
              <a:rPr sz="6400"/>
              <a:t>v.13-15; Mark 10:13-16</a:t>
            </a:r>
            <a:endParaRPr sz="6400"/>
          </a:p>
          <a:p>
            <a:pPr>
              <a:lnSpc>
                <a:spcPct val="90000"/>
              </a:lnSpc>
              <a:spcBef>
                <a:spcPts val="1600"/>
              </a:spcBef>
              <a:buSzTx/>
              <a:buNone/>
              <a:defRPr b="1" sz="6800">
                <a:solidFill>
                  <a:srgbClr val="FFFFFF"/>
                </a:solidFill>
              </a:defRPr>
            </a:pPr>
            <a:r>
              <a:t>Jesus is willing to receive the humble </a:t>
            </a:r>
            <a:r>
              <a:rPr sz="6400"/>
              <a:t>Mark 10:15; Matt. 18:3-4; 5:3-12; Acts 2:28; 10:43-48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96">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9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Title 1"/>
          <p:cNvSpPr txBox="1"/>
          <p:nvPr>
            <p:ph type="title"/>
          </p:nvPr>
        </p:nvSpPr>
        <p:spPr>
          <a:xfrm>
            <a:off x="3962400" y="0"/>
            <a:ext cx="16459200" cy="1981200"/>
          </a:xfrm>
          <a:prstGeom prst="rect">
            <a:avLst/>
          </a:prstGeom>
        </p:spPr>
        <p:txBody>
          <a:bodyPr/>
          <a:lstStyle>
            <a:lvl1pPr>
              <a:defRPr b="1" sz="8000">
                <a:solidFill>
                  <a:srgbClr val="FF0000"/>
                </a:solidFill>
              </a:defRPr>
            </a:lvl1pPr>
          </a:lstStyle>
          <a:p>
            <a:pPr/>
            <a:r>
              <a:t>Matthew 5:27-30</a:t>
            </a:r>
          </a:p>
        </p:txBody>
      </p:sp>
      <p:sp>
        <p:nvSpPr>
          <p:cNvPr id="199" name="Content Placeholder 2"/>
          <p:cNvSpPr txBox="1"/>
          <p:nvPr>
            <p:ph type="body" idx="1"/>
          </p:nvPr>
        </p:nvSpPr>
        <p:spPr>
          <a:xfrm>
            <a:off x="3505200" y="1828800"/>
            <a:ext cx="17373600" cy="11887200"/>
          </a:xfrm>
          <a:prstGeom prst="rect">
            <a:avLst/>
          </a:prstGeom>
        </p:spPr>
        <p:txBody>
          <a:bodyPr/>
          <a:lstStyle/>
          <a:p>
            <a:pPr indent="-1028700">
              <a:lnSpc>
                <a:spcPct val="80000"/>
              </a:lnSpc>
              <a:spcBef>
                <a:spcPts val="0"/>
              </a:spcBef>
              <a:buSzTx/>
              <a:buNone/>
              <a:defRPr sz="5800"/>
            </a:pPr>
            <a:r>
              <a:t>	</a:t>
            </a:r>
            <a:r>
              <a:rPr b="1" baseline="31000" sz="6600"/>
              <a:t> </a:t>
            </a:r>
            <a:r>
              <a:rPr sz="6600"/>
              <a:t>“You have heard that it was said to those of old, ‘You shall not commit adultery.’ But I say to you that whoever looks at a woman to lust for her has already committed adultery with her in his heart. If your right eye causes you to sin, pluck it out and cast </a:t>
            </a:r>
            <a:r>
              <a:rPr i="1" sz="6600"/>
              <a:t>it</a:t>
            </a:r>
            <a:r>
              <a:rPr sz="6600"/>
              <a:t> from you; for it is more profitable for you that one of your members perish, than for your whole body to be cast into hell. And if your right hand causes you to sin, cut it off and cast it from you; cast </a:t>
            </a:r>
            <a:r>
              <a:rPr i="1" sz="6600"/>
              <a:t>it</a:t>
            </a:r>
            <a:r>
              <a:rPr sz="6600"/>
              <a:t> from you; for it is more profitable for you that one of your members perish, than for your whole body to be cast into hell.</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Title 1"/>
          <p:cNvSpPr txBox="1"/>
          <p:nvPr>
            <p:ph type="title"/>
          </p:nvPr>
        </p:nvSpPr>
        <p:spPr>
          <a:xfrm>
            <a:off x="3962400" y="0"/>
            <a:ext cx="16459200" cy="1676400"/>
          </a:xfrm>
          <a:prstGeom prst="rect">
            <a:avLst/>
          </a:prstGeom>
        </p:spPr>
        <p:txBody>
          <a:bodyPr/>
          <a:lstStyle/>
          <a:p>
            <a:pPr>
              <a:defRPr b="1" sz="8000">
                <a:solidFill>
                  <a:srgbClr val="00B050"/>
                </a:solidFill>
              </a:defRPr>
            </a:pPr>
            <a:r>
              <a:t>Lessons from </a:t>
            </a:r>
            <a:r>
              <a:rPr>
                <a:solidFill>
                  <a:srgbClr val="FF0000"/>
                </a:solidFill>
              </a:rPr>
              <a:t>Matt. 19:1-15</a:t>
            </a:r>
          </a:p>
        </p:txBody>
      </p:sp>
      <p:sp>
        <p:nvSpPr>
          <p:cNvPr id="202" name="Content Placeholder 2"/>
          <p:cNvSpPr txBox="1"/>
          <p:nvPr>
            <p:ph type="body" idx="1"/>
          </p:nvPr>
        </p:nvSpPr>
        <p:spPr>
          <a:xfrm>
            <a:off x="3657600" y="1676400"/>
            <a:ext cx="17068800" cy="12039600"/>
          </a:xfrm>
          <a:prstGeom prst="rect">
            <a:avLst/>
          </a:prstGeom>
        </p:spPr>
        <p:txBody>
          <a:bodyPr/>
          <a:lstStyle/>
          <a:p>
            <a:pPr>
              <a:lnSpc>
                <a:spcPct val="90000"/>
              </a:lnSpc>
              <a:spcBef>
                <a:spcPts val="1600"/>
              </a:spcBef>
              <a:buSzTx/>
              <a:buNone/>
              <a:defRPr b="1" sz="6800">
                <a:solidFill>
                  <a:srgbClr val="00B050"/>
                </a:solidFill>
              </a:defRPr>
            </a:pPr>
            <a:r>
              <a:t>The teaching of Jesus was so strict that even His disciples said it is better not to marry </a:t>
            </a:r>
            <a:r>
              <a:rPr sz="6400">
                <a:solidFill>
                  <a:srgbClr val="FF0000"/>
                </a:solidFill>
              </a:rPr>
              <a:t>v.10</a:t>
            </a:r>
            <a:endParaRPr sz="6400">
              <a:solidFill>
                <a:srgbClr val="FF0000"/>
              </a:solidFill>
            </a:endParaRPr>
          </a:p>
          <a:p>
            <a:pPr>
              <a:lnSpc>
                <a:spcPct val="90000"/>
              </a:lnSpc>
              <a:spcBef>
                <a:spcPts val="1600"/>
              </a:spcBef>
              <a:buSzTx/>
              <a:buNone/>
              <a:defRPr b="1" sz="6800">
                <a:solidFill>
                  <a:srgbClr val="00B050"/>
                </a:solidFill>
              </a:defRPr>
            </a:pPr>
            <a:r>
              <a:t>Jesus did not compromise or “repackage” His message  to win more followers </a:t>
            </a:r>
            <a:r>
              <a:rPr sz="6400">
                <a:solidFill>
                  <a:srgbClr val="FF0000"/>
                </a:solidFill>
              </a:rPr>
              <a:t>v.11-12; 5:27-30</a:t>
            </a:r>
            <a:endParaRPr sz="6400">
              <a:solidFill>
                <a:srgbClr val="FF0000"/>
              </a:solidFill>
            </a:endParaRPr>
          </a:p>
          <a:p>
            <a:pPr>
              <a:lnSpc>
                <a:spcPct val="90000"/>
              </a:lnSpc>
              <a:spcBef>
                <a:spcPts val="1600"/>
              </a:spcBef>
              <a:buSzTx/>
              <a:buNone/>
              <a:defRPr b="1" sz="6800">
                <a:solidFill>
                  <a:srgbClr val="00B050"/>
                </a:solidFill>
              </a:defRPr>
            </a:pPr>
            <a:r>
              <a:t>After talking about His personal sacrifice for everyone, the disciples still misunderstood the kingdom of heaven </a:t>
            </a:r>
            <a:r>
              <a:rPr sz="6400">
                <a:solidFill>
                  <a:srgbClr val="FF0000"/>
                </a:solidFill>
              </a:rPr>
              <a:t>v.13-15; Mark 10:13-16</a:t>
            </a:r>
            <a:endParaRPr sz="6400">
              <a:solidFill>
                <a:srgbClr val="FF0000"/>
              </a:solidFill>
            </a:endParaRPr>
          </a:p>
          <a:p>
            <a:pPr>
              <a:lnSpc>
                <a:spcPct val="90000"/>
              </a:lnSpc>
              <a:spcBef>
                <a:spcPts val="1600"/>
              </a:spcBef>
              <a:buSzTx/>
              <a:buNone/>
              <a:defRPr b="1" sz="6800">
                <a:solidFill>
                  <a:srgbClr val="FFFFFF"/>
                </a:solidFill>
              </a:defRPr>
            </a:pPr>
            <a:r>
              <a:t>Jesus is willing to receive the humble </a:t>
            </a:r>
            <a:r>
              <a:rPr sz="6400"/>
              <a:t>Mark 10:15; Matt. 18:3-4; 5:3-12; Acts 2:28; 10:43-48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0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0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02">
                                            <p:txEl>
                                              <p:pRg st="2" end="2"/>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202">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0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Title 1"/>
          <p:cNvSpPr txBox="1"/>
          <p:nvPr>
            <p:ph type="title"/>
          </p:nvPr>
        </p:nvSpPr>
        <p:spPr>
          <a:xfrm>
            <a:off x="3962400" y="0"/>
            <a:ext cx="16459200" cy="1981200"/>
          </a:xfrm>
          <a:prstGeom prst="rect">
            <a:avLst/>
          </a:prstGeom>
        </p:spPr>
        <p:txBody>
          <a:bodyPr/>
          <a:lstStyle>
            <a:lvl1pPr>
              <a:defRPr b="1" sz="8000">
                <a:solidFill>
                  <a:srgbClr val="FF0000"/>
                </a:solidFill>
              </a:defRPr>
            </a:lvl1pPr>
          </a:lstStyle>
          <a:p>
            <a:pPr/>
            <a:r>
              <a:t>Mark 10:13-16</a:t>
            </a:r>
          </a:p>
        </p:txBody>
      </p:sp>
      <p:sp>
        <p:nvSpPr>
          <p:cNvPr id="205" name="Content Placeholder 2"/>
          <p:cNvSpPr txBox="1"/>
          <p:nvPr>
            <p:ph type="body" idx="1"/>
          </p:nvPr>
        </p:nvSpPr>
        <p:spPr>
          <a:xfrm>
            <a:off x="3505200" y="1828800"/>
            <a:ext cx="17373600" cy="11887200"/>
          </a:xfrm>
          <a:prstGeom prst="rect">
            <a:avLst/>
          </a:prstGeom>
        </p:spPr>
        <p:txBody>
          <a:bodyPr/>
          <a:lstStyle/>
          <a:p>
            <a:pPr indent="-1028700">
              <a:spcBef>
                <a:spcPts val="0"/>
              </a:spcBef>
              <a:buSzTx/>
              <a:buNone/>
            </a:pPr>
            <a:r>
              <a:t>	 Then they brought little children to Him, that He might touch them; but the disciples rebuked those who brought </a:t>
            </a:r>
            <a:r>
              <a:rPr i="1"/>
              <a:t>them.</a:t>
            </a:r>
            <a:r>
              <a:t> But when Jesus saw it, He was saw </a:t>
            </a:r>
            <a:r>
              <a:rPr i="1"/>
              <a:t>it,</a:t>
            </a:r>
            <a:r>
              <a:t> He was greatly displeased and said to them, “Let the little children come to Me, and do not forbid them; for of such is the kingdom of God. </a:t>
            </a:r>
            <a:r>
              <a:rPr b="1" baseline="31000"/>
              <a:t>15 </a:t>
            </a:r>
            <a:r>
              <a:t>Assuredly, I say to you, whoever does not receive the kingdom of God as a little child will by no means enter it.” </a:t>
            </a:r>
            <a:r>
              <a:rPr b="1" baseline="31000"/>
              <a:t>16 </a:t>
            </a:r>
            <a:r>
              <a:t>And He took them up in His arms, laid </a:t>
            </a:r>
            <a:r>
              <a:rPr i="1"/>
              <a:t>His</a:t>
            </a:r>
            <a:r>
              <a:t> hands on them, and blessed them.</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Title 1"/>
          <p:cNvSpPr txBox="1"/>
          <p:nvPr>
            <p:ph type="title"/>
          </p:nvPr>
        </p:nvSpPr>
        <p:spPr>
          <a:xfrm>
            <a:off x="3962400" y="0"/>
            <a:ext cx="16459200" cy="1676400"/>
          </a:xfrm>
          <a:prstGeom prst="rect">
            <a:avLst/>
          </a:prstGeom>
        </p:spPr>
        <p:txBody>
          <a:bodyPr/>
          <a:lstStyle/>
          <a:p>
            <a:pPr>
              <a:defRPr b="1" sz="8000">
                <a:solidFill>
                  <a:srgbClr val="00B050"/>
                </a:solidFill>
              </a:defRPr>
            </a:pPr>
            <a:r>
              <a:t>Lessons from </a:t>
            </a:r>
            <a:r>
              <a:rPr>
                <a:solidFill>
                  <a:srgbClr val="FF0000"/>
                </a:solidFill>
              </a:rPr>
              <a:t>Matt. 19:1-15</a:t>
            </a:r>
          </a:p>
        </p:txBody>
      </p:sp>
      <p:sp>
        <p:nvSpPr>
          <p:cNvPr id="208" name="Content Placeholder 2"/>
          <p:cNvSpPr txBox="1"/>
          <p:nvPr>
            <p:ph type="body" idx="1"/>
          </p:nvPr>
        </p:nvSpPr>
        <p:spPr>
          <a:xfrm>
            <a:off x="3657600" y="1676400"/>
            <a:ext cx="17068800" cy="12039600"/>
          </a:xfrm>
          <a:prstGeom prst="rect">
            <a:avLst/>
          </a:prstGeom>
        </p:spPr>
        <p:txBody>
          <a:bodyPr/>
          <a:lstStyle/>
          <a:p>
            <a:pPr>
              <a:lnSpc>
                <a:spcPct val="90000"/>
              </a:lnSpc>
              <a:spcBef>
                <a:spcPts val="1600"/>
              </a:spcBef>
              <a:buSzTx/>
              <a:buNone/>
              <a:defRPr b="1" sz="6800">
                <a:solidFill>
                  <a:srgbClr val="00B050"/>
                </a:solidFill>
              </a:defRPr>
            </a:pPr>
            <a:r>
              <a:t>The teaching of Jesus was so strict that even His disciples said it is better not to marry </a:t>
            </a:r>
            <a:r>
              <a:rPr sz="6400">
                <a:solidFill>
                  <a:srgbClr val="FF0000"/>
                </a:solidFill>
              </a:rPr>
              <a:t>v.10</a:t>
            </a:r>
            <a:endParaRPr sz="6400">
              <a:solidFill>
                <a:srgbClr val="FF0000"/>
              </a:solidFill>
            </a:endParaRPr>
          </a:p>
          <a:p>
            <a:pPr>
              <a:lnSpc>
                <a:spcPct val="90000"/>
              </a:lnSpc>
              <a:spcBef>
                <a:spcPts val="1600"/>
              </a:spcBef>
              <a:buSzTx/>
              <a:buNone/>
              <a:defRPr b="1" sz="6800">
                <a:solidFill>
                  <a:srgbClr val="00B050"/>
                </a:solidFill>
              </a:defRPr>
            </a:pPr>
            <a:r>
              <a:t>Jesus did not compromise or “repackage” His message  to win more followers </a:t>
            </a:r>
            <a:r>
              <a:rPr sz="6400">
                <a:solidFill>
                  <a:srgbClr val="FF0000"/>
                </a:solidFill>
              </a:rPr>
              <a:t>v.11-12; 5:27-30</a:t>
            </a:r>
            <a:endParaRPr sz="6400">
              <a:solidFill>
                <a:srgbClr val="FF0000"/>
              </a:solidFill>
            </a:endParaRPr>
          </a:p>
          <a:p>
            <a:pPr>
              <a:lnSpc>
                <a:spcPct val="90000"/>
              </a:lnSpc>
              <a:spcBef>
                <a:spcPts val="1600"/>
              </a:spcBef>
              <a:buSzTx/>
              <a:buNone/>
              <a:defRPr b="1" sz="6800">
                <a:solidFill>
                  <a:srgbClr val="00B050"/>
                </a:solidFill>
              </a:defRPr>
            </a:pPr>
            <a:r>
              <a:t>After talking about His personal sacrifice for everyone, the disciples still misunderstood the kingdom of heaven </a:t>
            </a:r>
            <a:r>
              <a:rPr sz="6400">
                <a:solidFill>
                  <a:srgbClr val="FF0000"/>
                </a:solidFill>
              </a:rPr>
              <a:t>v.13-15</a:t>
            </a:r>
            <a:r>
              <a:rPr b="0" sz="6400">
                <a:solidFill>
                  <a:srgbClr val="000000"/>
                </a:solidFill>
              </a:rPr>
              <a:t>;</a:t>
            </a:r>
            <a:r>
              <a:rPr sz="6400">
                <a:solidFill>
                  <a:srgbClr val="FF0000"/>
                </a:solidFill>
              </a:rPr>
              <a:t> Mark 10:13-16</a:t>
            </a:r>
            <a:endParaRPr sz="6400">
              <a:solidFill>
                <a:srgbClr val="FF0000"/>
              </a:solidFill>
            </a:endParaRPr>
          </a:p>
          <a:p>
            <a:pPr>
              <a:lnSpc>
                <a:spcPct val="90000"/>
              </a:lnSpc>
              <a:spcBef>
                <a:spcPts val="1600"/>
              </a:spcBef>
              <a:buSzTx/>
              <a:buNone/>
              <a:defRPr b="1" sz="6800">
                <a:solidFill>
                  <a:srgbClr val="00B050"/>
                </a:solidFill>
              </a:defRPr>
            </a:pPr>
            <a:r>
              <a:t>Jesus is willing to receive the humble </a:t>
            </a:r>
            <a:r>
              <a:rPr sz="6400">
                <a:solidFill>
                  <a:srgbClr val="FF0000"/>
                </a:solidFill>
              </a:rPr>
              <a:t>Mark 10:15</a:t>
            </a:r>
            <a:r>
              <a:rPr b="0" sz="6400">
                <a:solidFill>
                  <a:srgbClr val="000000"/>
                </a:solidFill>
              </a:rPr>
              <a:t>;</a:t>
            </a:r>
            <a:r>
              <a:rPr sz="6400">
                <a:solidFill>
                  <a:srgbClr val="FF0000"/>
                </a:solidFill>
              </a:rPr>
              <a:t> Matt. 18:3-4; 5:3-12</a:t>
            </a:r>
            <a:r>
              <a:rPr b="0" sz="6400">
                <a:solidFill>
                  <a:srgbClr val="000000"/>
                </a:solidFill>
              </a:rPr>
              <a:t>;</a:t>
            </a:r>
            <a:r>
              <a:rPr sz="6400">
                <a:solidFill>
                  <a:srgbClr val="FF0000"/>
                </a:solidFill>
              </a:rPr>
              <a:t> Acts 2:38; 10:43-48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0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0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08">
                                            <p:txEl>
                                              <p:pRg st="2" end="2"/>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208">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08"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210"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211"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212"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213"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214"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215"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216"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217"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Double-click to edit"/>
          <p:cNvSpPr txBox="1"/>
          <p:nvPr>
            <p:ph type="ctrTitle"/>
          </p:nvPr>
        </p:nvSpPr>
        <p:spPr>
          <a:prstGeom prst="rect">
            <a:avLst/>
          </a:prstGeom>
        </p:spPr>
        <p:txBody>
          <a:bodyPr/>
          <a:lstStyle/>
          <a:p>
            <a:pPr/>
          </a:p>
        </p:txBody>
      </p:sp>
      <p:sp>
        <p:nvSpPr>
          <p:cNvPr id="220" name="Double-click to edit"/>
          <p:cNvSpPr txBox="1"/>
          <p:nvPr>
            <p:ph type="subTitle" sz="quarter" idx="1"/>
          </p:nvPr>
        </p:nvSpPr>
        <p:spPr>
          <a:prstGeom prst="rect">
            <a:avLst/>
          </a:prstGeom>
        </p:spPr>
        <p:txBody>
          <a:bodyPr/>
          <a:lstStyle/>
          <a:p>
            <a:p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Title 1"/>
          <p:cNvSpPr txBox="1"/>
          <p:nvPr>
            <p:ph type="title"/>
          </p:nvPr>
        </p:nvSpPr>
        <p:spPr>
          <a:xfrm>
            <a:off x="3657600" y="0"/>
            <a:ext cx="17068800" cy="3352800"/>
          </a:xfrm>
          <a:prstGeom prst="rect">
            <a:avLst/>
          </a:prstGeom>
        </p:spPr>
        <p:txBody>
          <a:bodyPr/>
          <a:lstStyle/>
          <a:p>
            <a:pPr>
              <a:defRPr b="1" sz="8000">
                <a:solidFill>
                  <a:srgbClr val="FF0000"/>
                </a:solidFill>
              </a:defRPr>
            </a:pPr>
            <a:r>
              <a:t>The Gospel According To Matthew</a:t>
            </a:r>
            <a:br/>
            <a:r>
              <a:t> </a:t>
            </a:r>
            <a:r>
              <a:rPr sz="7200">
                <a:solidFill>
                  <a:srgbClr val="0070C0"/>
                </a:solidFill>
              </a:rPr>
              <a:t>Simple Outline </a:t>
            </a:r>
          </a:p>
        </p:txBody>
      </p:sp>
      <p:sp>
        <p:nvSpPr>
          <p:cNvPr id="166" name="Content Placeholder 2"/>
          <p:cNvSpPr txBox="1"/>
          <p:nvPr>
            <p:ph type="body" idx="1"/>
          </p:nvPr>
        </p:nvSpPr>
        <p:spPr>
          <a:xfrm>
            <a:off x="3657600" y="2895600"/>
            <a:ext cx="17221200" cy="10820400"/>
          </a:xfrm>
          <a:prstGeom prst="rect">
            <a:avLst/>
          </a:prstGeom>
        </p:spPr>
        <p:txBody>
          <a:bodyPr/>
          <a:lstStyle/>
          <a:p>
            <a:pPr>
              <a:spcBef>
                <a:spcPts val="3600"/>
              </a:spcBef>
              <a:buSzTx/>
              <a:buNone/>
              <a:defRPr b="1" sz="7200">
                <a:solidFill>
                  <a:srgbClr val="00B050"/>
                </a:solidFill>
              </a:defRPr>
            </a:pPr>
            <a:r>
              <a:t>The</a:t>
            </a:r>
            <a:r>
              <a:rPr>
                <a:solidFill>
                  <a:srgbClr val="0070C0"/>
                </a:solidFill>
              </a:rPr>
              <a:t> </a:t>
            </a:r>
            <a:r>
              <a:t>Introduction</a:t>
            </a:r>
            <a:r>
              <a:rPr>
                <a:solidFill>
                  <a:srgbClr val="0070C0"/>
                </a:solidFill>
              </a:rPr>
              <a:t> </a:t>
            </a:r>
            <a:r>
              <a:rPr>
                <a:solidFill>
                  <a:srgbClr val="00B0F0"/>
                </a:solidFill>
              </a:rPr>
              <a:t>Of The Kingdom  </a:t>
            </a:r>
            <a:r>
              <a:rPr>
                <a:solidFill>
                  <a:srgbClr val="FF0000"/>
                </a:solidFill>
              </a:rPr>
              <a:t>1-7</a:t>
            </a:r>
            <a:endParaRPr>
              <a:solidFill>
                <a:srgbClr val="FF0000"/>
              </a:solidFill>
            </a:endParaRPr>
          </a:p>
          <a:p>
            <a:pPr>
              <a:spcBef>
                <a:spcPts val="3600"/>
              </a:spcBef>
              <a:buSzTx/>
              <a:buNone/>
              <a:defRPr b="1" sz="7200">
                <a:solidFill>
                  <a:srgbClr val="00B0F0"/>
                </a:solidFill>
              </a:defRPr>
            </a:pPr>
            <a:r>
              <a:t>The</a:t>
            </a:r>
            <a:r>
              <a:rPr>
                <a:solidFill>
                  <a:srgbClr val="0070C0"/>
                </a:solidFill>
              </a:rPr>
              <a:t> </a:t>
            </a:r>
            <a:r>
              <a:t>Intent</a:t>
            </a:r>
            <a:r>
              <a:rPr>
                <a:solidFill>
                  <a:srgbClr val="0070C0"/>
                </a:solidFill>
              </a:rPr>
              <a:t> </a:t>
            </a:r>
            <a:r>
              <a:t>Of The Kingdom  </a:t>
            </a:r>
            <a:r>
              <a:rPr>
                <a:solidFill>
                  <a:srgbClr val="FF0000"/>
                </a:solidFill>
              </a:rPr>
              <a:t>8-10</a:t>
            </a:r>
            <a:endParaRPr>
              <a:solidFill>
                <a:srgbClr val="FF0000"/>
              </a:solidFill>
            </a:endParaRPr>
          </a:p>
          <a:p>
            <a:pPr>
              <a:spcBef>
                <a:spcPts val="3600"/>
              </a:spcBef>
              <a:buSzTx/>
              <a:buNone/>
              <a:defRPr b="1" sz="7200">
                <a:solidFill>
                  <a:srgbClr val="00D07C"/>
                </a:solidFill>
              </a:defRPr>
            </a:pPr>
            <a:r>
              <a:t>The Influence </a:t>
            </a:r>
            <a:r>
              <a:rPr>
                <a:solidFill>
                  <a:srgbClr val="00B050"/>
                </a:solidFill>
              </a:rPr>
              <a:t>By</a:t>
            </a:r>
            <a:r>
              <a:rPr>
                <a:solidFill>
                  <a:srgbClr val="0070C0"/>
                </a:solidFill>
              </a:rPr>
              <a:t> </a:t>
            </a:r>
            <a:r>
              <a:rPr>
                <a:solidFill>
                  <a:srgbClr val="00B0F0"/>
                </a:solidFill>
              </a:rPr>
              <a:t>The Kingdom  </a:t>
            </a:r>
            <a:r>
              <a:rPr>
                <a:solidFill>
                  <a:srgbClr val="FF0000"/>
                </a:solidFill>
              </a:rPr>
              <a:t>11-13</a:t>
            </a:r>
            <a:endParaRPr>
              <a:solidFill>
                <a:srgbClr val="FF0000"/>
              </a:solidFill>
            </a:endParaRPr>
          </a:p>
          <a:p>
            <a:pPr>
              <a:spcBef>
                <a:spcPts val="3600"/>
              </a:spcBef>
              <a:buSzTx/>
              <a:buNone/>
              <a:defRPr b="1" sz="7200">
                <a:solidFill>
                  <a:srgbClr val="0070C0"/>
                </a:solidFill>
              </a:defRPr>
            </a:pPr>
            <a:r>
              <a:t>Instructions </a:t>
            </a:r>
            <a:r>
              <a:rPr>
                <a:solidFill>
                  <a:srgbClr val="00B050"/>
                </a:solidFill>
              </a:rPr>
              <a:t>For</a:t>
            </a:r>
            <a:r>
              <a:t> </a:t>
            </a:r>
            <a:r>
              <a:rPr>
                <a:solidFill>
                  <a:srgbClr val="00B0F0"/>
                </a:solidFill>
              </a:rPr>
              <a:t>The Kingdom </a:t>
            </a:r>
            <a:r>
              <a:rPr>
                <a:solidFill>
                  <a:srgbClr val="FF0000"/>
                </a:solidFill>
              </a:rPr>
              <a:t>14-18</a:t>
            </a:r>
            <a:endParaRPr>
              <a:solidFill>
                <a:srgbClr val="FF0000"/>
              </a:solidFill>
            </a:endParaRPr>
          </a:p>
          <a:p>
            <a:pPr>
              <a:spcBef>
                <a:spcPts val="3600"/>
              </a:spcBef>
              <a:buSzTx/>
              <a:buNone/>
              <a:defRPr b="1" sz="7200">
                <a:solidFill>
                  <a:srgbClr val="C00000"/>
                </a:solidFill>
              </a:defRPr>
            </a:pPr>
            <a:r>
              <a:t>Intransigence</a:t>
            </a:r>
            <a:r>
              <a:rPr>
                <a:solidFill>
                  <a:srgbClr val="0070C0"/>
                </a:solidFill>
              </a:rPr>
              <a:t> </a:t>
            </a:r>
            <a:r>
              <a:rPr>
                <a:solidFill>
                  <a:srgbClr val="00B050"/>
                </a:solidFill>
              </a:rPr>
              <a:t>Against</a:t>
            </a:r>
            <a:r>
              <a:rPr>
                <a:solidFill>
                  <a:srgbClr val="0070C0"/>
                </a:solidFill>
              </a:rPr>
              <a:t> </a:t>
            </a:r>
            <a:r>
              <a:rPr>
                <a:solidFill>
                  <a:srgbClr val="00B0F0"/>
                </a:solidFill>
              </a:rPr>
              <a:t>The Kingdom </a:t>
            </a:r>
            <a:r>
              <a:rPr>
                <a:solidFill>
                  <a:srgbClr val="FF0000"/>
                </a:solidFill>
              </a:rPr>
              <a:t>19-25</a:t>
            </a:r>
            <a:endParaRPr>
              <a:solidFill>
                <a:srgbClr val="FF0000"/>
              </a:solidFill>
            </a:endParaRPr>
          </a:p>
          <a:p>
            <a:pPr>
              <a:spcBef>
                <a:spcPts val="3600"/>
              </a:spcBef>
              <a:buSzTx/>
              <a:buNone/>
              <a:defRPr b="1" sz="7200">
                <a:solidFill>
                  <a:srgbClr val="003BB0"/>
                </a:solidFill>
              </a:defRPr>
            </a:pPr>
            <a:r>
              <a:t>The</a:t>
            </a:r>
            <a:r>
              <a:rPr>
                <a:solidFill>
                  <a:srgbClr val="0070C0"/>
                </a:solidFill>
              </a:rPr>
              <a:t> </a:t>
            </a:r>
            <a:r>
              <a:t>Ingress</a:t>
            </a:r>
            <a:r>
              <a:rPr>
                <a:solidFill>
                  <a:srgbClr val="0070C0"/>
                </a:solidFill>
              </a:rPr>
              <a:t> </a:t>
            </a:r>
            <a:r>
              <a:rPr>
                <a:solidFill>
                  <a:srgbClr val="00B0F0"/>
                </a:solidFill>
              </a:rPr>
              <a:t>Of The Kingdom </a:t>
            </a:r>
            <a:r>
              <a:rPr>
                <a:solidFill>
                  <a:srgbClr val="FF0000"/>
                </a:solidFill>
              </a:rPr>
              <a:t>26-28</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Title 1"/>
          <p:cNvSpPr txBox="1"/>
          <p:nvPr>
            <p:ph type="title"/>
          </p:nvPr>
        </p:nvSpPr>
        <p:spPr>
          <a:xfrm>
            <a:off x="3657600" y="0"/>
            <a:ext cx="17068800" cy="3352800"/>
          </a:xfrm>
          <a:prstGeom prst="rect">
            <a:avLst/>
          </a:prstGeom>
        </p:spPr>
        <p:txBody>
          <a:bodyPr/>
          <a:lstStyle/>
          <a:p>
            <a:pPr>
              <a:defRPr b="1" sz="8000">
                <a:solidFill>
                  <a:srgbClr val="C00000"/>
                </a:solidFill>
              </a:defRPr>
            </a:pPr>
            <a:r>
              <a:t>Intransigence</a:t>
            </a:r>
            <a:r>
              <a:rPr>
                <a:solidFill>
                  <a:srgbClr val="0070C0"/>
                </a:solidFill>
              </a:rPr>
              <a:t> </a:t>
            </a:r>
            <a:r>
              <a:rPr>
                <a:solidFill>
                  <a:srgbClr val="00B050"/>
                </a:solidFill>
              </a:rPr>
              <a:t>Against</a:t>
            </a:r>
            <a:r>
              <a:rPr>
                <a:solidFill>
                  <a:srgbClr val="0070C0"/>
                </a:solidFill>
              </a:rPr>
              <a:t> </a:t>
            </a:r>
            <a:r>
              <a:rPr>
                <a:solidFill>
                  <a:srgbClr val="00B0F0"/>
                </a:solidFill>
              </a:rPr>
              <a:t>The Kingdom</a:t>
            </a:r>
            <a:br>
              <a:rPr>
                <a:solidFill>
                  <a:srgbClr val="00B0F0"/>
                </a:solidFill>
              </a:rPr>
            </a:br>
            <a:r>
              <a:rPr>
                <a:solidFill>
                  <a:srgbClr val="FF0000"/>
                </a:solidFill>
              </a:rPr>
              <a:t>Matthew 19-25</a:t>
            </a:r>
          </a:p>
        </p:txBody>
      </p:sp>
      <p:sp>
        <p:nvSpPr>
          <p:cNvPr id="169" name="Content Placeholder 2"/>
          <p:cNvSpPr txBox="1"/>
          <p:nvPr>
            <p:ph type="body" idx="1"/>
          </p:nvPr>
        </p:nvSpPr>
        <p:spPr>
          <a:xfrm>
            <a:off x="3657600" y="2895600"/>
            <a:ext cx="17221200" cy="10820400"/>
          </a:xfrm>
          <a:prstGeom prst="rect">
            <a:avLst/>
          </a:prstGeom>
        </p:spPr>
        <p:txBody>
          <a:bodyPr/>
          <a:lstStyle/>
          <a:p>
            <a:pPr>
              <a:spcBef>
                <a:spcPts val="2400"/>
              </a:spcBef>
              <a:buSzTx/>
              <a:buNone/>
              <a:defRPr b="1" sz="7200">
                <a:solidFill>
                  <a:srgbClr val="00B050"/>
                </a:solidFill>
              </a:defRPr>
            </a:pPr>
            <a:r>
              <a:t>Narrative </a:t>
            </a:r>
            <a:r>
              <a:rPr>
                <a:solidFill>
                  <a:srgbClr val="FF0000"/>
                </a:solidFill>
              </a:rPr>
              <a:t>19-22</a:t>
            </a:r>
            <a:endParaRPr>
              <a:solidFill>
                <a:srgbClr val="FF0000"/>
              </a:solidFill>
            </a:endParaRPr>
          </a:p>
          <a:p>
            <a:pPr>
              <a:spcBef>
                <a:spcPts val="3600"/>
              </a:spcBef>
              <a:buSzTx/>
              <a:buNone/>
              <a:defRPr b="1" sz="7600">
                <a:solidFill>
                  <a:srgbClr val="0070C0"/>
                </a:solidFill>
              </a:defRPr>
            </a:pPr>
            <a:r>
              <a:t>The Jews’ </a:t>
            </a:r>
            <a:r>
              <a:rPr>
                <a:solidFill>
                  <a:srgbClr val="C00000"/>
                </a:solidFill>
              </a:rPr>
              <a:t>Rejection</a:t>
            </a:r>
            <a:r>
              <a:rPr>
                <a:solidFill>
                  <a:srgbClr val="00B050"/>
                </a:solidFill>
              </a:rPr>
              <a:t> </a:t>
            </a:r>
            <a:r>
              <a:rPr>
                <a:solidFill>
                  <a:srgbClr val="00B0F0"/>
                </a:solidFill>
              </a:rPr>
              <a:t>of God </a:t>
            </a:r>
            <a:endParaRPr sz="7200">
              <a:solidFill>
                <a:srgbClr val="FF0000"/>
              </a:solidFill>
            </a:endParaRPr>
          </a:p>
          <a:p>
            <a:pPr>
              <a:spcBef>
                <a:spcPts val="2400"/>
              </a:spcBef>
              <a:buSzTx/>
              <a:buNone/>
              <a:defRPr b="1" sz="7600">
                <a:solidFill>
                  <a:srgbClr val="0070C0"/>
                </a:solidFill>
              </a:defRPr>
            </a:pPr>
            <a:r>
              <a:t>Discourse </a:t>
            </a:r>
            <a:r>
              <a:rPr>
                <a:solidFill>
                  <a:srgbClr val="FF0000"/>
                </a:solidFill>
              </a:rPr>
              <a:t>23-25</a:t>
            </a:r>
            <a:endParaRPr>
              <a:solidFill>
                <a:srgbClr val="FF0000"/>
              </a:solidFill>
            </a:endParaRPr>
          </a:p>
          <a:p>
            <a:pPr>
              <a:spcBef>
                <a:spcPts val="3600"/>
              </a:spcBef>
              <a:buSzTx/>
              <a:buNone/>
              <a:defRPr b="1" sz="7600">
                <a:solidFill>
                  <a:srgbClr val="00B0F0"/>
                </a:solidFill>
              </a:defRPr>
            </a:pPr>
            <a:r>
              <a:t>God’s</a:t>
            </a:r>
            <a:r>
              <a:rPr>
                <a:solidFill>
                  <a:srgbClr val="FF0000"/>
                </a:solidFill>
              </a:rPr>
              <a:t> </a:t>
            </a:r>
            <a:r>
              <a:rPr>
                <a:solidFill>
                  <a:srgbClr val="C00000"/>
                </a:solidFill>
              </a:rPr>
              <a:t>Rejection</a:t>
            </a:r>
            <a:r>
              <a:rPr>
                <a:solidFill>
                  <a:srgbClr val="00B050"/>
                </a:solidFill>
              </a:rPr>
              <a:t> </a:t>
            </a:r>
            <a:r>
              <a:rPr>
                <a:solidFill>
                  <a:srgbClr val="0070C0"/>
                </a:solidFill>
              </a:rPr>
              <a:t>of the Jews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Title 1"/>
          <p:cNvSpPr txBox="1"/>
          <p:nvPr>
            <p:ph type="title"/>
          </p:nvPr>
        </p:nvSpPr>
        <p:spPr>
          <a:xfrm>
            <a:off x="3657600" y="0"/>
            <a:ext cx="17068800" cy="2895600"/>
          </a:xfrm>
          <a:prstGeom prst="rect">
            <a:avLst/>
          </a:prstGeom>
        </p:spPr>
        <p:txBody>
          <a:bodyPr/>
          <a:lstStyle/>
          <a:p>
            <a:pPr>
              <a:defRPr b="1" sz="8000">
                <a:solidFill>
                  <a:srgbClr val="0070C0"/>
                </a:solidFill>
              </a:defRPr>
            </a:pPr>
            <a:r>
              <a:t>The Jews’ </a:t>
            </a:r>
            <a:r>
              <a:rPr>
                <a:solidFill>
                  <a:srgbClr val="C00000"/>
                </a:solidFill>
              </a:rPr>
              <a:t>Rejection</a:t>
            </a:r>
            <a:r>
              <a:rPr>
                <a:solidFill>
                  <a:srgbClr val="00B050"/>
                </a:solidFill>
              </a:rPr>
              <a:t> </a:t>
            </a:r>
            <a:r>
              <a:rPr>
                <a:solidFill>
                  <a:srgbClr val="00B0F0"/>
                </a:solidFill>
              </a:rPr>
              <a:t>of God </a:t>
            </a:r>
            <a:r>
              <a:rPr b="0">
                <a:solidFill>
                  <a:srgbClr val="000000"/>
                </a:solidFill>
              </a:rPr>
              <a:t>(</a:t>
            </a:r>
            <a:r>
              <a:rPr>
                <a:solidFill>
                  <a:srgbClr val="00B0F0"/>
                </a:solidFill>
              </a:rPr>
              <a:t>Jesus</a:t>
            </a:r>
            <a:r>
              <a:rPr b="0">
                <a:solidFill>
                  <a:srgbClr val="000000"/>
                </a:solidFill>
              </a:rPr>
              <a:t>)</a:t>
            </a:r>
            <a:r>
              <a:rPr>
                <a:solidFill>
                  <a:srgbClr val="00B0F0"/>
                </a:solidFill>
              </a:rPr>
              <a:t> </a:t>
            </a:r>
            <a:br>
              <a:rPr>
                <a:solidFill>
                  <a:srgbClr val="00B0F0"/>
                </a:solidFill>
              </a:rPr>
            </a:br>
            <a:r>
              <a:rPr>
                <a:solidFill>
                  <a:srgbClr val="FF0000"/>
                </a:solidFill>
              </a:rPr>
              <a:t>Matthew 19-22</a:t>
            </a:r>
          </a:p>
        </p:txBody>
      </p:sp>
      <p:sp>
        <p:nvSpPr>
          <p:cNvPr id="172" name="Content Placeholder 2"/>
          <p:cNvSpPr txBox="1"/>
          <p:nvPr>
            <p:ph type="body" idx="1"/>
          </p:nvPr>
        </p:nvSpPr>
        <p:spPr>
          <a:xfrm>
            <a:off x="3657600" y="2743200"/>
            <a:ext cx="17221200" cy="10972800"/>
          </a:xfrm>
          <a:prstGeom prst="rect">
            <a:avLst/>
          </a:prstGeom>
        </p:spPr>
        <p:txBody>
          <a:bodyPr/>
          <a:lstStyle/>
          <a:p>
            <a:pPr>
              <a:spcBef>
                <a:spcPts val="0"/>
              </a:spcBef>
              <a:buSzTx/>
              <a:buNone/>
              <a:defRPr b="1" sz="7600">
                <a:solidFill>
                  <a:srgbClr val="0070C0"/>
                </a:solidFill>
              </a:defRPr>
            </a:pPr>
            <a:r>
              <a:t>The Pharisees </a:t>
            </a:r>
            <a:r>
              <a:rPr>
                <a:solidFill>
                  <a:srgbClr val="C00000"/>
                </a:solidFill>
              </a:rPr>
              <a:t>test</a:t>
            </a:r>
            <a:r>
              <a:rPr>
                <a:solidFill>
                  <a:srgbClr val="00B050"/>
                </a:solidFill>
              </a:rPr>
              <a:t> </a:t>
            </a:r>
            <a:r>
              <a:rPr>
                <a:solidFill>
                  <a:srgbClr val="00B0F0"/>
                </a:solidFill>
              </a:rPr>
              <a:t>Jesus </a:t>
            </a:r>
            <a:r>
              <a:rPr sz="6400">
                <a:solidFill>
                  <a:srgbClr val="FF0000"/>
                </a:solidFill>
              </a:rPr>
              <a:t>19:1-12</a:t>
            </a:r>
            <a:endParaRPr sz="6400">
              <a:solidFill>
                <a:srgbClr val="FF0000"/>
              </a:solidFill>
            </a:endParaRPr>
          </a:p>
          <a:p>
            <a:pPr>
              <a:spcBef>
                <a:spcPts val="0"/>
              </a:spcBef>
              <a:buSzTx/>
              <a:buNone/>
              <a:defRPr b="1" sz="7200">
                <a:solidFill>
                  <a:srgbClr val="0070C0"/>
                </a:solidFill>
              </a:defRPr>
            </a:pPr>
            <a:r>
              <a:t>The disciples </a:t>
            </a:r>
            <a:r>
              <a:rPr>
                <a:solidFill>
                  <a:srgbClr val="00B050"/>
                </a:solidFill>
              </a:rPr>
              <a:t>turn away </a:t>
            </a:r>
            <a:r>
              <a:t>children </a:t>
            </a:r>
            <a:r>
              <a:rPr sz="6400">
                <a:solidFill>
                  <a:srgbClr val="FF0000"/>
                </a:solidFill>
              </a:rPr>
              <a:t>19:13-15</a:t>
            </a:r>
          </a:p>
          <a:p>
            <a:pPr>
              <a:spcBef>
                <a:spcPts val="1200"/>
              </a:spcBef>
              <a:buSzTx/>
              <a:buNone/>
              <a:defRPr b="1" sz="7200">
                <a:solidFill>
                  <a:srgbClr val="0070C0"/>
                </a:solidFill>
              </a:defRPr>
            </a:pPr>
            <a:r>
              <a:t>A ruler </a:t>
            </a:r>
            <a:r>
              <a:rPr>
                <a:solidFill>
                  <a:srgbClr val="C00000"/>
                </a:solidFill>
              </a:rPr>
              <a:t>rejects</a:t>
            </a:r>
            <a:r>
              <a:rPr>
                <a:solidFill>
                  <a:srgbClr val="FF0000"/>
                </a:solidFill>
              </a:rPr>
              <a:t> </a:t>
            </a:r>
            <a:r>
              <a:rPr>
                <a:solidFill>
                  <a:srgbClr val="00B0F0"/>
                </a:solidFill>
              </a:rPr>
              <a:t>Jesus’</a:t>
            </a:r>
            <a:r>
              <a:rPr>
                <a:solidFill>
                  <a:srgbClr val="FF0000"/>
                </a:solidFill>
              </a:rPr>
              <a:t> </a:t>
            </a:r>
            <a:r>
              <a:t>requirements</a:t>
            </a:r>
            <a:r>
              <a:rPr>
                <a:solidFill>
                  <a:srgbClr val="FF0000"/>
                </a:solidFill>
              </a:rPr>
              <a:t> </a:t>
            </a:r>
            <a:r>
              <a:rPr b="0">
                <a:solidFill>
                  <a:srgbClr val="000000"/>
                </a:solidFill>
              </a:rPr>
              <a:t>for</a:t>
            </a:r>
            <a:r>
              <a:rPr>
                <a:solidFill>
                  <a:srgbClr val="FF0000"/>
                </a:solidFill>
              </a:rPr>
              <a:t> </a:t>
            </a:r>
            <a:r>
              <a:rPr>
                <a:solidFill>
                  <a:srgbClr val="00B0F0"/>
                </a:solidFill>
              </a:rPr>
              <a:t>eternal life </a:t>
            </a:r>
            <a:r>
              <a:rPr sz="6400">
                <a:solidFill>
                  <a:srgbClr val="FF0000"/>
                </a:solidFill>
              </a:rPr>
              <a:t>19:16-20:16</a:t>
            </a:r>
            <a:endParaRPr sz="6400">
              <a:solidFill>
                <a:srgbClr val="FF0000"/>
              </a:solidFill>
            </a:endParaRPr>
          </a:p>
          <a:p>
            <a:pPr>
              <a:spcBef>
                <a:spcPts val="1200"/>
              </a:spcBef>
              <a:buSzTx/>
              <a:buNone/>
              <a:defRPr b="1" sz="7200">
                <a:solidFill>
                  <a:srgbClr val="00B0F0"/>
                </a:solidFill>
              </a:defRPr>
            </a:pPr>
            <a:r>
              <a:t>Jesus’</a:t>
            </a:r>
            <a:r>
              <a:rPr>
                <a:solidFill>
                  <a:srgbClr val="00B050"/>
                </a:solidFill>
              </a:rPr>
              <a:t> Third </a:t>
            </a:r>
            <a:r>
              <a:rPr>
                <a:solidFill>
                  <a:srgbClr val="0070C0"/>
                </a:solidFill>
              </a:rPr>
              <a:t>Sacrifice Prediction </a:t>
            </a:r>
            <a:r>
              <a:rPr sz="6400">
                <a:solidFill>
                  <a:srgbClr val="FF0000"/>
                </a:solidFill>
              </a:rPr>
              <a:t>20:17-19</a:t>
            </a:r>
            <a:endParaRPr sz="6400">
              <a:solidFill>
                <a:srgbClr val="FF0000"/>
              </a:solidFill>
            </a:endParaRPr>
          </a:p>
          <a:p>
            <a:pPr>
              <a:spcBef>
                <a:spcPts val="1200"/>
              </a:spcBef>
              <a:buSzTx/>
              <a:buNone/>
              <a:defRPr b="1" sz="7200">
                <a:solidFill>
                  <a:srgbClr val="0070C0"/>
                </a:solidFill>
              </a:defRPr>
            </a:pPr>
            <a:r>
              <a:t>James &amp; John </a:t>
            </a:r>
            <a:r>
              <a:rPr>
                <a:solidFill>
                  <a:srgbClr val="00B050"/>
                </a:solidFill>
              </a:rPr>
              <a:t>seek</a:t>
            </a:r>
            <a:r>
              <a:t> highest places </a:t>
            </a:r>
            <a:r>
              <a:rPr b="0">
                <a:solidFill>
                  <a:srgbClr val="000000"/>
                </a:solidFill>
              </a:rPr>
              <a:t>in</a:t>
            </a:r>
            <a:r>
              <a:t> the kingdom </a:t>
            </a:r>
            <a:r>
              <a:rPr b="0">
                <a:solidFill>
                  <a:srgbClr val="000000"/>
                </a:solidFill>
              </a:rPr>
              <a:t>with</a:t>
            </a:r>
            <a:r>
              <a:t> Jesus </a:t>
            </a:r>
            <a:r>
              <a:rPr sz="6400">
                <a:solidFill>
                  <a:srgbClr val="FF0000"/>
                </a:solidFill>
              </a:rPr>
              <a:t>20:20-28</a:t>
            </a:r>
            <a:endParaRPr sz="6400">
              <a:solidFill>
                <a:srgbClr val="FF0000"/>
              </a:solidFill>
            </a:endParaRPr>
          </a:p>
          <a:p>
            <a:pPr>
              <a:spcBef>
                <a:spcPts val="1200"/>
              </a:spcBef>
              <a:buSzTx/>
              <a:buNone/>
              <a:defRPr b="1" sz="7200">
                <a:solidFill>
                  <a:srgbClr val="00B0F0"/>
                </a:solidFill>
              </a:defRPr>
            </a:pPr>
            <a:r>
              <a:t>Jesus heals </a:t>
            </a:r>
            <a:r>
              <a:rPr>
                <a:solidFill>
                  <a:srgbClr val="00B050"/>
                </a:solidFill>
              </a:rPr>
              <a:t>two</a:t>
            </a:r>
            <a:r>
              <a:t> </a:t>
            </a:r>
            <a:r>
              <a:rPr b="0">
                <a:solidFill>
                  <a:srgbClr val="000000"/>
                </a:solidFill>
              </a:rPr>
              <a:t>“</a:t>
            </a:r>
            <a:r>
              <a:rPr>
                <a:solidFill>
                  <a:srgbClr val="000000"/>
                </a:solidFill>
              </a:rPr>
              <a:t>blind</a:t>
            </a:r>
            <a:r>
              <a:rPr b="0">
                <a:solidFill>
                  <a:srgbClr val="000000"/>
                </a:solidFill>
              </a:rPr>
              <a:t>”</a:t>
            </a:r>
            <a:r>
              <a:t> </a:t>
            </a:r>
            <a:r>
              <a:rPr>
                <a:solidFill>
                  <a:srgbClr val="0070C0"/>
                </a:solidFill>
              </a:rPr>
              <a:t>men</a:t>
            </a:r>
            <a:r>
              <a:t> </a:t>
            </a:r>
            <a:r>
              <a:rPr sz="6400">
                <a:solidFill>
                  <a:srgbClr val="FF0000"/>
                </a:solidFill>
              </a:rPr>
              <a:t>20:29-34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7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7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72"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Title 1"/>
          <p:cNvSpPr txBox="1"/>
          <p:nvPr>
            <p:ph type="title"/>
          </p:nvPr>
        </p:nvSpPr>
        <p:spPr>
          <a:xfrm>
            <a:off x="3657600" y="0"/>
            <a:ext cx="17068800" cy="2895600"/>
          </a:xfrm>
          <a:prstGeom prst="rect">
            <a:avLst/>
          </a:prstGeom>
        </p:spPr>
        <p:txBody>
          <a:bodyPr/>
          <a:lstStyle/>
          <a:p>
            <a:pPr>
              <a:defRPr b="1" sz="8000">
                <a:solidFill>
                  <a:srgbClr val="0070C0"/>
                </a:solidFill>
              </a:defRPr>
            </a:pPr>
            <a:r>
              <a:t>The Jews’ </a:t>
            </a:r>
            <a:r>
              <a:rPr>
                <a:solidFill>
                  <a:srgbClr val="C00000"/>
                </a:solidFill>
              </a:rPr>
              <a:t>Rejection</a:t>
            </a:r>
            <a:r>
              <a:rPr>
                <a:solidFill>
                  <a:srgbClr val="00B050"/>
                </a:solidFill>
              </a:rPr>
              <a:t> </a:t>
            </a:r>
            <a:r>
              <a:rPr>
                <a:solidFill>
                  <a:srgbClr val="00B0F0"/>
                </a:solidFill>
              </a:rPr>
              <a:t>of God </a:t>
            </a:r>
            <a:r>
              <a:rPr b="0">
                <a:solidFill>
                  <a:srgbClr val="000000"/>
                </a:solidFill>
              </a:rPr>
              <a:t>(</a:t>
            </a:r>
            <a:r>
              <a:rPr>
                <a:solidFill>
                  <a:srgbClr val="00B0F0"/>
                </a:solidFill>
              </a:rPr>
              <a:t>Jesus</a:t>
            </a:r>
            <a:r>
              <a:rPr b="0">
                <a:solidFill>
                  <a:srgbClr val="000000"/>
                </a:solidFill>
              </a:rPr>
              <a:t>)</a:t>
            </a:r>
            <a:r>
              <a:rPr>
                <a:solidFill>
                  <a:srgbClr val="00B0F0"/>
                </a:solidFill>
              </a:rPr>
              <a:t> </a:t>
            </a:r>
            <a:br>
              <a:rPr>
                <a:solidFill>
                  <a:srgbClr val="00B0F0"/>
                </a:solidFill>
              </a:rPr>
            </a:br>
            <a:r>
              <a:rPr>
                <a:solidFill>
                  <a:srgbClr val="FF0000"/>
                </a:solidFill>
              </a:rPr>
              <a:t>Matthew 19-22</a:t>
            </a:r>
          </a:p>
        </p:txBody>
      </p:sp>
      <p:sp>
        <p:nvSpPr>
          <p:cNvPr id="175" name="Content Placeholder 2"/>
          <p:cNvSpPr txBox="1"/>
          <p:nvPr>
            <p:ph type="body" idx="1"/>
          </p:nvPr>
        </p:nvSpPr>
        <p:spPr>
          <a:xfrm>
            <a:off x="3657600" y="2743200"/>
            <a:ext cx="17221200" cy="10972800"/>
          </a:xfrm>
          <a:prstGeom prst="rect">
            <a:avLst/>
          </a:prstGeom>
        </p:spPr>
        <p:txBody>
          <a:bodyPr/>
          <a:lstStyle/>
          <a:p>
            <a:pPr>
              <a:spcBef>
                <a:spcPts val="0"/>
              </a:spcBef>
              <a:buSzTx/>
              <a:buNone/>
              <a:defRPr b="1" sz="7600">
                <a:solidFill>
                  <a:srgbClr val="0070C0"/>
                </a:solidFill>
              </a:defRPr>
            </a:pPr>
            <a:r>
              <a:t>The common people </a:t>
            </a:r>
            <a:r>
              <a:rPr>
                <a:solidFill>
                  <a:srgbClr val="00CC5C"/>
                </a:solidFill>
              </a:rPr>
              <a:t>give</a:t>
            </a:r>
            <a:r>
              <a:rPr>
                <a:solidFill>
                  <a:srgbClr val="00B050"/>
                </a:solidFill>
              </a:rPr>
              <a:t> </a:t>
            </a:r>
            <a:r>
              <a:rPr>
                <a:solidFill>
                  <a:srgbClr val="00B0F0"/>
                </a:solidFill>
              </a:rPr>
              <a:t>Jesus </a:t>
            </a:r>
            <a:r>
              <a:rPr>
                <a:solidFill>
                  <a:srgbClr val="7030A0"/>
                </a:solidFill>
              </a:rPr>
              <a:t>royal</a:t>
            </a:r>
            <a:r>
              <a:rPr>
                <a:solidFill>
                  <a:srgbClr val="00B0F0"/>
                </a:solidFill>
              </a:rPr>
              <a:t> </a:t>
            </a:r>
            <a:r>
              <a:rPr>
                <a:solidFill>
                  <a:srgbClr val="7030A0"/>
                </a:solidFill>
              </a:rPr>
              <a:t>treatment</a:t>
            </a:r>
            <a:r>
              <a:rPr>
                <a:solidFill>
                  <a:srgbClr val="00B0F0"/>
                </a:solidFill>
              </a:rPr>
              <a:t> </a:t>
            </a:r>
            <a:r>
              <a:rPr>
                <a:solidFill>
                  <a:srgbClr val="00CC5C"/>
                </a:solidFill>
              </a:rPr>
              <a:t>entering</a:t>
            </a:r>
            <a:r>
              <a:rPr>
                <a:solidFill>
                  <a:srgbClr val="00B0F0"/>
                </a:solidFill>
              </a:rPr>
              <a:t> </a:t>
            </a:r>
            <a:r>
              <a:t>Jerusalem</a:t>
            </a:r>
            <a:r>
              <a:rPr>
                <a:solidFill>
                  <a:srgbClr val="00B0F0"/>
                </a:solidFill>
              </a:rPr>
              <a:t> </a:t>
            </a:r>
            <a:r>
              <a:rPr sz="6400">
                <a:solidFill>
                  <a:srgbClr val="FF0000"/>
                </a:solidFill>
              </a:rPr>
              <a:t>21:1-11</a:t>
            </a:r>
            <a:endParaRPr sz="6400">
              <a:solidFill>
                <a:srgbClr val="FF0000"/>
              </a:solidFill>
            </a:endParaRPr>
          </a:p>
          <a:p>
            <a:pPr>
              <a:spcBef>
                <a:spcPts val="0"/>
              </a:spcBef>
              <a:buSzTx/>
              <a:buNone/>
              <a:defRPr b="1" sz="7200">
                <a:solidFill>
                  <a:srgbClr val="0070C0"/>
                </a:solidFill>
              </a:defRPr>
            </a:pPr>
            <a:r>
              <a:t>The Jews </a:t>
            </a:r>
            <a:r>
              <a:rPr>
                <a:solidFill>
                  <a:srgbClr val="00B050"/>
                </a:solidFill>
              </a:rPr>
              <a:t>give</a:t>
            </a:r>
            <a:r>
              <a:t> </a:t>
            </a:r>
            <a:r>
              <a:rPr>
                <a:solidFill>
                  <a:srgbClr val="00B0F0"/>
                </a:solidFill>
              </a:rPr>
              <a:t>Jesus</a:t>
            </a:r>
            <a:r>
              <a:t> </a:t>
            </a:r>
            <a:r>
              <a:rPr>
                <a:solidFill>
                  <a:srgbClr val="C00000"/>
                </a:solidFill>
              </a:rPr>
              <a:t>evil</a:t>
            </a:r>
            <a:r>
              <a:t> </a:t>
            </a:r>
            <a:r>
              <a:rPr>
                <a:solidFill>
                  <a:srgbClr val="C00000"/>
                </a:solidFill>
              </a:rPr>
              <a:t>treatment</a:t>
            </a:r>
            <a:r>
              <a:t> </a:t>
            </a:r>
            <a:r>
              <a:rPr sz="6400">
                <a:solidFill>
                  <a:srgbClr val="FF0000"/>
                </a:solidFill>
              </a:rPr>
              <a:t>21:12-22:46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5">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75"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Title 1"/>
          <p:cNvSpPr txBox="1"/>
          <p:nvPr>
            <p:ph type="title"/>
          </p:nvPr>
        </p:nvSpPr>
        <p:spPr>
          <a:xfrm>
            <a:off x="3657600" y="0"/>
            <a:ext cx="17068800" cy="2743200"/>
          </a:xfrm>
          <a:prstGeom prst="rect">
            <a:avLst/>
          </a:prstGeom>
        </p:spPr>
        <p:txBody>
          <a:bodyPr/>
          <a:lstStyle/>
          <a:p>
            <a:pPr>
              <a:defRPr b="1" sz="8000">
                <a:solidFill>
                  <a:srgbClr val="0070C0"/>
                </a:solidFill>
              </a:defRPr>
            </a:pPr>
            <a:r>
              <a:t>The Jews Give Jesus Evil Treatment </a:t>
            </a:r>
            <a:r>
              <a:rPr>
                <a:solidFill>
                  <a:srgbClr val="FF0000"/>
                </a:solidFill>
              </a:rPr>
              <a:t>21:12-22:46</a:t>
            </a:r>
          </a:p>
        </p:txBody>
      </p:sp>
      <p:sp>
        <p:nvSpPr>
          <p:cNvPr id="178" name="Content Placeholder 2"/>
          <p:cNvSpPr txBox="1"/>
          <p:nvPr>
            <p:ph type="body" idx="1"/>
          </p:nvPr>
        </p:nvSpPr>
        <p:spPr>
          <a:xfrm>
            <a:off x="3657600" y="2743200"/>
            <a:ext cx="17221200" cy="10972800"/>
          </a:xfrm>
          <a:prstGeom prst="rect">
            <a:avLst/>
          </a:prstGeom>
        </p:spPr>
        <p:txBody>
          <a:bodyPr/>
          <a:lstStyle/>
          <a:p>
            <a:pPr>
              <a:spcBef>
                <a:spcPts val="0"/>
              </a:spcBef>
              <a:buSzTx/>
              <a:buNone/>
              <a:defRPr b="1">
                <a:solidFill>
                  <a:srgbClr val="0070C0"/>
                </a:solidFill>
              </a:defRPr>
            </a:pPr>
            <a:r>
              <a:t>Priests </a:t>
            </a:r>
            <a:r>
              <a:rPr>
                <a:solidFill>
                  <a:srgbClr val="00B050"/>
                </a:solidFill>
              </a:rPr>
              <a:t>order</a:t>
            </a:r>
            <a:r>
              <a:t> </a:t>
            </a:r>
            <a:r>
              <a:rPr>
                <a:solidFill>
                  <a:srgbClr val="00B0F0"/>
                </a:solidFill>
              </a:rPr>
              <a:t>Jesus</a:t>
            </a:r>
            <a:r>
              <a:t> </a:t>
            </a:r>
            <a:r>
              <a:rPr>
                <a:solidFill>
                  <a:srgbClr val="00B050"/>
                </a:solidFill>
              </a:rPr>
              <a:t>to order </a:t>
            </a:r>
            <a:r>
              <a:t>children </a:t>
            </a:r>
            <a:r>
              <a:rPr>
                <a:solidFill>
                  <a:srgbClr val="000000"/>
                </a:solidFill>
              </a:rPr>
              <a:t>not to call </a:t>
            </a:r>
            <a:r>
              <a:rPr>
                <a:solidFill>
                  <a:srgbClr val="00B0F0"/>
                </a:solidFill>
              </a:rPr>
              <a:t>Jesus</a:t>
            </a:r>
            <a:r>
              <a:t> </a:t>
            </a:r>
            <a:r>
              <a:rPr b="0">
                <a:solidFill>
                  <a:srgbClr val="000000"/>
                </a:solidFill>
              </a:rPr>
              <a:t>“</a:t>
            </a:r>
            <a:r>
              <a:t>Son of David</a:t>
            </a:r>
            <a:r>
              <a:rPr b="0">
                <a:solidFill>
                  <a:srgbClr val="000000"/>
                </a:solidFill>
              </a:rPr>
              <a:t>”</a:t>
            </a:r>
            <a:r>
              <a:t> </a:t>
            </a:r>
            <a:r>
              <a:rPr>
                <a:solidFill>
                  <a:srgbClr val="FF0000"/>
                </a:solidFill>
              </a:rPr>
              <a:t>21:12-17</a:t>
            </a:r>
            <a:endParaRPr>
              <a:solidFill>
                <a:srgbClr val="FF0000"/>
              </a:solidFill>
            </a:endParaRPr>
          </a:p>
          <a:p>
            <a:pPr>
              <a:spcBef>
                <a:spcPts val="0"/>
              </a:spcBef>
              <a:buSzTx/>
              <a:buNone/>
              <a:defRPr b="1">
                <a:solidFill>
                  <a:srgbClr val="4F6228"/>
                </a:solidFill>
              </a:defRPr>
            </a:pPr>
            <a:r>
              <a:t>The cursed fig tree </a:t>
            </a:r>
            <a:r>
              <a:rPr>
                <a:solidFill>
                  <a:srgbClr val="FF0000"/>
                </a:solidFill>
              </a:rPr>
              <a:t>21:18-22</a:t>
            </a:r>
            <a:endParaRPr>
              <a:solidFill>
                <a:srgbClr val="FF0000"/>
              </a:solidFill>
            </a:endParaRPr>
          </a:p>
          <a:p>
            <a:pPr>
              <a:spcBef>
                <a:spcPts val="0"/>
              </a:spcBef>
              <a:buSzTx/>
              <a:buNone/>
              <a:defRPr b="1">
                <a:solidFill>
                  <a:srgbClr val="0070C0"/>
                </a:solidFill>
              </a:defRPr>
            </a:pPr>
            <a:r>
              <a:t>Sanhedrin </a:t>
            </a:r>
            <a:r>
              <a:rPr>
                <a:solidFill>
                  <a:srgbClr val="C00000"/>
                </a:solidFill>
              </a:rPr>
              <a:t>challenge</a:t>
            </a:r>
            <a:r>
              <a:t> </a:t>
            </a:r>
            <a:r>
              <a:rPr>
                <a:solidFill>
                  <a:srgbClr val="00B0F0"/>
                </a:solidFill>
              </a:rPr>
              <a:t>Jesus’</a:t>
            </a:r>
            <a:r>
              <a:t> </a:t>
            </a:r>
            <a:r>
              <a:rPr>
                <a:solidFill>
                  <a:srgbClr val="7030A0"/>
                </a:solidFill>
              </a:rPr>
              <a:t>authority</a:t>
            </a:r>
            <a:r>
              <a:t> </a:t>
            </a:r>
            <a:r>
              <a:rPr>
                <a:solidFill>
                  <a:srgbClr val="FF0000"/>
                </a:solidFill>
              </a:rPr>
              <a:t>21:23-22:14</a:t>
            </a:r>
            <a:endParaRPr>
              <a:solidFill>
                <a:srgbClr val="FF0000"/>
              </a:solidFill>
            </a:endParaRPr>
          </a:p>
          <a:p>
            <a:pPr>
              <a:spcBef>
                <a:spcPts val="0"/>
              </a:spcBef>
              <a:buSzTx/>
              <a:buNone/>
              <a:defRPr b="1">
                <a:solidFill>
                  <a:srgbClr val="0070C0"/>
                </a:solidFill>
              </a:defRPr>
            </a:pPr>
            <a:r>
              <a:t>Pharisees &amp; Herodians </a:t>
            </a:r>
            <a:r>
              <a:rPr>
                <a:solidFill>
                  <a:srgbClr val="C00000"/>
                </a:solidFill>
              </a:rPr>
              <a:t>try to trap </a:t>
            </a:r>
            <a:r>
              <a:rPr>
                <a:solidFill>
                  <a:srgbClr val="00B0F0"/>
                </a:solidFill>
              </a:rPr>
              <a:t>Jesus</a:t>
            </a:r>
            <a:r>
              <a:t> </a:t>
            </a:r>
            <a:r>
              <a:rPr>
                <a:solidFill>
                  <a:srgbClr val="FF0000"/>
                </a:solidFill>
              </a:rPr>
              <a:t>22:15-22</a:t>
            </a:r>
            <a:endParaRPr>
              <a:solidFill>
                <a:srgbClr val="FF0000"/>
              </a:solidFill>
            </a:endParaRPr>
          </a:p>
          <a:p>
            <a:pPr>
              <a:spcBef>
                <a:spcPts val="0"/>
              </a:spcBef>
              <a:buSzTx/>
              <a:buNone/>
              <a:defRPr b="1">
                <a:solidFill>
                  <a:srgbClr val="0070C0"/>
                </a:solidFill>
              </a:defRPr>
            </a:pPr>
            <a:r>
              <a:t>Sadducees try to trip up </a:t>
            </a:r>
            <a:r>
              <a:rPr>
                <a:solidFill>
                  <a:srgbClr val="00B0F0"/>
                </a:solidFill>
              </a:rPr>
              <a:t>Jesus</a:t>
            </a:r>
            <a:r>
              <a:t> </a:t>
            </a:r>
            <a:r>
              <a:rPr>
                <a:solidFill>
                  <a:srgbClr val="FF0000"/>
                </a:solidFill>
              </a:rPr>
              <a:t>22:23-33</a:t>
            </a:r>
            <a:endParaRPr>
              <a:solidFill>
                <a:srgbClr val="FF0000"/>
              </a:solidFill>
            </a:endParaRPr>
          </a:p>
          <a:p>
            <a:pPr>
              <a:spcBef>
                <a:spcPts val="0"/>
              </a:spcBef>
              <a:buSzTx/>
              <a:buNone/>
              <a:defRPr b="1">
                <a:solidFill>
                  <a:srgbClr val="0070C0"/>
                </a:solidFill>
              </a:defRPr>
            </a:pPr>
            <a:r>
              <a:t>An honest lawyer </a:t>
            </a:r>
            <a:r>
              <a:rPr b="0">
                <a:solidFill>
                  <a:srgbClr val="000000"/>
                </a:solidFill>
              </a:rPr>
              <a:t>(</a:t>
            </a:r>
            <a:r>
              <a:rPr>
                <a:solidFill>
                  <a:srgbClr val="FF0000"/>
                </a:solidFill>
              </a:rPr>
              <a:t>Mark 12:28-34</a:t>
            </a:r>
            <a:r>
              <a:rPr b="0">
                <a:solidFill>
                  <a:srgbClr val="000000"/>
                </a:solidFill>
              </a:rPr>
              <a:t>) </a:t>
            </a:r>
            <a:r>
              <a:rPr>
                <a:solidFill>
                  <a:srgbClr val="00B050"/>
                </a:solidFill>
              </a:rPr>
              <a:t>picks</a:t>
            </a:r>
            <a:r>
              <a:t> </a:t>
            </a:r>
            <a:r>
              <a:rPr>
                <a:solidFill>
                  <a:srgbClr val="00B0F0"/>
                </a:solidFill>
              </a:rPr>
              <a:t>Jesus’</a:t>
            </a:r>
            <a:r>
              <a:t> mind </a:t>
            </a:r>
            <a:r>
              <a:rPr>
                <a:solidFill>
                  <a:srgbClr val="FF0000"/>
                </a:solidFill>
              </a:rPr>
              <a:t>22:34-40</a:t>
            </a:r>
            <a:endParaRPr>
              <a:solidFill>
                <a:srgbClr val="FF0000"/>
              </a:solidFill>
            </a:endParaRPr>
          </a:p>
          <a:p>
            <a:pPr>
              <a:spcBef>
                <a:spcPts val="0"/>
              </a:spcBef>
              <a:buSzTx/>
              <a:buNone/>
              <a:defRPr b="1">
                <a:solidFill>
                  <a:srgbClr val="00B0F0"/>
                </a:solidFill>
              </a:defRPr>
            </a:pPr>
            <a:r>
              <a:t>Jesus</a:t>
            </a:r>
            <a:r>
              <a:rPr>
                <a:solidFill>
                  <a:srgbClr val="0070C0"/>
                </a:solidFill>
              </a:rPr>
              <a:t> </a:t>
            </a:r>
            <a:r>
              <a:rPr>
                <a:solidFill>
                  <a:srgbClr val="00CC5C"/>
                </a:solidFill>
              </a:rPr>
              <a:t>leaves</a:t>
            </a:r>
            <a:r>
              <a:rPr>
                <a:solidFill>
                  <a:srgbClr val="0070C0"/>
                </a:solidFill>
              </a:rPr>
              <a:t> the Pharisees </a:t>
            </a:r>
            <a:r>
              <a:rPr>
                <a:solidFill>
                  <a:srgbClr val="00CC5C"/>
                </a:solidFill>
              </a:rPr>
              <a:t>with</a:t>
            </a:r>
            <a:r>
              <a:rPr>
                <a:solidFill>
                  <a:srgbClr val="0070C0"/>
                </a:solidFill>
              </a:rPr>
              <a:t> an important question </a:t>
            </a:r>
            <a:r>
              <a:rPr>
                <a:solidFill>
                  <a:srgbClr val="FF0000"/>
                </a:solidFill>
              </a:rPr>
              <a:t>22:35-46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7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178">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178">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78"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Title 1"/>
          <p:cNvSpPr txBox="1"/>
          <p:nvPr>
            <p:ph type="title"/>
          </p:nvPr>
        </p:nvSpPr>
        <p:spPr>
          <a:xfrm>
            <a:off x="3962400" y="0"/>
            <a:ext cx="16459200" cy="1981200"/>
          </a:xfrm>
          <a:prstGeom prst="rect">
            <a:avLst/>
          </a:prstGeom>
        </p:spPr>
        <p:txBody>
          <a:bodyPr/>
          <a:lstStyle/>
          <a:p>
            <a:pPr>
              <a:defRPr b="1" sz="8000">
                <a:solidFill>
                  <a:srgbClr val="00B050"/>
                </a:solidFill>
              </a:defRPr>
            </a:pPr>
            <a:r>
              <a:t>Lessons from </a:t>
            </a:r>
            <a:r>
              <a:rPr>
                <a:solidFill>
                  <a:srgbClr val="FF0000"/>
                </a:solidFill>
              </a:rPr>
              <a:t>Matt. 19:1-20:34</a:t>
            </a:r>
          </a:p>
        </p:txBody>
      </p:sp>
      <p:sp>
        <p:nvSpPr>
          <p:cNvPr id="181" name="Content Placeholder 2"/>
          <p:cNvSpPr txBox="1"/>
          <p:nvPr>
            <p:ph type="body" idx="1"/>
          </p:nvPr>
        </p:nvSpPr>
        <p:spPr>
          <a:xfrm>
            <a:off x="3657600" y="1981200"/>
            <a:ext cx="17068800" cy="11734800"/>
          </a:xfrm>
          <a:prstGeom prst="rect">
            <a:avLst/>
          </a:prstGeom>
        </p:spPr>
        <p:txBody>
          <a:bodyPr/>
          <a:lstStyle/>
          <a:p>
            <a:pPr>
              <a:spcBef>
                <a:spcPts val="1700"/>
              </a:spcBef>
              <a:buSzTx/>
              <a:buNone/>
              <a:defRPr b="1" sz="7200">
                <a:solidFill>
                  <a:srgbClr val="00B050"/>
                </a:solidFill>
              </a:defRPr>
            </a:pPr>
            <a:r>
              <a:t>Some people ask questions about scripture because of evil motives </a:t>
            </a:r>
            <a:r>
              <a:rPr sz="6400">
                <a:solidFill>
                  <a:srgbClr val="FF0000"/>
                </a:solidFill>
              </a:rPr>
              <a:t>v.3</a:t>
            </a:r>
            <a:endParaRPr sz="6400">
              <a:solidFill>
                <a:srgbClr val="FF0000"/>
              </a:solidFill>
            </a:endParaRPr>
          </a:p>
          <a:p>
            <a:pPr>
              <a:spcBef>
                <a:spcPts val="1700"/>
              </a:spcBef>
              <a:buSzTx/>
              <a:buNone/>
              <a:defRPr b="1" sz="7200">
                <a:solidFill>
                  <a:srgbClr val="00B050"/>
                </a:solidFill>
              </a:defRPr>
            </a:pPr>
            <a:r>
              <a:t>Some teaching in the Old Testament is about universal principles </a:t>
            </a:r>
            <a:r>
              <a:rPr sz="6400">
                <a:solidFill>
                  <a:srgbClr val="FF0000"/>
                </a:solidFill>
              </a:rPr>
              <a:t>v.3-5</a:t>
            </a:r>
            <a:r>
              <a:rPr b="0" sz="6400">
                <a:solidFill>
                  <a:srgbClr val="000000"/>
                </a:solidFill>
              </a:rPr>
              <a:t>;</a:t>
            </a:r>
            <a:r>
              <a:rPr sz="6400">
                <a:solidFill>
                  <a:srgbClr val="FF0000"/>
                </a:solidFill>
              </a:rPr>
              <a:t> Gen. 1:26-27; 2:24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1">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81"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Title 1"/>
          <p:cNvSpPr txBox="1"/>
          <p:nvPr>
            <p:ph type="title"/>
          </p:nvPr>
        </p:nvSpPr>
        <p:spPr>
          <a:xfrm>
            <a:off x="3962400" y="0"/>
            <a:ext cx="16459200" cy="1981200"/>
          </a:xfrm>
          <a:prstGeom prst="rect">
            <a:avLst/>
          </a:prstGeom>
        </p:spPr>
        <p:txBody>
          <a:bodyPr/>
          <a:lstStyle>
            <a:lvl1pPr>
              <a:defRPr b="1" sz="8000">
                <a:solidFill>
                  <a:srgbClr val="FF0000"/>
                </a:solidFill>
              </a:defRPr>
            </a:lvl1pPr>
          </a:lstStyle>
          <a:p>
            <a:pPr/>
            <a:r>
              <a:t>Genesis 1:26-27</a:t>
            </a:r>
          </a:p>
        </p:txBody>
      </p:sp>
      <p:sp>
        <p:nvSpPr>
          <p:cNvPr id="184" name="Content Placeholder 2"/>
          <p:cNvSpPr txBox="1"/>
          <p:nvPr>
            <p:ph type="body" idx="1"/>
          </p:nvPr>
        </p:nvSpPr>
        <p:spPr>
          <a:xfrm>
            <a:off x="3505200" y="1828800"/>
            <a:ext cx="17373600" cy="11887200"/>
          </a:xfrm>
          <a:prstGeom prst="rect">
            <a:avLst/>
          </a:prstGeom>
        </p:spPr>
        <p:txBody>
          <a:bodyPr/>
          <a:lstStyle/>
          <a:p>
            <a:pPr indent="-1028700">
              <a:lnSpc>
                <a:spcPct val="70000"/>
              </a:lnSpc>
              <a:spcBef>
                <a:spcPts val="0"/>
              </a:spcBef>
              <a:buSzTx/>
              <a:buNone/>
            </a:pPr>
            <a:r>
              <a:t>	</a:t>
            </a:r>
            <a:r>
              <a:rPr b="1">
                <a:solidFill>
                  <a:srgbClr val="00B0F0"/>
                </a:solidFill>
              </a:rPr>
              <a:t>God</a:t>
            </a:r>
            <a:r>
              <a:t> (plural) </a:t>
            </a:r>
            <a:r>
              <a:rPr b="1">
                <a:solidFill>
                  <a:srgbClr val="00CC5C"/>
                </a:solidFill>
              </a:rPr>
              <a:t>said</a:t>
            </a:r>
            <a:r>
              <a:t> (singular), “</a:t>
            </a:r>
            <a:r>
              <a:rPr b="1">
                <a:solidFill>
                  <a:srgbClr val="00CC5C"/>
                </a:solidFill>
              </a:rPr>
              <a:t>Let</a:t>
            </a:r>
            <a:r>
              <a:t> </a:t>
            </a:r>
            <a:r>
              <a:rPr b="1">
                <a:solidFill>
                  <a:srgbClr val="00CC5C"/>
                </a:solidFill>
              </a:rPr>
              <a:t>us</a:t>
            </a:r>
            <a:r>
              <a:t> (plural) </a:t>
            </a:r>
            <a:r>
              <a:rPr b="1">
                <a:solidFill>
                  <a:srgbClr val="00CC5C"/>
                </a:solidFill>
              </a:rPr>
              <a:t>make</a:t>
            </a:r>
            <a:r>
              <a:t> (singular) </a:t>
            </a:r>
            <a:r>
              <a:rPr b="1">
                <a:solidFill>
                  <a:srgbClr val="0070C0"/>
                </a:solidFill>
              </a:rPr>
              <a:t>man</a:t>
            </a:r>
            <a:r>
              <a:t> (singular) in </a:t>
            </a:r>
            <a:r>
              <a:rPr b="1">
                <a:solidFill>
                  <a:srgbClr val="00B0F0"/>
                </a:solidFill>
              </a:rPr>
              <a:t>our</a:t>
            </a:r>
            <a:r>
              <a:t> (plural) </a:t>
            </a:r>
            <a:r>
              <a:rPr b="1">
                <a:solidFill>
                  <a:srgbClr val="00B0F0"/>
                </a:solidFill>
              </a:rPr>
              <a:t>own</a:t>
            </a:r>
            <a:r>
              <a:t> </a:t>
            </a:r>
            <a:r>
              <a:rPr b="1">
                <a:solidFill>
                  <a:srgbClr val="00B0F0"/>
                </a:solidFill>
              </a:rPr>
              <a:t>image</a:t>
            </a:r>
            <a:r>
              <a:t> (singular), according to </a:t>
            </a:r>
            <a:r>
              <a:rPr b="1">
                <a:solidFill>
                  <a:srgbClr val="00B0F0"/>
                </a:solidFill>
              </a:rPr>
              <a:t>our</a:t>
            </a:r>
            <a:r>
              <a:t> (plural) </a:t>
            </a:r>
            <a:r>
              <a:rPr b="1">
                <a:solidFill>
                  <a:srgbClr val="00B0F0"/>
                </a:solidFill>
              </a:rPr>
              <a:t>likeness</a:t>
            </a:r>
            <a:r>
              <a:t> (singular); let </a:t>
            </a:r>
            <a:r>
              <a:rPr b="1">
                <a:solidFill>
                  <a:srgbClr val="0070C0"/>
                </a:solidFill>
              </a:rPr>
              <a:t>them</a:t>
            </a:r>
            <a:r>
              <a:t> (plural) </a:t>
            </a:r>
            <a:r>
              <a:rPr b="1">
                <a:solidFill>
                  <a:srgbClr val="7030A0"/>
                </a:solidFill>
              </a:rPr>
              <a:t>have dominion </a:t>
            </a:r>
            <a:r>
              <a:t>(plural) over the fish (singular) of the sea (singular), over the fowl (singular) of the air (plural), over the large beast (singular) over the land (singular), and over every (singular) crawling (singular) creature (singular) that crawls (singular) on the land (singular). So </a:t>
            </a:r>
            <a:r>
              <a:rPr b="1">
                <a:solidFill>
                  <a:srgbClr val="00B0F0"/>
                </a:solidFill>
              </a:rPr>
              <a:t>God</a:t>
            </a:r>
            <a:r>
              <a:t> (plural) </a:t>
            </a:r>
            <a:r>
              <a:rPr b="1">
                <a:solidFill>
                  <a:srgbClr val="00CC5C"/>
                </a:solidFill>
              </a:rPr>
              <a:t>created</a:t>
            </a:r>
            <a:r>
              <a:t> (singular) </a:t>
            </a:r>
            <a:r>
              <a:rPr b="1">
                <a:solidFill>
                  <a:srgbClr val="0070C0"/>
                </a:solidFill>
              </a:rPr>
              <a:t>man</a:t>
            </a:r>
            <a:r>
              <a:t> (singular) in </a:t>
            </a:r>
            <a:r>
              <a:rPr b="1">
                <a:solidFill>
                  <a:srgbClr val="00B0F0"/>
                </a:solidFill>
              </a:rPr>
              <a:t>His</a:t>
            </a:r>
            <a:r>
              <a:t> (singular) </a:t>
            </a:r>
            <a:r>
              <a:rPr b="1">
                <a:solidFill>
                  <a:srgbClr val="00B0F0"/>
                </a:solidFill>
              </a:rPr>
              <a:t>own</a:t>
            </a:r>
            <a:r>
              <a:t> </a:t>
            </a:r>
            <a:r>
              <a:rPr b="1">
                <a:solidFill>
                  <a:srgbClr val="00B0F0"/>
                </a:solidFill>
              </a:rPr>
              <a:t>image</a:t>
            </a:r>
            <a:r>
              <a:t> (singular), in the </a:t>
            </a:r>
            <a:r>
              <a:rPr b="1">
                <a:solidFill>
                  <a:srgbClr val="00B0F0"/>
                </a:solidFill>
              </a:rPr>
              <a:t>image</a:t>
            </a:r>
            <a:r>
              <a:t> (singular) </a:t>
            </a:r>
            <a:r>
              <a:rPr b="1">
                <a:solidFill>
                  <a:srgbClr val="00B0F0"/>
                </a:solidFill>
              </a:rPr>
              <a:t>of</a:t>
            </a:r>
            <a:r>
              <a:t> </a:t>
            </a:r>
            <a:r>
              <a:rPr b="1">
                <a:solidFill>
                  <a:srgbClr val="00B0F0"/>
                </a:solidFill>
              </a:rPr>
              <a:t>God</a:t>
            </a:r>
            <a:r>
              <a:t> (plural) </a:t>
            </a:r>
            <a:r>
              <a:rPr b="1">
                <a:solidFill>
                  <a:srgbClr val="00CC5C"/>
                </a:solidFill>
              </a:rPr>
              <a:t>He created </a:t>
            </a:r>
            <a:r>
              <a:t>(singular) </a:t>
            </a:r>
            <a:r>
              <a:rPr b="1">
                <a:solidFill>
                  <a:srgbClr val="0070C0"/>
                </a:solidFill>
              </a:rPr>
              <a:t>him</a:t>
            </a:r>
            <a:r>
              <a:t> (singular); </a:t>
            </a:r>
            <a:r>
              <a:rPr b="1">
                <a:solidFill>
                  <a:srgbClr val="0070C0"/>
                </a:solidFill>
              </a:rPr>
              <a:t>male</a:t>
            </a:r>
            <a:r>
              <a:t> (singular) and </a:t>
            </a:r>
            <a:r>
              <a:rPr b="1">
                <a:solidFill>
                  <a:srgbClr val="FF00FF"/>
                </a:solidFill>
              </a:rPr>
              <a:t>female</a:t>
            </a:r>
            <a:r>
              <a:t> (singular) </a:t>
            </a:r>
            <a:r>
              <a:rPr b="1">
                <a:solidFill>
                  <a:srgbClr val="00CC5C"/>
                </a:solidFill>
              </a:rPr>
              <a:t>He created </a:t>
            </a:r>
            <a:r>
              <a:t>(singular) </a:t>
            </a:r>
            <a:r>
              <a:rPr b="1">
                <a:solidFill>
                  <a:srgbClr val="0070C0"/>
                </a:solidFill>
              </a:rPr>
              <a:t>them</a:t>
            </a:r>
            <a:r>
              <a:t> (plural).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Title 1"/>
          <p:cNvSpPr txBox="1"/>
          <p:nvPr>
            <p:ph type="title"/>
          </p:nvPr>
        </p:nvSpPr>
        <p:spPr>
          <a:xfrm>
            <a:off x="3962400" y="0"/>
            <a:ext cx="16459200" cy="1981200"/>
          </a:xfrm>
          <a:prstGeom prst="rect">
            <a:avLst/>
          </a:prstGeom>
        </p:spPr>
        <p:txBody>
          <a:bodyPr/>
          <a:lstStyle>
            <a:lvl1pPr>
              <a:defRPr b="1" sz="8000">
                <a:solidFill>
                  <a:srgbClr val="FF0000"/>
                </a:solidFill>
              </a:defRPr>
            </a:lvl1pPr>
          </a:lstStyle>
          <a:p>
            <a:pPr/>
            <a:r>
              <a:t>Genesis 2:24</a:t>
            </a:r>
          </a:p>
        </p:txBody>
      </p:sp>
      <p:sp>
        <p:nvSpPr>
          <p:cNvPr id="187" name="Content Placeholder 2"/>
          <p:cNvSpPr txBox="1"/>
          <p:nvPr>
            <p:ph type="body" idx="1"/>
          </p:nvPr>
        </p:nvSpPr>
        <p:spPr>
          <a:xfrm>
            <a:off x="3505200" y="1828800"/>
            <a:ext cx="17373600" cy="11887200"/>
          </a:xfrm>
          <a:prstGeom prst="rect">
            <a:avLst/>
          </a:prstGeom>
        </p:spPr>
        <p:txBody>
          <a:bodyPr/>
          <a:lstStyle/>
          <a:p>
            <a:pPr indent="-1028700">
              <a:spcBef>
                <a:spcPts val="0"/>
              </a:spcBef>
              <a:buSzTx/>
              <a:buNone/>
            </a:pPr>
            <a:r>
              <a:t>	</a:t>
            </a:r>
            <a:r>
              <a:rPr sz="7200"/>
              <a:t>“Therefore a </a:t>
            </a:r>
            <a:r>
              <a:rPr b="1" sz="7200">
                <a:solidFill>
                  <a:srgbClr val="0070C0"/>
                </a:solidFill>
              </a:rPr>
              <a:t>man</a:t>
            </a:r>
            <a:r>
              <a:rPr sz="7200">
                <a:solidFill>
                  <a:srgbClr val="0070C0"/>
                </a:solidFill>
              </a:rPr>
              <a:t> </a:t>
            </a:r>
            <a:r>
              <a:rPr b="1" sz="7200">
                <a:solidFill>
                  <a:srgbClr val="00CC5C"/>
                </a:solidFill>
              </a:rPr>
              <a:t>shall leave </a:t>
            </a:r>
            <a:r>
              <a:rPr b="1" sz="7200">
                <a:solidFill>
                  <a:srgbClr val="0070C0"/>
                </a:solidFill>
              </a:rPr>
              <a:t>his father </a:t>
            </a:r>
            <a:r>
              <a:rPr sz="7200"/>
              <a:t>and </a:t>
            </a:r>
            <a:r>
              <a:rPr b="1" sz="7200">
                <a:solidFill>
                  <a:srgbClr val="FF00FF"/>
                </a:solidFill>
              </a:rPr>
              <a:t>mother</a:t>
            </a:r>
            <a:r>
              <a:rPr sz="7200"/>
              <a:t> and </a:t>
            </a:r>
            <a:r>
              <a:rPr b="1" sz="7200">
                <a:solidFill>
                  <a:srgbClr val="00CC5C"/>
                </a:solidFill>
              </a:rPr>
              <a:t>shall cleave to </a:t>
            </a:r>
            <a:r>
              <a:rPr b="1" sz="7200">
                <a:solidFill>
                  <a:srgbClr val="0070C0"/>
                </a:solidFill>
              </a:rPr>
              <a:t>his</a:t>
            </a:r>
            <a:r>
              <a:rPr sz="7200">
                <a:solidFill>
                  <a:srgbClr val="00CC5C"/>
                </a:solidFill>
              </a:rPr>
              <a:t> </a:t>
            </a:r>
            <a:r>
              <a:rPr b="1" sz="7200">
                <a:solidFill>
                  <a:srgbClr val="FF00FF"/>
                </a:solidFill>
              </a:rPr>
              <a:t>wife</a:t>
            </a:r>
            <a:r>
              <a:rPr sz="7200"/>
              <a:t>, and </a:t>
            </a:r>
            <a:r>
              <a:rPr b="1" sz="7200">
                <a:solidFill>
                  <a:srgbClr val="0070C0"/>
                </a:solidFill>
              </a:rPr>
              <a:t>they </a:t>
            </a:r>
            <a:r>
              <a:rPr b="1" sz="7200">
                <a:solidFill>
                  <a:srgbClr val="00CC5C"/>
                </a:solidFill>
              </a:rPr>
              <a:t>shall become</a:t>
            </a:r>
            <a:r>
              <a:rPr b="1" sz="7200">
                <a:solidFill>
                  <a:srgbClr val="0070C0"/>
                </a:solidFill>
              </a:rPr>
              <a:t> </a:t>
            </a:r>
            <a:r>
              <a:rPr b="1" sz="7200">
                <a:solidFill>
                  <a:srgbClr val="00B050"/>
                </a:solidFill>
              </a:rPr>
              <a:t>one</a:t>
            </a:r>
            <a:r>
              <a:rPr b="1" sz="7200">
                <a:solidFill>
                  <a:srgbClr val="0070C0"/>
                </a:solidFill>
              </a:rPr>
              <a:t> flesh</a:t>
            </a:r>
            <a:r>
              <a:rPr sz="7200"/>
              <a:t>.”</a:t>
            </a:r>
            <a:endParaRPr sz="7200"/>
          </a:p>
          <a:p>
            <a:pPr indent="-1028700">
              <a:spcBef>
                <a:spcPts val="0"/>
              </a:spcBef>
              <a:buSzTx/>
              <a:buNone/>
              <a:defRPr sz="7200"/>
            </a:pPr>
          </a:p>
          <a:p>
            <a:pPr indent="-1028700" algn="ctr">
              <a:lnSpc>
                <a:spcPct val="70000"/>
              </a:lnSpc>
              <a:spcBef>
                <a:spcPts val="0"/>
              </a:spcBef>
              <a:buSzTx/>
              <a:buNone/>
              <a:defRPr b="1" sz="7200">
                <a:solidFill>
                  <a:srgbClr val="FF0000"/>
                </a:solidFill>
              </a:defRPr>
            </a:pPr>
            <a:r>
              <a:t>Matthew 19:5</a:t>
            </a:r>
          </a:p>
          <a:p>
            <a:pPr indent="-1028700">
              <a:spcBef>
                <a:spcPts val="0"/>
              </a:spcBef>
              <a:buSzTx/>
              <a:buNone/>
            </a:pPr>
            <a:r>
              <a:t>	“</a:t>
            </a:r>
            <a:r>
              <a:rPr sz="7200"/>
              <a:t>For this reason a </a:t>
            </a:r>
            <a:r>
              <a:rPr b="1" sz="7200">
                <a:solidFill>
                  <a:srgbClr val="0070C0"/>
                </a:solidFill>
              </a:rPr>
              <a:t>man</a:t>
            </a:r>
            <a:r>
              <a:rPr sz="7200">
                <a:solidFill>
                  <a:srgbClr val="0070C0"/>
                </a:solidFill>
              </a:rPr>
              <a:t> </a:t>
            </a:r>
            <a:r>
              <a:rPr b="1" sz="7200">
                <a:solidFill>
                  <a:srgbClr val="00CC5C"/>
                </a:solidFill>
              </a:rPr>
              <a:t>shall leave </a:t>
            </a:r>
            <a:r>
              <a:rPr b="1" sz="7200">
                <a:solidFill>
                  <a:srgbClr val="0070C0"/>
                </a:solidFill>
              </a:rPr>
              <a:t>his father </a:t>
            </a:r>
            <a:r>
              <a:rPr sz="7200"/>
              <a:t>and </a:t>
            </a:r>
            <a:r>
              <a:rPr b="1" sz="7200">
                <a:solidFill>
                  <a:srgbClr val="FF00FF"/>
                </a:solidFill>
              </a:rPr>
              <a:t>mother</a:t>
            </a:r>
            <a:r>
              <a:rPr sz="7200"/>
              <a:t> and </a:t>
            </a:r>
            <a:r>
              <a:rPr b="1" sz="7200">
                <a:solidFill>
                  <a:srgbClr val="00CC5C"/>
                </a:solidFill>
              </a:rPr>
              <a:t>be joined to </a:t>
            </a:r>
            <a:r>
              <a:rPr b="1" sz="7200">
                <a:solidFill>
                  <a:srgbClr val="0070C0"/>
                </a:solidFill>
              </a:rPr>
              <a:t>his</a:t>
            </a:r>
            <a:r>
              <a:rPr sz="7200">
                <a:solidFill>
                  <a:srgbClr val="00CC5C"/>
                </a:solidFill>
              </a:rPr>
              <a:t> </a:t>
            </a:r>
            <a:r>
              <a:rPr b="1" sz="7200">
                <a:solidFill>
                  <a:srgbClr val="FF00FF"/>
                </a:solidFill>
              </a:rPr>
              <a:t>wife</a:t>
            </a:r>
            <a:r>
              <a:rPr sz="7200"/>
              <a:t>, and </a:t>
            </a:r>
            <a:r>
              <a:rPr b="1" sz="7200">
                <a:solidFill>
                  <a:srgbClr val="00B050"/>
                </a:solidFill>
              </a:rPr>
              <a:t>the two </a:t>
            </a:r>
            <a:r>
              <a:rPr b="1" sz="7200">
                <a:solidFill>
                  <a:srgbClr val="00CC5C"/>
                </a:solidFill>
              </a:rPr>
              <a:t>shall become </a:t>
            </a:r>
            <a:r>
              <a:rPr b="1" sz="7200">
                <a:solidFill>
                  <a:srgbClr val="00B050"/>
                </a:solidFill>
              </a:rPr>
              <a:t>one </a:t>
            </a:r>
            <a:r>
              <a:rPr b="1" sz="7200">
                <a:solidFill>
                  <a:srgbClr val="0070C0"/>
                </a:solidFill>
              </a:rPr>
              <a:t>flesh</a:t>
            </a:r>
            <a:r>
              <a:rPr sz="7200"/>
              <a: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