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Shape 17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of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ont view of a red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cap="none" sz="88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cap="none" sz="120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5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1927482" y="13019484"/>
            <a:ext cx="511176" cy="5492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8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lose-up of a monarch caterpillar on a partially-eaten leaf"/>
          <p:cNvSpPr/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</p:spPr>
        <p:txBody>
          <a:bodyPr/>
          <a:lstStyle>
            <a:lvl1pPr defTabSz="647700">
              <a:defRPr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22496303" y="12753103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2.png"/><Relationship Id="rId6" Type="http://schemas.openxmlformats.org/officeDocument/2006/relationships/hyperlink" Target="https://www.youtube.com/user/donmcclain11/live" TargetMode="External"/><Relationship Id="rId7" Type="http://schemas.openxmlformats.org/officeDocument/2006/relationships/hyperlink" Target="https://www.w65stchurchofchrist.com" TargetMode="External"/><Relationship Id="rId8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hyperlink" Target="https://www.w65stchurchofchrist.com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ODAY’S LESSON"/>
          <p:cNvSpPr txBox="1"/>
          <p:nvPr/>
        </p:nvSpPr>
        <p:spPr>
          <a:xfrm>
            <a:off x="-1" y="1739878"/>
            <a:ext cx="24384001" cy="939801"/>
          </a:xfrm>
          <a:prstGeom prst="rect">
            <a:avLst/>
          </a:prstGeom>
          <a:gradFill>
            <a:gsLst>
              <a:gs pos="0">
                <a:srgbClr val="001121">
                  <a:alpha val="49266"/>
                </a:srgbClr>
              </a:gs>
              <a:gs pos="100000">
                <a:srgbClr val="003367">
                  <a:alpha val="72958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FFFF"/>
                </a:solidFill>
                <a:effectLst>
                  <a:outerShdw sx="100000" sy="100000" kx="0" ky="0" algn="b" rotWithShape="0" blurRad="63500" dist="63500" dir="1890000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TODAY’S LESSON</a:t>
            </a:r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81559" y="11148164"/>
            <a:ext cx="3633119" cy="13709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0355" y="11092017"/>
            <a:ext cx="2598106" cy="14832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sp>
        <p:nvSpPr>
          <p:cNvPr id="180" name="Sunday evening lesson live stream 4:00 PM CDT March 22, 2026"/>
          <p:cNvSpPr txBox="1"/>
          <p:nvPr/>
        </p:nvSpPr>
        <p:spPr>
          <a:xfrm>
            <a:off x="6145167" y="10769398"/>
            <a:ext cx="12093667" cy="21285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defRPr i="1" sz="7500">
                <a:solidFill>
                  <a:srgbClr val="FFFFFF"/>
                </a:solidFill>
                <a:effectLst>
                  <a:outerShdw sx="100000" sy="100000" kx="0" ky="0" algn="b" rotWithShape="0" blurRad="152400" dist="76200" dir="0">
                    <a:srgbClr val="000000"/>
                  </a:outerShdw>
                </a:effectLst>
                <a:uFill>
                  <a:solidFill>
                    <a:srgbClr val="E9ADD0"/>
                  </a:solidFill>
                </a:u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Sunday evening lesson live stream 4:00 PM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  <a:r>
              <a:rPr baseline="31999" sz="4800">
                <a:uFill>
                  <a:solidFill>
                    <a:srgbClr val="FFFFFF"/>
                  </a:solidFill>
                </a:uFill>
              </a:rPr>
              <a:t>CDT</a:t>
            </a:r>
            <a:r>
              <a:rPr>
                <a:uFill>
                  <a:solidFill>
                    <a:srgbClr val="FFFFFF"/>
                  </a:solidFill>
                </a:uFill>
              </a:rPr>
              <a:t> March 22, 2026</a:t>
            </a:r>
          </a:p>
        </p:txBody>
      </p:sp>
      <p:pic>
        <p:nvPicPr>
          <p:cNvPr id="181" name="“Jesus Is The Christ of The Kingdom of Heaven” Pt 2… “Jesus Is The Christ of The Kingdom of Heaven” Pt 2(Isaiah 9:1-7) By James Hamilton" descr="“Jesus Is The Christ of The Kingdom of Heaven” Pt 2… “Jesus Is The Christ of The Kingdom of Heaven” Pt 2(Isaiah 9:1-7) By James Hamilton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9377" y="3407319"/>
            <a:ext cx="20185246" cy="5778501"/>
          </a:xfrm>
          <a:prstGeom prst="rect">
            <a:avLst/>
          </a:prstGeom>
          <a:effectLst>
            <a:outerShdw sx="100000" sy="100000" kx="0" ky="0" algn="b" rotWithShape="0" blurRad="215900" dist="98081" dir="5400000">
              <a:srgbClr val="000000">
                <a:alpha val="79241"/>
              </a:srgbClr>
            </a:outerShdw>
          </a:effectLst>
        </p:spPr>
      </p:pic>
      <p:sp>
        <p:nvSpPr>
          <p:cNvPr id="182" name="“Church of Christ MEETING @ 100 CORNERSTONE, Alexander AR. 72002”"/>
          <p:cNvSpPr txBox="1"/>
          <p:nvPr/>
        </p:nvSpPr>
        <p:spPr>
          <a:xfrm>
            <a:off x="-15032" y="-111714"/>
            <a:ext cx="24414065" cy="698501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  <a:alpha val="40019"/>
            </a:schemeClr>
          </a:solidFill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“Church of Christ MEETING @ 100 CORNERSTONE, Alexander AR. 72002”</a:t>
            </a:r>
          </a:p>
        </p:txBody>
      </p:sp>
      <p:sp>
        <p:nvSpPr>
          <p:cNvPr id="183" name="https://www.youtube.com/user/donmcclain11/live  / WWW.ALEXANDERCHURCHOFCHRIST.COM"/>
          <p:cNvSpPr/>
          <p:nvPr/>
        </p:nvSpPr>
        <p:spPr>
          <a:xfrm>
            <a:off x="-15033" y="12880954"/>
            <a:ext cx="24414066" cy="723901"/>
          </a:xfrm>
          <a:prstGeom prst="rect">
            <a:avLst/>
          </a:prstGeom>
          <a:solidFill>
            <a:schemeClr val="accent6">
              <a:satOff val="1848"/>
              <a:lumOff val="-15262"/>
              <a:alpha val="5107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4300">
                <a:solidFill>
                  <a:srgbClr val="FFFFFF"/>
                </a:solidFill>
              </a:defRPr>
            </a:pPr>
            <a:r>
              <a:rPr u="sng">
                <a:hlinkClick r:id="rId6" invalidUrl="" action="" tgtFrame="" tooltip="" history="1" highlightClick="0" endSnd="0"/>
              </a:rPr>
              <a:t>https://www.youtube.com/user/donmcclain11/live</a:t>
            </a:r>
            <a:r>
              <a:t> </a:t>
            </a:r>
            <a:r>
              <a:rPr>
                <a:uFill>
                  <a:solidFill>
                    <a:srgbClr val="FFFFFF"/>
                  </a:solidFill>
                </a:uFill>
              </a:rPr>
              <a:t> / </a:t>
            </a:r>
            <a:r>
              <a:rPr u="sng">
                <a:hlinkClick r:id="rId7" invalidUrl="" action="" tgtFrame="" tooltip="" history="1" highlightClick="0" endSnd="0"/>
              </a:rPr>
              <a:t>WWW.ALEXANDERCHURCHOFCHRIST.COM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780823" y="6354271"/>
            <a:ext cx="6442849" cy="44320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98081" dir="5400000">
              <a:srgbClr val="000000">
                <a:alpha val="79241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1"/>
          <p:cNvSpPr txBox="1"/>
          <p:nvPr>
            <p:ph type="title"/>
          </p:nvPr>
        </p:nvSpPr>
        <p:spPr>
          <a:xfrm>
            <a:off x="1676400" y="435427"/>
            <a:ext cx="21031200" cy="1799771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John 1:29-34</a:t>
            </a:r>
          </a:p>
        </p:txBody>
      </p:sp>
      <p:sp>
        <p:nvSpPr>
          <p:cNvPr id="211" name="Content Placeholder 2"/>
          <p:cNvSpPr txBox="1"/>
          <p:nvPr>
            <p:ph type="body" idx="1"/>
          </p:nvPr>
        </p:nvSpPr>
        <p:spPr>
          <a:xfrm>
            <a:off x="696686" y="2235199"/>
            <a:ext cx="22010914" cy="1104537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  <a:r>
              <a:rPr b="1" baseline="31000">
                <a:solidFill>
                  <a:srgbClr val="FF0000"/>
                </a:solidFill>
              </a:rPr>
              <a:t>29</a:t>
            </a:r>
            <a:r>
              <a:rPr b="1" baseline="31000" sz="5600"/>
              <a:t> </a:t>
            </a:r>
            <a:r>
              <a:t>The next day John saw </a:t>
            </a:r>
            <a:r>
              <a:rPr b="1">
                <a:solidFill>
                  <a:srgbClr val="00B0F0"/>
                </a:solidFill>
              </a:rPr>
              <a:t>Jesus</a:t>
            </a:r>
            <a:r>
              <a:t> coming toward him, and said, “Behold! </a:t>
            </a:r>
            <a:r>
              <a:rPr b="1">
                <a:solidFill>
                  <a:srgbClr val="00B0F0"/>
                </a:solidFill>
              </a:rPr>
              <a:t>The Lamb of God </a:t>
            </a:r>
            <a:r>
              <a:t>who takes away the sin of the world! </a:t>
            </a:r>
            <a:r>
              <a:rPr b="1" baseline="31000">
                <a:solidFill>
                  <a:srgbClr val="FF0000"/>
                </a:solidFill>
              </a:rPr>
              <a:t>30</a:t>
            </a:r>
            <a:r>
              <a:rPr b="1" baseline="31000"/>
              <a:t> </a:t>
            </a:r>
            <a:r>
              <a:t>This is </a:t>
            </a:r>
            <a:r>
              <a:rPr b="1">
                <a:solidFill>
                  <a:srgbClr val="00B0F0"/>
                </a:solidFill>
              </a:rPr>
              <a:t>He of whom </a:t>
            </a:r>
            <a:r>
              <a:t>I said, ‘After me comes a </a:t>
            </a:r>
            <a:r>
              <a:rPr b="1">
                <a:solidFill>
                  <a:srgbClr val="00B0F0"/>
                </a:solidFill>
              </a:rPr>
              <a:t>Man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who</a:t>
            </a:r>
            <a:r>
              <a:t> </a:t>
            </a:r>
            <a:r>
              <a:rPr b="1">
                <a:solidFill>
                  <a:srgbClr val="04C4C6"/>
                </a:solidFill>
              </a:rPr>
              <a:t>is preferred before </a:t>
            </a:r>
            <a:r>
              <a:rPr b="1">
                <a:solidFill>
                  <a:srgbClr val="0070C0"/>
                </a:solidFill>
              </a:rPr>
              <a:t>me</a:t>
            </a:r>
            <a:r>
              <a:t>, for 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t> was before me.’ </a:t>
            </a:r>
            <a:r>
              <a:rPr b="1" baseline="31000">
                <a:solidFill>
                  <a:srgbClr val="FF0000"/>
                </a:solidFill>
              </a:rPr>
              <a:t>31</a:t>
            </a:r>
            <a:r>
              <a:rPr b="1" baseline="31000"/>
              <a:t> </a:t>
            </a:r>
            <a:r>
              <a:t>I did not know Him; but that 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t> </a:t>
            </a:r>
            <a:r>
              <a:rPr b="1">
                <a:solidFill>
                  <a:srgbClr val="04C4C6"/>
                </a:solidFill>
              </a:rPr>
              <a:t>should be revealed to</a:t>
            </a:r>
            <a:r>
              <a:rPr>
                <a:solidFill>
                  <a:srgbClr val="04C4C6"/>
                </a:solidFill>
              </a:rPr>
              <a:t> </a:t>
            </a:r>
            <a:r>
              <a:rPr b="1">
                <a:solidFill>
                  <a:srgbClr val="0070C0"/>
                </a:solidFill>
              </a:rPr>
              <a:t>Israel</a:t>
            </a:r>
            <a:r>
              <a:t>, </a:t>
            </a:r>
            <a:r>
              <a:rPr b="1">
                <a:solidFill>
                  <a:srgbClr val="00B050"/>
                </a:solidFill>
              </a:rPr>
              <a:t>therefore </a:t>
            </a:r>
            <a:r>
              <a:rPr b="1">
                <a:solidFill>
                  <a:srgbClr val="0070C0"/>
                </a:solidFill>
              </a:rPr>
              <a:t>I</a:t>
            </a:r>
            <a:r>
              <a:rPr b="1">
                <a:solidFill>
                  <a:srgbClr val="00B050"/>
                </a:solidFill>
              </a:rPr>
              <a:t> came </a:t>
            </a:r>
            <a:r>
              <a:rPr b="1">
                <a:solidFill>
                  <a:srgbClr val="0070C0"/>
                </a:solidFill>
              </a:rPr>
              <a:t>baptizing with water</a:t>
            </a:r>
            <a:r>
              <a:t>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1"/>
          <p:cNvSpPr txBox="1"/>
          <p:nvPr>
            <p:ph type="title"/>
          </p:nvPr>
        </p:nvSpPr>
        <p:spPr>
          <a:xfrm>
            <a:off x="1676400" y="435427"/>
            <a:ext cx="21031200" cy="1799771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John 1:29-34</a:t>
            </a:r>
          </a:p>
        </p:txBody>
      </p:sp>
      <p:sp>
        <p:nvSpPr>
          <p:cNvPr id="214" name="Content Placeholder 2"/>
          <p:cNvSpPr txBox="1"/>
          <p:nvPr>
            <p:ph type="body" idx="1"/>
          </p:nvPr>
        </p:nvSpPr>
        <p:spPr>
          <a:xfrm>
            <a:off x="696686" y="2235199"/>
            <a:ext cx="22010914" cy="1104537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  <a:r>
              <a:rPr b="1" baseline="31000">
                <a:solidFill>
                  <a:srgbClr val="FF0000"/>
                </a:solidFill>
              </a:rPr>
              <a:t>32</a:t>
            </a:r>
            <a:r>
              <a:rPr b="1" baseline="31000" sz="5600"/>
              <a:t> </a:t>
            </a:r>
            <a:r>
              <a:t>And John bore witness, saying, “</a:t>
            </a:r>
            <a:r>
              <a:rPr b="1">
                <a:solidFill>
                  <a:srgbClr val="0070C0"/>
                </a:solidFill>
              </a:rPr>
              <a:t>I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saw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the Spirit </a:t>
            </a:r>
            <a:r>
              <a:rPr b="1">
                <a:solidFill>
                  <a:srgbClr val="04C4C6"/>
                </a:solidFill>
              </a:rPr>
              <a:t>descending</a:t>
            </a:r>
            <a:r>
              <a:t> </a:t>
            </a:r>
            <a:r>
              <a:rPr b="1">
                <a:solidFill>
                  <a:srgbClr val="04C4C6"/>
                </a:solidFill>
              </a:rPr>
              <a:t>from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heaven</a:t>
            </a:r>
            <a:r>
              <a:t> like a dove, and 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t> </a:t>
            </a:r>
            <a:r>
              <a:rPr b="1">
                <a:solidFill>
                  <a:srgbClr val="04C4C6"/>
                </a:solidFill>
              </a:rPr>
              <a:t>remained</a:t>
            </a:r>
            <a:r>
              <a:t> </a:t>
            </a:r>
            <a:r>
              <a:rPr b="1">
                <a:solidFill>
                  <a:srgbClr val="04C4C6"/>
                </a:solidFill>
              </a:rPr>
              <a:t>upon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Him</a:t>
            </a:r>
            <a:r>
              <a:t>. </a:t>
            </a:r>
            <a:r>
              <a:rPr b="1" baseline="31000">
                <a:solidFill>
                  <a:srgbClr val="FF0000"/>
                </a:solidFill>
              </a:rPr>
              <a:t>33</a:t>
            </a:r>
            <a:r>
              <a:rPr b="1" baseline="31000"/>
              <a:t> </a:t>
            </a:r>
            <a:r>
              <a:t>I did not know Him, but He who sent me to </a:t>
            </a:r>
            <a:r>
              <a:rPr b="1">
                <a:solidFill>
                  <a:srgbClr val="0070C0"/>
                </a:solidFill>
              </a:rPr>
              <a:t>baptize with water </a:t>
            </a:r>
            <a:r>
              <a:t>said to me, ‘Upon </a:t>
            </a:r>
            <a:r>
              <a:rPr b="1">
                <a:solidFill>
                  <a:srgbClr val="00B0F0"/>
                </a:solidFill>
              </a:rPr>
              <a:t>whom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you</a:t>
            </a:r>
            <a:r>
              <a:t> see </a:t>
            </a:r>
            <a:r>
              <a:rPr b="1">
                <a:solidFill>
                  <a:srgbClr val="00B0F0"/>
                </a:solidFill>
              </a:rPr>
              <a:t>the Spirit</a:t>
            </a:r>
            <a:r>
              <a:t> </a:t>
            </a:r>
            <a:r>
              <a:rPr b="1">
                <a:solidFill>
                  <a:srgbClr val="04C4C6"/>
                </a:solidFill>
              </a:rPr>
              <a:t>descending</a:t>
            </a:r>
            <a:r>
              <a:t>, and </a:t>
            </a:r>
            <a:r>
              <a:rPr b="1">
                <a:solidFill>
                  <a:srgbClr val="04C4C6"/>
                </a:solidFill>
              </a:rPr>
              <a:t>remaining</a:t>
            </a:r>
            <a:r>
              <a:t> </a:t>
            </a:r>
            <a:r>
              <a:rPr b="1">
                <a:solidFill>
                  <a:srgbClr val="04C4C6"/>
                </a:solidFill>
              </a:rPr>
              <a:t>on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Him</a:t>
            </a:r>
            <a:r>
              <a:t>, this is </a:t>
            </a:r>
            <a:r>
              <a:rPr b="1">
                <a:solidFill>
                  <a:srgbClr val="00B0F0"/>
                </a:solidFill>
              </a:rPr>
              <a:t>He who </a:t>
            </a:r>
            <a:r>
              <a:rPr b="1">
                <a:solidFill>
                  <a:srgbClr val="04C4C6"/>
                </a:solidFill>
              </a:rPr>
              <a:t>baptizes</a:t>
            </a:r>
            <a:r>
              <a:rPr b="1">
                <a:solidFill>
                  <a:srgbClr val="00B0F0"/>
                </a:solidFill>
              </a:rPr>
              <a:t> with the Holy Spirit</a:t>
            </a:r>
            <a:r>
              <a:t>.’ </a:t>
            </a:r>
            <a:r>
              <a:rPr b="1" baseline="31000">
                <a:solidFill>
                  <a:srgbClr val="FF0000"/>
                </a:solidFill>
              </a:rPr>
              <a:t>34</a:t>
            </a:r>
            <a:r>
              <a:rPr b="1" baseline="31000"/>
              <a:t> </a:t>
            </a:r>
            <a:r>
              <a:t>And </a:t>
            </a:r>
            <a:r>
              <a:rPr b="1">
                <a:solidFill>
                  <a:srgbClr val="0070C0"/>
                </a:solidFill>
              </a:rPr>
              <a:t>I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have seen </a:t>
            </a:r>
            <a:r>
              <a:t>and testified that </a:t>
            </a:r>
            <a:r>
              <a:rPr b="1">
                <a:solidFill>
                  <a:srgbClr val="00B0F0"/>
                </a:solidFill>
              </a:rPr>
              <a:t>this is the Son of God</a:t>
            </a:r>
            <a:r>
              <a:t>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1"/>
          <p:cNvSpPr txBox="1"/>
          <p:nvPr>
            <p:ph type="title"/>
          </p:nvPr>
        </p:nvSpPr>
        <p:spPr>
          <a:xfrm>
            <a:off x="1676400" y="2"/>
            <a:ext cx="21031200" cy="2389236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John Baptizes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Jesus </a:t>
            </a:r>
            <a:r>
              <a:rPr>
                <a:solidFill>
                  <a:srgbClr val="000000"/>
                </a:solidFill>
              </a:rPr>
              <a:t>-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Matt. 3:13-17</a:t>
            </a:r>
          </a:p>
        </p:txBody>
      </p:sp>
      <p:sp>
        <p:nvSpPr>
          <p:cNvPr id="217" name="Content Placeholder 2"/>
          <p:cNvSpPr txBox="1"/>
          <p:nvPr>
            <p:ph type="body" idx="1"/>
          </p:nvPr>
        </p:nvSpPr>
        <p:spPr>
          <a:xfrm>
            <a:off x="3185652" y="1976283"/>
            <a:ext cx="17963537" cy="11739716"/>
          </a:xfrm>
          <a:prstGeom prst="rect">
            <a:avLst/>
          </a:prstGeom>
        </p:spPr>
        <p:txBody>
          <a:bodyPr/>
          <a:lstStyle/>
          <a:p>
            <a:pPr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came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to be </a:t>
            </a:r>
            <a:r>
              <a:rPr>
                <a:solidFill>
                  <a:srgbClr val="0070C0"/>
                </a:solidFill>
              </a:rPr>
              <a:t>baptized </a:t>
            </a:r>
            <a:r>
              <a:rPr>
                <a:solidFill>
                  <a:srgbClr val="00B050"/>
                </a:solidFill>
              </a:rPr>
              <a:t>by</a:t>
            </a:r>
            <a:r>
              <a:rPr>
                <a:solidFill>
                  <a:srgbClr val="0070C0"/>
                </a:solidFill>
              </a:rPr>
              <a:t> John </a:t>
            </a:r>
            <a:r>
              <a:rPr>
                <a:solidFill>
                  <a:srgbClr val="FF0000"/>
                </a:solidFill>
              </a:rPr>
              <a:t>v.13</a:t>
            </a:r>
            <a:endParaRPr>
              <a:solidFill>
                <a:srgbClr val="FF0000"/>
              </a:solidFill>
            </a:endParaRPr>
          </a:p>
          <a:p>
            <a:pPr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John </a:t>
            </a:r>
            <a:r>
              <a:rPr>
                <a:solidFill>
                  <a:srgbClr val="0DC375"/>
                </a:solidFill>
              </a:rPr>
              <a:t>already knew </a:t>
            </a:r>
            <a:r>
              <a:rPr>
                <a:solidFill>
                  <a:srgbClr val="00B0F0"/>
                </a:solidFill>
              </a:rPr>
              <a:t>Jesus was greater </a:t>
            </a:r>
            <a:r>
              <a:rPr>
                <a:solidFill>
                  <a:srgbClr val="00B050"/>
                </a:solidFill>
              </a:rPr>
              <a:t>than</a:t>
            </a:r>
            <a:r>
              <a:t> he </a:t>
            </a:r>
            <a:r>
              <a:rPr>
                <a:solidFill>
                  <a:srgbClr val="00B050"/>
                </a:solidFill>
              </a:rPr>
              <a:t>was</a:t>
            </a:r>
            <a:r>
              <a:t> </a:t>
            </a:r>
            <a:r>
              <a:rPr>
                <a:solidFill>
                  <a:srgbClr val="FF0000"/>
                </a:solidFill>
              </a:rPr>
              <a:t>v.14</a:t>
            </a:r>
            <a:endParaRPr>
              <a:solidFill>
                <a:srgbClr val="FF0000"/>
              </a:solidFill>
            </a:endParaRPr>
          </a:p>
          <a:p>
            <a:pPr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Holy Spirit </a:t>
            </a:r>
            <a:r>
              <a:rPr>
                <a:solidFill>
                  <a:srgbClr val="0DC375"/>
                </a:solidFill>
              </a:rPr>
              <a:t>descended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upon</a:t>
            </a:r>
            <a:r>
              <a:rPr>
                <a:solidFill>
                  <a:srgbClr val="0070C0"/>
                </a:solidFill>
              </a:rPr>
              <a:t> </a:t>
            </a:r>
            <a:r>
              <a:t>Jesus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after</a:t>
            </a:r>
            <a:r>
              <a:rPr>
                <a:solidFill>
                  <a:srgbClr val="0070C0"/>
                </a:solidFill>
              </a:rPr>
              <a:t> baptism </a:t>
            </a:r>
            <a:r>
              <a:rPr>
                <a:solidFill>
                  <a:srgbClr val="FF0000"/>
                </a:solidFill>
              </a:rPr>
              <a:t>v.16</a:t>
            </a:r>
            <a:endParaRPr>
              <a:solidFill>
                <a:srgbClr val="FF0000"/>
              </a:solidFill>
            </a:endParaRPr>
          </a:p>
          <a:p>
            <a:pPr>
              <a:defRPr b="1" i="1" sz="7200">
                <a:solidFill>
                  <a:srgbClr val="0DC37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Alighting upon </a:t>
            </a:r>
            <a:r>
              <a:rPr>
                <a:solidFill>
                  <a:srgbClr val="00B0F0"/>
                </a:solidFill>
              </a:rPr>
              <a:t>Him </a:t>
            </a:r>
            <a:r>
              <a:rPr i="0">
                <a:solidFill>
                  <a:srgbClr val="FF0000"/>
                </a:solidFill>
              </a:rPr>
              <a:t>John 1:29-34 </a:t>
            </a:r>
            <a:r>
              <a:t>remained </a:t>
            </a:r>
            <a:r>
              <a:rPr i="0">
                <a:solidFill>
                  <a:srgbClr val="FF0000"/>
                </a:solidFill>
              </a:rPr>
              <a:t>Isaiah 11:2 </a:t>
            </a:r>
            <a:r>
              <a:rPr>
                <a:solidFill>
                  <a:srgbClr val="00B0F0"/>
                </a:solidFill>
              </a:rPr>
              <a:t>The Spirit of the LORD </a:t>
            </a:r>
            <a:r>
              <a:t>shall rest upon</a:t>
            </a:r>
            <a:r>
              <a:rPr>
                <a:solidFill>
                  <a:srgbClr val="00B0F0"/>
                </a:solidFill>
              </a:rPr>
              <a:t> Him </a:t>
            </a:r>
            <a:r>
              <a:rPr b="0" i="0">
                <a:solidFill>
                  <a:srgbClr val="000000"/>
                </a:solidFill>
              </a:rPr>
              <a:t>(see also </a:t>
            </a:r>
            <a:r>
              <a:rPr i="0">
                <a:solidFill>
                  <a:srgbClr val="FF0000"/>
                </a:solidFill>
              </a:rPr>
              <a:t>Isa.42:2</a:t>
            </a:r>
            <a:r>
              <a:rPr b="0" i="0">
                <a:solidFill>
                  <a:srgbClr val="000000"/>
                </a:solidFill>
              </a:rPr>
              <a:t>)</a:t>
            </a:r>
            <a:endParaRPr>
              <a:solidFill>
                <a:srgbClr val="00B0F0"/>
              </a:solidFill>
            </a:endParaRPr>
          </a:p>
          <a:p>
            <a:pPr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What</a:t>
            </a:r>
            <a:r>
              <a:rPr i="1"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God</a:t>
            </a:r>
            <a:r>
              <a:rPr i="1"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04C4C6"/>
                </a:solidFill>
              </a:rPr>
              <a:t>said </a:t>
            </a:r>
            <a:r>
              <a:rPr>
                <a:solidFill>
                  <a:srgbClr val="FF0000"/>
                </a:solidFill>
              </a:rPr>
              <a:t>v.17</a:t>
            </a:r>
            <a:r>
              <a:rPr>
                <a:solidFill>
                  <a:srgbClr val="04C4C6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Isa. 42:1-8</a:t>
            </a:r>
            <a:r>
              <a:rPr b="0">
                <a:solidFill>
                  <a:srgbClr val="000000"/>
                </a:solidFill>
              </a:rPr>
              <a:t>; </a:t>
            </a:r>
            <a:r>
              <a:rPr>
                <a:solidFill>
                  <a:srgbClr val="FF0000"/>
                </a:solidFill>
              </a:rPr>
              <a:t>Matt.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12:17-21</a:t>
            </a:r>
            <a:r>
              <a:rPr b="0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1"/>
          <p:cNvSpPr txBox="1"/>
          <p:nvPr>
            <p:ph type="title"/>
          </p:nvPr>
        </p:nvSpPr>
        <p:spPr>
          <a:xfrm>
            <a:off x="1676400" y="435427"/>
            <a:ext cx="21031200" cy="1799771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Isaiah 42:1-8</a:t>
            </a:r>
          </a:p>
        </p:txBody>
      </p:sp>
      <p:sp>
        <p:nvSpPr>
          <p:cNvPr id="220" name="Content Placeholder 2"/>
          <p:cNvSpPr txBox="1"/>
          <p:nvPr>
            <p:ph type="body" idx="1"/>
          </p:nvPr>
        </p:nvSpPr>
        <p:spPr>
          <a:xfrm>
            <a:off x="696686" y="2235199"/>
            <a:ext cx="22010914" cy="1104537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  <a:r>
              <a:rPr b="1" baseline="31000">
                <a:solidFill>
                  <a:srgbClr val="FF0000"/>
                </a:solidFill>
              </a:rPr>
              <a:t>1</a:t>
            </a:r>
            <a:r>
              <a:rPr b="1" baseline="31000" sz="5600"/>
              <a:t> </a:t>
            </a:r>
            <a:r>
              <a:rPr sz="5600">
                <a:latin typeface="Aptos"/>
                <a:ea typeface="Aptos"/>
                <a:cs typeface="Aptos"/>
                <a:sym typeface="Aptos"/>
              </a:rPr>
              <a:t> </a:t>
            </a:r>
            <a:r>
              <a:t>Behold </a:t>
            </a:r>
            <a:r>
              <a:rPr b="1">
                <a:solidFill>
                  <a:srgbClr val="00B0F0"/>
                </a:solidFill>
              </a:rPr>
              <a:t>my</a:t>
            </a:r>
            <a:r>
              <a:t> </a:t>
            </a:r>
            <a:r>
              <a:rPr b="1">
                <a:solidFill>
                  <a:srgbClr val="002060"/>
                </a:solidFill>
              </a:rPr>
              <a:t>servant</a:t>
            </a:r>
            <a:r>
              <a:t>, </a:t>
            </a:r>
            <a:r>
              <a:rPr b="1">
                <a:solidFill>
                  <a:srgbClr val="00B0F0"/>
                </a:solidFill>
              </a:rPr>
              <a:t>whom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I</a:t>
            </a:r>
            <a:r>
              <a:t> </a:t>
            </a:r>
            <a:r>
              <a:rPr b="1">
                <a:solidFill>
                  <a:srgbClr val="04C4C6"/>
                </a:solidFill>
              </a:rPr>
              <a:t>uphold</a:t>
            </a:r>
            <a:r>
              <a:t>; </a:t>
            </a:r>
            <a:r>
              <a:rPr b="1">
                <a:solidFill>
                  <a:srgbClr val="00B0F0"/>
                </a:solidFill>
              </a:rPr>
              <a:t>mine elect</a:t>
            </a:r>
            <a:r>
              <a:t>, in </a:t>
            </a:r>
            <a:r>
              <a:rPr b="1">
                <a:solidFill>
                  <a:srgbClr val="00B0F0"/>
                </a:solidFill>
              </a:rPr>
              <a:t>whom my soul </a:t>
            </a:r>
            <a:r>
              <a:rPr b="1">
                <a:solidFill>
                  <a:srgbClr val="04C4C6"/>
                </a:solidFill>
              </a:rPr>
              <a:t>delighteth</a:t>
            </a:r>
            <a:r>
              <a:t>; </a:t>
            </a:r>
            <a:r>
              <a:rPr b="1">
                <a:solidFill>
                  <a:srgbClr val="00B0F0"/>
                </a:solidFill>
              </a:rPr>
              <a:t>I</a:t>
            </a:r>
            <a:r>
              <a:t> </a:t>
            </a:r>
            <a:r>
              <a:rPr b="1">
                <a:solidFill>
                  <a:srgbClr val="04C4C6"/>
                </a:solidFill>
              </a:rPr>
              <a:t>have put </a:t>
            </a:r>
            <a:r>
              <a:rPr>
                <a:solidFill>
                  <a:srgbClr val="00B0F0"/>
                </a:solidFill>
              </a:rPr>
              <a:t>my</a:t>
            </a:r>
            <a:r>
              <a:rPr b="1">
                <a:solidFill>
                  <a:srgbClr val="04C4C6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spirit</a:t>
            </a:r>
            <a:r>
              <a:rPr b="1">
                <a:solidFill>
                  <a:srgbClr val="04C4C6"/>
                </a:solidFill>
              </a:rPr>
              <a:t> upon </a:t>
            </a:r>
            <a:r>
              <a:rPr b="1">
                <a:solidFill>
                  <a:srgbClr val="00B0F0"/>
                </a:solidFill>
              </a:rPr>
              <a:t>him</a:t>
            </a:r>
            <a:r>
              <a:t>: he shall bring forth judgment to the Gentiles.</a:t>
            </a:r>
          </a:p>
          <a:p>
            <a:pPr marL="0" indent="0">
              <a:spcBef>
                <a:spcPts val="0"/>
              </a:spcBef>
              <a:buSzTx/>
              <a:buNone/>
              <a:defRPr b="1" baseline="31000"/>
            </a:pPr>
            <a:r>
              <a:t>	</a:t>
            </a:r>
            <a:r>
              <a:rPr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aseline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He</a:t>
            </a:r>
            <a:r>
              <a:rPr b="0" baseline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aseline="0" sz="7200">
                <a:latin typeface="Calibri"/>
                <a:ea typeface="Calibri"/>
                <a:cs typeface="Calibri"/>
                <a:sym typeface="Calibri"/>
              </a:rPr>
              <a:t>shall not cry, nor lift up, nor cause his voice to be heard</a:t>
            </a:r>
            <a:r>
              <a:rPr b="0" baseline="0" sz="7200">
                <a:latin typeface="Calibri"/>
                <a:ea typeface="Calibri"/>
                <a:cs typeface="Calibri"/>
                <a:sym typeface="Calibri"/>
              </a:rPr>
              <a:t> in the street.</a:t>
            </a:r>
            <a:endParaRPr b="0" baseline="0" sz="720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  <a:r>
              <a:rPr b="1" baseline="31000">
                <a:solidFill>
                  <a:srgbClr val="FF0000"/>
                </a:solidFill>
              </a:rPr>
              <a:t>3</a:t>
            </a:r>
            <a:r>
              <a:rPr b="1" baseline="31000"/>
              <a:t> </a:t>
            </a:r>
            <a:r>
              <a:t>A </a:t>
            </a:r>
            <a:r>
              <a:rPr b="1">
                <a:solidFill>
                  <a:srgbClr val="00B050"/>
                </a:solidFill>
              </a:rPr>
              <a:t>bruised reed </a:t>
            </a:r>
            <a:r>
              <a:rPr b="1"/>
              <a:t>shall 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rPr b="1"/>
              <a:t> not break</a:t>
            </a:r>
            <a:r>
              <a:t>, and the </a:t>
            </a:r>
            <a:r>
              <a:rPr b="1">
                <a:solidFill>
                  <a:srgbClr val="3A3A3A"/>
                </a:solidFill>
              </a:rPr>
              <a:t>smoking flax</a:t>
            </a:r>
            <a:r>
              <a:t> </a:t>
            </a:r>
            <a:r>
              <a:rPr b="1"/>
              <a:t>shall 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rPr b="1"/>
              <a:t> not quench</a:t>
            </a:r>
            <a:r>
              <a:t>: 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t> </a:t>
            </a:r>
            <a:r>
              <a:rPr b="1">
                <a:solidFill>
                  <a:srgbClr val="04C4C6"/>
                </a:solidFill>
              </a:rPr>
              <a:t>shall bring forth </a:t>
            </a:r>
            <a:r>
              <a:rPr b="1">
                <a:solidFill>
                  <a:srgbClr val="0070C0"/>
                </a:solidFill>
              </a:rPr>
              <a:t>judgment</a:t>
            </a:r>
            <a:r>
              <a:t> </a:t>
            </a:r>
            <a:r>
              <a:rPr b="1">
                <a:solidFill>
                  <a:srgbClr val="04C4C6"/>
                </a:solidFill>
              </a:rPr>
              <a:t>unto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truth</a:t>
            </a:r>
            <a:r>
              <a:t>.</a:t>
            </a:r>
          </a:p>
          <a:p>
            <a:pPr marL="0" indent="0">
              <a:buSzTx/>
              <a:buNone/>
              <a:defRPr sz="7200"/>
            </a:pPr>
            <a:r>
              <a:t>	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1"/>
          <p:cNvSpPr txBox="1"/>
          <p:nvPr>
            <p:ph type="title"/>
          </p:nvPr>
        </p:nvSpPr>
        <p:spPr>
          <a:xfrm>
            <a:off x="1676400" y="435427"/>
            <a:ext cx="21031200" cy="1799771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Isaiah 42:1-8</a:t>
            </a:r>
          </a:p>
        </p:txBody>
      </p:sp>
      <p:sp>
        <p:nvSpPr>
          <p:cNvPr id="223" name="Content Placeholder 2"/>
          <p:cNvSpPr txBox="1"/>
          <p:nvPr>
            <p:ph type="body" idx="1"/>
          </p:nvPr>
        </p:nvSpPr>
        <p:spPr>
          <a:xfrm>
            <a:off x="696686" y="2235199"/>
            <a:ext cx="22010914" cy="1104537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  <a:r>
              <a:rPr b="1" baseline="31000">
                <a:solidFill>
                  <a:srgbClr val="FF0000"/>
                </a:solidFill>
              </a:rPr>
              <a:t>4</a:t>
            </a:r>
            <a:r>
              <a:rPr b="1" baseline="31000" sz="5600"/>
              <a:t> </a:t>
            </a:r>
            <a:r>
              <a:rPr sz="5600">
                <a:latin typeface="Aptos"/>
                <a:ea typeface="Aptos"/>
                <a:cs typeface="Aptos"/>
                <a:sym typeface="Aptos"/>
              </a:rPr>
              <a:t> 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t> </a:t>
            </a:r>
            <a:r>
              <a:rPr b="1"/>
              <a:t>shall not fail nor be discouraged</a:t>
            </a:r>
            <a:r>
              <a:t>, </a:t>
            </a:r>
            <a:r>
              <a:rPr b="1">
                <a:solidFill>
                  <a:srgbClr val="00B050"/>
                </a:solidFill>
              </a:rPr>
              <a:t>till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t> </a:t>
            </a:r>
            <a:r>
              <a:rPr b="1">
                <a:solidFill>
                  <a:srgbClr val="04C4C6"/>
                </a:solidFill>
              </a:rPr>
              <a:t>have set judgment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in the earth</a:t>
            </a:r>
            <a:r>
              <a:t>: and </a:t>
            </a:r>
            <a:r>
              <a:rPr b="1">
                <a:solidFill>
                  <a:srgbClr val="0070C0"/>
                </a:solidFill>
              </a:rPr>
              <a:t>the isles </a:t>
            </a:r>
            <a:r>
              <a:rPr b="1">
                <a:solidFill>
                  <a:srgbClr val="04C4C6"/>
                </a:solidFill>
              </a:rPr>
              <a:t>shall wait for </a:t>
            </a:r>
            <a:r>
              <a:rPr b="1">
                <a:solidFill>
                  <a:srgbClr val="00B0F0"/>
                </a:solidFill>
              </a:rPr>
              <a:t>his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law</a:t>
            </a:r>
            <a:r>
              <a:t>. </a:t>
            </a:r>
          </a:p>
          <a:p>
            <a:pPr marL="0" indent="0">
              <a:spcBef>
                <a:spcPts val="0"/>
              </a:spcBef>
              <a:buSzTx/>
              <a:buNone/>
              <a:defRPr b="1" baseline="31000"/>
            </a:pPr>
            <a:r>
              <a:t>	</a:t>
            </a:r>
            <a:r>
              <a:rPr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0" baseline="0"/>
              <a:t> </a:t>
            </a:r>
            <a:r>
              <a:rPr b="0" baseline="0" sz="7200">
                <a:latin typeface="Calibri"/>
                <a:ea typeface="Calibri"/>
                <a:cs typeface="Calibri"/>
                <a:sym typeface="Calibri"/>
              </a:rPr>
              <a:t>Thus saith </a:t>
            </a:r>
            <a:r>
              <a:rPr baseline="0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God the </a:t>
            </a:r>
            <a:r>
              <a:rPr baseline="0" cap="small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Lord</a:t>
            </a:r>
            <a:r>
              <a:rPr b="0" baseline="0" sz="7200">
                <a:latin typeface="Calibri"/>
                <a:ea typeface="Calibri"/>
                <a:cs typeface="Calibri"/>
                <a:sym typeface="Calibri"/>
              </a:rPr>
              <a:t>, he that created the heavens, and stretched them out; he that spread forth the earth, and that which cometh out of it; he that giveth breath unto the people upon it, and spirit to them that walk therein: </a:t>
            </a:r>
            <a:endParaRPr b="0" baseline="0" sz="720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  <a:r>
              <a:rPr>
                <a:latin typeface="Aptos"/>
                <a:ea typeface="Aptos"/>
                <a:cs typeface="Aptos"/>
                <a:sym typeface="Aptos"/>
              </a:rPr>
              <a:t>	</a:t>
            </a:r>
            <a:br>
              <a:rPr>
                <a:latin typeface="Aptos"/>
                <a:ea typeface="Aptos"/>
                <a:cs typeface="Aptos"/>
                <a:sym typeface="Aptos"/>
              </a:rPr>
            </a:b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1"/>
          <p:cNvSpPr txBox="1"/>
          <p:nvPr>
            <p:ph type="title"/>
          </p:nvPr>
        </p:nvSpPr>
        <p:spPr>
          <a:xfrm>
            <a:off x="1676400" y="435427"/>
            <a:ext cx="21031200" cy="1799771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Isaiah 42:1-8</a:t>
            </a:r>
          </a:p>
        </p:txBody>
      </p:sp>
      <p:sp>
        <p:nvSpPr>
          <p:cNvPr id="226" name="Content Placeholder 2"/>
          <p:cNvSpPr txBox="1"/>
          <p:nvPr>
            <p:ph type="body" idx="1"/>
          </p:nvPr>
        </p:nvSpPr>
        <p:spPr>
          <a:xfrm>
            <a:off x="696686" y="2235199"/>
            <a:ext cx="22010914" cy="1104537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  <a:r>
              <a:rPr b="1" baseline="31000">
                <a:solidFill>
                  <a:srgbClr val="FF0000"/>
                </a:solidFill>
              </a:rPr>
              <a:t>6</a:t>
            </a:r>
            <a:r>
              <a:rPr b="1" baseline="31000" sz="5600"/>
              <a:t> </a:t>
            </a:r>
            <a:r>
              <a:rPr sz="5600">
                <a:latin typeface="Aptos"/>
                <a:ea typeface="Aptos"/>
                <a:cs typeface="Aptos"/>
                <a:sym typeface="Aptos"/>
              </a:rPr>
              <a:t> </a:t>
            </a:r>
            <a:r>
              <a:rPr b="1">
                <a:solidFill>
                  <a:srgbClr val="00B0F0"/>
                </a:solidFill>
              </a:rPr>
              <a:t>I the </a:t>
            </a:r>
            <a:r>
              <a:rPr b="1" cap="small">
                <a:solidFill>
                  <a:srgbClr val="00B0F0"/>
                </a:solidFill>
              </a:rPr>
              <a:t>Lord</a:t>
            </a:r>
            <a:r>
              <a:rPr b="1">
                <a:solidFill>
                  <a:srgbClr val="00B0F0"/>
                </a:solidFill>
              </a:rPr>
              <a:t> </a:t>
            </a:r>
            <a:r>
              <a:rPr b="1">
                <a:solidFill>
                  <a:srgbClr val="04C4C6"/>
                </a:solidFill>
              </a:rPr>
              <a:t>have called </a:t>
            </a:r>
            <a:r>
              <a:rPr b="1">
                <a:solidFill>
                  <a:srgbClr val="00B0F0"/>
                </a:solidFill>
              </a:rPr>
              <a:t>thee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in righteousness</a:t>
            </a:r>
            <a:r>
              <a:t>, and </a:t>
            </a:r>
            <a:r>
              <a:rPr b="1">
                <a:solidFill>
                  <a:srgbClr val="04C4C6"/>
                </a:solidFill>
              </a:rPr>
              <a:t>will hold </a:t>
            </a:r>
            <a:r>
              <a:rPr b="1">
                <a:solidFill>
                  <a:srgbClr val="00B0F0"/>
                </a:solidFill>
              </a:rPr>
              <a:t>thine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hand</a:t>
            </a:r>
            <a:r>
              <a:t>, and </a:t>
            </a:r>
            <a:r>
              <a:rPr b="1">
                <a:solidFill>
                  <a:srgbClr val="04C4C6"/>
                </a:solidFill>
              </a:rPr>
              <a:t>will keep </a:t>
            </a:r>
            <a:r>
              <a:rPr b="1">
                <a:solidFill>
                  <a:srgbClr val="00B0F0"/>
                </a:solidFill>
              </a:rPr>
              <a:t>thee</a:t>
            </a:r>
            <a:r>
              <a:t>, and </a:t>
            </a:r>
            <a:r>
              <a:rPr b="1">
                <a:solidFill>
                  <a:srgbClr val="04C4C6"/>
                </a:solidFill>
              </a:rPr>
              <a:t>give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thee</a:t>
            </a:r>
            <a:r>
              <a:t> for a </a:t>
            </a:r>
            <a:r>
              <a:rPr b="1">
                <a:solidFill>
                  <a:srgbClr val="0070C0"/>
                </a:solidFill>
              </a:rPr>
              <a:t>covenant</a:t>
            </a:r>
            <a:r>
              <a:t> </a:t>
            </a:r>
            <a:r>
              <a:rPr b="1"/>
              <a:t>of the people</a:t>
            </a:r>
            <a:r>
              <a:t>, for a </a:t>
            </a:r>
            <a:r>
              <a:rPr b="1">
                <a:solidFill>
                  <a:srgbClr val="00B0F0"/>
                </a:solidFill>
              </a:rPr>
              <a:t>light</a:t>
            </a:r>
            <a:r>
              <a:t> of the </a:t>
            </a:r>
            <a:r>
              <a:rPr b="1">
                <a:solidFill>
                  <a:srgbClr val="0070C0"/>
                </a:solidFill>
              </a:rPr>
              <a:t>Gentiles</a:t>
            </a:r>
            <a:r>
              <a:t>; </a:t>
            </a:r>
          </a:p>
          <a:p>
            <a:pPr marL="0" indent="0">
              <a:spcBef>
                <a:spcPts val="0"/>
              </a:spcBef>
              <a:buSzTx/>
              <a:buNone/>
              <a:defRPr b="1" baseline="31000"/>
            </a:pPr>
            <a:r>
              <a:t>	</a:t>
            </a:r>
            <a:r>
              <a:rPr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0" baseline="0"/>
              <a:t> </a:t>
            </a:r>
            <a:r>
              <a:rPr b="0" baseline="0" sz="7200"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baseline="0" sz="7200">
                <a:solidFill>
                  <a:srgbClr val="04C4C6"/>
                </a:solidFill>
                <a:latin typeface="Calibri"/>
                <a:ea typeface="Calibri"/>
                <a:cs typeface="Calibri"/>
                <a:sym typeface="Calibri"/>
              </a:rPr>
              <a:t>open</a:t>
            </a:r>
            <a:r>
              <a:rPr b="0" baseline="0" sz="7200">
                <a:latin typeface="Calibri"/>
                <a:ea typeface="Calibri"/>
                <a:cs typeface="Calibri"/>
                <a:sym typeface="Calibri"/>
              </a:rPr>
              <a:t> the blind eyes, to </a:t>
            </a:r>
            <a:r>
              <a:rPr baseline="0" sz="7200">
                <a:solidFill>
                  <a:srgbClr val="04C4C6"/>
                </a:solidFill>
                <a:latin typeface="Calibri"/>
                <a:ea typeface="Calibri"/>
                <a:cs typeface="Calibri"/>
                <a:sym typeface="Calibri"/>
              </a:rPr>
              <a:t>bring out </a:t>
            </a:r>
            <a:r>
              <a:rPr b="0" baseline="0" sz="7200"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baseline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prisoners</a:t>
            </a:r>
            <a:r>
              <a:rPr b="0" baseline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aseline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from the prison</a:t>
            </a:r>
            <a:r>
              <a:rPr b="0" baseline="0" sz="7200"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baseline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them</a:t>
            </a:r>
            <a:r>
              <a:rPr b="0" baseline="0" sz="7200">
                <a:latin typeface="Calibri"/>
                <a:ea typeface="Calibri"/>
                <a:cs typeface="Calibri"/>
                <a:sym typeface="Calibri"/>
              </a:rPr>
              <a:t> that </a:t>
            </a:r>
            <a:r>
              <a:rPr baseline="0" sz="7200">
                <a:latin typeface="Calibri"/>
                <a:ea typeface="Calibri"/>
                <a:cs typeface="Calibri"/>
                <a:sym typeface="Calibri"/>
              </a:rPr>
              <a:t>sit in darkness </a:t>
            </a:r>
            <a:r>
              <a:rPr baseline="0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out</a:t>
            </a:r>
            <a:r>
              <a:rPr baseline="0"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baseline="0" sz="7200">
                <a:latin typeface="Calibri"/>
                <a:ea typeface="Calibri"/>
                <a:cs typeface="Calibri"/>
                <a:sym typeface="Calibri"/>
              </a:rPr>
              <a:t>of the </a:t>
            </a:r>
            <a:r>
              <a:rPr baseline="0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prison house</a:t>
            </a:r>
            <a:r>
              <a:rPr b="0" baseline="0" sz="7200">
                <a:latin typeface="Calibri"/>
                <a:ea typeface="Calibri"/>
                <a:cs typeface="Calibri"/>
                <a:sym typeface="Calibri"/>
              </a:rPr>
              <a:t>.</a:t>
            </a:r>
            <a:endParaRPr b="0" baseline="0" sz="720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  <a:r>
              <a:rPr b="1" baseline="31000">
                <a:solidFill>
                  <a:srgbClr val="FF0000"/>
                </a:solidFill>
              </a:rPr>
              <a:t> 8</a:t>
            </a:r>
            <a:r>
              <a:rPr b="1" baseline="31000"/>
              <a:t> </a:t>
            </a:r>
            <a:r>
              <a:rPr>
                <a:latin typeface="Aptos"/>
                <a:ea typeface="Aptos"/>
                <a:cs typeface="Aptos"/>
                <a:sym typeface="Aptos"/>
              </a:rPr>
              <a:t> </a:t>
            </a:r>
            <a:r>
              <a:rPr b="1">
                <a:solidFill>
                  <a:srgbClr val="00B0F0"/>
                </a:solidFill>
                <a:latin typeface="Aptos"/>
                <a:ea typeface="Aptos"/>
                <a:cs typeface="Aptos"/>
                <a:sym typeface="Aptos"/>
              </a:rPr>
              <a:t>I</a:t>
            </a:r>
            <a:r>
              <a:rPr b="1" sz="5600">
                <a:solidFill>
                  <a:srgbClr val="00B0F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b="1">
                <a:solidFill>
                  <a:srgbClr val="00B0F0"/>
                </a:solidFill>
              </a:rPr>
              <a:t>am the </a:t>
            </a:r>
            <a:r>
              <a:rPr b="1" cap="small">
                <a:solidFill>
                  <a:srgbClr val="00B0F0"/>
                </a:solidFill>
              </a:rPr>
              <a:t>Lord</a:t>
            </a:r>
            <a:r>
              <a:rPr b="1">
                <a:solidFill>
                  <a:srgbClr val="00B0F0"/>
                </a:solidFill>
              </a:rPr>
              <a:t>: that is my name</a:t>
            </a:r>
            <a:r>
              <a:t>: and </a:t>
            </a:r>
            <a:r>
              <a:rPr b="1">
                <a:solidFill>
                  <a:srgbClr val="00B0F0"/>
                </a:solidFill>
              </a:rPr>
              <a:t>my glory </a:t>
            </a:r>
            <a:r>
              <a:rPr b="1"/>
              <a:t>will </a:t>
            </a:r>
            <a:r>
              <a:rPr b="1">
                <a:solidFill>
                  <a:srgbClr val="00B0F0"/>
                </a:solidFill>
              </a:rPr>
              <a:t>I</a:t>
            </a:r>
            <a:r>
              <a:rPr b="1"/>
              <a:t> not give to another</a:t>
            </a:r>
            <a:r>
              <a:t>, neither my praise to graven images. 	</a:t>
            </a:r>
            <a:r>
              <a:rPr>
                <a:latin typeface="Aptos"/>
                <a:ea typeface="Aptos"/>
                <a:cs typeface="Aptos"/>
                <a:sym typeface="Aptos"/>
              </a:rPr>
              <a:t>	</a:t>
            </a:r>
            <a:br>
              <a:rPr>
                <a:latin typeface="Aptos"/>
                <a:ea typeface="Aptos"/>
                <a:cs typeface="Aptos"/>
                <a:sym typeface="Aptos"/>
              </a:rPr>
            </a:b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1"/>
          <p:cNvSpPr txBox="1"/>
          <p:nvPr>
            <p:ph type="title"/>
          </p:nvPr>
        </p:nvSpPr>
        <p:spPr>
          <a:xfrm>
            <a:off x="1676400" y="2"/>
            <a:ext cx="21031200" cy="2389236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Proofs</a:t>
            </a:r>
            <a:r>
              <a:rPr b="0">
                <a:solidFill>
                  <a:srgbClr val="000000"/>
                </a:solidFill>
              </a:rPr>
              <a:t> That 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Is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The Christ</a:t>
            </a:r>
          </a:p>
        </p:txBody>
      </p:sp>
      <p:sp>
        <p:nvSpPr>
          <p:cNvPr id="229" name="Content Placeholder 2"/>
          <p:cNvSpPr txBox="1"/>
          <p:nvPr>
            <p:ph type="body" idx="1"/>
          </p:nvPr>
        </p:nvSpPr>
        <p:spPr>
          <a:xfrm>
            <a:off x="3185652" y="1976283"/>
            <a:ext cx="17963537" cy="1173971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800"/>
              </a:spcBef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Testimony of John </a:t>
            </a:r>
            <a:r>
              <a:rPr>
                <a:solidFill>
                  <a:srgbClr val="FF0000"/>
                </a:solidFill>
              </a:rPr>
              <a:t>Matt 3:1-12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Isa. 10:15-19</a:t>
            </a:r>
            <a:r>
              <a:rPr b="0">
                <a:solidFill>
                  <a:srgbClr val="000000"/>
                </a:solidFill>
              </a:rPr>
              <a:t>)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800"/>
              </a:spcBef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God’s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Endorsement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of Jesus </a:t>
            </a:r>
            <a:r>
              <a:rPr>
                <a:solidFill>
                  <a:srgbClr val="FF0000"/>
                </a:solidFill>
              </a:rPr>
              <a:t>Matt 3:13-17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Isa. 11:2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>
              <a:spcBef>
                <a:spcPts val="800"/>
              </a:spcBef>
              <a:defRPr b="1" sz="7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Temptation by Satan </a:t>
            </a:r>
            <a:r>
              <a:rPr>
                <a:solidFill>
                  <a:srgbClr val="FF0000"/>
                </a:solidFill>
              </a:rPr>
              <a:t>Matt 4:1-11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Isa. 7:10-17</a:t>
            </a:r>
            <a:r>
              <a:rPr b="0">
                <a:solidFill>
                  <a:srgbClr val="000000"/>
                </a:solidFill>
              </a:rPr>
              <a:t>)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800"/>
              </a:spcBef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Galilean Ministry </a:t>
            </a:r>
            <a:r>
              <a:rPr>
                <a:solidFill>
                  <a:srgbClr val="FF0000"/>
                </a:solidFill>
              </a:rPr>
              <a:t>Matt.4:12-17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Isaiah 9:1-7</a:t>
            </a:r>
            <a:r>
              <a:rPr b="0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 1"/>
          <p:cNvSpPr txBox="1"/>
          <p:nvPr>
            <p:ph type="title"/>
          </p:nvPr>
        </p:nvSpPr>
        <p:spPr>
          <a:xfrm>
            <a:off x="1676400" y="435427"/>
            <a:ext cx="21031200" cy="1799771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Isaiah 9:1-7</a:t>
            </a:r>
          </a:p>
        </p:txBody>
      </p:sp>
      <p:sp>
        <p:nvSpPr>
          <p:cNvPr id="232" name="Content Placeholder 2"/>
          <p:cNvSpPr txBox="1"/>
          <p:nvPr>
            <p:ph type="body" idx="1"/>
          </p:nvPr>
        </p:nvSpPr>
        <p:spPr>
          <a:xfrm>
            <a:off x="696686" y="2235199"/>
            <a:ext cx="22010914" cy="1104537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</a:t>
            </a:r>
            <a:r>
              <a:rPr b="0" baseline="0">
                <a:solidFill>
                  <a:srgbClr val="000000"/>
                </a:solidFill>
              </a:rPr>
              <a:t> But there will be no </a:t>
            </a:r>
            <a:r>
              <a:rPr b="0" baseline="0" i="1">
                <a:solidFill>
                  <a:srgbClr val="000000"/>
                </a:solidFill>
              </a:rPr>
              <a:t>more</a:t>
            </a:r>
            <a:r>
              <a:rPr b="0" baseline="0">
                <a:solidFill>
                  <a:srgbClr val="000000"/>
                </a:solidFill>
              </a:rPr>
              <a:t> gloom for her who was in anguish. In earlier times He treated the land of Zebulun and the land of Naphtali with contempt, but later on He will make </a:t>
            </a:r>
            <a:r>
              <a:rPr b="0" baseline="0" i="1">
                <a:solidFill>
                  <a:srgbClr val="000000"/>
                </a:solidFill>
              </a:rPr>
              <a:t>it</a:t>
            </a:r>
            <a:r>
              <a:rPr b="0" baseline="0">
                <a:solidFill>
                  <a:srgbClr val="000000"/>
                </a:solidFill>
              </a:rPr>
              <a:t> glorious, by the way of the sea, on the other side of the Jordan, </a:t>
            </a:r>
            <a:r>
              <a:rPr baseline="0">
                <a:solidFill>
                  <a:srgbClr val="0070C0"/>
                </a:solidFill>
              </a:rPr>
              <a:t>Galilee of the Gentiles</a:t>
            </a:r>
            <a:r>
              <a:rPr b="0" baseline="0">
                <a:solidFill>
                  <a:srgbClr val="000000"/>
                </a:solidFill>
              </a:rPr>
              <a:t>. </a:t>
            </a:r>
            <a:r>
              <a:t>2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The people who walk in darkness will see a </a:t>
            </a:r>
            <a:r>
              <a:rPr baseline="0">
                <a:solidFill>
                  <a:srgbClr val="00B0F0"/>
                </a:solidFill>
              </a:rPr>
              <a:t>great light</a:t>
            </a:r>
            <a:r>
              <a:rPr b="0" baseline="0">
                <a:solidFill>
                  <a:srgbClr val="000000"/>
                </a:solidFill>
              </a:rPr>
              <a:t>; those who live in a dark land, </a:t>
            </a:r>
            <a:r>
              <a:rPr baseline="0">
                <a:solidFill>
                  <a:srgbClr val="00B0F0"/>
                </a:solidFill>
              </a:rPr>
              <a:t>the</a:t>
            </a:r>
            <a:r>
              <a:rPr baseline="0" sz="5600">
                <a:solidFill>
                  <a:srgbClr val="00B0F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baseline="0">
                <a:solidFill>
                  <a:srgbClr val="00B0F0"/>
                </a:solidFill>
              </a:rPr>
              <a:t>light </a:t>
            </a:r>
            <a:r>
              <a:rPr b="0" baseline="0">
                <a:solidFill>
                  <a:srgbClr val="000000"/>
                </a:solidFill>
              </a:rPr>
              <a:t>will shine on them…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1"/>
          <p:cNvSpPr txBox="1"/>
          <p:nvPr>
            <p:ph type="title"/>
          </p:nvPr>
        </p:nvSpPr>
        <p:spPr>
          <a:xfrm>
            <a:off x="1676400" y="435427"/>
            <a:ext cx="21031200" cy="1799771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Isaiah 9:1-7</a:t>
            </a:r>
          </a:p>
        </p:txBody>
      </p:sp>
      <p:sp>
        <p:nvSpPr>
          <p:cNvPr id="235" name="Content Placeholder 2"/>
          <p:cNvSpPr txBox="1"/>
          <p:nvPr>
            <p:ph type="body" idx="1"/>
          </p:nvPr>
        </p:nvSpPr>
        <p:spPr>
          <a:xfrm>
            <a:off x="696686" y="2235199"/>
            <a:ext cx="22010914" cy="1104537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	6</a:t>
            </a:r>
            <a:r>
              <a:rPr b="0" baseline="0">
                <a:solidFill>
                  <a:srgbClr val="000000"/>
                </a:solidFill>
              </a:rPr>
              <a:t> For a </a:t>
            </a:r>
            <a:r>
              <a:rPr baseline="0">
                <a:solidFill>
                  <a:srgbClr val="00B0F0"/>
                </a:solidFill>
              </a:rPr>
              <a:t>Child</a:t>
            </a:r>
            <a:r>
              <a:rPr b="0" baseline="0">
                <a:solidFill>
                  <a:srgbClr val="000000"/>
                </a:solidFill>
              </a:rPr>
              <a:t> will be born to us, a </a:t>
            </a:r>
            <a:r>
              <a:rPr baseline="0">
                <a:solidFill>
                  <a:srgbClr val="00B0F0"/>
                </a:solidFill>
              </a:rPr>
              <a:t>Son</a:t>
            </a:r>
            <a:r>
              <a:rPr b="0" baseline="0">
                <a:solidFill>
                  <a:srgbClr val="000000"/>
                </a:solidFill>
              </a:rPr>
              <a:t> will be given to us; and the </a:t>
            </a:r>
            <a:r>
              <a:rPr baseline="0">
                <a:solidFill>
                  <a:srgbClr val="7030A0"/>
                </a:solidFill>
              </a:rPr>
              <a:t>government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B050"/>
                </a:solidFill>
              </a:rPr>
              <a:t>will rest on </a:t>
            </a:r>
            <a:r>
              <a:rPr baseline="0">
                <a:solidFill>
                  <a:srgbClr val="00B0F0"/>
                </a:solidFill>
              </a:rPr>
              <a:t>His</a:t>
            </a:r>
            <a:r>
              <a:rPr b="0" baseline="0">
                <a:solidFill>
                  <a:srgbClr val="000000"/>
                </a:solidFill>
              </a:rPr>
              <a:t> shoulders; and </a:t>
            </a:r>
            <a:r>
              <a:rPr baseline="0">
                <a:solidFill>
                  <a:srgbClr val="00B0F0"/>
                </a:solidFill>
              </a:rPr>
              <a:t>His name will be called Wonderful Counselor, Mighty God, Eternal Father, Prince of Peace</a:t>
            </a:r>
            <a:r>
              <a:rPr b="0" baseline="0">
                <a:solidFill>
                  <a:srgbClr val="000000"/>
                </a:solidFill>
              </a:rPr>
              <a:t>. </a:t>
            </a:r>
            <a:r>
              <a:t>7</a:t>
            </a:r>
            <a:r>
              <a:rPr>
                <a:solidFill>
                  <a:srgbClr val="000000"/>
                </a:solidFill>
              </a:rPr>
              <a:t> </a:t>
            </a:r>
            <a:r>
              <a:rPr b="0" baseline="0">
                <a:solidFill>
                  <a:srgbClr val="000000"/>
                </a:solidFill>
              </a:rPr>
              <a:t>There will be </a:t>
            </a:r>
            <a:r>
              <a:rPr baseline="0">
                <a:solidFill>
                  <a:srgbClr val="000000"/>
                </a:solidFill>
              </a:rPr>
              <a:t>no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00000"/>
                </a:solidFill>
              </a:rPr>
              <a:t>end</a:t>
            </a:r>
            <a:r>
              <a:rPr b="0" baseline="0">
                <a:solidFill>
                  <a:srgbClr val="000000"/>
                </a:solidFill>
              </a:rPr>
              <a:t> to the increase of </a:t>
            </a:r>
            <a:r>
              <a:rPr b="0" baseline="0" i="1">
                <a:solidFill>
                  <a:srgbClr val="000000"/>
                </a:solidFill>
              </a:rPr>
              <a:t>His</a:t>
            </a:r>
            <a:r>
              <a:rPr b="0" baseline="0">
                <a:solidFill>
                  <a:srgbClr val="000000"/>
                </a:solidFill>
              </a:rPr>
              <a:t> government or of </a:t>
            </a:r>
            <a:r>
              <a:rPr baseline="0">
                <a:solidFill>
                  <a:srgbClr val="00B0F0"/>
                </a:solidFill>
              </a:rPr>
              <a:t>peace</a:t>
            </a:r>
            <a:r>
              <a:rPr b="0" baseline="0">
                <a:solidFill>
                  <a:srgbClr val="000000"/>
                </a:solidFill>
              </a:rPr>
              <a:t> on </a:t>
            </a:r>
            <a:r>
              <a:rPr baseline="0">
                <a:solidFill>
                  <a:srgbClr val="0070C0"/>
                </a:solidFill>
              </a:rPr>
              <a:t>the throne of David </a:t>
            </a:r>
            <a:r>
              <a:rPr b="0" baseline="0">
                <a:solidFill>
                  <a:srgbClr val="000000"/>
                </a:solidFill>
              </a:rPr>
              <a:t>and </a:t>
            </a:r>
            <a:r>
              <a:rPr baseline="0">
                <a:solidFill>
                  <a:srgbClr val="00B050"/>
                </a:solidFill>
              </a:rPr>
              <a:t>over</a:t>
            </a:r>
            <a:r>
              <a:rPr b="0" baseline="0">
                <a:solidFill>
                  <a:srgbClr val="000000"/>
                </a:solidFill>
              </a:rPr>
              <a:t> </a:t>
            </a:r>
            <a:r>
              <a:rPr baseline="0">
                <a:solidFill>
                  <a:srgbClr val="00B0F0"/>
                </a:solidFill>
              </a:rPr>
              <a:t>His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7030A0"/>
                </a:solidFill>
              </a:rPr>
              <a:t>kingdom</a:t>
            </a:r>
            <a:r>
              <a:rPr b="0" baseline="0">
                <a:solidFill>
                  <a:srgbClr val="000000"/>
                </a:solidFill>
              </a:rPr>
              <a:t>, to establish it and to uphold it with justice and righteousness from</a:t>
            </a:r>
            <a:r>
              <a:rPr b="0" baseline="0"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b="0" baseline="0">
                <a:solidFill>
                  <a:srgbClr val="000000"/>
                </a:solidFill>
              </a:rPr>
              <a:t>then on and </a:t>
            </a:r>
            <a:r>
              <a:rPr baseline="0">
                <a:solidFill>
                  <a:srgbClr val="00B0F0"/>
                </a:solidFill>
              </a:rPr>
              <a:t>forevermore</a:t>
            </a:r>
            <a:r>
              <a:rPr b="0" baseline="0">
                <a:solidFill>
                  <a:srgbClr val="000000"/>
                </a:solidFill>
              </a:rPr>
              <a:t>. The </a:t>
            </a:r>
            <a:r>
              <a:rPr baseline="0">
                <a:solidFill>
                  <a:srgbClr val="00B0F0"/>
                </a:solidFill>
              </a:rPr>
              <a:t>zeal of the LORD of hosts</a:t>
            </a:r>
            <a:r>
              <a:rPr baseline="0" sz="5600">
                <a:solidFill>
                  <a:srgbClr val="00B0F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 baseline="0">
                <a:solidFill>
                  <a:srgbClr val="04C4C6"/>
                </a:solidFill>
              </a:rPr>
              <a:t>will</a:t>
            </a:r>
            <a:r>
              <a:rPr b="0" baseline="0">
                <a:solidFill>
                  <a:srgbClr val="000000"/>
                </a:solidFill>
              </a:rPr>
              <a:t> </a:t>
            </a:r>
            <a:r>
              <a:rPr baseline="0">
                <a:solidFill>
                  <a:srgbClr val="04C4C6"/>
                </a:solidFill>
              </a:rPr>
              <a:t>accomplish</a:t>
            </a:r>
            <a:r>
              <a:rPr b="0" baseline="0">
                <a:solidFill>
                  <a:srgbClr val="000000"/>
                </a:solidFill>
              </a:rPr>
              <a:t> this.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1"/>
          <p:cNvSpPr txBox="1"/>
          <p:nvPr>
            <p:ph type="title"/>
          </p:nvPr>
        </p:nvSpPr>
        <p:spPr>
          <a:xfrm>
            <a:off x="1676400" y="2"/>
            <a:ext cx="21031200" cy="2389236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Proofs</a:t>
            </a:r>
            <a:r>
              <a:rPr b="0">
                <a:solidFill>
                  <a:srgbClr val="000000"/>
                </a:solidFill>
              </a:rPr>
              <a:t> That 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Is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The Christ</a:t>
            </a:r>
          </a:p>
        </p:txBody>
      </p:sp>
      <p:sp>
        <p:nvSpPr>
          <p:cNvPr id="238" name="Content Placeholder 2"/>
          <p:cNvSpPr txBox="1"/>
          <p:nvPr>
            <p:ph type="body" idx="1"/>
          </p:nvPr>
        </p:nvSpPr>
        <p:spPr>
          <a:xfrm>
            <a:off x="3185652" y="1976283"/>
            <a:ext cx="17963537" cy="11739716"/>
          </a:xfrm>
          <a:prstGeom prst="rect">
            <a:avLst/>
          </a:prstGeom>
        </p:spPr>
        <p:txBody>
          <a:bodyPr/>
          <a:lstStyle/>
          <a:p>
            <a:pPr marL="452627" indent="-452627" defTabSz="1810511">
              <a:spcBef>
                <a:spcPts val="700"/>
              </a:spcBef>
              <a:defRPr b="1" sz="7128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Testimony of John </a:t>
            </a:r>
            <a:r>
              <a:rPr>
                <a:solidFill>
                  <a:srgbClr val="FF0000"/>
                </a:solidFill>
              </a:rPr>
              <a:t>Matt 3:1-12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Isa. 10:15-19</a:t>
            </a:r>
            <a:r>
              <a:rPr b="0">
                <a:solidFill>
                  <a:srgbClr val="000000"/>
                </a:solidFill>
              </a:rPr>
              <a:t>)</a:t>
            </a:r>
            <a:endParaRPr>
              <a:solidFill>
                <a:srgbClr val="FF0000"/>
              </a:solidFill>
            </a:endParaRPr>
          </a:p>
          <a:p>
            <a:pPr marL="452627" indent="-452627" defTabSz="1810511">
              <a:spcBef>
                <a:spcPts val="700"/>
              </a:spcBef>
              <a:defRPr b="1" sz="7128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God’s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Endorsement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of Jesus </a:t>
            </a:r>
            <a:r>
              <a:rPr>
                <a:solidFill>
                  <a:srgbClr val="FF0000"/>
                </a:solidFill>
              </a:rPr>
              <a:t>Matt 3:13-17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Isa. 11:2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 marL="452627" indent="-452627" defTabSz="1810511">
              <a:spcBef>
                <a:spcPts val="700"/>
              </a:spcBef>
              <a:defRPr b="1" sz="7128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Temptation by Satan </a:t>
            </a:r>
            <a:r>
              <a:rPr>
                <a:solidFill>
                  <a:srgbClr val="FF0000"/>
                </a:solidFill>
              </a:rPr>
              <a:t>Matt 4:1-11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Isa. 7:10-17</a:t>
            </a:r>
            <a:r>
              <a:rPr b="0">
                <a:solidFill>
                  <a:srgbClr val="000000"/>
                </a:solidFill>
              </a:rPr>
              <a:t>)</a:t>
            </a:r>
            <a:endParaRPr>
              <a:solidFill>
                <a:srgbClr val="FF0000"/>
              </a:solidFill>
            </a:endParaRPr>
          </a:p>
          <a:p>
            <a:pPr marL="452627" indent="-452627" defTabSz="1810511">
              <a:spcBef>
                <a:spcPts val="700"/>
              </a:spcBef>
              <a:defRPr b="1" sz="7128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Galilean Ministry </a:t>
            </a:r>
            <a:r>
              <a:rPr>
                <a:solidFill>
                  <a:srgbClr val="FF0000"/>
                </a:solidFill>
              </a:rPr>
              <a:t>Matt.4:12-17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Isaiah 9:1-7</a:t>
            </a:r>
            <a:r>
              <a:rPr b="0">
                <a:solidFill>
                  <a:srgbClr val="000000"/>
                </a:solidFill>
              </a:rPr>
              <a:t>) </a:t>
            </a:r>
            <a:r>
              <a:rPr>
                <a:solidFill>
                  <a:srgbClr val="00B0F0"/>
                </a:solidFill>
              </a:rPr>
              <a:t>Christ is the divine light</a:t>
            </a:r>
            <a:endParaRPr>
              <a:solidFill>
                <a:srgbClr val="00B0F0"/>
              </a:solidFill>
            </a:endParaRPr>
          </a:p>
          <a:p>
            <a:pPr marL="452627" indent="-452627" defTabSz="1810511">
              <a:spcBef>
                <a:spcPts val="700"/>
              </a:spcBef>
              <a:defRPr b="1" sz="7128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 </a:t>
            </a:r>
            <a:r>
              <a:rPr>
                <a:solidFill>
                  <a:srgbClr val="04C4C6"/>
                </a:solidFill>
              </a:rPr>
              <a:t>Calls</a:t>
            </a:r>
            <a:r>
              <a:t> Fishermen to Apostleship </a:t>
            </a:r>
            <a:r>
              <a:rPr>
                <a:solidFill>
                  <a:srgbClr val="FF0000"/>
                </a:solidFill>
              </a:rPr>
              <a:t>Matt. 4:18-22 </a:t>
            </a:r>
            <a:r>
              <a:t>character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4C4C6"/>
                </a:solidFill>
              </a:rPr>
              <a:t>compels</a:t>
            </a:r>
            <a:r>
              <a:rPr>
                <a:solidFill>
                  <a:srgbClr val="FF0000"/>
                </a:solidFill>
              </a:rPr>
              <a:t> </a:t>
            </a:r>
            <a:r>
              <a:t>commitment</a:t>
            </a:r>
          </a:p>
          <a:p>
            <a:pPr marL="452627" indent="-452627" defTabSz="1810511">
              <a:spcBef>
                <a:spcPts val="700"/>
              </a:spcBef>
              <a:defRPr b="1" sz="7128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Fame in </a:t>
            </a:r>
            <a:r>
              <a:rPr i="1"/>
              <a:t>Syria</a:t>
            </a:r>
            <a:r>
              <a:t> </a:t>
            </a:r>
            <a:r>
              <a:rPr>
                <a:solidFill>
                  <a:srgbClr val="FF0000"/>
                </a:solidFill>
              </a:rPr>
              <a:t>Matt 4:24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Isa.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7:2</a:t>
            </a:r>
            <a:r>
              <a:rPr b="0">
                <a:solidFill>
                  <a:srgbClr val="000000"/>
                </a:solidFill>
              </a:rPr>
              <a:t>) </a:t>
            </a:r>
            <a:r>
              <a:t>historical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context</a:t>
            </a:r>
            <a:r>
              <a:rPr b="0">
                <a:solidFill>
                  <a:srgbClr val="000000"/>
                </a:solidFill>
              </a:rPr>
              <a:t> of </a:t>
            </a:r>
            <a:r>
              <a:rPr>
                <a:solidFill>
                  <a:srgbClr val="FF0000"/>
                </a:solidFill>
              </a:rPr>
              <a:t>Isaiah 7-12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1"/>
          <p:cNvSpPr txBox="1"/>
          <p:nvPr>
            <p:ph type="title"/>
          </p:nvPr>
        </p:nvSpPr>
        <p:spPr>
          <a:xfrm>
            <a:off x="4424516" y="3657600"/>
            <a:ext cx="15485804" cy="2743200"/>
          </a:xfrm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59C9AA"/>
                </a:solidFill>
              </a:rPr>
              <a:t>IS </a:t>
            </a:r>
            <a:r>
              <a:rPr>
                <a:solidFill>
                  <a:srgbClr val="7030A0"/>
                </a:solidFill>
              </a:rPr>
              <a:t>THE CHRIST OF THE KINGDOM </a:t>
            </a:r>
            <a:r>
              <a:t>OF GOD </a:t>
            </a:r>
          </a:p>
        </p:txBody>
      </p:sp>
      <p:sp>
        <p:nvSpPr>
          <p:cNvPr id="187" name="Subtitle 2"/>
          <p:cNvSpPr txBox="1"/>
          <p:nvPr>
            <p:ph type="body" sz="quarter" idx="1"/>
          </p:nvPr>
        </p:nvSpPr>
        <p:spPr>
          <a:xfrm>
            <a:off x="5791200" y="7315200"/>
            <a:ext cx="12801600" cy="3962399"/>
          </a:xfrm>
          <a:prstGeom prst="rect">
            <a:avLst/>
          </a:prstGeom>
        </p:spPr>
        <p:txBody>
          <a:bodyPr/>
          <a:lstStyle/>
          <a:p>
            <a:pPr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Harmony </a:t>
            </a:r>
            <a:r>
              <a:rPr>
                <a:solidFill>
                  <a:srgbClr val="00B050"/>
                </a:solidFill>
              </a:rPr>
              <a:t>Between</a:t>
            </a:r>
            <a:r>
              <a:rPr>
                <a:solidFill>
                  <a:srgbClr val="FF0000"/>
                </a:solidFill>
              </a:rPr>
              <a:t> MATTHEW</a:t>
            </a:r>
            <a:r>
              <a:rPr sz="8000">
                <a:solidFill>
                  <a:srgbClr val="FF0000"/>
                </a:solidFill>
                <a:latin typeface="Aptos"/>
                <a:ea typeface="Aptos"/>
                <a:cs typeface="Aptos"/>
                <a:sym typeface="Aptos"/>
              </a:rPr>
              <a:t> </a:t>
            </a:r>
            <a:r>
              <a:rPr>
                <a:solidFill>
                  <a:srgbClr val="FF0000"/>
                </a:solidFill>
              </a:rPr>
              <a:t>1-4 </a:t>
            </a:r>
            <a:r>
              <a:rPr>
                <a:solidFill>
                  <a:srgbClr val="00B050"/>
                </a:solidFill>
              </a:rPr>
              <a:t>&amp;</a:t>
            </a:r>
            <a:r>
              <a:rPr>
                <a:solidFill>
                  <a:srgbClr val="FF0000"/>
                </a:solidFill>
              </a:rPr>
              <a:t> ISAIAH 7-12 </a:t>
            </a:r>
            <a:endParaRPr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defRPr b="1" sz="6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Part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-78595"/>
            <a:satOff val="12505"/>
            <a:lumOff val="1387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NEW_BUILDING_1.jpg" descr="NEW_BUILDING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762" y="-23399"/>
            <a:ext cx="26010075" cy="13847469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ALEXANDERCHURCHOFCHRIST.COM"/>
          <p:cNvSpPr txBox="1"/>
          <p:nvPr/>
        </p:nvSpPr>
        <p:spPr>
          <a:xfrm>
            <a:off x="8509164" y="11909393"/>
            <a:ext cx="18519625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79218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hlinkClick r:id="rId3" invalidUrl="" action="" tgtFrame="" tooltip="" history="1" highlightClick="0" endSnd="0"/>
              </a:rPr>
              <a:t>ALEXANDERCHURCHOFCHRIST.COM</a:t>
            </a:r>
            <a:r>
              <a:t> </a:t>
            </a:r>
          </a:p>
        </p:txBody>
      </p:sp>
      <p:sp>
        <p:nvSpPr>
          <p:cNvPr id="242" name="You Are Welcome At Any And All of Our Services!"/>
          <p:cNvSpPr txBox="1"/>
          <p:nvPr/>
        </p:nvSpPr>
        <p:spPr>
          <a:xfrm>
            <a:off x="12090910" y="3246548"/>
            <a:ext cx="11356132" cy="2062957"/>
          </a:xfrm>
          <a:prstGeom prst="rect">
            <a:avLst/>
          </a:prstGeom>
          <a:ln w="12700"/>
          <a:effectLst>
            <a:outerShdw sx="100000" sy="100000" kx="0" ky="0" algn="b" rotWithShape="0" blurRad="190500" dist="10160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2300"/>
              </a:spcBef>
              <a:buClr>
                <a:srgbClr val="FFFFFF"/>
              </a:buClr>
              <a:defRPr b="1" spc="-83" sz="63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>
                <a:effectLst/>
                <a:uFillTx/>
              </a:defRPr>
            </a:pPr>
            <a:r>
              <a:rPr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You Are Welcome At Any And All of Our Services!</a:t>
            </a:r>
          </a:p>
        </p:txBody>
      </p:sp>
      <p:sp>
        <p:nvSpPr>
          <p:cNvPr id="243" name="Meeting Times:…"/>
          <p:cNvSpPr txBox="1"/>
          <p:nvPr/>
        </p:nvSpPr>
        <p:spPr>
          <a:xfrm>
            <a:off x="11535978" y="5441642"/>
            <a:ext cx="12465997" cy="6016626"/>
          </a:xfrm>
          <a:prstGeom prst="rect">
            <a:avLst/>
          </a:prstGeom>
          <a:gradFill>
            <a:gsLst>
              <a:gs pos="0">
                <a:srgbClr val="EBEBEB">
                  <a:alpha val="68713"/>
                </a:srgbClr>
              </a:gs>
              <a:gs pos="100000">
                <a:srgbClr val="FFFFFF">
                  <a:alpha val="76559"/>
                </a:srgbClr>
              </a:gs>
            </a:gsLst>
            <a:lin ang="16200000"/>
          </a:gradFill>
          <a:ln w="63500">
            <a:solidFill>
              <a:srgbClr val="000000"/>
            </a:solidFill>
          </a:ln>
          <a:effectLst>
            <a:outerShdw sx="100000" sy="100000" kx="0" ky="0" algn="b" rotWithShape="0" blurRad="279400" dist="241300" dir="5400000">
              <a:srgbClr val="000000">
                <a:alpha val="38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7" tIns="357187" rIns="357187" bIns="35718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b="1" cap="all" spc="959" sz="8000">
                <a:solidFill>
                  <a:srgbClr val="005493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Meeting Times: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A.M. Bible Study: 9:00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A.M. Assembly:	10:00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P.M. Assembly:     4:00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Wed. P.M. Bible Study:      7:00</a:t>
            </a:r>
          </a:p>
        </p:txBody>
      </p:sp>
      <p:pic>
        <p:nvPicPr>
          <p:cNvPr id="244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809" y="7572071"/>
            <a:ext cx="5718073" cy="5718073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100 CORNERSTONE ALEXANDER AR, 72002"/>
          <p:cNvSpPr txBox="1"/>
          <p:nvPr/>
        </p:nvSpPr>
        <p:spPr>
          <a:xfrm>
            <a:off x="6479382" y="2162558"/>
            <a:ext cx="17904620" cy="990601"/>
          </a:xfrm>
          <a:prstGeom prst="rect">
            <a:avLst/>
          </a:prstGeom>
          <a:gradFill>
            <a:gsLst>
              <a:gs pos="0">
                <a:srgbClr val="005493">
                  <a:alpha val="38270"/>
                </a:srgbClr>
              </a:gs>
              <a:gs pos="100000">
                <a:srgbClr val="FFFFFF">
                  <a:alpha val="44810"/>
                </a:srgb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5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441833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100 CORNERSTONE ALEXANDER AR, 72002</a:t>
            </a:r>
          </a:p>
        </p:txBody>
      </p:sp>
      <p:pic>
        <p:nvPicPr>
          <p:cNvPr id="246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84497" y="684307"/>
            <a:ext cx="7609327" cy="7187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35577" y="-324224"/>
            <a:ext cx="25055154" cy="2430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/>
          <p:nvPr>
            <p:ph type="title"/>
          </p:nvPr>
        </p:nvSpPr>
        <p:spPr>
          <a:xfrm>
            <a:off x="1676400" y="2"/>
            <a:ext cx="21031200" cy="2389236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Proofs</a:t>
            </a:r>
            <a:r>
              <a:rPr b="0">
                <a:solidFill>
                  <a:srgbClr val="000000"/>
                </a:solidFill>
              </a:rPr>
              <a:t> That 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Is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The Christ</a:t>
            </a:r>
          </a:p>
        </p:txBody>
      </p:sp>
      <p:sp>
        <p:nvSpPr>
          <p:cNvPr id="190" name="Content Placeholder 2"/>
          <p:cNvSpPr txBox="1"/>
          <p:nvPr>
            <p:ph type="body" idx="1"/>
          </p:nvPr>
        </p:nvSpPr>
        <p:spPr>
          <a:xfrm>
            <a:off x="3185652" y="1976283"/>
            <a:ext cx="17963537" cy="11739716"/>
          </a:xfrm>
          <a:prstGeom prst="rect">
            <a:avLst/>
          </a:prstGeom>
        </p:spPr>
        <p:txBody>
          <a:bodyPr/>
          <a:lstStyle/>
          <a:p>
            <a:pPr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Genealogy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 1:1-17</a:t>
            </a:r>
            <a:endParaRPr>
              <a:solidFill>
                <a:srgbClr val="FF0000"/>
              </a:solidFill>
            </a:endParaRPr>
          </a:p>
          <a:p>
            <a:pPr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Birth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 1:18-25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Isa. 7:14</a:t>
            </a:r>
            <a:r>
              <a:rPr b="0">
                <a:solidFill>
                  <a:srgbClr val="000000"/>
                </a:solidFill>
              </a:rPr>
              <a:t>)</a:t>
            </a:r>
            <a:endParaRPr b="0">
              <a:solidFill>
                <a:srgbClr val="000000"/>
              </a:solidFill>
            </a:endParaRPr>
          </a:p>
          <a:p>
            <a:pPr>
              <a:defRPr b="1" sz="72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Herod’s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Reaction</a:t>
            </a:r>
            <a:r>
              <a:rPr b="0">
                <a:solidFill>
                  <a:srgbClr val="000000"/>
                </a:solidFill>
              </a:rPr>
              <a:t> to </a:t>
            </a:r>
            <a:r>
              <a:rPr>
                <a:solidFill>
                  <a:srgbClr val="00B0F0"/>
                </a:solidFill>
              </a:rPr>
              <a:t>Jesus’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Birth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 2:1-18</a:t>
            </a:r>
            <a:endParaRPr>
              <a:solidFill>
                <a:srgbClr val="FF0000"/>
              </a:solidFill>
            </a:endParaRPr>
          </a:p>
          <a:p>
            <a:pPr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 b="1">
                <a:solidFill>
                  <a:srgbClr val="0070C0"/>
                </a:solidFill>
              </a:rPr>
              <a:t>Nazarene</a:t>
            </a:r>
            <a:r>
              <a:t>” </a:t>
            </a:r>
            <a:r>
              <a:rPr b="1">
                <a:solidFill>
                  <a:srgbClr val="FF0000"/>
                </a:solidFill>
              </a:rPr>
              <a:t>Matt 2:19-23 </a:t>
            </a:r>
            <a:r>
              <a:t>(</a:t>
            </a:r>
            <a:r>
              <a:rPr b="1">
                <a:solidFill>
                  <a:srgbClr val="FF0000"/>
                </a:solidFill>
              </a:rPr>
              <a:t>Isa. 11:1,2-10</a:t>
            </a:r>
            <a:r>
              <a:t>;</a:t>
            </a:r>
            <a:r>
              <a:rPr b="1">
                <a:solidFill>
                  <a:srgbClr val="FF0000"/>
                </a:solidFill>
              </a:rPr>
              <a:t> Rom. 15:12</a:t>
            </a:r>
            <a:r>
              <a:t>)</a:t>
            </a:r>
            <a:endParaRPr b="1"/>
          </a:p>
          <a:p>
            <a:pPr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Testimony of John </a:t>
            </a:r>
            <a:r>
              <a:rPr>
                <a:solidFill>
                  <a:srgbClr val="FF0000"/>
                </a:solidFill>
              </a:rPr>
              <a:t>Matt 3:1-12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Isa. 10:15-19</a:t>
            </a:r>
            <a:r>
              <a:rPr b="0">
                <a:solidFill>
                  <a:srgbClr val="000000"/>
                </a:solidFill>
              </a:rPr>
              <a:t>)</a:t>
            </a:r>
            <a:endParaRPr>
              <a:solidFill>
                <a:srgbClr val="FF0000"/>
              </a:solidFill>
            </a:endParaRPr>
          </a:p>
          <a:p>
            <a:pPr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God’s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Endorsement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of Jesus </a:t>
            </a:r>
            <a:r>
              <a:rPr>
                <a:solidFill>
                  <a:srgbClr val="FF0000"/>
                </a:solidFill>
              </a:rPr>
              <a:t>Matt 3:13-17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Isa. 11:2</a:t>
            </a:r>
            <a:r>
              <a:rPr b="0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1"/>
          <p:cNvSpPr txBox="1"/>
          <p:nvPr>
            <p:ph type="title"/>
          </p:nvPr>
        </p:nvSpPr>
        <p:spPr>
          <a:xfrm>
            <a:off x="1676400" y="2"/>
            <a:ext cx="21031200" cy="2389236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Proofs</a:t>
            </a:r>
            <a:r>
              <a:rPr b="0">
                <a:solidFill>
                  <a:srgbClr val="000000"/>
                </a:solidFill>
              </a:rPr>
              <a:t> That 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Is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The Christ</a:t>
            </a:r>
          </a:p>
        </p:txBody>
      </p:sp>
      <p:sp>
        <p:nvSpPr>
          <p:cNvPr id="193" name="Content Placeholder 2"/>
          <p:cNvSpPr txBox="1"/>
          <p:nvPr>
            <p:ph type="body" idx="1"/>
          </p:nvPr>
        </p:nvSpPr>
        <p:spPr>
          <a:xfrm>
            <a:off x="3185652" y="1976283"/>
            <a:ext cx="17963537" cy="11739716"/>
          </a:xfrm>
          <a:prstGeom prst="rect">
            <a:avLst/>
          </a:prstGeom>
        </p:spPr>
        <p:txBody>
          <a:bodyPr/>
          <a:lstStyle/>
          <a:p>
            <a:pPr>
              <a:defRPr b="1" sz="6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Testimony of John </a:t>
            </a:r>
            <a:r>
              <a:rPr>
                <a:solidFill>
                  <a:srgbClr val="FF0000"/>
                </a:solidFill>
              </a:rPr>
              <a:t>Matt 3:1-12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Isa. 10:15-19</a:t>
            </a:r>
            <a:r>
              <a:rPr b="0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1"/>
          <p:cNvSpPr txBox="1"/>
          <p:nvPr>
            <p:ph type="title"/>
          </p:nvPr>
        </p:nvSpPr>
        <p:spPr>
          <a:xfrm>
            <a:off x="1676400" y="2"/>
            <a:ext cx="21031200" cy="2389236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John’s Testimony </a:t>
            </a:r>
            <a:r>
              <a:rPr>
                <a:solidFill>
                  <a:srgbClr val="00B050"/>
                </a:solidFill>
              </a:rPr>
              <a:t>About </a:t>
            </a:r>
            <a:r>
              <a:rPr>
                <a:solidFill>
                  <a:srgbClr val="00B0F0"/>
                </a:solidFill>
              </a:rPr>
              <a:t>Jesus </a:t>
            </a:r>
            <a:r>
              <a:rPr>
                <a:solidFill>
                  <a:srgbClr val="000000"/>
                </a:solidFill>
              </a:rPr>
              <a:t>-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Matt. 3:1-12</a:t>
            </a:r>
          </a:p>
        </p:txBody>
      </p:sp>
      <p:sp>
        <p:nvSpPr>
          <p:cNvPr id="196" name="Content Placeholder 2"/>
          <p:cNvSpPr txBox="1"/>
          <p:nvPr>
            <p:ph type="body" idx="1"/>
          </p:nvPr>
        </p:nvSpPr>
        <p:spPr>
          <a:xfrm>
            <a:off x="3185652" y="1976283"/>
            <a:ext cx="17963537" cy="11739716"/>
          </a:xfrm>
          <a:prstGeom prst="rect">
            <a:avLst/>
          </a:prstGeom>
        </p:spPr>
        <p:txBody>
          <a:bodyPr/>
          <a:lstStyle/>
          <a:p>
            <a:pPr>
              <a:defRPr b="1" sz="6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John </a:t>
            </a:r>
            <a:r>
              <a:rPr>
                <a:solidFill>
                  <a:srgbClr val="0DC375"/>
                </a:solidFill>
              </a:rPr>
              <a:t>fulfilled</a:t>
            </a:r>
            <a:r>
              <a:t> prophecies </a:t>
            </a:r>
            <a:r>
              <a:rPr>
                <a:solidFill>
                  <a:srgbClr val="00B050"/>
                </a:solidFill>
              </a:rPr>
              <a:t>in</a:t>
            </a:r>
            <a:r>
              <a:t> </a:t>
            </a:r>
            <a:r>
              <a:rPr>
                <a:solidFill>
                  <a:srgbClr val="FF0000"/>
                </a:solidFill>
              </a:rPr>
              <a:t>Malachi</a:t>
            </a:r>
            <a:r>
              <a:t> </a:t>
            </a:r>
            <a:r>
              <a:rPr>
                <a:solidFill>
                  <a:srgbClr val="FF0000"/>
                </a:solidFill>
              </a:rPr>
              <a:t>3:1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t> </a:t>
            </a:r>
            <a:r>
              <a:rPr>
                <a:solidFill>
                  <a:srgbClr val="FF0000"/>
                </a:solidFill>
              </a:rPr>
              <a:t>4:5-6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Isaiah</a:t>
            </a:r>
            <a:r>
              <a:t> </a:t>
            </a:r>
            <a:r>
              <a:rPr>
                <a:solidFill>
                  <a:srgbClr val="FF0000"/>
                </a:solidFill>
              </a:rPr>
              <a:t>40:3</a:t>
            </a:r>
            <a:r>
              <a:rPr>
                <a:solidFill>
                  <a:srgbClr val="7030A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quoted</a:t>
            </a:r>
            <a:r>
              <a:t> </a:t>
            </a:r>
            <a:r>
              <a:rPr>
                <a:solidFill>
                  <a:srgbClr val="00B050"/>
                </a:solidFill>
              </a:rPr>
              <a:t>in</a:t>
            </a:r>
            <a:r>
              <a:t> </a:t>
            </a:r>
            <a:r>
              <a:rPr>
                <a:solidFill>
                  <a:srgbClr val="FF0000"/>
                </a:solidFill>
              </a:rPr>
              <a:t>v.3</a:t>
            </a:r>
            <a:endParaRPr>
              <a:solidFill>
                <a:srgbClr val="FF0000"/>
              </a:solidFill>
            </a:endParaRPr>
          </a:p>
          <a:p>
            <a:pPr>
              <a:defRPr b="1" sz="6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John was first prophet </a:t>
            </a:r>
            <a:r>
              <a:rPr>
                <a:solidFill>
                  <a:srgbClr val="00B050"/>
                </a:solidFill>
              </a:rPr>
              <a:t>in 400 years</a:t>
            </a:r>
            <a:r>
              <a:t> </a:t>
            </a:r>
            <a:r>
              <a:rPr>
                <a:solidFill>
                  <a:srgbClr val="FF0000"/>
                </a:solidFill>
              </a:rPr>
              <a:t>Luke 1</a:t>
            </a:r>
            <a:endParaRPr>
              <a:solidFill>
                <a:srgbClr val="FF0000"/>
              </a:solidFill>
            </a:endParaRPr>
          </a:p>
          <a:p>
            <a:pPr>
              <a:defRPr b="1" sz="6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Jews expected something special</a:t>
            </a:r>
          </a:p>
          <a:p>
            <a:pPr>
              <a:defRPr b="1" sz="6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Said </a:t>
            </a:r>
            <a:r>
              <a:rPr>
                <a:solidFill>
                  <a:srgbClr val="00B0F0"/>
                </a:solidFill>
              </a:rPr>
              <a:t>the Christ is so great </a:t>
            </a:r>
            <a:r>
              <a:rPr b="0">
                <a:solidFill>
                  <a:srgbClr val="000000"/>
                </a:solidFill>
              </a:rPr>
              <a:t>that</a:t>
            </a:r>
            <a:r>
              <a:t> </a:t>
            </a:r>
            <a:r>
              <a:rPr>
                <a:solidFill>
                  <a:srgbClr val="0070C0"/>
                </a:solidFill>
              </a:rPr>
              <a:t>he</a:t>
            </a:r>
            <a:r>
              <a:t> </a:t>
            </a:r>
            <a:r>
              <a:rPr>
                <a:solidFill>
                  <a:srgbClr val="000000"/>
                </a:solidFill>
              </a:rPr>
              <a:t>is not </a:t>
            </a:r>
            <a:r>
              <a:t>worthy</a:t>
            </a:r>
            <a:r>
              <a:rPr>
                <a:solidFill>
                  <a:srgbClr val="000000"/>
                </a:solidFill>
              </a:rPr>
              <a:t> </a:t>
            </a:r>
            <a:r>
              <a:t>to serve </a:t>
            </a:r>
            <a:r>
              <a:rPr>
                <a:solidFill>
                  <a:srgbClr val="00B0F0"/>
                </a:solidFill>
              </a:rPr>
              <a:t>Him</a:t>
            </a:r>
            <a:r>
              <a:t> as </a:t>
            </a:r>
            <a:r>
              <a:rPr>
                <a:solidFill>
                  <a:srgbClr val="00B0F0"/>
                </a:solidFill>
              </a:rPr>
              <a:t>His</a:t>
            </a:r>
            <a:r>
              <a:t> </a:t>
            </a:r>
            <a:r>
              <a:rPr>
                <a:solidFill>
                  <a:srgbClr val="0070C0"/>
                </a:solidFill>
              </a:rPr>
              <a:t>shoe bearer </a:t>
            </a:r>
            <a:r>
              <a:rPr>
                <a:solidFill>
                  <a:srgbClr val="FF0000"/>
                </a:solidFill>
              </a:rPr>
              <a:t>v.11-12</a:t>
            </a:r>
            <a:endParaRPr>
              <a:solidFill>
                <a:srgbClr val="FF0000"/>
              </a:solidFill>
            </a:endParaRPr>
          </a:p>
          <a:p>
            <a:pPr>
              <a:defRPr b="1" sz="6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Verses 10-12 </a:t>
            </a:r>
            <a:r>
              <a:rPr>
                <a:solidFill>
                  <a:srgbClr val="00B050"/>
                </a:solidFill>
              </a:rPr>
              <a:t>sound a lot like </a:t>
            </a:r>
            <a:r>
              <a:t>Isaiah 10:15-17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1"/>
          <p:cNvSpPr txBox="1"/>
          <p:nvPr>
            <p:ph type="title"/>
          </p:nvPr>
        </p:nvSpPr>
        <p:spPr>
          <a:xfrm>
            <a:off x="1676400" y="435427"/>
            <a:ext cx="21031200" cy="1799771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Isaiah 10:15-17</a:t>
            </a:r>
          </a:p>
        </p:txBody>
      </p:sp>
      <p:sp>
        <p:nvSpPr>
          <p:cNvPr id="199" name="Content Placeholder 2"/>
          <p:cNvSpPr txBox="1"/>
          <p:nvPr>
            <p:ph type="body" idx="1"/>
          </p:nvPr>
        </p:nvSpPr>
        <p:spPr>
          <a:xfrm>
            <a:off x="696686" y="2235199"/>
            <a:ext cx="22010914" cy="1104537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  <a:r>
              <a:rPr b="1" baseline="31000">
                <a:solidFill>
                  <a:srgbClr val="FF0000"/>
                </a:solidFill>
              </a:rPr>
              <a:t>15</a:t>
            </a:r>
            <a:r>
              <a:rPr b="1" baseline="31000" sz="5600"/>
              <a:t> </a:t>
            </a:r>
            <a:r>
              <a:t>Shall </a:t>
            </a:r>
            <a:r>
              <a:rPr b="1">
                <a:solidFill>
                  <a:srgbClr val="0070C0"/>
                </a:solidFill>
              </a:rPr>
              <a:t>the ax </a:t>
            </a:r>
            <a:r>
              <a:t>boast itself against </a:t>
            </a:r>
            <a:r>
              <a:rPr b="1">
                <a:solidFill>
                  <a:srgbClr val="00B0F0"/>
                </a:solidFill>
              </a:rPr>
              <a:t>Him</a:t>
            </a:r>
            <a:r>
              <a:t> who chops with it? </a:t>
            </a:r>
            <a:r>
              <a:rPr i="1"/>
              <a:t>Or</a:t>
            </a:r>
            <a:r>
              <a:t> shall the saw exalt itself against Him who saws with it? As if a rod could wield </a:t>
            </a:r>
            <a:r>
              <a:rPr i="1"/>
              <a:t>itself</a:t>
            </a:r>
            <a:r>
              <a:t> against those who lift it up, </a:t>
            </a:r>
            <a:r>
              <a:rPr i="1"/>
              <a:t>or</a:t>
            </a:r>
            <a:r>
              <a:t> as if a staff could lift up, </a:t>
            </a:r>
            <a:r>
              <a:rPr i="1"/>
              <a:t>as if it were</a:t>
            </a:r>
            <a:r>
              <a:t> not wood! </a:t>
            </a:r>
            <a:r>
              <a:rPr b="1" baseline="31000">
                <a:solidFill>
                  <a:srgbClr val="FF0000"/>
                </a:solidFill>
              </a:rPr>
              <a:t>16</a:t>
            </a:r>
            <a:r>
              <a:rPr b="1" baseline="31000"/>
              <a:t> </a:t>
            </a:r>
            <a:r>
              <a:t>Therefore </a:t>
            </a:r>
            <a:r>
              <a:rPr b="1">
                <a:solidFill>
                  <a:srgbClr val="00B0F0"/>
                </a:solidFill>
              </a:rPr>
              <a:t>the LORD, the LORD of hosts</a:t>
            </a:r>
            <a:r>
              <a:t>, will send leanness among his fat ones; and under </a:t>
            </a:r>
            <a:r>
              <a:rPr b="1">
                <a:solidFill>
                  <a:srgbClr val="00B0F0"/>
                </a:solidFill>
              </a:rPr>
              <a:t>His glory He </a:t>
            </a:r>
            <a:r>
              <a:rPr b="1">
                <a:solidFill>
                  <a:srgbClr val="FF0000"/>
                </a:solidFill>
              </a:rPr>
              <a:t>will kindle a burning like the burning of a fire</a:t>
            </a:r>
            <a:r>
              <a:t>. </a:t>
            </a:r>
            <a:r>
              <a:rPr b="1" baseline="31000">
                <a:solidFill>
                  <a:srgbClr val="FF0000"/>
                </a:solidFill>
              </a:rPr>
              <a:t>17</a:t>
            </a:r>
            <a:r>
              <a:rPr b="1" baseline="31000"/>
              <a:t> </a:t>
            </a:r>
            <a:r>
              <a:t>So </a:t>
            </a:r>
            <a:r>
              <a:rPr b="1">
                <a:solidFill>
                  <a:srgbClr val="00B0F0"/>
                </a:solidFill>
              </a:rPr>
              <a:t>the Light of Israel</a:t>
            </a:r>
            <a:r>
              <a:rPr b="1"/>
              <a:t> </a:t>
            </a:r>
            <a:r>
              <a:t>will be for a </a:t>
            </a:r>
            <a:r>
              <a:rPr b="1">
                <a:solidFill>
                  <a:srgbClr val="FF0000"/>
                </a:solidFill>
              </a:rPr>
              <a:t>fire</a:t>
            </a:r>
            <a:r>
              <a:t>, and </a:t>
            </a:r>
            <a:r>
              <a:rPr b="1">
                <a:solidFill>
                  <a:srgbClr val="00B0F0"/>
                </a:solidFill>
              </a:rPr>
              <a:t>His Holy One </a:t>
            </a:r>
            <a:r>
              <a:t>for a </a:t>
            </a:r>
            <a:r>
              <a:rPr b="1">
                <a:solidFill>
                  <a:srgbClr val="FF0000"/>
                </a:solidFill>
              </a:rPr>
              <a:t>flame</a:t>
            </a:r>
            <a:r>
              <a:t>; it will </a:t>
            </a:r>
            <a:r>
              <a:rPr b="1">
                <a:solidFill>
                  <a:srgbClr val="FF0000"/>
                </a:solidFill>
              </a:rPr>
              <a:t>burn</a:t>
            </a:r>
            <a:r>
              <a:t> and </a:t>
            </a:r>
            <a:r>
              <a:rPr b="1">
                <a:solidFill>
                  <a:srgbClr val="FF0000"/>
                </a:solidFill>
              </a:rPr>
              <a:t>devour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His</a:t>
            </a:r>
            <a:r>
              <a:t> thorns and his briers in one day.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1"/>
          <p:cNvSpPr txBox="1"/>
          <p:nvPr>
            <p:ph type="title"/>
          </p:nvPr>
        </p:nvSpPr>
        <p:spPr>
          <a:xfrm>
            <a:off x="1676400" y="2"/>
            <a:ext cx="21031200" cy="2389236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John’s Testimony </a:t>
            </a:r>
            <a:r>
              <a:rPr>
                <a:solidFill>
                  <a:srgbClr val="00B050"/>
                </a:solidFill>
              </a:rPr>
              <a:t>About </a:t>
            </a:r>
            <a:r>
              <a:rPr>
                <a:solidFill>
                  <a:srgbClr val="00B0F0"/>
                </a:solidFill>
              </a:rPr>
              <a:t>Jesus </a:t>
            </a:r>
            <a:r>
              <a:rPr>
                <a:solidFill>
                  <a:srgbClr val="000000"/>
                </a:solidFill>
              </a:rPr>
              <a:t>-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Matt. 3:1-12</a:t>
            </a:r>
          </a:p>
        </p:txBody>
      </p:sp>
      <p:sp>
        <p:nvSpPr>
          <p:cNvPr id="202" name="Content Placeholder 2"/>
          <p:cNvSpPr txBox="1"/>
          <p:nvPr>
            <p:ph type="body" idx="1"/>
          </p:nvPr>
        </p:nvSpPr>
        <p:spPr>
          <a:xfrm>
            <a:off x="3185652" y="1976283"/>
            <a:ext cx="17963537" cy="11739716"/>
          </a:xfrm>
          <a:prstGeom prst="rect">
            <a:avLst/>
          </a:prstGeom>
        </p:spPr>
        <p:txBody>
          <a:bodyPr/>
          <a:lstStyle/>
          <a:p>
            <a:pPr>
              <a:defRPr b="1" sz="6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John </a:t>
            </a:r>
            <a:r>
              <a:rPr>
                <a:solidFill>
                  <a:srgbClr val="0DC375"/>
                </a:solidFill>
              </a:rPr>
              <a:t>fulfilled</a:t>
            </a:r>
            <a:r>
              <a:t> prophecies </a:t>
            </a:r>
            <a:r>
              <a:rPr>
                <a:solidFill>
                  <a:srgbClr val="00B050"/>
                </a:solidFill>
              </a:rPr>
              <a:t>in</a:t>
            </a:r>
            <a:r>
              <a:t> </a:t>
            </a:r>
            <a:r>
              <a:rPr>
                <a:solidFill>
                  <a:srgbClr val="FF0000"/>
                </a:solidFill>
              </a:rPr>
              <a:t>Malachi</a:t>
            </a:r>
            <a:r>
              <a:t> </a:t>
            </a:r>
            <a:r>
              <a:rPr>
                <a:solidFill>
                  <a:srgbClr val="FF0000"/>
                </a:solidFill>
              </a:rPr>
              <a:t>3:1</a:t>
            </a:r>
            <a:r>
              <a:t>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t> </a:t>
            </a:r>
            <a:r>
              <a:rPr>
                <a:solidFill>
                  <a:srgbClr val="FF0000"/>
                </a:solidFill>
              </a:rPr>
              <a:t>4:5-6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Isaiah</a:t>
            </a:r>
            <a:r>
              <a:t> </a:t>
            </a:r>
            <a:r>
              <a:rPr>
                <a:solidFill>
                  <a:srgbClr val="FF0000"/>
                </a:solidFill>
              </a:rPr>
              <a:t>40:3</a:t>
            </a:r>
            <a:r>
              <a:rPr>
                <a:solidFill>
                  <a:srgbClr val="7030A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quoted</a:t>
            </a:r>
            <a:r>
              <a:t> </a:t>
            </a:r>
            <a:r>
              <a:rPr>
                <a:solidFill>
                  <a:srgbClr val="00B050"/>
                </a:solidFill>
              </a:rPr>
              <a:t>in</a:t>
            </a:r>
            <a:r>
              <a:t> </a:t>
            </a:r>
            <a:r>
              <a:rPr>
                <a:solidFill>
                  <a:srgbClr val="FF0000"/>
                </a:solidFill>
              </a:rPr>
              <a:t>v.3</a:t>
            </a:r>
            <a:endParaRPr>
              <a:solidFill>
                <a:srgbClr val="FF0000"/>
              </a:solidFill>
            </a:endParaRPr>
          </a:p>
          <a:p>
            <a:pPr>
              <a:defRPr b="1" sz="6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John was first prophet </a:t>
            </a:r>
            <a:r>
              <a:rPr>
                <a:solidFill>
                  <a:srgbClr val="00B050"/>
                </a:solidFill>
              </a:rPr>
              <a:t>in 400 years</a:t>
            </a:r>
            <a:r>
              <a:t> </a:t>
            </a:r>
            <a:r>
              <a:rPr>
                <a:solidFill>
                  <a:srgbClr val="FF0000"/>
                </a:solidFill>
              </a:rPr>
              <a:t>Luke 1</a:t>
            </a:r>
            <a:endParaRPr>
              <a:solidFill>
                <a:srgbClr val="FF0000"/>
              </a:solidFill>
            </a:endParaRPr>
          </a:p>
          <a:p>
            <a:pPr>
              <a:defRPr b="1" sz="6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Jews expected something special</a:t>
            </a:r>
          </a:p>
          <a:p>
            <a:pPr>
              <a:defRPr b="1" sz="6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Said </a:t>
            </a:r>
            <a:r>
              <a:rPr>
                <a:solidFill>
                  <a:srgbClr val="00B0F0"/>
                </a:solidFill>
              </a:rPr>
              <a:t>the Christ is so great </a:t>
            </a:r>
            <a:r>
              <a:rPr b="0">
                <a:solidFill>
                  <a:srgbClr val="000000"/>
                </a:solidFill>
              </a:rPr>
              <a:t>that</a:t>
            </a:r>
            <a:r>
              <a:t> </a:t>
            </a:r>
            <a:r>
              <a:rPr>
                <a:solidFill>
                  <a:srgbClr val="0070C0"/>
                </a:solidFill>
              </a:rPr>
              <a:t>he</a:t>
            </a:r>
            <a:r>
              <a:t> </a:t>
            </a:r>
            <a:r>
              <a:rPr>
                <a:solidFill>
                  <a:srgbClr val="000000"/>
                </a:solidFill>
              </a:rPr>
              <a:t>is not </a:t>
            </a:r>
            <a:r>
              <a:t>worthy</a:t>
            </a:r>
            <a:r>
              <a:rPr>
                <a:solidFill>
                  <a:srgbClr val="000000"/>
                </a:solidFill>
              </a:rPr>
              <a:t> </a:t>
            </a:r>
            <a:r>
              <a:t>to serve </a:t>
            </a:r>
            <a:r>
              <a:rPr>
                <a:solidFill>
                  <a:srgbClr val="00B0F0"/>
                </a:solidFill>
              </a:rPr>
              <a:t>Him</a:t>
            </a:r>
            <a:r>
              <a:t> as </a:t>
            </a:r>
            <a:r>
              <a:rPr>
                <a:solidFill>
                  <a:srgbClr val="00B0F0"/>
                </a:solidFill>
              </a:rPr>
              <a:t>His</a:t>
            </a:r>
            <a:r>
              <a:t> </a:t>
            </a:r>
            <a:r>
              <a:rPr>
                <a:solidFill>
                  <a:srgbClr val="0070C0"/>
                </a:solidFill>
              </a:rPr>
              <a:t>shoe bearer </a:t>
            </a:r>
            <a:r>
              <a:rPr>
                <a:solidFill>
                  <a:srgbClr val="FF0000"/>
                </a:solidFill>
              </a:rPr>
              <a:t>v.11-12</a:t>
            </a:r>
            <a:endParaRPr>
              <a:solidFill>
                <a:srgbClr val="FF0000"/>
              </a:solidFill>
            </a:endParaRPr>
          </a:p>
          <a:p>
            <a:pPr>
              <a:defRPr b="1" sz="6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Verses 10-12 </a:t>
            </a:r>
            <a:r>
              <a:rPr>
                <a:solidFill>
                  <a:srgbClr val="00B050"/>
                </a:solidFill>
              </a:rPr>
              <a:t>sound a lot like </a:t>
            </a:r>
            <a:r>
              <a:t>Isaiah 10:15-17</a:t>
            </a:r>
          </a:p>
          <a:p>
            <a:pPr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Ax of judgment </a:t>
            </a:r>
            <a:r>
              <a:rPr>
                <a:solidFill>
                  <a:srgbClr val="00B050"/>
                </a:solidFill>
              </a:rPr>
              <a:t>at</a:t>
            </a:r>
            <a:r>
              <a:rPr>
                <a:solidFill>
                  <a:srgbClr val="FF0000"/>
                </a:solidFill>
              </a:rPr>
              <a:t> </a:t>
            </a:r>
            <a:r>
              <a:t>the root of the trees </a:t>
            </a:r>
            <a:r>
              <a:rPr>
                <a:solidFill>
                  <a:srgbClr val="FF0000"/>
                </a:solidFill>
              </a:rPr>
              <a:t>v.10</a:t>
            </a:r>
            <a:endParaRPr>
              <a:solidFill>
                <a:srgbClr val="FF0000"/>
              </a:solidFill>
            </a:endParaRPr>
          </a:p>
          <a:p>
            <a:pPr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Christ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will baptize </a:t>
            </a:r>
            <a:r>
              <a:rPr>
                <a:solidFill>
                  <a:srgbClr val="00B050"/>
                </a:solidFill>
              </a:rPr>
              <a:t>with</a:t>
            </a:r>
            <a:r>
              <a:rPr>
                <a:solidFill>
                  <a:srgbClr val="FF0000"/>
                </a:solidFill>
              </a:rPr>
              <a:t> </a:t>
            </a:r>
            <a:r>
              <a:t>the Holy Spirit </a:t>
            </a:r>
            <a:r>
              <a:rPr>
                <a:solidFill>
                  <a:srgbClr val="FF0000"/>
                </a:solidFill>
              </a:rPr>
              <a:t>v.12</a:t>
            </a:r>
            <a:endParaRPr>
              <a:solidFill>
                <a:srgbClr val="FF0000"/>
              </a:solidFill>
            </a:endParaRPr>
          </a:p>
          <a:p>
            <a:pPr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Christ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will baptize </a:t>
            </a:r>
            <a:r>
              <a:rPr>
                <a:solidFill>
                  <a:srgbClr val="00B050"/>
                </a:solidFill>
              </a:rPr>
              <a:t>with</a:t>
            </a:r>
            <a:r>
              <a:rPr>
                <a:solidFill>
                  <a:srgbClr val="FF0000"/>
                </a:solidFill>
              </a:rPr>
              <a:t> fire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1"/>
          <p:cNvSpPr txBox="1"/>
          <p:nvPr>
            <p:ph type="title"/>
          </p:nvPr>
        </p:nvSpPr>
        <p:spPr>
          <a:xfrm>
            <a:off x="1676400" y="2"/>
            <a:ext cx="21031200" cy="2389236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Proofs</a:t>
            </a:r>
            <a:r>
              <a:rPr b="0">
                <a:solidFill>
                  <a:srgbClr val="000000"/>
                </a:solidFill>
              </a:rPr>
              <a:t> That </a:t>
            </a:r>
            <a:r>
              <a:rPr>
                <a:solidFill>
                  <a:srgbClr val="00B0F0"/>
                </a:solidFill>
              </a:rPr>
              <a:t>Jesus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Is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The Christ</a:t>
            </a:r>
          </a:p>
        </p:txBody>
      </p:sp>
      <p:sp>
        <p:nvSpPr>
          <p:cNvPr id="205" name="Content Placeholder 2"/>
          <p:cNvSpPr txBox="1"/>
          <p:nvPr>
            <p:ph type="body" idx="1"/>
          </p:nvPr>
        </p:nvSpPr>
        <p:spPr>
          <a:xfrm>
            <a:off x="3185652" y="1976283"/>
            <a:ext cx="17963537" cy="11739716"/>
          </a:xfrm>
          <a:prstGeom prst="rect">
            <a:avLst/>
          </a:prstGeom>
        </p:spPr>
        <p:txBody>
          <a:bodyPr/>
          <a:lstStyle/>
          <a:p>
            <a:pPr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Testimony of John </a:t>
            </a:r>
            <a:r>
              <a:rPr>
                <a:solidFill>
                  <a:srgbClr val="FF0000"/>
                </a:solidFill>
              </a:rPr>
              <a:t>Matt 3:1-12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Isa. 10:15-19</a:t>
            </a:r>
            <a:r>
              <a:rPr b="0">
                <a:solidFill>
                  <a:srgbClr val="000000"/>
                </a:solidFill>
              </a:rPr>
              <a:t>)</a:t>
            </a:r>
            <a:endParaRPr>
              <a:solidFill>
                <a:srgbClr val="FF0000"/>
              </a:solidFill>
            </a:endParaRPr>
          </a:p>
          <a:p>
            <a:pPr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God’s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Endorsement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of Jesus </a:t>
            </a:r>
            <a:r>
              <a:rPr>
                <a:solidFill>
                  <a:srgbClr val="FF0000"/>
                </a:solidFill>
              </a:rPr>
              <a:t>Matt 3:13-17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Isa. 11:2</a:t>
            </a:r>
            <a:r>
              <a:rPr b="0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/>
          <p:nvPr>
            <p:ph type="title"/>
          </p:nvPr>
        </p:nvSpPr>
        <p:spPr>
          <a:xfrm>
            <a:off x="1676400" y="2"/>
            <a:ext cx="21031200" cy="2389236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John Baptizes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Jesus </a:t>
            </a:r>
            <a:r>
              <a:rPr>
                <a:solidFill>
                  <a:srgbClr val="000000"/>
                </a:solidFill>
              </a:rPr>
              <a:t>-</a:t>
            </a:r>
            <a:r>
              <a:rPr>
                <a:solidFill>
                  <a:srgbClr val="00B0F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Matt. 3:13-17</a:t>
            </a:r>
          </a:p>
        </p:txBody>
      </p:sp>
      <p:sp>
        <p:nvSpPr>
          <p:cNvPr id="208" name="Content Placeholder 2"/>
          <p:cNvSpPr txBox="1"/>
          <p:nvPr>
            <p:ph type="body" idx="1"/>
          </p:nvPr>
        </p:nvSpPr>
        <p:spPr>
          <a:xfrm>
            <a:off x="3185652" y="1976283"/>
            <a:ext cx="17963537" cy="11739716"/>
          </a:xfrm>
          <a:prstGeom prst="rect">
            <a:avLst/>
          </a:prstGeom>
        </p:spPr>
        <p:txBody>
          <a:bodyPr/>
          <a:lstStyle/>
          <a:p>
            <a:pPr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came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to be </a:t>
            </a:r>
            <a:r>
              <a:rPr>
                <a:solidFill>
                  <a:srgbClr val="0070C0"/>
                </a:solidFill>
              </a:rPr>
              <a:t>baptized </a:t>
            </a:r>
            <a:r>
              <a:rPr>
                <a:solidFill>
                  <a:srgbClr val="00B050"/>
                </a:solidFill>
              </a:rPr>
              <a:t>by</a:t>
            </a:r>
            <a:r>
              <a:rPr>
                <a:solidFill>
                  <a:srgbClr val="0070C0"/>
                </a:solidFill>
              </a:rPr>
              <a:t> John </a:t>
            </a:r>
            <a:r>
              <a:rPr>
                <a:solidFill>
                  <a:srgbClr val="FF0000"/>
                </a:solidFill>
              </a:rPr>
              <a:t>v.13</a:t>
            </a:r>
            <a:endParaRPr>
              <a:solidFill>
                <a:srgbClr val="FF0000"/>
              </a:solidFill>
            </a:endParaRPr>
          </a:p>
          <a:p>
            <a:pPr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John </a:t>
            </a:r>
            <a:r>
              <a:rPr>
                <a:solidFill>
                  <a:srgbClr val="0DC375"/>
                </a:solidFill>
              </a:rPr>
              <a:t>already knew </a:t>
            </a:r>
            <a:r>
              <a:rPr>
                <a:solidFill>
                  <a:srgbClr val="00B0F0"/>
                </a:solidFill>
              </a:rPr>
              <a:t>Jesus was greater </a:t>
            </a:r>
            <a:r>
              <a:rPr>
                <a:solidFill>
                  <a:srgbClr val="00B050"/>
                </a:solidFill>
              </a:rPr>
              <a:t>than</a:t>
            </a:r>
            <a:r>
              <a:t> he </a:t>
            </a:r>
            <a:r>
              <a:rPr>
                <a:solidFill>
                  <a:srgbClr val="00B050"/>
                </a:solidFill>
              </a:rPr>
              <a:t>was</a:t>
            </a:r>
            <a:r>
              <a:t> </a:t>
            </a:r>
            <a:r>
              <a:rPr>
                <a:solidFill>
                  <a:srgbClr val="FF0000"/>
                </a:solidFill>
              </a:rPr>
              <a:t>v.14</a:t>
            </a:r>
            <a:endParaRPr>
              <a:solidFill>
                <a:srgbClr val="FF0000"/>
              </a:solidFill>
            </a:endParaRPr>
          </a:p>
          <a:p>
            <a:pPr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Holy Spirit </a:t>
            </a:r>
            <a:r>
              <a:rPr>
                <a:solidFill>
                  <a:srgbClr val="0DC375"/>
                </a:solidFill>
              </a:rPr>
              <a:t>descended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DC375"/>
                </a:solidFill>
              </a:rPr>
              <a:t>upon</a:t>
            </a:r>
            <a:r>
              <a:rPr>
                <a:solidFill>
                  <a:srgbClr val="0070C0"/>
                </a:solidFill>
              </a:rPr>
              <a:t> </a:t>
            </a:r>
            <a:r>
              <a:t>Jesus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after</a:t>
            </a:r>
            <a:r>
              <a:rPr>
                <a:solidFill>
                  <a:srgbClr val="0070C0"/>
                </a:solidFill>
              </a:rPr>
              <a:t> baptism </a:t>
            </a:r>
            <a:r>
              <a:rPr>
                <a:solidFill>
                  <a:srgbClr val="FF0000"/>
                </a:solidFill>
              </a:rPr>
              <a:t>v.16</a:t>
            </a:r>
            <a:endParaRPr>
              <a:solidFill>
                <a:srgbClr val="FF0000"/>
              </a:solidFill>
            </a:endParaRPr>
          </a:p>
          <a:p>
            <a:pPr>
              <a:defRPr b="1" i="1" sz="7200">
                <a:solidFill>
                  <a:srgbClr val="0DC37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Alighting upon </a:t>
            </a:r>
            <a:r>
              <a:rPr>
                <a:solidFill>
                  <a:srgbClr val="00B0F0"/>
                </a:solidFill>
              </a:rPr>
              <a:t>Him </a:t>
            </a:r>
            <a:r>
              <a:rPr i="0">
                <a:solidFill>
                  <a:srgbClr val="FF0000"/>
                </a:solidFill>
              </a:rPr>
              <a:t>John 1:29-34 </a:t>
            </a:r>
            <a:r>
              <a:t>remained </a:t>
            </a:r>
            <a:r>
              <a:rPr i="0">
                <a:solidFill>
                  <a:srgbClr val="FF0000"/>
                </a:solidFill>
              </a:rPr>
              <a:t>Isaiah 11:2 </a:t>
            </a:r>
            <a:r>
              <a:rPr>
                <a:solidFill>
                  <a:srgbClr val="00B0F0"/>
                </a:solidFill>
              </a:rPr>
              <a:t>The Spirit of the LORD </a:t>
            </a:r>
            <a:r>
              <a:t>shall rest upon</a:t>
            </a:r>
            <a:r>
              <a:rPr>
                <a:solidFill>
                  <a:srgbClr val="00B0F0"/>
                </a:solidFill>
              </a:rPr>
              <a:t> Him </a:t>
            </a:r>
            <a:r>
              <a:rPr b="0" i="0">
                <a:solidFill>
                  <a:srgbClr val="000000"/>
                </a:solidFill>
              </a:rPr>
              <a:t>(see also </a:t>
            </a:r>
            <a:r>
              <a:rPr i="0">
                <a:solidFill>
                  <a:srgbClr val="FF0000"/>
                </a:solidFill>
              </a:rPr>
              <a:t>Isa.42:2</a:t>
            </a:r>
            <a:r>
              <a:rPr b="0" i="0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8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