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9" name="Shape 159"/>
          <p:cNvSpPr/>
          <p:nvPr>
            <p:ph type="sldImg"/>
          </p:nvPr>
        </p:nvSpPr>
        <p:spPr>
          <a:xfrm>
            <a:off x="1143000" y="685800"/>
            <a:ext cx="4572000" cy="3429000"/>
          </a:xfrm>
          <a:prstGeom prst="rect">
            <a:avLst/>
          </a:prstGeom>
        </p:spPr>
        <p:txBody>
          <a:bodyPr/>
          <a:lstStyle/>
          <a:p>
            <a:pPr/>
          </a:p>
        </p:txBody>
      </p:sp>
      <p:sp>
        <p:nvSpPr>
          <p:cNvPr id="160" name="Shape 16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22496303"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42" name="Title Text"/>
          <p:cNvSpPr txBox="1"/>
          <p:nvPr>
            <p:ph type="title"/>
          </p:nvPr>
        </p:nvSpPr>
        <p:spPr>
          <a:xfrm>
            <a:off x="3962400" y="549276"/>
            <a:ext cx="16459200" cy="2286001"/>
          </a:xfrm>
          <a:prstGeom prst="rect">
            <a:avLst/>
          </a:prstGeom>
        </p:spPr>
        <p:txBody>
          <a:bodyPr lIns="91439" tIns="91439" rIns="91439" bIns="91439"/>
          <a:lstStyle>
            <a:lvl1pPr defTabSz="1828800">
              <a:defRPr cap="none" sz="8800">
                <a:solidFill>
                  <a:srgbClr val="000000"/>
                </a:solidFill>
                <a:latin typeface="Calibri"/>
                <a:ea typeface="Calibri"/>
                <a:cs typeface="Calibri"/>
                <a:sym typeface="Calibri"/>
              </a:defRPr>
            </a:lvl1pPr>
          </a:lstStyle>
          <a:p>
            <a:pPr/>
            <a:r>
              <a:t>Title Text</a:t>
            </a:r>
          </a:p>
        </p:txBody>
      </p:sp>
      <p:sp>
        <p:nvSpPr>
          <p:cNvPr id="143"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1828800">
              <a:spcBef>
                <a:spcPts val="1500"/>
              </a:spcBef>
              <a:buSzPct val="100000"/>
              <a:buFont typeface="Arial"/>
              <a:defRPr sz="6400">
                <a:solidFill>
                  <a:srgbClr val="000000"/>
                </a:solidFill>
                <a:latin typeface="Calibri"/>
                <a:ea typeface="Calibri"/>
                <a:cs typeface="Calibri"/>
                <a:sym typeface="Calibri"/>
              </a:defRPr>
            </a:lvl1pPr>
            <a:lvl2pPr marL="1110342" indent="-653142" defTabSz="1828800">
              <a:spcBef>
                <a:spcPts val="1500"/>
              </a:spcBef>
              <a:buSzPct val="100000"/>
              <a:buFont typeface="Arial"/>
              <a:buChar char="–"/>
              <a:defRPr sz="6400">
                <a:solidFill>
                  <a:srgbClr val="000000"/>
                </a:solidFill>
                <a:latin typeface="Calibri"/>
                <a:ea typeface="Calibri"/>
                <a:cs typeface="Calibri"/>
                <a:sym typeface="Calibri"/>
              </a:defRPr>
            </a:lvl2pPr>
            <a:lvl3pPr marL="1524000" indent="-609600" defTabSz="1828800">
              <a:spcBef>
                <a:spcPts val="1500"/>
              </a:spcBef>
              <a:buSzPct val="100000"/>
              <a:buFont typeface="Arial"/>
              <a:defRPr sz="6400">
                <a:solidFill>
                  <a:srgbClr val="000000"/>
                </a:solidFill>
                <a:latin typeface="Calibri"/>
                <a:ea typeface="Calibri"/>
                <a:cs typeface="Calibri"/>
                <a:sym typeface="Calibri"/>
              </a:defRPr>
            </a:lvl3pPr>
            <a:lvl4pPr marL="2103120" indent="-731520" defTabSz="1828800">
              <a:spcBef>
                <a:spcPts val="1500"/>
              </a:spcBef>
              <a:buSzPct val="100000"/>
              <a:buFont typeface="Arial"/>
              <a:buChar char="–"/>
              <a:defRPr sz="6400">
                <a:solidFill>
                  <a:srgbClr val="000000"/>
                </a:solidFill>
                <a:latin typeface="Calibri"/>
                <a:ea typeface="Calibri"/>
                <a:cs typeface="Calibri"/>
                <a:sym typeface="Calibri"/>
              </a:defRPr>
            </a:lvl4pPr>
            <a:lvl5pPr marL="2560320" indent="-731520" defTabSz="1828800">
              <a:spcBef>
                <a:spcPts val="1500"/>
              </a:spcBef>
              <a:buSzPct val="100000"/>
              <a:buFont typeface="Arial"/>
              <a:buChar char="»"/>
              <a:defRPr sz="6400">
                <a:solidFill>
                  <a:srgbClr val="000000"/>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151" name="Title Text"/>
          <p:cNvSpPr txBox="1"/>
          <p:nvPr>
            <p:ph type="title"/>
          </p:nvPr>
        </p:nvSpPr>
        <p:spPr>
          <a:xfrm>
            <a:off x="4419600" y="4260850"/>
            <a:ext cx="15544800" cy="2940050"/>
          </a:xfrm>
          <a:prstGeom prst="rect">
            <a:avLst/>
          </a:prstGeom>
        </p:spPr>
        <p:txBody>
          <a:bodyPr lIns="91439" tIns="91439" rIns="91439" bIns="91439"/>
          <a:lstStyle>
            <a:lvl1pPr defTabSz="1828800">
              <a:defRPr cap="none" sz="8800">
                <a:solidFill>
                  <a:srgbClr val="000000"/>
                </a:solidFill>
                <a:latin typeface="Calibri"/>
                <a:ea typeface="Calibri"/>
                <a:cs typeface="Calibri"/>
                <a:sym typeface="Calibri"/>
              </a:defRPr>
            </a:lvl1pPr>
          </a:lstStyle>
          <a:p>
            <a:pPr/>
            <a:r>
              <a:t>Title Text</a:t>
            </a:r>
          </a:p>
        </p:txBody>
      </p:sp>
      <p:sp>
        <p:nvSpPr>
          <p:cNvPr id="152" name="Body Level One…"/>
          <p:cNvSpPr txBox="1"/>
          <p:nvPr>
            <p:ph type="body" sz="quarter" idx="1"/>
          </p:nvPr>
        </p:nvSpPr>
        <p:spPr>
          <a:xfrm>
            <a:off x="5791200" y="7772400"/>
            <a:ext cx="12801600" cy="3505200"/>
          </a:xfrm>
          <a:prstGeom prst="rect">
            <a:avLst/>
          </a:prstGeom>
        </p:spPr>
        <p:txBody>
          <a:bodyPr lIns="91439" tIns="91439" rIns="91439" bIns="91439" anchor="t"/>
          <a:lstStyle>
            <a:lvl1pPr marL="0" indent="0" algn="ctr" defTabSz="1828800">
              <a:spcBef>
                <a:spcPts val="1500"/>
              </a:spcBef>
              <a:buSzTx/>
              <a:buNone/>
              <a:defRPr sz="6400">
                <a:solidFill>
                  <a:srgbClr val="888888"/>
                </a:solidFill>
                <a:latin typeface="Calibri"/>
                <a:ea typeface="Calibri"/>
                <a:cs typeface="Calibri"/>
                <a:sym typeface="Calibri"/>
              </a:defRPr>
            </a:lvl1pPr>
            <a:lvl2pPr marL="0" indent="457200" algn="ctr" defTabSz="1828800">
              <a:spcBef>
                <a:spcPts val="1500"/>
              </a:spcBef>
              <a:buSzTx/>
              <a:buNone/>
              <a:defRPr sz="6400">
                <a:solidFill>
                  <a:srgbClr val="888888"/>
                </a:solidFill>
                <a:latin typeface="Calibri"/>
                <a:ea typeface="Calibri"/>
                <a:cs typeface="Calibri"/>
                <a:sym typeface="Calibri"/>
              </a:defRPr>
            </a:lvl2pPr>
            <a:lvl3pPr marL="0" indent="914400" algn="ctr" defTabSz="1828800">
              <a:spcBef>
                <a:spcPts val="1500"/>
              </a:spcBef>
              <a:buSzTx/>
              <a:buNone/>
              <a:defRPr sz="6400">
                <a:solidFill>
                  <a:srgbClr val="888888"/>
                </a:solidFill>
                <a:latin typeface="Calibri"/>
                <a:ea typeface="Calibri"/>
                <a:cs typeface="Calibri"/>
                <a:sym typeface="Calibri"/>
              </a:defRPr>
            </a:lvl3pPr>
            <a:lvl4pPr marL="0" indent="1371600" algn="ctr" defTabSz="1828800">
              <a:spcBef>
                <a:spcPts val="1500"/>
              </a:spcBef>
              <a:buSzTx/>
              <a:buNone/>
              <a:defRPr sz="6400">
                <a:solidFill>
                  <a:srgbClr val="888888"/>
                </a:solidFill>
                <a:latin typeface="Calibri"/>
                <a:ea typeface="Calibri"/>
                <a:cs typeface="Calibri"/>
                <a:sym typeface="Calibri"/>
              </a:defRPr>
            </a:lvl4pPr>
            <a:lvl5pPr marL="0" indent="1828800" algn="ctr" defTabSz="1828800">
              <a:spcBef>
                <a:spcPts val="1500"/>
              </a:spcBef>
              <a:buSzTx/>
              <a:buNone/>
              <a:defRPr sz="6400">
                <a:solidFill>
                  <a:srgbClr val="888888"/>
                </a:solid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xfrm>
            <a:off x="19917052" y="12835870"/>
            <a:ext cx="504548" cy="483910"/>
          </a:xfrm>
          <a:prstGeom prst="rect">
            <a:avLst/>
          </a:prstGeom>
        </p:spPr>
        <p:txBody>
          <a:bodyPr lIns="91439" tIns="91439" rIns="91439" bIns="91439" anchor="ctr"/>
          <a:lstStyle>
            <a:lvl1pPr algn="r" defTabSz="1828800">
              <a:defRPr>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tif"/><Relationship Id="rId5" Type="http://schemas.openxmlformats.org/officeDocument/2006/relationships/image" Target="../media/image2.tif"/><Relationship Id="rId6" Type="http://schemas.openxmlformats.org/officeDocument/2006/relationships/hyperlink" Target="https://www.youtube.com/user/donmcclain11/live" TargetMode="External"/><Relationship Id="rId7" Type="http://schemas.openxmlformats.org/officeDocument/2006/relationships/hyperlink" Target="https://www.w65stchurchofchrist.com" TargetMode="External"/><Relationship Id="rId8" Type="http://schemas.openxmlformats.org/officeDocument/2006/relationships/image" Target="../media/image3.png"/><Relationship Id="rId9"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2" name="“JESUS, OUR PEACEMAKER”… “JESUS, OUR PEACEMAKER” (James 3:13-18)  James Hamilton " descr="“JESUS, OUR PEACEMAKER”… “JESUS, OUR PEACEMAKER” (James 3:13-18)  James Hamilton "/>
          <p:cNvPicPr>
            <a:picLocks noChangeAspect="0"/>
          </p:cNvPicPr>
          <p:nvPr/>
        </p:nvPicPr>
        <p:blipFill>
          <a:blip r:embed="rId3">
            <a:extLst/>
          </a:blip>
          <a:stretch>
            <a:fillRect/>
          </a:stretch>
        </p:blipFill>
        <p:spPr>
          <a:xfrm>
            <a:off x="3661644" y="2925674"/>
            <a:ext cx="17060712" cy="6680201"/>
          </a:xfrm>
          <a:prstGeom prst="rect">
            <a:avLst/>
          </a:prstGeom>
          <a:effectLst>
            <a:outerShdw sx="100000" sy="100000" kx="0" ky="0" algn="b" rotWithShape="0" blurRad="215900" dist="98081" dir="5400000">
              <a:srgbClr val="000000">
                <a:alpha val="79241"/>
              </a:srgbClr>
            </a:outerShdw>
          </a:effectLst>
        </p:spPr>
      </p:pic>
      <p:sp>
        <p:nvSpPr>
          <p:cNvPr id="163" name="TODAY’S LESSON"/>
          <p:cNvSpPr txBox="1"/>
          <p:nvPr/>
        </p:nvSpPr>
        <p:spPr>
          <a:xfrm>
            <a:off x="-1" y="1262835"/>
            <a:ext cx="24384001" cy="939801"/>
          </a:xfrm>
          <a:prstGeom prst="rect">
            <a:avLst/>
          </a:prstGeom>
          <a:gradFill>
            <a:gsLst>
              <a:gs pos="0">
                <a:srgbClr val="001121">
                  <a:alpha val="49266"/>
                </a:srgbClr>
              </a:gs>
              <a:gs pos="100000">
                <a:srgbClr val="003367">
                  <a:alpha val="72958"/>
                </a:srgbClr>
              </a:gs>
            </a:gsLst>
            <a:lin ang="5400000"/>
          </a:gra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5500">
                <a:solidFill>
                  <a:srgbClr val="FFFFFF"/>
                </a:solidFill>
                <a:effectLst>
                  <a:outerShdw sx="100000" sy="100000" kx="0" ky="0" algn="b" rotWithShape="0" blurRad="63500" dist="63500" dir="18900000">
                    <a:srgbClr val="000000"/>
                  </a:outerShdw>
                </a:effectLst>
                <a:latin typeface="Helvetica"/>
                <a:ea typeface="Helvetica"/>
                <a:cs typeface="Helvetica"/>
                <a:sym typeface="Helvetica"/>
              </a:defRPr>
            </a:lvl1pPr>
          </a:lstStyle>
          <a:p>
            <a:pPr/>
            <a:r>
              <a:t>TODAY’S LESSON</a:t>
            </a:r>
          </a:p>
        </p:txBody>
      </p:sp>
      <p:pic>
        <p:nvPicPr>
          <p:cNvPr id="164" name="Image" descr="Image"/>
          <p:cNvPicPr>
            <a:picLocks noChangeAspect="1"/>
          </p:cNvPicPr>
          <p:nvPr/>
        </p:nvPicPr>
        <p:blipFill>
          <a:blip r:embed="rId4">
            <a:extLst/>
          </a:blip>
          <a:stretch>
            <a:fillRect/>
          </a:stretch>
        </p:blipFill>
        <p:spPr>
          <a:xfrm>
            <a:off x="19581559" y="11148164"/>
            <a:ext cx="3633119" cy="1370989"/>
          </a:xfrm>
          <a:prstGeom prst="rect">
            <a:avLst/>
          </a:prstGeom>
          <a:ln w="12700">
            <a:miter lim="400000"/>
          </a:ln>
          <a:effectLst>
            <a:outerShdw sx="100000" sy="100000" kx="0" ky="0" algn="b" rotWithShape="0" blurRad="114300" dist="61100" dir="5400000">
              <a:srgbClr val="000000">
                <a:alpha val="97381"/>
              </a:srgbClr>
            </a:outerShdw>
          </a:effectLst>
        </p:spPr>
      </p:pic>
      <p:pic>
        <p:nvPicPr>
          <p:cNvPr id="165" name="Image" descr="Image"/>
          <p:cNvPicPr>
            <a:picLocks noChangeAspect="1"/>
          </p:cNvPicPr>
          <p:nvPr/>
        </p:nvPicPr>
        <p:blipFill>
          <a:blip r:embed="rId5">
            <a:extLst/>
          </a:blip>
          <a:stretch>
            <a:fillRect/>
          </a:stretch>
        </p:blipFill>
        <p:spPr>
          <a:xfrm>
            <a:off x="1710355" y="11092017"/>
            <a:ext cx="2598106" cy="1483283"/>
          </a:xfrm>
          <a:prstGeom prst="rect">
            <a:avLst/>
          </a:prstGeom>
          <a:ln w="12700">
            <a:miter lim="400000"/>
          </a:ln>
          <a:effectLst>
            <a:outerShdw sx="100000" sy="100000" kx="0" ky="0" algn="b" rotWithShape="0" blurRad="114300" dist="61100" dir="5400000">
              <a:srgbClr val="000000">
                <a:alpha val="97381"/>
              </a:srgbClr>
            </a:outerShdw>
          </a:effectLst>
        </p:spPr>
      </p:pic>
      <p:sp>
        <p:nvSpPr>
          <p:cNvPr id="166" name="Sunday Morning Live Stream 10:00 AM CT April 26, 2026"/>
          <p:cNvSpPr txBox="1"/>
          <p:nvPr/>
        </p:nvSpPr>
        <p:spPr>
          <a:xfrm>
            <a:off x="5730626" y="10690675"/>
            <a:ext cx="12922748" cy="2140365"/>
          </a:xfrm>
          <a:prstGeom prst="rect">
            <a:avLst/>
          </a:prstGeom>
          <a:ln w="12700">
            <a:miter lim="400000"/>
          </a:ln>
          <a:effectLst>
            <a:outerShdw sx="100000" sy="100000" kx="0" ky="0" algn="b" rotWithShape="0" blurRad="114300" dist="61100" dir="5400000">
              <a:srgbClr val="000000">
                <a:alpha val="973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lnSpc>
                <a:spcPct val="90000"/>
              </a:lnSpc>
              <a:spcBef>
                <a:spcPts val="0"/>
              </a:spcBef>
              <a:buClr>
                <a:srgbClr val="FFFFFF"/>
              </a:buClr>
              <a:defRPr i="1" sz="7500">
                <a:solidFill>
                  <a:srgbClr val="FFFFFF"/>
                </a:solidFill>
                <a:effectLst>
                  <a:outerShdw sx="100000" sy="100000" kx="0" ky="0" algn="b" rotWithShape="0" blurRad="152400" dist="76200" dir="0">
                    <a:srgbClr val="000000"/>
                  </a:outerShdw>
                </a:effectLst>
                <a:uFill>
                  <a:solidFill>
                    <a:srgbClr val="E9ADD0"/>
                  </a:solidFill>
                </a:uFill>
                <a:latin typeface="Times New Roman"/>
                <a:ea typeface="Times New Roman"/>
                <a:cs typeface="Times New Roman"/>
                <a:sym typeface="Times New Roman"/>
              </a:defRPr>
            </a:pPr>
            <a:r>
              <a:t>Sunday Morning Live Stream 10:00 AM</a:t>
            </a:r>
            <a:r>
              <a:rPr>
                <a:uFill>
                  <a:solidFill>
                    <a:srgbClr val="FFFFFF"/>
                  </a:solidFill>
                </a:uFill>
              </a:rPr>
              <a:t> </a:t>
            </a:r>
            <a:r>
              <a:rPr baseline="31999" sz="4800">
                <a:uFill>
                  <a:solidFill>
                    <a:srgbClr val="FFFFFF"/>
                  </a:solidFill>
                </a:uFill>
              </a:rPr>
              <a:t>CT</a:t>
            </a:r>
            <a:r>
              <a:rPr>
                <a:uFill>
                  <a:solidFill>
                    <a:srgbClr val="FFFFFF"/>
                  </a:solidFill>
                </a:uFill>
              </a:rPr>
              <a:t> April 26, 2026</a:t>
            </a:r>
          </a:p>
        </p:txBody>
      </p:sp>
      <p:sp>
        <p:nvSpPr>
          <p:cNvPr id="167" name="“Church of Christ MEETING @ 100 CORNERSTONE, Alexander AR. 72002”"/>
          <p:cNvSpPr txBox="1"/>
          <p:nvPr/>
        </p:nvSpPr>
        <p:spPr>
          <a:xfrm>
            <a:off x="-15032" y="-111714"/>
            <a:ext cx="24414065" cy="698501"/>
          </a:xfrm>
          <a:prstGeom prst="rect">
            <a:avLst/>
          </a:prstGeom>
          <a:solidFill>
            <a:schemeClr val="accent6">
              <a:hueOff val="-133706"/>
              <a:satOff val="8281"/>
              <a:lumOff val="-27269"/>
              <a:alpha val="40019"/>
            </a:schemeClr>
          </a:solidFill>
          <a:ln w="12700">
            <a:miter lim="400000"/>
          </a:ln>
          <a:effectLst>
            <a:outerShdw sx="100000" sy="100000" kx="0" ky="0" algn="b" rotWithShape="0" blurRad="114300" dist="61100" dir="5400000">
              <a:srgbClr val="000000">
                <a:alpha val="97381"/>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457200">
              <a:lnSpc>
                <a:spcPct val="100000"/>
              </a:lnSpc>
              <a:spcBef>
                <a:spcPts val="0"/>
              </a:spcBef>
              <a:defRPr sz="3200">
                <a:solidFill>
                  <a:schemeClr val="accent3">
                    <a:hueOff val="198700"/>
                    <a:satOff val="21248"/>
                    <a:lumOff val="19305"/>
                  </a:schemeClr>
                </a:solidFill>
                <a:latin typeface="Thames Nude Roman"/>
                <a:ea typeface="Thames Nude Roman"/>
                <a:cs typeface="Thames Nude Roman"/>
                <a:sym typeface="Thames Nude Roman"/>
              </a:defRPr>
            </a:lvl1pPr>
          </a:lstStyle>
          <a:p>
            <a:pPr/>
            <a:r>
              <a:t>“Church of Christ MEETING @ 100 CORNERSTONE, Alexander AR. 72002”</a:t>
            </a:r>
          </a:p>
        </p:txBody>
      </p:sp>
      <p:sp>
        <p:nvSpPr>
          <p:cNvPr id="168" name="https://www.youtube.com/user/donmcclain11/live  / WWW.ALEXANDERCHURCHOFCHRIST.COM"/>
          <p:cNvSpPr/>
          <p:nvPr/>
        </p:nvSpPr>
        <p:spPr>
          <a:xfrm>
            <a:off x="-15033" y="12880954"/>
            <a:ext cx="24414066" cy="723901"/>
          </a:xfrm>
          <a:prstGeom prst="rect">
            <a:avLst/>
          </a:prstGeom>
          <a:solidFill>
            <a:schemeClr val="accent6">
              <a:satOff val="1848"/>
              <a:lumOff val="-15262"/>
              <a:alpha val="5107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ct val="100000"/>
              </a:lnSpc>
              <a:spcBef>
                <a:spcPts val="0"/>
              </a:spcBef>
              <a:defRPr sz="4300">
                <a:solidFill>
                  <a:srgbClr val="FFFFFF"/>
                </a:solidFill>
              </a:defRPr>
            </a:pPr>
            <a:r>
              <a:rPr u="sng">
                <a:hlinkClick r:id="rId6" invalidUrl="" action="" tgtFrame="" tooltip="" history="1" highlightClick="0" endSnd="0"/>
              </a:rPr>
              <a:t>https://www.youtube.com/user/donmcclain11/live</a:t>
            </a:r>
            <a:r>
              <a:t> </a:t>
            </a:r>
            <a:r>
              <a:rPr>
                <a:uFill>
                  <a:solidFill>
                    <a:srgbClr val="FFFFFF"/>
                  </a:solidFill>
                </a:uFill>
              </a:rPr>
              <a:t> / </a:t>
            </a:r>
            <a:r>
              <a:rPr u="sng">
                <a:hlinkClick r:id="rId7" invalidUrl="" action="" tgtFrame="" tooltip="" history="1" highlightClick="0" endSnd="0"/>
              </a:rPr>
              <a:t>WWW.ALEXANDERCHURCHOFCHRIST.COM</a:t>
            </a:r>
            <a:r>
              <a:rPr>
                <a:uFill>
                  <a:solidFill>
                    <a:srgbClr val="FFFFFF"/>
                  </a:solidFill>
                </a:uFill>
              </a:rPr>
              <a:t> </a:t>
            </a:r>
          </a:p>
        </p:txBody>
      </p:sp>
      <p:grpSp>
        <p:nvGrpSpPr>
          <p:cNvPr id="171" name="Screenshot 2026-03-01 at 7.18.26 AM.png"/>
          <p:cNvGrpSpPr/>
          <p:nvPr/>
        </p:nvGrpSpPr>
        <p:grpSpPr>
          <a:xfrm>
            <a:off x="18784524" y="5463412"/>
            <a:ext cx="5227187" cy="5710176"/>
            <a:chOff x="0" y="0"/>
            <a:chExt cx="5227185" cy="5710175"/>
          </a:xfrm>
        </p:grpSpPr>
        <p:pic>
          <p:nvPicPr>
            <p:cNvPr id="170" name="Screenshot 2026-03-01 at 7.18.26 AM.png" descr="Screenshot 2026-03-01 at 7.18.26 AM.png"/>
            <p:cNvPicPr>
              <a:picLocks noChangeAspect="1"/>
            </p:cNvPicPr>
            <p:nvPr/>
          </p:nvPicPr>
          <p:blipFill>
            <a:blip r:embed="rId8">
              <a:extLst/>
            </a:blip>
            <a:stretch>
              <a:fillRect/>
            </a:stretch>
          </p:blipFill>
          <p:spPr>
            <a:xfrm>
              <a:off x="215900" y="139700"/>
              <a:ext cx="4795386" cy="5151376"/>
            </a:xfrm>
            <a:prstGeom prst="rect">
              <a:avLst/>
            </a:prstGeom>
            <a:ln>
              <a:noFill/>
            </a:ln>
            <a:effectLst/>
          </p:spPr>
        </p:pic>
        <p:pic>
          <p:nvPicPr>
            <p:cNvPr id="169" name="Screenshot 2026-03-01 at 7.18.26 AM.png" descr="Screenshot 2026-03-01 at 7.18.26 AM.png"/>
            <p:cNvPicPr>
              <a:picLocks noChangeAspect="0"/>
            </p:cNvPicPr>
            <p:nvPr/>
          </p:nvPicPr>
          <p:blipFill>
            <a:blip r:embed="rId9">
              <a:extLst/>
            </a:blip>
            <a:stretch>
              <a:fillRect/>
            </a:stretch>
          </p:blipFill>
          <p:spPr>
            <a:xfrm>
              <a:off x="0" y="0"/>
              <a:ext cx="5227186" cy="5710176"/>
            </a:xfrm>
            <a:prstGeom prst="rect">
              <a:avLst/>
            </a:prstGeom>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itle 1"/>
          <p:cNvSpPr txBox="1"/>
          <p:nvPr>
            <p:ph type="title"/>
          </p:nvPr>
        </p:nvSpPr>
        <p:spPr>
          <a:xfrm>
            <a:off x="3962400" y="0"/>
            <a:ext cx="16459200" cy="1981200"/>
          </a:xfrm>
          <a:prstGeom prst="rect">
            <a:avLst/>
          </a:prstGeom>
        </p:spPr>
        <p:txBody>
          <a:bodyPr/>
          <a:lstStyle>
            <a:lvl1pPr>
              <a:defRPr b="1" sz="7600">
                <a:solidFill>
                  <a:srgbClr val="FF0000"/>
                </a:solidFill>
              </a:defRPr>
            </a:lvl1pPr>
          </a:lstStyle>
          <a:p>
            <a:pPr/>
            <a:r>
              <a:t>Genesis 43:16-27</a:t>
            </a:r>
          </a:p>
        </p:txBody>
      </p:sp>
      <p:sp>
        <p:nvSpPr>
          <p:cNvPr id="198" name="Content Placeholder 2"/>
          <p:cNvSpPr txBox="1"/>
          <p:nvPr>
            <p:ph type="body" idx="1"/>
          </p:nvPr>
        </p:nvSpPr>
        <p:spPr>
          <a:xfrm>
            <a:off x="3505200" y="1676400"/>
            <a:ext cx="17373600" cy="12039600"/>
          </a:xfrm>
          <a:prstGeom prst="rect">
            <a:avLst/>
          </a:prstGeom>
        </p:spPr>
        <p:txBody>
          <a:bodyPr/>
          <a:lstStyle/>
          <a:p>
            <a:pPr marL="0" indent="548640">
              <a:lnSpc>
                <a:spcPct val="90000"/>
              </a:lnSpc>
              <a:spcBef>
                <a:spcPts val="1200"/>
              </a:spcBef>
              <a:buSzTx/>
              <a:buNone/>
              <a:defRPr b="1" baseline="31000" sz="7200">
                <a:solidFill>
                  <a:srgbClr val="FF0000"/>
                </a:solidFill>
              </a:defRPr>
            </a:pPr>
            <a:r>
              <a:t>23</a:t>
            </a:r>
            <a:r>
              <a:rPr>
                <a:solidFill>
                  <a:srgbClr val="000000"/>
                </a:solidFill>
              </a:rPr>
              <a:t> </a:t>
            </a:r>
            <a:r>
              <a:rPr b="0" baseline="0">
                <a:solidFill>
                  <a:srgbClr val="000000"/>
                </a:solidFill>
              </a:rPr>
              <a:t>But he said, “</a:t>
            </a:r>
            <a:r>
              <a:rPr baseline="0">
                <a:solidFill>
                  <a:srgbClr val="00B0F0"/>
                </a:solidFill>
              </a:rPr>
              <a:t>Peace</a:t>
            </a:r>
            <a:r>
              <a:rPr b="0" baseline="0">
                <a:solidFill>
                  <a:srgbClr val="000000"/>
                </a:solidFill>
              </a:rPr>
              <a:t> </a:t>
            </a:r>
            <a:r>
              <a:rPr baseline="0">
                <a:solidFill>
                  <a:srgbClr val="00B050"/>
                </a:solidFill>
              </a:rPr>
              <a:t>to</a:t>
            </a:r>
            <a:r>
              <a:rPr b="0" baseline="0">
                <a:solidFill>
                  <a:srgbClr val="000000"/>
                </a:solidFill>
              </a:rPr>
              <a:t> </a:t>
            </a:r>
            <a:r>
              <a:rPr baseline="0">
                <a:solidFill>
                  <a:srgbClr val="0070C0"/>
                </a:solidFill>
              </a:rPr>
              <a:t>you</a:t>
            </a:r>
            <a:r>
              <a:rPr b="0" baseline="0">
                <a:solidFill>
                  <a:srgbClr val="000000"/>
                </a:solidFill>
              </a:rPr>
              <a:t>, </a:t>
            </a:r>
            <a:r>
              <a:rPr baseline="0">
                <a:solidFill>
                  <a:srgbClr val="002060"/>
                </a:solidFill>
              </a:rPr>
              <a:t>do not be</a:t>
            </a:r>
            <a:r>
              <a:rPr baseline="0">
                <a:solidFill>
                  <a:srgbClr val="000000"/>
                </a:solidFill>
              </a:rPr>
              <a:t> </a:t>
            </a:r>
            <a:r>
              <a:rPr baseline="0">
                <a:solidFill>
                  <a:srgbClr val="002060"/>
                </a:solidFill>
              </a:rPr>
              <a:t>afraid</a:t>
            </a:r>
            <a:r>
              <a:rPr b="0" baseline="0">
                <a:solidFill>
                  <a:srgbClr val="000000"/>
                </a:solidFill>
              </a:rPr>
              <a:t>. Your God and the God of your father has given you treasure in your sacks; I had your money.” Then he brought Simeon out to them.</a:t>
            </a:r>
            <a:endParaRPr b="0" baseline="0">
              <a:solidFill>
                <a:srgbClr val="000000"/>
              </a:solidFill>
            </a:endParaRPr>
          </a:p>
          <a:p>
            <a:pPr marL="0" indent="548640">
              <a:lnSpc>
                <a:spcPct val="90000"/>
              </a:lnSpc>
              <a:spcBef>
                <a:spcPts val="1200"/>
              </a:spcBef>
              <a:buSzTx/>
              <a:buNone/>
              <a:defRPr b="1" baseline="31000" sz="7200">
                <a:solidFill>
                  <a:srgbClr val="FF0000"/>
                </a:solidFill>
              </a:defRPr>
            </a:pPr>
            <a:r>
              <a:t>24</a:t>
            </a:r>
            <a:r>
              <a:rPr>
                <a:solidFill>
                  <a:srgbClr val="000000"/>
                </a:solidFill>
              </a:rPr>
              <a:t> </a:t>
            </a:r>
            <a:r>
              <a:rPr b="0" baseline="0">
                <a:solidFill>
                  <a:srgbClr val="000000"/>
                </a:solidFill>
              </a:rPr>
              <a:t>So the man brought the men into Joseph’s house and gave </a:t>
            </a:r>
            <a:r>
              <a:rPr b="0" baseline="0" i="1">
                <a:solidFill>
                  <a:srgbClr val="000000"/>
                </a:solidFill>
              </a:rPr>
              <a:t>them</a:t>
            </a:r>
            <a:r>
              <a:rPr b="0" baseline="0">
                <a:solidFill>
                  <a:srgbClr val="000000"/>
                </a:solidFill>
              </a:rPr>
              <a:t> water, and they washed their feet; and he gave their donkeys feed. </a:t>
            </a:r>
            <a:r>
              <a:t>25</a:t>
            </a:r>
            <a:r>
              <a:rPr>
                <a:solidFill>
                  <a:srgbClr val="000000"/>
                </a:solidFill>
              </a:rPr>
              <a:t> </a:t>
            </a:r>
            <a:r>
              <a:rPr b="0" baseline="0">
                <a:solidFill>
                  <a:srgbClr val="000000"/>
                </a:solidFill>
              </a:rPr>
              <a:t>Then they made the present ready for Joseph’s coming at noon, for they heard that they would eat bread there.</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Title 1"/>
          <p:cNvSpPr txBox="1"/>
          <p:nvPr>
            <p:ph type="title"/>
          </p:nvPr>
        </p:nvSpPr>
        <p:spPr>
          <a:xfrm>
            <a:off x="3962400" y="0"/>
            <a:ext cx="16459200" cy="1981200"/>
          </a:xfrm>
          <a:prstGeom prst="rect">
            <a:avLst/>
          </a:prstGeom>
        </p:spPr>
        <p:txBody>
          <a:bodyPr/>
          <a:lstStyle>
            <a:lvl1pPr>
              <a:defRPr b="1" sz="7600">
                <a:solidFill>
                  <a:srgbClr val="FF0000"/>
                </a:solidFill>
              </a:defRPr>
            </a:lvl1pPr>
          </a:lstStyle>
          <a:p>
            <a:pPr/>
            <a:r>
              <a:t>Genesis 43:16-27</a:t>
            </a:r>
          </a:p>
        </p:txBody>
      </p:sp>
      <p:sp>
        <p:nvSpPr>
          <p:cNvPr id="201" name="Content Placeholder 2"/>
          <p:cNvSpPr txBox="1"/>
          <p:nvPr>
            <p:ph type="body" idx="1"/>
          </p:nvPr>
        </p:nvSpPr>
        <p:spPr>
          <a:xfrm>
            <a:off x="3505200" y="1676400"/>
            <a:ext cx="17373600" cy="12039600"/>
          </a:xfrm>
          <a:prstGeom prst="rect">
            <a:avLst/>
          </a:prstGeom>
        </p:spPr>
        <p:txBody>
          <a:bodyPr/>
          <a:lstStyle/>
          <a:p>
            <a:pPr marL="0" indent="914400">
              <a:lnSpc>
                <a:spcPct val="90000"/>
              </a:lnSpc>
              <a:spcBef>
                <a:spcPts val="1700"/>
              </a:spcBef>
              <a:buSzTx/>
              <a:buNone/>
              <a:defRPr b="1" baseline="31000" sz="7200">
                <a:solidFill>
                  <a:srgbClr val="FF0000"/>
                </a:solidFill>
              </a:defRPr>
            </a:pPr>
            <a:r>
              <a:t>26</a:t>
            </a:r>
            <a:r>
              <a:rPr>
                <a:solidFill>
                  <a:srgbClr val="000000"/>
                </a:solidFill>
              </a:rPr>
              <a:t>  </a:t>
            </a:r>
            <a:r>
              <a:rPr b="0" baseline="0">
                <a:solidFill>
                  <a:srgbClr val="000000"/>
                </a:solidFill>
              </a:rPr>
              <a:t>And when Joseph came home, they brought him the present which </a:t>
            </a:r>
            <a:r>
              <a:rPr b="0" baseline="0" i="1">
                <a:solidFill>
                  <a:srgbClr val="000000"/>
                </a:solidFill>
              </a:rPr>
              <a:t>was</a:t>
            </a:r>
            <a:r>
              <a:rPr b="0" baseline="0">
                <a:solidFill>
                  <a:srgbClr val="000000"/>
                </a:solidFill>
              </a:rPr>
              <a:t> in their hand into the house, and bowed down before him to the earth. </a:t>
            </a:r>
            <a:r>
              <a:t>27</a:t>
            </a:r>
            <a:r>
              <a:rPr>
                <a:solidFill>
                  <a:srgbClr val="000000"/>
                </a:solidFill>
              </a:rPr>
              <a:t> </a:t>
            </a:r>
            <a:r>
              <a:rPr b="0" baseline="0">
                <a:solidFill>
                  <a:srgbClr val="000000"/>
                </a:solidFill>
              </a:rPr>
              <a:t>Then he asked them about </a:t>
            </a:r>
            <a:r>
              <a:rPr b="0" baseline="0" i="1">
                <a:solidFill>
                  <a:srgbClr val="000000"/>
                </a:solidFill>
              </a:rPr>
              <a:t>their</a:t>
            </a:r>
            <a:r>
              <a:rPr b="0" baseline="0">
                <a:solidFill>
                  <a:srgbClr val="000000"/>
                </a:solidFill>
              </a:rPr>
              <a:t> </a:t>
            </a:r>
            <a:r>
              <a:rPr baseline="0">
                <a:solidFill>
                  <a:srgbClr val="00B050"/>
                </a:solidFill>
              </a:rPr>
              <a:t>well-being</a:t>
            </a:r>
            <a:r>
              <a:rPr b="0" baseline="0">
                <a:solidFill>
                  <a:srgbClr val="000000"/>
                </a:solidFill>
              </a:rPr>
              <a:t>, and said, “</a:t>
            </a:r>
            <a:r>
              <a:rPr b="0" baseline="0" i="1">
                <a:solidFill>
                  <a:srgbClr val="000000"/>
                </a:solidFill>
              </a:rPr>
              <a:t>Is</a:t>
            </a:r>
            <a:r>
              <a:rPr b="0" baseline="0">
                <a:solidFill>
                  <a:srgbClr val="000000"/>
                </a:solidFill>
              </a:rPr>
              <a:t> your father </a:t>
            </a:r>
            <a:r>
              <a:rPr baseline="0">
                <a:solidFill>
                  <a:srgbClr val="00B050"/>
                </a:solidFill>
              </a:rPr>
              <a:t>well</a:t>
            </a:r>
            <a:r>
              <a:rPr b="0" baseline="0">
                <a:solidFill>
                  <a:srgbClr val="000000"/>
                </a:solidFill>
              </a:rPr>
              <a:t>, the old man of whom you spoke? </a:t>
            </a:r>
            <a:r>
              <a:rPr b="0" baseline="0" i="1">
                <a:solidFill>
                  <a:srgbClr val="000000"/>
                </a:solidFill>
              </a:rPr>
              <a:t>Is</a:t>
            </a:r>
            <a:r>
              <a:rPr b="0" baseline="0">
                <a:solidFill>
                  <a:srgbClr val="000000"/>
                </a:solidFill>
              </a:rPr>
              <a:t> he still alive?”</a:t>
            </a:r>
            <a:endParaRPr b="0" baseline="0">
              <a:solidFill>
                <a:srgbClr val="000000"/>
              </a:solidFill>
            </a:endParaRPr>
          </a:p>
          <a:p>
            <a:pPr marL="0" indent="914400">
              <a:lnSpc>
                <a:spcPct val="90000"/>
              </a:lnSpc>
              <a:spcBef>
                <a:spcPts val="0"/>
              </a:spcBef>
              <a:buSzTx/>
              <a:buNone/>
              <a:defRPr b="1" baseline="31000" sz="7200">
                <a:solidFill>
                  <a:srgbClr val="FF0000"/>
                </a:solidFill>
              </a:defRPr>
            </a:pPr>
            <a:r>
              <a:t>28</a:t>
            </a:r>
            <a:r>
              <a:rPr>
                <a:solidFill>
                  <a:srgbClr val="000000"/>
                </a:solidFill>
              </a:rPr>
              <a:t> </a:t>
            </a:r>
            <a:r>
              <a:rPr b="0" baseline="0">
                <a:solidFill>
                  <a:srgbClr val="000000"/>
                </a:solidFill>
              </a:rPr>
              <a:t>And they answered, “Your servant our father </a:t>
            </a:r>
            <a:r>
              <a:rPr b="0" baseline="0" i="1">
                <a:solidFill>
                  <a:srgbClr val="000000"/>
                </a:solidFill>
              </a:rPr>
              <a:t>is</a:t>
            </a:r>
            <a:r>
              <a:rPr b="0" baseline="0">
                <a:solidFill>
                  <a:srgbClr val="000000"/>
                </a:solidFill>
              </a:rPr>
              <a:t> </a:t>
            </a:r>
            <a:r>
              <a:rPr baseline="0">
                <a:solidFill>
                  <a:srgbClr val="00B050"/>
                </a:solidFill>
              </a:rPr>
              <a:t>in good health</a:t>
            </a:r>
            <a:r>
              <a:rPr b="0" baseline="0">
                <a:solidFill>
                  <a:srgbClr val="000000"/>
                </a:solidFill>
              </a:rPr>
              <a:t>; he </a:t>
            </a:r>
            <a:r>
              <a:rPr b="0" baseline="0" i="1">
                <a:solidFill>
                  <a:srgbClr val="000000"/>
                </a:solidFill>
              </a:rPr>
              <a:t>is</a:t>
            </a:r>
            <a:r>
              <a:rPr b="0" baseline="0">
                <a:solidFill>
                  <a:srgbClr val="000000"/>
                </a:solidFill>
              </a:rPr>
              <a:t> still alive.” And they bowed their heads down and prostrated themselves.</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 name="Title 1"/>
          <p:cNvSpPr txBox="1"/>
          <p:nvPr>
            <p:ph type="title"/>
          </p:nvPr>
        </p:nvSpPr>
        <p:spPr>
          <a:xfrm>
            <a:off x="3962400" y="0"/>
            <a:ext cx="16459200" cy="1981200"/>
          </a:xfrm>
          <a:prstGeom prst="rect">
            <a:avLst/>
          </a:prstGeom>
        </p:spPr>
        <p:txBody>
          <a:bodyPr/>
          <a:lstStyle>
            <a:lvl1pPr>
              <a:defRPr b="1" sz="8000">
                <a:solidFill>
                  <a:srgbClr val="00B0F0"/>
                </a:solidFill>
              </a:defRPr>
            </a:lvl1pPr>
          </a:lstStyle>
          <a:p>
            <a:pPr/>
            <a:r>
              <a:t>Peace</a:t>
            </a:r>
          </a:p>
        </p:txBody>
      </p:sp>
      <p:sp>
        <p:nvSpPr>
          <p:cNvPr id="204" name="Content Placeholder 2"/>
          <p:cNvSpPr txBox="1"/>
          <p:nvPr>
            <p:ph type="body" idx="1"/>
          </p:nvPr>
        </p:nvSpPr>
        <p:spPr>
          <a:xfrm>
            <a:off x="3505200" y="1676400"/>
            <a:ext cx="17373600" cy="12039600"/>
          </a:xfrm>
          <a:prstGeom prst="rect">
            <a:avLst/>
          </a:prstGeom>
        </p:spPr>
        <p:txBody>
          <a:bodyPr/>
          <a:lstStyle/>
          <a:p>
            <a:pPr>
              <a:spcBef>
                <a:spcPts val="0"/>
              </a:spcBef>
              <a:buSzTx/>
              <a:buNone/>
              <a:defRPr sz="7200">
                <a:solidFill>
                  <a:srgbClr val="0070C0"/>
                </a:solidFill>
              </a:defRPr>
            </a:pPr>
            <a:r>
              <a:t>SHALOM</a:t>
            </a:r>
            <a:r>
              <a:rPr>
                <a:solidFill>
                  <a:srgbClr val="000000"/>
                </a:solidFill>
              </a:rPr>
              <a:t> </a:t>
            </a:r>
            <a:r>
              <a:rPr b="1" sz="6400">
                <a:solidFill>
                  <a:srgbClr val="FF0000"/>
                </a:solidFill>
              </a:rPr>
              <a:t>Genesis 26:15 </a:t>
            </a:r>
            <a:r>
              <a:t>S-L-M root</a:t>
            </a:r>
            <a:r>
              <a:rPr>
                <a:solidFill>
                  <a:srgbClr val="000000"/>
                </a:solidFill>
              </a:rPr>
              <a:t>:</a:t>
            </a:r>
            <a:r>
              <a:t> </a:t>
            </a:r>
            <a:r>
              <a:rPr b="1"/>
              <a:t>complete</a:t>
            </a:r>
            <a:r>
              <a:rPr>
                <a:solidFill>
                  <a:srgbClr val="000000"/>
                </a:solidFill>
              </a:rPr>
              <a:t>,</a:t>
            </a:r>
            <a:r>
              <a:t> </a:t>
            </a:r>
            <a:r>
              <a:rPr b="1">
                <a:solidFill>
                  <a:srgbClr val="00B050"/>
                </a:solidFill>
              </a:rPr>
              <a:t>wholeness</a:t>
            </a:r>
            <a:r>
              <a:rPr>
                <a:solidFill>
                  <a:srgbClr val="000000"/>
                </a:solidFill>
              </a:rPr>
              <a:t>, </a:t>
            </a:r>
            <a:r>
              <a:rPr b="1">
                <a:solidFill>
                  <a:srgbClr val="00B0F0"/>
                </a:solidFill>
              </a:rPr>
              <a:t>unity</a:t>
            </a:r>
            <a:endParaRPr b="1">
              <a:solidFill>
                <a:srgbClr val="00B0F0"/>
              </a:solidFill>
            </a:endParaRPr>
          </a:p>
          <a:p>
            <a:pPr>
              <a:spcBef>
                <a:spcPts val="0"/>
              </a:spcBef>
              <a:buSzTx/>
              <a:buNone/>
              <a:defRPr b="1" sz="7200">
                <a:solidFill>
                  <a:srgbClr val="0070C0"/>
                </a:solidFill>
              </a:defRPr>
            </a:pPr>
            <a:r>
              <a:t>Isaac</a:t>
            </a:r>
            <a:r>
              <a:rPr>
                <a:solidFill>
                  <a:srgbClr val="FF0000"/>
                </a:solidFill>
              </a:rPr>
              <a:t> </a:t>
            </a:r>
            <a:r>
              <a:rPr b="0">
                <a:solidFill>
                  <a:srgbClr val="000000"/>
                </a:solidFill>
              </a:rPr>
              <a:t>in</a:t>
            </a:r>
            <a:r>
              <a:rPr>
                <a:solidFill>
                  <a:srgbClr val="FF0000"/>
                </a:solidFill>
              </a:rPr>
              <a:t> Genesis 26 </a:t>
            </a:r>
            <a:r>
              <a:rPr>
                <a:solidFill>
                  <a:srgbClr val="00B0F0"/>
                </a:solidFill>
              </a:rPr>
              <a:t>peace</a:t>
            </a:r>
            <a:r>
              <a:rPr>
                <a:solidFill>
                  <a:srgbClr val="FF0000"/>
                </a:solidFill>
              </a:rPr>
              <a:t> </a:t>
            </a:r>
            <a:r>
              <a:rPr b="0">
                <a:solidFill>
                  <a:srgbClr val="000000"/>
                </a:solidFill>
              </a:rPr>
              <a:t>in</a:t>
            </a:r>
            <a:r>
              <a:rPr>
                <a:solidFill>
                  <a:srgbClr val="FF0000"/>
                </a:solidFill>
              </a:rPr>
              <a:t> </a:t>
            </a:r>
            <a:r>
              <a:t>relationships</a:t>
            </a:r>
          </a:p>
          <a:p>
            <a:pPr>
              <a:spcBef>
                <a:spcPts val="0"/>
              </a:spcBef>
              <a:buSzTx/>
              <a:buNone/>
              <a:defRPr b="1" sz="7200">
                <a:solidFill>
                  <a:srgbClr val="595959"/>
                </a:solidFill>
              </a:defRPr>
            </a:pPr>
            <a:r>
              <a:t>Absence </a:t>
            </a:r>
            <a:r>
              <a:rPr b="0">
                <a:solidFill>
                  <a:srgbClr val="000000"/>
                </a:solidFill>
              </a:rPr>
              <a:t>of</a:t>
            </a:r>
            <a:r>
              <a:rPr>
                <a:solidFill>
                  <a:srgbClr val="000000"/>
                </a:solidFill>
              </a:rPr>
              <a:t> </a:t>
            </a:r>
            <a:r>
              <a:rPr>
                <a:solidFill>
                  <a:srgbClr val="00B0F0"/>
                </a:solidFill>
              </a:rPr>
              <a:t>peace</a:t>
            </a:r>
            <a:r>
              <a:rPr>
                <a:solidFill>
                  <a:srgbClr val="000000"/>
                </a:solidFill>
              </a:rPr>
              <a:t> </a:t>
            </a:r>
            <a:r>
              <a:rPr b="0">
                <a:solidFill>
                  <a:srgbClr val="000000"/>
                </a:solidFill>
              </a:rPr>
              <a:t>in</a:t>
            </a:r>
            <a:r>
              <a:rPr>
                <a:solidFill>
                  <a:srgbClr val="000000"/>
                </a:solidFill>
              </a:rPr>
              <a:t> </a:t>
            </a:r>
            <a:r>
              <a:rPr>
                <a:solidFill>
                  <a:srgbClr val="0070C0"/>
                </a:solidFill>
              </a:rPr>
              <a:t>Jacob’s family </a:t>
            </a:r>
            <a:r>
              <a:rPr sz="6400">
                <a:solidFill>
                  <a:srgbClr val="FF0000"/>
                </a:solidFill>
              </a:rPr>
              <a:t>Gen. 30,37</a:t>
            </a:r>
            <a:endParaRPr sz="6400">
              <a:solidFill>
                <a:srgbClr val="FF0000"/>
              </a:solidFill>
            </a:endParaRPr>
          </a:p>
          <a:p>
            <a:pPr>
              <a:spcBef>
                <a:spcPts val="0"/>
              </a:spcBef>
              <a:buSzTx/>
              <a:buNone/>
              <a:defRPr b="1" sz="7200">
                <a:solidFill>
                  <a:srgbClr val="00B050"/>
                </a:solidFill>
              </a:defRPr>
            </a:pPr>
            <a:r>
              <a:t>Physical well-being </a:t>
            </a:r>
            <a:r>
              <a:rPr sz="6400">
                <a:solidFill>
                  <a:srgbClr val="FF0000"/>
                </a:solidFill>
              </a:rPr>
              <a:t>Ex. 18:7</a:t>
            </a:r>
            <a:r>
              <a:rPr b="0" sz="6400">
                <a:solidFill>
                  <a:srgbClr val="000000"/>
                </a:solidFill>
              </a:rPr>
              <a:t>;</a:t>
            </a:r>
            <a:r>
              <a:rPr sz="6400"/>
              <a:t> </a:t>
            </a:r>
            <a:r>
              <a:rPr sz="6400">
                <a:solidFill>
                  <a:srgbClr val="FF0000"/>
                </a:solidFill>
              </a:rPr>
              <a:t>37:14</a:t>
            </a:r>
          </a:p>
          <a:p>
            <a:pPr>
              <a:spcBef>
                <a:spcPts val="0"/>
              </a:spcBef>
              <a:buSzTx/>
              <a:buNone/>
              <a:defRPr b="1" sz="7200">
                <a:solidFill>
                  <a:srgbClr val="FF0000"/>
                </a:solidFill>
              </a:defRPr>
            </a:pPr>
            <a:r>
              <a:t>Gen. 37:4 </a:t>
            </a:r>
            <a:r>
              <a:rPr>
                <a:solidFill>
                  <a:srgbClr val="4F6228"/>
                </a:solidFill>
              </a:rPr>
              <a:t>envy</a:t>
            </a:r>
            <a:r>
              <a:rPr>
                <a:solidFill>
                  <a:srgbClr val="00B050"/>
                </a:solidFill>
              </a:rPr>
              <a:t>: </a:t>
            </a:r>
            <a:r>
              <a:rPr>
                <a:solidFill>
                  <a:srgbClr val="000000"/>
                </a:solidFill>
              </a:rPr>
              <a:t>no peace</a:t>
            </a:r>
            <a:endParaRPr>
              <a:solidFill>
                <a:srgbClr val="000000"/>
              </a:solidFill>
            </a:endParaRPr>
          </a:p>
          <a:p>
            <a:pPr>
              <a:spcBef>
                <a:spcPts val="0"/>
              </a:spcBef>
              <a:buSzTx/>
              <a:buNone/>
              <a:defRPr b="1" sz="7200">
                <a:solidFill>
                  <a:srgbClr val="FF0000"/>
                </a:solidFill>
              </a:defRPr>
            </a:pPr>
            <a:r>
              <a:t>Gen. 43:27,23 </a:t>
            </a:r>
            <a:r>
              <a:rPr>
                <a:solidFill>
                  <a:srgbClr val="00B050"/>
                </a:solidFill>
              </a:rPr>
              <a:t>also</a:t>
            </a:r>
            <a:r>
              <a:t> </a:t>
            </a:r>
            <a:r>
              <a:rPr>
                <a:solidFill>
                  <a:srgbClr val="00B0F0"/>
                </a:solidFill>
              </a:rPr>
              <a:t>emotional</a:t>
            </a:r>
            <a:r>
              <a:rPr>
                <a:solidFill>
                  <a:srgbClr val="000000"/>
                </a:solidFill>
              </a:rPr>
              <a:t> </a:t>
            </a:r>
            <a:r>
              <a:rPr>
                <a:solidFill>
                  <a:srgbClr val="00B050"/>
                </a:solidFill>
              </a:rPr>
              <a:t>well-being</a:t>
            </a:r>
            <a:endParaRPr>
              <a:solidFill>
                <a:srgbClr val="00B050"/>
              </a:solidFill>
            </a:endParaRPr>
          </a:p>
          <a:p>
            <a:pPr>
              <a:spcBef>
                <a:spcPts val="0"/>
              </a:spcBef>
              <a:buSzTx/>
              <a:buNone/>
              <a:defRPr b="1" sz="7200">
                <a:solidFill>
                  <a:srgbClr val="00B0F0"/>
                </a:solidFill>
              </a:defRPr>
            </a:pPr>
            <a:r>
              <a:t>God is love</a:t>
            </a:r>
            <a:r>
              <a:rPr b="0">
                <a:solidFill>
                  <a:srgbClr val="000000"/>
                </a:solidFill>
              </a:rPr>
              <a:t>;</a:t>
            </a:r>
            <a:r>
              <a:rPr>
                <a:solidFill>
                  <a:srgbClr val="00B050"/>
                </a:solidFill>
              </a:rPr>
              <a:t> </a:t>
            </a:r>
            <a:r>
              <a:t>God </a:t>
            </a:r>
            <a:r>
              <a:rPr>
                <a:solidFill>
                  <a:srgbClr val="07DB94"/>
                </a:solidFill>
              </a:rPr>
              <a:t>builds</a:t>
            </a:r>
            <a:r>
              <a:t> </a:t>
            </a:r>
            <a:r>
              <a:rPr>
                <a:solidFill>
                  <a:srgbClr val="0070C0"/>
                </a:solidFill>
              </a:rPr>
              <a:t>relationships</a:t>
            </a:r>
            <a:endParaRPr>
              <a:solidFill>
                <a:srgbClr val="0070C0"/>
              </a:solidFill>
            </a:endParaRPr>
          </a:p>
          <a:p>
            <a:pPr>
              <a:spcBef>
                <a:spcPts val="0"/>
              </a:spcBef>
              <a:buSzTx/>
              <a:buNone/>
              <a:defRPr b="1" sz="7200">
                <a:solidFill>
                  <a:srgbClr val="C00000"/>
                </a:solidFill>
              </a:defRPr>
            </a:pPr>
            <a:r>
              <a:t>Satan</a:t>
            </a:r>
            <a:r>
              <a:rPr>
                <a:solidFill>
                  <a:srgbClr val="00B050"/>
                </a:solidFill>
              </a:rPr>
              <a:t> </a:t>
            </a:r>
            <a:r>
              <a:rPr b="0">
                <a:solidFill>
                  <a:srgbClr val="000000"/>
                </a:solidFill>
              </a:rPr>
              <a:t>is</a:t>
            </a:r>
            <a:r>
              <a:rPr>
                <a:solidFill>
                  <a:srgbClr val="00B050"/>
                </a:solidFill>
              </a:rPr>
              <a:t> </a:t>
            </a:r>
            <a:r>
              <a:rPr>
                <a:solidFill>
                  <a:srgbClr val="7030A0"/>
                </a:solidFill>
              </a:rPr>
              <a:t>proud</a:t>
            </a:r>
            <a:r>
              <a:rPr b="0">
                <a:solidFill>
                  <a:srgbClr val="000000"/>
                </a:solidFill>
              </a:rPr>
              <a:t>,</a:t>
            </a:r>
            <a:r>
              <a:rPr>
                <a:solidFill>
                  <a:srgbClr val="00B050"/>
                </a:solidFill>
              </a:rPr>
              <a:t> </a:t>
            </a:r>
            <a:r>
              <a:rPr>
                <a:solidFill>
                  <a:srgbClr val="002060"/>
                </a:solidFill>
              </a:rPr>
              <a:t>selfish</a:t>
            </a:r>
            <a:r>
              <a:rPr b="0">
                <a:solidFill>
                  <a:srgbClr val="000000"/>
                </a:solidFill>
              </a:rPr>
              <a:t>;</a:t>
            </a:r>
            <a:r>
              <a:rPr>
                <a:solidFill>
                  <a:srgbClr val="00B050"/>
                </a:solidFill>
              </a:rPr>
              <a:t> </a:t>
            </a:r>
            <a:r>
              <a:t>tempts</a:t>
            </a:r>
            <a:r>
              <a:rPr>
                <a:solidFill>
                  <a:srgbClr val="00B050"/>
                </a:solidFill>
              </a:rPr>
              <a:t> </a:t>
            </a:r>
            <a:r>
              <a:rPr>
                <a:solidFill>
                  <a:srgbClr val="0070C0"/>
                </a:solidFill>
              </a:rPr>
              <a:t>us</a:t>
            </a:r>
            <a:r>
              <a:rPr>
                <a:solidFill>
                  <a:srgbClr val="00B050"/>
                </a:solidFill>
              </a:rPr>
              <a:t> </a:t>
            </a:r>
            <a:r>
              <a:rPr b="0">
                <a:solidFill>
                  <a:srgbClr val="000000"/>
                </a:solidFill>
              </a:rPr>
              <a:t>to</a:t>
            </a:r>
            <a:r>
              <a:rPr>
                <a:solidFill>
                  <a:srgbClr val="00B050"/>
                </a:solidFill>
              </a:rPr>
              <a:t> </a:t>
            </a:r>
            <a:r>
              <a:t>sin </a:t>
            </a:r>
          </a:p>
          <a:p>
            <a:pPr>
              <a:spcBef>
                <a:spcPts val="0"/>
              </a:spcBef>
              <a:buSzTx/>
              <a:buNone/>
              <a:defRPr b="1" sz="7200">
                <a:solidFill>
                  <a:srgbClr val="C00000"/>
                </a:solidFill>
              </a:defRPr>
            </a:pPr>
            <a:r>
              <a:t>Sin</a:t>
            </a:r>
            <a:r>
              <a:rPr>
                <a:solidFill>
                  <a:srgbClr val="00B050"/>
                </a:solidFill>
              </a:rPr>
              <a:t> </a:t>
            </a:r>
            <a:r>
              <a:rPr>
                <a:solidFill>
                  <a:srgbClr val="000000"/>
                </a:solidFill>
              </a:rPr>
              <a:t>destroys</a:t>
            </a:r>
            <a:r>
              <a:rPr>
                <a:solidFill>
                  <a:srgbClr val="00B050"/>
                </a:solidFill>
              </a:rPr>
              <a:t> </a:t>
            </a:r>
            <a:r>
              <a:rPr>
                <a:solidFill>
                  <a:srgbClr val="0070C0"/>
                </a:solidFill>
              </a:rPr>
              <a:t>relationships</a:t>
            </a:r>
            <a:r>
              <a:rPr b="0">
                <a:solidFill>
                  <a:srgbClr val="000000"/>
                </a:solidFill>
              </a:rPr>
              <a:t>,</a:t>
            </a:r>
            <a:r>
              <a:rPr>
                <a:solidFill>
                  <a:srgbClr val="0070C0"/>
                </a:solidFill>
              </a:rPr>
              <a:t> </a:t>
            </a:r>
            <a:r>
              <a:rPr>
                <a:solidFill>
                  <a:srgbClr val="00B050"/>
                </a:solidFill>
              </a:rPr>
              <a:t>esp. with </a:t>
            </a:r>
            <a:r>
              <a:rPr>
                <a:solidFill>
                  <a:srgbClr val="00B0F0"/>
                </a:solidFill>
              </a:rPr>
              <a:t>God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04">
                                            <p:txEl>
                                              <p:pRg st="2" end="2"/>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204">
                                            <p:txEl>
                                              <p:pRg st="3" end="3"/>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204">
                                            <p:txEl>
                                              <p:pRg st="4" end="4"/>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204">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0" presetID="1" grpId="1" fill="hold">
                                  <p:stCondLst>
                                    <p:cond delay="0"/>
                                  </p:stCondLst>
                                  <p:iterate type="el" backwards="0">
                                    <p:tmAbs val="0"/>
                                  </p:iterate>
                                  <p:childTnLst>
                                    <p:set>
                                      <p:cBhvr>
                                        <p:cTn id="19" fill="hold"/>
                                        <p:tgtEl>
                                          <p:spTgt spid="204">
                                            <p:txEl>
                                              <p:pRg st="6" end="6"/>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1" fill="hold">
                                  <p:stCondLst>
                                    <p:cond delay="0"/>
                                  </p:stCondLst>
                                  <p:iterate type="el" backwards="0">
                                    <p:tmAbs val="0"/>
                                  </p:iterate>
                                  <p:childTnLst>
                                    <p:set>
                                      <p:cBhvr>
                                        <p:cTn id="23" fill="hold"/>
                                        <p:tgtEl>
                                          <p:spTgt spid="204">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0" presetID="1" grpId="1" fill="hold">
                                  <p:stCondLst>
                                    <p:cond delay="0"/>
                                  </p:stCondLst>
                                  <p:iterate type="el" backwards="0">
                                    <p:tmAbs val="0"/>
                                  </p:iterate>
                                  <p:childTnLst>
                                    <p:set>
                                      <p:cBhvr>
                                        <p:cTn id="27" fill="hold"/>
                                        <p:tgtEl>
                                          <p:spTgt spid="204">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 name="Title 1"/>
          <p:cNvSpPr txBox="1"/>
          <p:nvPr>
            <p:ph type="title"/>
          </p:nvPr>
        </p:nvSpPr>
        <p:spPr>
          <a:xfrm>
            <a:off x="3505200" y="1"/>
            <a:ext cx="17373600" cy="2286000"/>
          </a:xfrm>
          <a:prstGeom prst="rect">
            <a:avLst/>
          </a:prstGeom>
        </p:spPr>
        <p:txBody>
          <a:bodyPr/>
          <a:lstStyle/>
          <a:p>
            <a:pPr>
              <a:defRPr b="1" sz="8000">
                <a:solidFill>
                  <a:srgbClr val="00B0F0"/>
                </a:solidFill>
              </a:defRPr>
            </a:pPr>
            <a:r>
              <a:t>Jesus’ </a:t>
            </a:r>
            <a:r>
              <a:rPr>
                <a:solidFill>
                  <a:srgbClr val="0070C0"/>
                </a:solidFill>
              </a:rPr>
              <a:t>Purpose </a:t>
            </a:r>
            <a:r>
              <a:rPr>
                <a:solidFill>
                  <a:srgbClr val="07DB94"/>
                </a:solidFill>
              </a:rPr>
              <a:t>Is To Reconcile </a:t>
            </a:r>
            <a:r>
              <a:rPr>
                <a:solidFill>
                  <a:srgbClr val="0070C0"/>
                </a:solidFill>
              </a:rPr>
              <a:t>Us </a:t>
            </a:r>
            <a:r>
              <a:rPr>
                <a:solidFill>
                  <a:srgbClr val="07DB94"/>
                </a:solidFill>
              </a:rPr>
              <a:t>to</a:t>
            </a:r>
            <a:r>
              <a:rPr>
                <a:solidFill>
                  <a:srgbClr val="0070C0"/>
                </a:solidFill>
              </a:rPr>
              <a:t> </a:t>
            </a:r>
            <a:r>
              <a:t>God</a:t>
            </a:r>
          </a:p>
        </p:txBody>
      </p:sp>
      <p:sp>
        <p:nvSpPr>
          <p:cNvPr id="207" name="Content Placeholder 2"/>
          <p:cNvSpPr txBox="1"/>
          <p:nvPr>
            <p:ph type="body" idx="1"/>
          </p:nvPr>
        </p:nvSpPr>
        <p:spPr>
          <a:xfrm>
            <a:off x="3505200" y="1981199"/>
            <a:ext cx="17373600" cy="11734800"/>
          </a:xfrm>
          <a:prstGeom prst="rect">
            <a:avLst/>
          </a:prstGeom>
        </p:spPr>
        <p:txBody>
          <a:bodyPr/>
          <a:lstStyle/>
          <a:p>
            <a:pPr>
              <a:spcBef>
                <a:spcPts val="1700"/>
              </a:spcBef>
              <a:buSzTx/>
              <a:buNone/>
              <a:defRPr b="1" sz="7200">
                <a:solidFill>
                  <a:srgbClr val="0070C0"/>
                </a:solidFill>
              </a:defRPr>
            </a:pPr>
            <a:r>
              <a:t>Our</a:t>
            </a:r>
            <a:r>
              <a:rPr>
                <a:solidFill>
                  <a:srgbClr val="FF0000"/>
                </a:solidFill>
              </a:rPr>
              <a:t> </a:t>
            </a:r>
            <a:r>
              <a:t>condition</a:t>
            </a:r>
            <a:r>
              <a:rPr>
                <a:solidFill>
                  <a:srgbClr val="FF0000"/>
                </a:solidFill>
              </a:rPr>
              <a:t> </a:t>
            </a:r>
            <a:r>
              <a:rPr>
                <a:solidFill>
                  <a:srgbClr val="000000"/>
                </a:solidFill>
              </a:rPr>
              <a:t>without</a:t>
            </a:r>
            <a:r>
              <a:rPr>
                <a:solidFill>
                  <a:srgbClr val="FF0000"/>
                </a:solidFill>
              </a:rPr>
              <a:t> </a:t>
            </a:r>
            <a:r>
              <a:rPr>
                <a:solidFill>
                  <a:srgbClr val="00B0F0"/>
                </a:solidFill>
              </a:rPr>
              <a:t>peace</a:t>
            </a:r>
            <a:r>
              <a:rPr>
                <a:solidFill>
                  <a:srgbClr val="FF0000"/>
                </a:solidFill>
              </a:rPr>
              <a:t> </a:t>
            </a:r>
            <a:r>
              <a:rPr>
                <a:solidFill>
                  <a:srgbClr val="00B0F0"/>
                </a:solidFill>
              </a:rPr>
              <a:t>with</a:t>
            </a:r>
            <a:r>
              <a:rPr>
                <a:solidFill>
                  <a:srgbClr val="FF0000"/>
                </a:solidFill>
              </a:rPr>
              <a:t> </a:t>
            </a:r>
            <a:r>
              <a:rPr>
                <a:solidFill>
                  <a:srgbClr val="00B0F0"/>
                </a:solidFill>
              </a:rPr>
              <a:t>God</a:t>
            </a:r>
            <a:r>
              <a:rPr>
                <a:solidFill>
                  <a:srgbClr val="FF0000"/>
                </a:solidFill>
              </a:rPr>
              <a:t> </a:t>
            </a:r>
            <a:r>
              <a:rPr sz="6400">
                <a:solidFill>
                  <a:srgbClr val="FF0000"/>
                </a:solidFill>
              </a:rPr>
              <a:t>Ephesians 2:1-3,12-13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07">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07"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Title 1"/>
          <p:cNvSpPr txBox="1"/>
          <p:nvPr>
            <p:ph type="title"/>
          </p:nvPr>
        </p:nvSpPr>
        <p:spPr>
          <a:xfrm>
            <a:off x="3962400" y="0"/>
            <a:ext cx="16459200" cy="1981200"/>
          </a:xfrm>
          <a:prstGeom prst="rect">
            <a:avLst/>
          </a:prstGeom>
        </p:spPr>
        <p:txBody>
          <a:bodyPr/>
          <a:lstStyle>
            <a:lvl1pPr>
              <a:defRPr b="1" sz="7600">
                <a:solidFill>
                  <a:srgbClr val="FF0000"/>
                </a:solidFill>
              </a:defRPr>
            </a:lvl1pPr>
          </a:lstStyle>
          <a:p>
            <a:pPr/>
            <a:r>
              <a:t>Ephesians 2:1-3</a:t>
            </a:r>
          </a:p>
        </p:txBody>
      </p:sp>
      <p:sp>
        <p:nvSpPr>
          <p:cNvPr id="210" name="Content Placeholder 2"/>
          <p:cNvSpPr txBox="1"/>
          <p:nvPr>
            <p:ph type="body" idx="1"/>
          </p:nvPr>
        </p:nvSpPr>
        <p:spPr>
          <a:xfrm>
            <a:off x="3505200" y="1676400"/>
            <a:ext cx="17373600" cy="12039600"/>
          </a:xfrm>
          <a:prstGeom prst="rect">
            <a:avLst/>
          </a:prstGeom>
        </p:spPr>
        <p:txBody>
          <a:bodyPr/>
          <a:lstStyle/>
          <a:p>
            <a:pPr marL="0" indent="548640">
              <a:spcBef>
                <a:spcPts val="1200"/>
              </a:spcBef>
              <a:buSzTx/>
              <a:buNone/>
              <a:defRPr b="1" baseline="31000" sz="7200">
                <a:solidFill>
                  <a:srgbClr val="FF0000"/>
                </a:solidFill>
              </a:defRPr>
            </a:pPr>
            <a:r>
              <a:t>1</a:t>
            </a:r>
            <a:r>
              <a:rPr baseline="0" sz="6400">
                <a:solidFill>
                  <a:srgbClr val="000000"/>
                </a:solidFill>
              </a:rPr>
              <a:t> </a:t>
            </a:r>
            <a:r>
              <a:rPr b="0" baseline="0">
                <a:solidFill>
                  <a:srgbClr val="000000"/>
                </a:solidFill>
              </a:rPr>
              <a:t>And you </a:t>
            </a:r>
            <a:r>
              <a:rPr b="0" baseline="0" i="1">
                <a:solidFill>
                  <a:srgbClr val="000000"/>
                </a:solidFill>
              </a:rPr>
              <a:t>He made alive,</a:t>
            </a:r>
            <a:r>
              <a:rPr b="0" baseline="0">
                <a:solidFill>
                  <a:srgbClr val="000000"/>
                </a:solidFill>
              </a:rPr>
              <a:t> who were </a:t>
            </a:r>
            <a:r>
              <a:rPr baseline="0">
                <a:solidFill>
                  <a:srgbClr val="000000"/>
                </a:solidFill>
              </a:rPr>
              <a:t>dead</a:t>
            </a:r>
            <a:r>
              <a:rPr b="0" baseline="0">
                <a:solidFill>
                  <a:srgbClr val="000000"/>
                </a:solidFill>
              </a:rPr>
              <a:t> in </a:t>
            </a:r>
            <a:r>
              <a:rPr baseline="0">
                <a:solidFill>
                  <a:srgbClr val="C00000"/>
                </a:solidFill>
              </a:rPr>
              <a:t>trespasses</a:t>
            </a:r>
            <a:r>
              <a:rPr b="0" baseline="0">
                <a:solidFill>
                  <a:srgbClr val="000000"/>
                </a:solidFill>
              </a:rPr>
              <a:t> </a:t>
            </a:r>
            <a:r>
              <a:rPr baseline="0">
                <a:solidFill>
                  <a:srgbClr val="C00000"/>
                </a:solidFill>
              </a:rPr>
              <a:t>and</a:t>
            </a:r>
            <a:r>
              <a:rPr b="0" baseline="0">
                <a:solidFill>
                  <a:srgbClr val="000000"/>
                </a:solidFill>
              </a:rPr>
              <a:t> </a:t>
            </a:r>
            <a:r>
              <a:rPr baseline="0">
                <a:solidFill>
                  <a:srgbClr val="C00000"/>
                </a:solidFill>
              </a:rPr>
              <a:t>sins</a:t>
            </a:r>
            <a:r>
              <a:rPr b="0" baseline="0">
                <a:solidFill>
                  <a:srgbClr val="000000"/>
                </a:solidFill>
              </a:rPr>
              <a:t>, </a:t>
            </a:r>
            <a:r>
              <a:t>2</a:t>
            </a:r>
            <a:r>
              <a:rPr>
                <a:solidFill>
                  <a:srgbClr val="000000"/>
                </a:solidFill>
              </a:rPr>
              <a:t> </a:t>
            </a:r>
            <a:r>
              <a:rPr b="0" baseline="0">
                <a:solidFill>
                  <a:srgbClr val="000000"/>
                </a:solidFill>
              </a:rPr>
              <a:t>in which you once walked according to the course of this world, according to the prince of the power of the air, the spirit who now works in the sons of disobedience, </a:t>
            </a:r>
            <a:r>
              <a:t>3</a:t>
            </a:r>
            <a:r>
              <a:rPr>
                <a:solidFill>
                  <a:srgbClr val="000000"/>
                </a:solidFill>
              </a:rPr>
              <a:t> </a:t>
            </a:r>
            <a:r>
              <a:rPr b="0" baseline="0">
                <a:solidFill>
                  <a:srgbClr val="000000"/>
                </a:solidFill>
              </a:rPr>
              <a:t>among whom also we all once conducted ourselves in the lusts of our flesh, fulfilling the desires of the flesh and of the mind, and were by nature </a:t>
            </a:r>
            <a:r>
              <a:rPr baseline="0">
                <a:solidFill>
                  <a:srgbClr val="000000"/>
                </a:solidFill>
              </a:rPr>
              <a:t>children of </a:t>
            </a:r>
            <a:r>
              <a:rPr baseline="0">
                <a:solidFill>
                  <a:srgbClr val="C00000"/>
                </a:solidFill>
              </a:rPr>
              <a:t>wrath</a:t>
            </a:r>
            <a:r>
              <a:rPr b="0" baseline="0">
                <a:solidFill>
                  <a:srgbClr val="000000"/>
                </a:solidFill>
              </a:rPr>
              <a:t>, just as the others.</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Title 1"/>
          <p:cNvSpPr txBox="1"/>
          <p:nvPr>
            <p:ph type="title"/>
          </p:nvPr>
        </p:nvSpPr>
        <p:spPr>
          <a:xfrm>
            <a:off x="3962400" y="0"/>
            <a:ext cx="16459200" cy="1981200"/>
          </a:xfrm>
          <a:prstGeom prst="rect">
            <a:avLst/>
          </a:prstGeom>
        </p:spPr>
        <p:txBody>
          <a:bodyPr/>
          <a:lstStyle>
            <a:lvl1pPr>
              <a:defRPr b="1" sz="7600">
                <a:solidFill>
                  <a:srgbClr val="FF0000"/>
                </a:solidFill>
              </a:defRPr>
            </a:lvl1pPr>
          </a:lstStyle>
          <a:p>
            <a:pPr/>
            <a:r>
              <a:t>Ephesians 2:12-13</a:t>
            </a:r>
          </a:p>
        </p:txBody>
      </p:sp>
      <p:sp>
        <p:nvSpPr>
          <p:cNvPr id="213" name="Content Placeholder 2"/>
          <p:cNvSpPr txBox="1"/>
          <p:nvPr>
            <p:ph type="body" idx="1"/>
          </p:nvPr>
        </p:nvSpPr>
        <p:spPr>
          <a:xfrm>
            <a:off x="3505200" y="1676400"/>
            <a:ext cx="17373600" cy="12039600"/>
          </a:xfrm>
          <a:prstGeom prst="rect">
            <a:avLst/>
          </a:prstGeom>
        </p:spPr>
        <p:txBody>
          <a:bodyPr/>
          <a:lstStyle/>
          <a:p>
            <a:pPr marL="0" indent="548640">
              <a:spcBef>
                <a:spcPts val="1200"/>
              </a:spcBef>
              <a:buSzTx/>
              <a:buNone/>
              <a:defRPr b="1" baseline="31000" sz="7200">
                <a:solidFill>
                  <a:srgbClr val="FF0000"/>
                </a:solidFill>
              </a:defRPr>
            </a:pPr>
            <a:r>
              <a:t>12</a:t>
            </a:r>
            <a:r>
              <a:rPr baseline="0" sz="6400">
                <a:solidFill>
                  <a:srgbClr val="000000"/>
                </a:solidFill>
              </a:rPr>
              <a:t> </a:t>
            </a:r>
            <a:r>
              <a:rPr b="0" baseline="0" sz="6400">
                <a:solidFill>
                  <a:srgbClr val="000000"/>
                </a:solidFill>
              </a:rPr>
              <a:t>…</a:t>
            </a:r>
            <a:r>
              <a:rPr b="0" baseline="0">
                <a:solidFill>
                  <a:srgbClr val="000000"/>
                </a:solidFill>
              </a:rPr>
              <a:t>at that time you were </a:t>
            </a:r>
            <a:r>
              <a:rPr baseline="0">
                <a:solidFill>
                  <a:srgbClr val="000000"/>
                </a:solidFill>
              </a:rPr>
              <a:t>without</a:t>
            </a:r>
            <a:r>
              <a:rPr b="0" baseline="0">
                <a:solidFill>
                  <a:srgbClr val="000000"/>
                </a:solidFill>
              </a:rPr>
              <a:t> </a:t>
            </a:r>
            <a:r>
              <a:rPr baseline="0">
                <a:solidFill>
                  <a:srgbClr val="00B0F0"/>
                </a:solidFill>
              </a:rPr>
              <a:t>Christ</a:t>
            </a:r>
            <a:r>
              <a:rPr b="0" baseline="0">
                <a:solidFill>
                  <a:srgbClr val="000000"/>
                </a:solidFill>
              </a:rPr>
              <a:t>, being </a:t>
            </a:r>
            <a:r>
              <a:rPr baseline="0">
                <a:solidFill>
                  <a:srgbClr val="000000"/>
                </a:solidFill>
              </a:rPr>
              <a:t>aliens</a:t>
            </a:r>
            <a:r>
              <a:rPr b="0" baseline="0">
                <a:solidFill>
                  <a:srgbClr val="000000"/>
                </a:solidFill>
              </a:rPr>
              <a:t> from the commonwealth of Israel and </a:t>
            </a:r>
            <a:r>
              <a:rPr baseline="0">
                <a:solidFill>
                  <a:srgbClr val="000000"/>
                </a:solidFill>
              </a:rPr>
              <a:t>strangers</a:t>
            </a:r>
            <a:r>
              <a:rPr b="0" baseline="0">
                <a:solidFill>
                  <a:srgbClr val="000000"/>
                </a:solidFill>
              </a:rPr>
              <a:t> from the covenants of promise, having </a:t>
            </a:r>
            <a:r>
              <a:rPr baseline="0">
                <a:solidFill>
                  <a:srgbClr val="000000"/>
                </a:solidFill>
              </a:rPr>
              <a:t>no</a:t>
            </a:r>
            <a:r>
              <a:rPr b="0" baseline="0">
                <a:solidFill>
                  <a:srgbClr val="000000"/>
                </a:solidFill>
              </a:rPr>
              <a:t> </a:t>
            </a:r>
            <a:r>
              <a:rPr baseline="0">
                <a:solidFill>
                  <a:srgbClr val="000000"/>
                </a:solidFill>
              </a:rPr>
              <a:t>hope</a:t>
            </a:r>
            <a:r>
              <a:rPr b="0" baseline="0">
                <a:solidFill>
                  <a:srgbClr val="000000"/>
                </a:solidFill>
              </a:rPr>
              <a:t> and </a:t>
            </a:r>
            <a:r>
              <a:rPr baseline="0">
                <a:solidFill>
                  <a:srgbClr val="000000"/>
                </a:solidFill>
              </a:rPr>
              <a:t>without</a:t>
            </a:r>
            <a:r>
              <a:rPr b="0" baseline="0">
                <a:solidFill>
                  <a:srgbClr val="000000"/>
                </a:solidFill>
              </a:rPr>
              <a:t> </a:t>
            </a:r>
            <a:r>
              <a:rPr baseline="0">
                <a:solidFill>
                  <a:srgbClr val="00B0F0"/>
                </a:solidFill>
              </a:rPr>
              <a:t>God</a:t>
            </a:r>
            <a:r>
              <a:rPr b="0" baseline="0">
                <a:solidFill>
                  <a:srgbClr val="000000"/>
                </a:solidFill>
              </a:rPr>
              <a:t> in the world. </a:t>
            </a:r>
            <a:r>
              <a:t>13</a:t>
            </a:r>
            <a:r>
              <a:rPr>
                <a:solidFill>
                  <a:srgbClr val="000000"/>
                </a:solidFill>
              </a:rPr>
              <a:t> </a:t>
            </a:r>
            <a:r>
              <a:rPr b="0" baseline="0">
                <a:solidFill>
                  <a:srgbClr val="000000"/>
                </a:solidFill>
              </a:rPr>
              <a:t>But now in Christ Jesus you who </a:t>
            </a:r>
            <a:r>
              <a:rPr baseline="0">
                <a:solidFill>
                  <a:srgbClr val="00B050"/>
                </a:solidFill>
              </a:rPr>
              <a:t>once were far off </a:t>
            </a:r>
            <a:r>
              <a:rPr b="0" baseline="0">
                <a:solidFill>
                  <a:srgbClr val="000000"/>
                </a:solidFill>
              </a:rPr>
              <a:t>have been brought near by the blood of Christ.</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Title 1"/>
          <p:cNvSpPr txBox="1"/>
          <p:nvPr>
            <p:ph type="title"/>
          </p:nvPr>
        </p:nvSpPr>
        <p:spPr>
          <a:xfrm>
            <a:off x="3505200" y="1"/>
            <a:ext cx="17373600" cy="2286000"/>
          </a:xfrm>
          <a:prstGeom prst="rect">
            <a:avLst/>
          </a:prstGeom>
        </p:spPr>
        <p:txBody>
          <a:bodyPr/>
          <a:lstStyle/>
          <a:p>
            <a:pPr>
              <a:defRPr b="1" sz="8000">
                <a:solidFill>
                  <a:srgbClr val="00B0F0"/>
                </a:solidFill>
              </a:defRPr>
            </a:pPr>
            <a:r>
              <a:t>Jesus’ </a:t>
            </a:r>
            <a:r>
              <a:rPr>
                <a:solidFill>
                  <a:srgbClr val="0070C0"/>
                </a:solidFill>
              </a:rPr>
              <a:t>Purpose </a:t>
            </a:r>
            <a:r>
              <a:rPr>
                <a:solidFill>
                  <a:srgbClr val="07DB94"/>
                </a:solidFill>
              </a:rPr>
              <a:t>Is To Reconcile </a:t>
            </a:r>
            <a:r>
              <a:rPr>
                <a:solidFill>
                  <a:srgbClr val="0070C0"/>
                </a:solidFill>
              </a:rPr>
              <a:t>Us </a:t>
            </a:r>
            <a:r>
              <a:rPr>
                <a:solidFill>
                  <a:srgbClr val="07DB94"/>
                </a:solidFill>
              </a:rPr>
              <a:t>to</a:t>
            </a:r>
            <a:r>
              <a:rPr>
                <a:solidFill>
                  <a:srgbClr val="0070C0"/>
                </a:solidFill>
              </a:rPr>
              <a:t> </a:t>
            </a:r>
            <a:r>
              <a:t>God</a:t>
            </a:r>
          </a:p>
        </p:txBody>
      </p:sp>
      <p:sp>
        <p:nvSpPr>
          <p:cNvPr id="216" name="Content Placeholder 2"/>
          <p:cNvSpPr txBox="1"/>
          <p:nvPr>
            <p:ph type="body" idx="1"/>
          </p:nvPr>
        </p:nvSpPr>
        <p:spPr>
          <a:xfrm>
            <a:off x="3505200" y="1981199"/>
            <a:ext cx="17373600" cy="11734800"/>
          </a:xfrm>
          <a:prstGeom prst="rect">
            <a:avLst/>
          </a:prstGeom>
        </p:spPr>
        <p:txBody>
          <a:bodyPr/>
          <a:lstStyle/>
          <a:p>
            <a:pPr>
              <a:spcBef>
                <a:spcPts val="1700"/>
              </a:spcBef>
              <a:buSzTx/>
              <a:buNone/>
              <a:defRPr b="1" sz="7200">
                <a:solidFill>
                  <a:srgbClr val="0070C0"/>
                </a:solidFill>
              </a:defRPr>
            </a:pPr>
            <a:r>
              <a:t>Our</a:t>
            </a:r>
            <a:r>
              <a:rPr>
                <a:solidFill>
                  <a:srgbClr val="FF0000"/>
                </a:solidFill>
              </a:rPr>
              <a:t> </a:t>
            </a:r>
            <a:r>
              <a:t>condition</a:t>
            </a:r>
            <a:r>
              <a:rPr>
                <a:solidFill>
                  <a:srgbClr val="FF0000"/>
                </a:solidFill>
              </a:rPr>
              <a:t> </a:t>
            </a:r>
            <a:r>
              <a:rPr>
                <a:solidFill>
                  <a:srgbClr val="000000"/>
                </a:solidFill>
              </a:rPr>
              <a:t>without</a:t>
            </a:r>
            <a:r>
              <a:rPr>
                <a:solidFill>
                  <a:srgbClr val="FF0000"/>
                </a:solidFill>
              </a:rPr>
              <a:t> </a:t>
            </a:r>
            <a:r>
              <a:rPr>
                <a:solidFill>
                  <a:srgbClr val="00B0F0"/>
                </a:solidFill>
              </a:rPr>
              <a:t>peace</a:t>
            </a:r>
            <a:r>
              <a:rPr>
                <a:solidFill>
                  <a:srgbClr val="FF0000"/>
                </a:solidFill>
              </a:rPr>
              <a:t> </a:t>
            </a:r>
            <a:r>
              <a:rPr>
                <a:solidFill>
                  <a:srgbClr val="00B0F0"/>
                </a:solidFill>
              </a:rPr>
              <a:t>with</a:t>
            </a:r>
            <a:r>
              <a:rPr>
                <a:solidFill>
                  <a:srgbClr val="FF0000"/>
                </a:solidFill>
              </a:rPr>
              <a:t> </a:t>
            </a:r>
            <a:r>
              <a:rPr>
                <a:solidFill>
                  <a:srgbClr val="00B0F0"/>
                </a:solidFill>
              </a:rPr>
              <a:t>God</a:t>
            </a:r>
            <a:r>
              <a:rPr>
                <a:solidFill>
                  <a:srgbClr val="FF0000"/>
                </a:solidFill>
              </a:rPr>
              <a:t> </a:t>
            </a:r>
            <a:r>
              <a:rPr sz="6400">
                <a:solidFill>
                  <a:srgbClr val="FF0000"/>
                </a:solidFill>
              </a:rPr>
              <a:t>Ephesians 2:1-3,12-13</a:t>
            </a:r>
            <a:endParaRPr sz="6400">
              <a:solidFill>
                <a:srgbClr val="FF0000"/>
              </a:solidFill>
            </a:endParaRPr>
          </a:p>
          <a:p>
            <a:pPr>
              <a:spcBef>
                <a:spcPts val="1700"/>
              </a:spcBef>
              <a:buSzTx/>
              <a:buNone/>
              <a:defRPr b="1" sz="7200">
                <a:solidFill>
                  <a:srgbClr val="00B0F0"/>
                </a:solidFill>
              </a:defRPr>
            </a:pPr>
            <a:r>
              <a:t>Christ</a:t>
            </a:r>
            <a:r>
              <a:rPr>
                <a:solidFill>
                  <a:srgbClr val="FF0000"/>
                </a:solidFill>
              </a:rPr>
              <a:t> </a:t>
            </a:r>
            <a:r>
              <a:rPr>
                <a:solidFill>
                  <a:srgbClr val="07DB94"/>
                </a:solidFill>
              </a:rPr>
              <a:t>to bring </a:t>
            </a:r>
            <a:r>
              <a:t>peace</a:t>
            </a:r>
            <a:r>
              <a:rPr>
                <a:solidFill>
                  <a:srgbClr val="FF0000"/>
                </a:solidFill>
              </a:rPr>
              <a:t> </a:t>
            </a:r>
            <a:r>
              <a:rPr sz="6400">
                <a:solidFill>
                  <a:srgbClr val="FF0000"/>
                </a:solidFill>
              </a:rPr>
              <a:t>Isaiah 9:6-7; 11:1-11 </a:t>
            </a:r>
            <a:endParaRPr sz="6400">
              <a:solidFill>
                <a:srgbClr val="FF0000"/>
              </a:solidFill>
            </a:endParaRPr>
          </a:p>
          <a:p>
            <a:pPr>
              <a:spcBef>
                <a:spcPts val="1700"/>
              </a:spcBef>
              <a:buSzTx/>
              <a:buNone/>
              <a:defRPr b="1" sz="7200">
                <a:solidFill>
                  <a:srgbClr val="00B0F0"/>
                </a:solidFill>
              </a:defRPr>
            </a:pPr>
            <a:r>
              <a:t>Peace </a:t>
            </a:r>
            <a:r>
              <a:rPr>
                <a:solidFill>
                  <a:srgbClr val="07DB94"/>
                </a:solidFill>
              </a:rPr>
              <a:t>by preaching</a:t>
            </a:r>
            <a:r>
              <a:rPr>
                <a:solidFill>
                  <a:srgbClr val="00B050"/>
                </a:solidFill>
              </a:rPr>
              <a:t> </a:t>
            </a:r>
            <a:r>
              <a:rPr b="0">
                <a:solidFill>
                  <a:srgbClr val="000000"/>
                </a:solidFill>
              </a:rPr>
              <a:t>a</a:t>
            </a:r>
            <a:r>
              <a:rPr>
                <a:solidFill>
                  <a:srgbClr val="00B050"/>
                </a:solidFill>
              </a:rPr>
              <a:t> </a:t>
            </a:r>
            <a:r>
              <a:rPr>
                <a:solidFill>
                  <a:srgbClr val="0070C0"/>
                </a:solidFill>
              </a:rPr>
              <a:t>message</a:t>
            </a:r>
            <a:r>
              <a:rPr>
                <a:solidFill>
                  <a:srgbClr val="00B050"/>
                </a:solidFill>
              </a:rPr>
              <a:t> </a:t>
            </a:r>
            <a:r>
              <a:t>of peace </a:t>
            </a:r>
            <a:r>
              <a:rPr sz="6400">
                <a:solidFill>
                  <a:srgbClr val="FF0000"/>
                </a:solidFill>
              </a:rPr>
              <a:t>Ephesians 4:14-18</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1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16">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1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Title 1"/>
          <p:cNvSpPr txBox="1"/>
          <p:nvPr>
            <p:ph type="title"/>
          </p:nvPr>
        </p:nvSpPr>
        <p:spPr>
          <a:xfrm>
            <a:off x="3962400" y="0"/>
            <a:ext cx="16459200" cy="1981200"/>
          </a:xfrm>
          <a:prstGeom prst="rect">
            <a:avLst/>
          </a:prstGeom>
        </p:spPr>
        <p:txBody>
          <a:bodyPr/>
          <a:lstStyle>
            <a:lvl1pPr>
              <a:defRPr b="1" sz="7600">
                <a:solidFill>
                  <a:srgbClr val="FF0000"/>
                </a:solidFill>
              </a:defRPr>
            </a:lvl1pPr>
          </a:lstStyle>
          <a:p>
            <a:pPr/>
            <a:r>
              <a:t>Ephesians 2:14-18</a:t>
            </a:r>
          </a:p>
        </p:txBody>
      </p:sp>
      <p:sp>
        <p:nvSpPr>
          <p:cNvPr id="219" name="Content Placeholder 2"/>
          <p:cNvSpPr txBox="1"/>
          <p:nvPr>
            <p:ph type="body" idx="1"/>
          </p:nvPr>
        </p:nvSpPr>
        <p:spPr>
          <a:xfrm>
            <a:off x="3505200" y="1676400"/>
            <a:ext cx="17373600" cy="12039600"/>
          </a:xfrm>
          <a:prstGeom prst="rect">
            <a:avLst/>
          </a:prstGeom>
        </p:spPr>
        <p:txBody>
          <a:bodyPr/>
          <a:lstStyle/>
          <a:p>
            <a:pPr marL="0" indent="548640">
              <a:spcBef>
                <a:spcPts val="1200"/>
              </a:spcBef>
              <a:buSzTx/>
              <a:buNone/>
              <a:defRPr b="1" baseline="31000" sz="7200">
                <a:solidFill>
                  <a:srgbClr val="FF0000"/>
                </a:solidFill>
              </a:defRPr>
            </a:pPr>
            <a:r>
              <a:t>14</a:t>
            </a:r>
            <a:r>
              <a:rPr baseline="0" sz="6400">
                <a:solidFill>
                  <a:srgbClr val="000000"/>
                </a:solidFill>
              </a:rPr>
              <a:t> </a:t>
            </a:r>
            <a:r>
              <a:rPr b="0" baseline="0" sz="6400">
                <a:solidFill>
                  <a:srgbClr val="000000"/>
                </a:solidFill>
              </a:rPr>
              <a:t>For </a:t>
            </a:r>
            <a:r>
              <a:rPr baseline="0" sz="6400">
                <a:solidFill>
                  <a:srgbClr val="00B0F0"/>
                </a:solidFill>
              </a:rPr>
              <a:t>He Himself </a:t>
            </a:r>
            <a:r>
              <a:rPr b="0" baseline="0" sz="6400">
                <a:solidFill>
                  <a:srgbClr val="000000"/>
                </a:solidFill>
              </a:rPr>
              <a:t>is our </a:t>
            </a:r>
            <a:r>
              <a:rPr baseline="0" sz="6400">
                <a:solidFill>
                  <a:srgbClr val="00B0F0"/>
                </a:solidFill>
              </a:rPr>
              <a:t>peace</a:t>
            </a:r>
            <a:r>
              <a:rPr b="0" baseline="0" sz="6400">
                <a:solidFill>
                  <a:srgbClr val="000000"/>
                </a:solidFill>
              </a:rPr>
              <a:t>, who </a:t>
            </a:r>
            <a:r>
              <a:rPr baseline="0" sz="6400">
                <a:solidFill>
                  <a:srgbClr val="07DB94"/>
                </a:solidFill>
              </a:rPr>
              <a:t>has made </a:t>
            </a:r>
            <a:r>
              <a:rPr b="0" baseline="0" sz="6400">
                <a:solidFill>
                  <a:srgbClr val="000000"/>
                </a:solidFill>
              </a:rPr>
              <a:t>both </a:t>
            </a:r>
            <a:r>
              <a:rPr baseline="0" sz="6400">
                <a:solidFill>
                  <a:srgbClr val="00B050"/>
                </a:solidFill>
              </a:rPr>
              <a:t>one</a:t>
            </a:r>
            <a:r>
              <a:rPr b="0" baseline="0" sz="6400">
                <a:solidFill>
                  <a:srgbClr val="000000"/>
                </a:solidFill>
              </a:rPr>
              <a:t>, and </a:t>
            </a:r>
            <a:r>
              <a:rPr baseline="0" sz="6400">
                <a:solidFill>
                  <a:srgbClr val="000000"/>
                </a:solidFill>
              </a:rPr>
              <a:t>has broken down </a:t>
            </a:r>
            <a:r>
              <a:rPr b="0" baseline="0" sz="6400">
                <a:solidFill>
                  <a:srgbClr val="000000"/>
                </a:solidFill>
              </a:rPr>
              <a:t>the </a:t>
            </a:r>
            <a:r>
              <a:rPr baseline="0" sz="6400">
                <a:solidFill>
                  <a:srgbClr val="0070C0"/>
                </a:solidFill>
              </a:rPr>
              <a:t>middle wall of</a:t>
            </a:r>
            <a:r>
              <a:rPr b="0" baseline="0" sz="6400">
                <a:solidFill>
                  <a:srgbClr val="000000"/>
                </a:solidFill>
              </a:rPr>
              <a:t> </a:t>
            </a:r>
            <a:r>
              <a:rPr baseline="0" sz="6400">
                <a:solidFill>
                  <a:srgbClr val="0070C0"/>
                </a:solidFill>
              </a:rPr>
              <a:t>separation</a:t>
            </a:r>
            <a:r>
              <a:rPr b="0" baseline="0" sz="6400">
                <a:solidFill>
                  <a:srgbClr val="000000"/>
                </a:solidFill>
              </a:rPr>
              <a:t>, </a:t>
            </a:r>
            <a:r>
              <a:rPr sz="6400"/>
              <a:t>15</a:t>
            </a:r>
            <a:r>
              <a:rPr sz="6400">
                <a:solidFill>
                  <a:srgbClr val="000000"/>
                </a:solidFill>
              </a:rPr>
              <a:t> </a:t>
            </a:r>
            <a:r>
              <a:rPr b="0" baseline="0" sz="6400">
                <a:solidFill>
                  <a:srgbClr val="000000"/>
                </a:solidFill>
              </a:rPr>
              <a:t>having abolished in His flesh the </a:t>
            </a:r>
            <a:r>
              <a:rPr baseline="0" sz="6400">
                <a:solidFill>
                  <a:srgbClr val="C00000"/>
                </a:solidFill>
              </a:rPr>
              <a:t>enmity</a:t>
            </a:r>
            <a:r>
              <a:rPr b="0" baseline="0" sz="6400">
                <a:solidFill>
                  <a:srgbClr val="000000"/>
                </a:solidFill>
              </a:rPr>
              <a:t>, </a:t>
            </a:r>
            <a:r>
              <a:rPr b="0" baseline="0" i="1" sz="6400">
                <a:solidFill>
                  <a:srgbClr val="000000"/>
                </a:solidFill>
              </a:rPr>
              <a:t>that is,</a:t>
            </a:r>
            <a:r>
              <a:rPr b="0" baseline="0" sz="6400">
                <a:solidFill>
                  <a:srgbClr val="000000"/>
                </a:solidFill>
              </a:rPr>
              <a:t> </a:t>
            </a:r>
            <a:r>
              <a:rPr baseline="0" sz="6400">
                <a:solidFill>
                  <a:srgbClr val="0070C0"/>
                </a:solidFill>
              </a:rPr>
              <a:t>the law of commandments in ordinances</a:t>
            </a:r>
            <a:r>
              <a:rPr b="0" baseline="0" sz="6400">
                <a:solidFill>
                  <a:srgbClr val="000000"/>
                </a:solidFill>
              </a:rPr>
              <a:t>, so as to create in </a:t>
            </a:r>
            <a:r>
              <a:rPr baseline="0" sz="6400">
                <a:solidFill>
                  <a:srgbClr val="00B0F0"/>
                </a:solidFill>
              </a:rPr>
              <a:t>Himself</a:t>
            </a:r>
            <a:r>
              <a:rPr b="0" baseline="0" sz="6400">
                <a:solidFill>
                  <a:srgbClr val="000000"/>
                </a:solidFill>
              </a:rPr>
              <a:t> </a:t>
            </a:r>
            <a:r>
              <a:rPr baseline="0" sz="6400">
                <a:solidFill>
                  <a:srgbClr val="00B050"/>
                </a:solidFill>
              </a:rPr>
              <a:t>one new </a:t>
            </a:r>
            <a:r>
              <a:rPr b="0" baseline="0" sz="6400">
                <a:solidFill>
                  <a:srgbClr val="000000"/>
                </a:solidFill>
              </a:rPr>
              <a:t>man </a:t>
            </a:r>
            <a:r>
              <a:rPr b="0" baseline="0" i="1" sz="6400">
                <a:solidFill>
                  <a:srgbClr val="000000"/>
                </a:solidFill>
              </a:rPr>
              <a:t>from</a:t>
            </a:r>
            <a:r>
              <a:rPr b="0" baseline="0" sz="6400">
                <a:solidFill>
                  <a:srgbClr val="000000"/>
                </a:solidFill>
              </a:rPr>
              <a:t> the </a:t>
            </a:r>
            <a:r>
              <a:rPr baseline="0" sz="6400">
                <a:solidFill>
                  <a:srgbClr val="00B050"/>
                </a:solidFill>
              </a:rPr>
              <a:t>two</a:t>
            </a:r>
            <a:r>
              <a:rPr b="0" baseline="0" sz="6400">
                <a:solidFill>
                  <a:srgbClr val="000000"/>
                </a:solidFill>
              </a:rPr>
              <a:t>, </a:t>
            </a:r>
            <a:r>
              <a:rPr b="0" baseline="0" i="1" sz="6400">
                <a:solidFill>
                  <a:srgbClr val="000000"/>
                </a:solidFill>
              </a:rPr>
              <a:t>thus</a:t>
            </a:r>
            <a:r>
              <a:rPr b="0" baseline="0" sz="6400">
                <a:solidFill>
                  <a:srgbClr val="000000"/>
                </a:solidFill>
              </a:rPr>
              <a:t> </a:t>
            </a:r>
            <a:r>
              <a:rPr baseline="0" sz="6400">
                <a:solidFill>
                  <a:srgbClr val="07DB94"/>
                </a:solidFill>
              </a:rPr>
              <a:t>making</a:t>
            </a:r>
            <a:r>
              <a:rPr b="0" baseline="0" sz="6400">
                <a:solidFill>
                  <a:srgbClr val="000000"/>
                </a:solidFill>
              </a:rPr>
              <a:t> </a:t>
            </a:r>
            <a:r>
              <a:rPr baseline="0" sz="6400">
                <a:solidFill>
                  <a:srgbClr val="00B0F0"/>
                </a:solidFill>
              </a:rPr>
              <a:t>peace</a:t>
            </a:r>
            <a:r>
              <a:rPr b="0" baseline="0" sz="6400">
                <a:solidFill>
                  <a:srgbClr val="000000"/>
                </a:solidFill>
              </a:rPr>
              <a:t>, </a:t>
            </a:r>
            <a:r>
              <a:rPr sz="6400"/>
              <a:t>16</a:t>
            </a:r>
            <a:r>
              <a:rPr sz="6400">
                <a:solidFill>
                  <a:srgbClr val="000000"/>
                </a:solidFill>
              </a:rPr>
              <a:t> </a:t>
            </a:r>
            <a:r>
              <a:rPr b="0" baseline="0" sz="6400">
                <a:solidFill>
                  <a:srgbClr val="000000"/>
                </a:solidFill>
              </a:rPr>
              <a:t>and that He might </a:t>
            </a:r>
            <a:r>
              <a:rPr baseline="0" sz="6400">
                <a:solidFill>
                  <a:srgbClr val="07DB94"/>
                </a:solidFill>
              </a:rPr>
              <a:t>reconcile</a:t>
            </a:r>
            <a:r>
              <a:rPr b="0" baseline="0" sz="6400">
                <a:solidFill>
                  <a:srgbClr val="000000"/>
                </a:solidFill>
              </a:rPr>
              <a:t> </a:t>
            </a:r>
            <a:r>
              <a:rPr baseline="0" sz="6400">
                <a:solidFill>
                  <a:srgbClr val="0070C0"/>
                </a:solidFill>
              </a:rPr>
              <a:t>them</a:t>
            </a:r>
            <a:r>
              <a:rPr b="0" baseline="0" sz="6400">
                <a:solidFill>
                  <a:srgbClr val="000000"/>
                </a:solidFill>
              </a:rPr>
              <a:t> </a:t>
            </a:r>
            <a:r>
              <a:rPr baseline="0" sz="6400">
                <a:solidFill>
                  <a:srgbClr val="00B050"/>
                </a:solidFill>
              </a:rPr>
              <a:t>both</a:t>
            </a:r>
            <a:r>
              <a:rPr b="0" baseline="0" sz="6400">
                <a:solidFill>
                  <a:srgbClr val="000000"/>
                </a:solidFill>
              </a:rPr>
              <a:t> </a:t>
            </a:r>
            <a:r>
              <a:rPr baseline="0" sz="6400">
                <a:solidFill>
                  <a:srgbClr val="07DB94"/>
                </a:solidFill>
              </a:rPr>
              <a:t>to</a:t>
            </a:r>
            <a:r>
              <a:rPr b="0" baseline="0" sz="6400">
                <a:solidFill>
                  <a:srgbClr val="000000"/>
                </a:solidFill>
              </a:rPr>
              <a:t> </a:t>
            </a:r>
            <a:r>
              <a:rPr baseline="0" sz="6400">
                <a:solidFill>
                  <a:srgbClr val="00B0F0"/>
                </a:solidFill>
              </a:rPr>
              <a:t>God</a:t>
            </a:r>
            <a:r>
              <a:rPr b="0" baseline="0" sz="6400">
                <a:solidFill>
                  <a:srgbClr val="000000"/>
                </a:solidFill>
              </a:rPr>
              <a:t> in </a:t>
            </a:r>
            <a:r>
              <a:rPr baseline="0" sz="6400">
                <a:solidFill>
                  <a:srgbClr val="00B050"/>
                </a:solidFill>
              </a:rPr>
              <a:t>one</a:t>
            </a:r>
            <a:r>
              <a:rPr b="0" baseline="0" sz="6400">
                <a:solidFill>
                  <a:srgbClr val="000000"/>
                </a:solidFill>
              </a:rPr>
              <a:t> </a:t>
            </a:r>
            <a:r>
              <a:rPr baseline="0" sz="6400">
                <a:solidFill>
                  <a:srgbClr val="0070C0"/>
                </a:solidFill>
              </a:rPr>
              <a:t>body</a:t>
            </a:r>
            <a:r>
              <a:rPr b="0" baseline="0" sz="6400">
                <a:solidFill>
                  <a:srgbClr val="000000"/>
                </a:solidFill>
              </a:rPr>
              <a:t> </a:t>
            </a:r>
            <a:r>
              <a:rPr baseline="0" sz="6400">
                <a:solidFill>
                  <a:srgbClr val="00B050"/>
                </a:solidFill>
              </a:rPr>
              <a:t>through</a:t>
            </a:r>
            <a:r>
              <a:rPr b="0" baseline="0" sz="6400">
                <a:solidFill>
                  <a:srgbClr val="000000"/>
                </a:solidFill>
              </a:rPr>
              <a:t> </a:t>
            </a:r>
            <a:r>
              <a:rPr baseline="0" sz="6400">
                <a:solidFill>
                  <a:srgbClr val="000000"/>
                </a:solidFill>
              </a:rPr>
              <a:t>the</a:t>
            </a:r>
            <a:r>
              <a:rPr b="0" baseline="0" sz="6400">
                <a:solidFill>
                  <a:srgbClr val="000000"/>
                </a:solidFill>
              </a:rPr>
              <a:t> </a:t>
            </a:r>
            <a:r>
              <a:rPr baseline="0" sz="6400">
                <a:solidFill>
                  <a:srgbClr val="000000"/>
                </a:solidFill>
              </a:rPr>
              <a:t>cross </a:t>
            </a:r>
            <a:r>
              <a:rPr b="0" baseline="0" sz="6400">
                <a:solidFill>
                  <a:srgbClr val="000000"/>
                </a:solidFill>
              </a:rPr>
              <a:t>(</a:t>
            </a:r>
            <a:r>
              <a:rPr baseline="0" sz="6400"/>
              <a:t>Isaiah 53:5</a:t>
            </a:r>
            <a:r>
              <a:rPr b="0" baseline="0" sz="6400">
                <a:solidFill>
                  <a:srgbClr val="000000"/>
                </a:solidFill>
              </a:rPr>
              <a:t>), thereby putting to death the </a:t>
            </a:r>
            <a:r>
              <a:rPr baseline="0" sz="6400">
                <a:solidFill>
                  <a:srgbClr val="C00000"/>
                </a:solidFill>
              </a:rPr>
              <a:t>enmity</a:t>
            </a:r>
            <a:r>
              <a:rPr b="0" baseline="0" sz="6400">
                <a:solidFill>
                  <a:srgbClr val="000000"/>
                </a:solidFill>
              </a:rPr>
              <a:t>. </a:t>
            </a:r>
            <a:r>
              <a:rPr sz="6400"/>
              <a:t>17</a:t>
            </a:r>
            <a:r>
              <a:rPr sz="6400">
                <a:solidFill>
                  <a:srgbClr val="000000"/>
                </a:solidFill>
              </a:rPr>
              <a:t> </a:t>
            </a:r>
            <a:r>
              <a:rPr b="0" baseline="0" sz="6400">
                <a:solidFill>
                  <a:srgbClr val="000000"/>
                </a:solidFill>
              </a:rPr>
              <a:t>And </a:t>
            </a:r>
            <a:r>
              <a:rPr baseline="0" sz="6400">
                <a:solidFill>
                  <a:srgbClr val="00B0F0"/>
                </a:solidFill>
              </a:rPr>
              <a:t>He</a:t>
            </a:r>
            <a:r>
              <a:rPr b="0" baseline="0" sz="6400">
                <a:solidFill>
                  <a:srgbClr val="000000"/>
                </a:solidFill>
              </a:rPr>
              <a:t> </a:t>
            </a:r>
            <a:r>
              <a:rPr baseline="0" sz="6400">
                <a:solidFill>
                  <a:srgbClr val="00B050"/>
                </a:solidFill>
              </a:rPr>
              <a:t>came</a:t>
            </a:r>
            <a:r>
              <a:rPr b="0" baseline="0" sz="6400">
                <a:solidFill>
                  <a:srgbClr val="000000"/>
                </a:solidFill>
              </a:rPr>
              <a:t> and </a:t>
            </a:r>
            <a:r>
              <a:rPr baseline="0" sz="6400">
                <a:solidFill>
                  <a:srgbClr val="07DB94"/>
                </a:solidFill>
              </a:rPr>
              <a:t>preached</a:t>
            </a:r>
            <a:r>
              <a:rPr b="0" baseline="0" sz="6400">
                <a:solidFill>
                  <a:srgbClr val="000000"/>
                </a:solidFill>
              </a:rPr>
              <a:t> </a:t>
            </a:r>
            <a:r>
              <a:rPr baseline="0" sz="6400">
                <a:solidFill>
                  <a:srgbClr val="00B0F0"/>
                </a:solidFill>
              </a:rPr>
              <a:t>peace</a:t>
            </a:r>
            <a:r>
              <a:rPr b="0" baseline="0" sz="6400">
                <a:solidFill>
                  <a:srgbClr val="000000"/>
                </a:solidFill>
              </a:rPr>
              <a:t> </a:t>
            </a:r>
            <a:r>
              <a:rPr baseline="0" sz="6400">
                <a:solidFill>
                  <a:srgbClr val="07DB94"/>
                </a:solidFill>
              </a:rPr>
              <a:t>to</a:t>
            </a:r>
            <a:r>
              <a:rPr b="0" baseline="0" sz="6400">
                <a:solidFill>
                  <a:srgbClr val="000000"/>
                </a:solidFill>
              </a:rPr>
              <a:t> </a:t>
            </a:r>
            <a:r>
              <a:rPr baseline="0" sz="6400">
                <a:solidFill>
                  <a:srgbClr val="0070C0"/>
                </a:solidFill>
              </a:rPr>
              <a:t>you</a:t>
            </a:r>
            <a:r>
              <a:rPr b="0" baseline="0" sz="6400">
                <a:solidFill>
                  <a:srgbClr val="000000"/>
                </a:solidFill>
              </a:rPr>
              <a:t> who were </a:t>
            </a:r>
            <a:r>
              <a:rPr baseline="0" sz="6400">
                <a:solidFill>
                  <a:srgbClr val="00B050"/>
                </a:solidFill>
              </a:rPr>
              <a:t>afar</a:t>
            </a:r>
            <a:r>
              <a:rPr b="0" baseline="0" sz="6400">
                <a:solidFill>
                  <a:srgbClr val="000000"/>
                </a:solidFill>
              </a:rPr>
              <a:t> </a:t>
            </a:r>
            <a:r>
              <a:rPr baseline="0" sz="6400">
                <a:solidFill>
                  <a:srgbClr val="00B050"/>
                </a:solidFill>
              </a:rPr>
              <a:t>off</a:t>
            </a:r>
            <a:r>
              <a:rPr b="0" baseline="0" sz="6400">
                <a:solidFill>
                  <a:srgbClr val="000000"/>
                </a:solidFill>
              </a:rPr>
              <a:t> and to </a:t>
            </a:r>
            <a:r>
              <a:rPr baseline="0" sz="6400">
                <a:solidFill>
                  <a:srgbClr val="0070C0"/>
                </a:solidFill>
              </a:rPr>
              <a:t>those</a:t>
            </a:r>
            <a:r>
              <a:rPr b="0" baseline="0" sz="6400">
                <a:solidFill>
                  <a:srgbClr val="000000"/>
                </a:solidFill>
              </a:rPr>
              <a:t> who were </a:t>
            </a:r>
            <a:r>
              <a:rPr baseline="0" sz="6400">
                <a:solidFill>
                  <a:srgbClr val="00B050"/>
                </a:solidFill>
              </a:rPr>
              <a:t>near</a:t>
            </a:r>
            <a:r>
              <a:rPr b="0" baseline="0" sz="6400">
                <a:solidFill>
                  <a:srgbClr val="000000"/>
                </a:solidFill>
              </a:rPr>
              <a:t>. </a:t>
            </a:r>
            <a:r>
              <a:rPr sz="6400"/>
              <a:t>18</a:t>
            </a:r>
            <a:r>
              <a:rPr sz="6400">
                <a:solidFill>
                  <a:srgbClr val="000000"/>
                </a:solidFill>
              </a:rPr>
              <a:t> </a:t>
            </a:r>
            <a:r>
              <a:rPr b="0" baseline="0" sz="6400">
                <a:solidFill>
                  <a:srgbClr val="000000"/>
                </a:solidFill>
              </a:rPr>
              <a:t>For </a:t>
            </a:r>
            <a:r>
              <a:rPr baseline="0" sz="6400">
                <a:solidFill>
                  <a:srgbClr val="00B050"/>
                </a:solidFill>
              </a:rPr>
              <a:t>through</a:t>
            </a:r>
            <a:r>
              <a:rPr b="0" baseline="0" sz="6400">
                <a:solidFill>
                  <a:srgbClr val="000000"/>
                </a:solidFill>
              </a:rPr>
              <a:t> </a:t>
            </a:r>
            <a:r>
              <a:rPr baseline="0" sz="6400">
                <a:solidFill>
                  <a:srgbClr val="00B0F0"/>
                </a:solidFill>
              </a:rPr>
              <a:t>Him</a:t>
            </a:r>
            <a:r>
              <a:rPr b="0" baseline="0" sz="6400">
                <a:solidFill>
                  <a:srgbClr val="000000"/>
                </a:solidFill>
              </a:rPr>
              <a:t> </a:t>
            </a:r>
            <a:r>
              <a:rPr baseline="0" sz="6400">
                <a:solidFill>
                  <a:srgbClr val="0070C0"/>
                </a:solidFill>
              </a:rPr>
              <a:t>we</a:t>
            </a:r>
            <a:r>
              <a:rPr b="0" baseline="0" sz="6400">
                <a:solidFill>
                  <a:srgbClr val="000000"/>
                </a:solidFill>
              </a:rPr>
              <a:t> </a:t>
            </a:r>
            <a:r>
              <a:rPr baseline="0" sz="6400">
                <a:solidFill>
                  <a:srgbClr val="00B050"/>
                </a:solidFill>
              </a:rPr>
              <a:t>both</a:t>
            </a:r>
            <a:r>
              <a:rPr b="0" baseline="0" sz="6400">
                <a:solidFill>
                  <a:srgbClr val="000000"/>
                </a:solidFill>
              </a:rPr>
              <a:t> </a:t>
            </a:r>
            <a:r>
              <a:rPr baseline="0" sz="6400">
                <a:solidFill>
                  <a:srgbClr val="00B050"/>
                </a:solidFill>
              </a:rPr>
              <a:t>have access by one</a:t>
            </a:r>
            <a:r>
              <a:rPr b="0" baseline="0" sz="6400">
                <a:solidFill>
                  <a:srgbClr val="000000"/>
                </a:solidFill>
              </a:rPr>
              <a:t> </a:t>
            </a:r>
            <a:r>
              <a:rPr baseline="0" sz="6400">
                <a:solidFill>
                  <a:srgbClr val="00B0F0"/>
                </a:solidFill>
              </a:rPr>
              <a:t>Spirit to the Father</a:t>
            </a:r>
            <a:r>
              <a:rPr b="0" baseline="0" sz="6400">
                <a:solidFill>
                  <a:srgbClr val="000000"/>
                </a:solidFill>
              </a:rPr>
              <a:t>.</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itle 1"/>
          <p:cNvSpPr txBox="1"/>
          <p:nvPr>
            <p:ph type="title"/>
          </p:nvPr>
        </p:nvSpPr>
        <p:spPr>
          <a:xfrm>
            <a:off x="3505200" y="1"/>
            <a:ext cx="17373600" cy="2286000"/>
          </a:xfrm>
          <a:prstGeom prst="rect">
            <a:avLst/>
          </a:prstGeom>
        </p:spPr>
        <p:txBody>
          <a:bodyPr/>
          <a:lstStyle/>
          <a:p>
            <a:pPr>
              <a:defRPr b="1" sz="8000">
                <a:solidFill>
                  <a:srgbClr val="00B0F0"/>
                </a:solidFill>
              </a:defRPr>
            </a:pPr>
            <a:r>
              <a:t>Jesus’ </a:t>
            </a:r>
            <a:r>
              <a:rPr>
                <a:solidFill>
                  <a:srgbClr val="0070C0"/>
                </a:solidFill>
              </a:rPr>
              <a:t>Purpose </a:t>
            </a:r>
            <a:r>
              <a:rPr>
                <a:solidFill>
                  <a:srgbClr val="07DB94"/>
                </a:solidFill>
              </a:rPr>
              <a:t>Is To Reconcile </a:t>
            </a:r>
            <a:r>
              <a:rPr>
                <a:solidFill>
                  <a:srgbClr val="0070C0"/>
                </a:solidFill>
              </a:rPr>
              <a:t>Us </a:t>
            </a:r>
            <a:r>
              <a:rPr>
                <a:solidFill>
                  <a:srgbClr val="07DB94"/>
                </a:solidFill>
              </a:rPr>
              <a:t>to</a:t>
            </a:r>
            <a:r>
              <a:rPr>
                <a:solidFill>
                  <a:srgbClr val="0070C0"/>
                </a:solidFill>
              </a:rPr>
              <a:t> </a:t>
            </a:r>
            <a:r>
              <a:t>God</a:t>
            </a:r>
          </a:p>
        </p:txBody>
      </p:sp>
      <p:sp>
        <p:nvSpPr>
          <p:cNvPr id="222" name="Content Placeholder 2"/>
          <p:cNvSpPr txBox="1"/>
          <p:nvPr>
            <p:ph type="body" idx="1"/>
          </p:nvPr>
        </p:nvSpPr>
        <p:spPr>
          <a:xfrm>
            <a:off x="3505200" y="1981199"/>
            <a:ext cx="17373600" cy="11734800"/>
          </a:xfrm>
          <a:prstGeom prst="rect">
            <a:avLst/>
          </a:prstGeom>
        </p:spPr>
        <p:txBody>
          <a:bodyPr/>
          <a:lstStyle/>
          <a:p>
            <a:pPr>
              <a:spcBef>
                <a:spcPts val="1700"/>
              </a:spcBef>
              <a:buSzTx/>
              <a:buNone/>
              <a:defRPr b="1" sz="7200">
                <a:solidFill>
                  <a:srgbClr val="0070C0"/>
                </a:solidFill>
              </a:defRPr>
            </a:pPr>
            <a:r>
              <a:t>Our</a:t>
            </a:r>
            <a:r>
              <a:rPr>
                <a:solidFill>
                  <a:srgbClr val="FF0000"/>
                </a:solidFill>
              </a:rPr>
              <a:t> </a:t>
            </a:r>
            <a:r>
              <a:t>condition</a:t>
            </a:r>
            <a:r>
              <a:rPr>
                <a:solidFill>
                  <a:srgbClr val="FF0000"/>
                </a:solidFill>
              </a:rPr>
              <a:t> </a:t>
            </a:r>
            <a:r>
              <a:rPr>
                <a:solidFill>
                  <a:srgbClr val="000000"/>
                </a:solidFill>
              </a:rPr>
              <a:t>without</a:t>
            </a:r>
            <a:r>
              <a:rPr>
                <a:solidFill>
                  <a:srgbClr val="FF0000"/>
                </a:solidFill>
              </a:rPr>
              <a:t> </a:t>
            </a:r>
            <a:r>
              <a:rPr>
                <a:solidFill>
                  <a:srgbClr val="00B0F0"/>
                </a:solidFill>
              </a:rPr>
              <a:t>peace</a:t>
            </a:r>
            <a:r>
              <a:rPr>
                <a:solidFill>
                  <a:srgbClr val="FF0000"/>
                </a:solidFill>
              </a:rPr>
              <a:t> </a:t>
            </a:r>
            <a:r>
              <a:rPr>
                <a:solidFill>
                  <a:srgbClr val="00B0F0"/>
                </a:solidFill>
              </a:rPr>
              <a:t>with</a:t>
            </a:r>
            <a:r>
              <a:rPr>
                <a:solidFill>
                  <a:srgbClr val="FF0000"/>
                </a:solidFill>
              </a:rPr>
              <a:t> </a:t>
            </a:r>
            <a:r>
              <a:rPr>
                <a:solidFill>
                  <a:srgbClr val="00B0F0"/>
                </a:solidFill>
              </a:rPr>
              <a:t>God</a:t>
            </a:r>
            <a:r>
              <a:rPr>
                <a:solidFill>
                  <a:srgbClr val="FF0000"/>
                </a:solidFill>
              </a:rPr>
              <a:t> </a:t>
            </a:r>
            <a:r>
              <a:rPr sz="6400">
                <a:solidFill>
                  <a:srgbClr val="FF0000"/>
                </a:solidFill>
              </a:rPr>
              <a:t>Ephesians 2:1-3,12-13</a:t>
            </a:r>
            <a:endParaRPr sz="6400">
              <a:solidFill>
                <a:srgbClr val="FF0000"/>
              </a:solidFill>
            </a:endParaRPr>
          </a:p>
          <a:p>
            <a:pPr>
              <a:spcBef>
                <a:spcPts val="1700"/>
              </a:spcBef>
              <a:buSzTx/>
              <a:buNone/>
              <a:defRPr b="1" sz="7200">
                <a:solidFill>
                  <a:srgbClr val="00B0F0"/>
                </a:solidFill>
              </a:defRPr>
            </a:pPr>
            <a:r>
              <a:t>Christ</a:t>
            </a:r>
            <a:r>
              <a:rPr>
                <a:solidFill>
                  <a:srgbClr val="FF0000"/>
                </a:solidFill>
              </a:rPr>
              <a:t> </a:t>
            </a:r>
            <a:r>
              <a:rPr>
                <a:solidFill>
                  <a:srgbClr val="07DB94"/>
                </a:solidFill>
              </a:rPr>
              <a:t>to bring </a:t>
            </a:r>
            <a:r>
              <a:t>peace</a:t>
            </a:r>
            <a:r>
              <a:rPr>
                <a:solidFill>
                  <a:srgbClr val="FF0000"/>
                </a:solidFill>
              </a:rPr>
              <a:t> </a:t>
            </a:r>
            <a:r>
              <a:rPr sz="6400">
                <a:solidFill>
                  <a:srgbClr val="FF0000"/>
                </a:solidFill>
              </a:rPr>
              <a:t>Isaiah 9:6-7; 11:1-11 </a:t>
            </a:r>
            <a:endParaRPr sz="6400">
              <a:solidFill>
                <a:srgbClr val="FF0000"/>
              </a:solidFill>
            </a:endParaRPr>
          </a:p>
          <a:p>
            <a:pPr>
              <a:spcBef>
                <a:spcPts val="1700"/>
              </a:spcBef>
              <a:buSzTx/>
              <a:buNone/>
              <a:defRPr b="1" sz="7200">
                <a:solidFill>
                  <a:srgbClr val="00B0F0"/>
                </a:solidFill>
              </a:defRPr>
            </a:pPr>
            <a:r>
              <a:t>Peace </a:t>
            </a:r>
            <a:r>
              <a:rPr>
                <a:solidFill>
                  <a:srgbClr val="07DB94"/>
                </a:solidFill>
              </a:rPr>
              <a:t>by preaching</a:t>
            </a:r>
            <a:r>
              <a:rPr>
                <a:solidFill>
                  <a:srgbClr val="00B050"/>
                </a:solidFill>
              </a:rPr>
              <a:t> </a:t>
            </a:r>
            <a:r>
              <a:rPr b="0">
                <a:solidFill>
                  <a:srgbClr val="000000"/>
                </a:solidFill>
              </a:rPr>
              <a:t>a</a:t>
            </a:r>
            <a:r>
              <a:rPr>
                <a:solidFill>
                  <a:srgbClr val="00B050"/>
                </a:solidFill>
              </a:rPr>
              <a:t> </a:t>
            </a:r>
            <a:r>
              <a:rPr>
                <a:solidFill>
                  <a:srgbClr val="0070C0"/>
                </a:solidFill>
              </a:rPr>
              <a:t>message</a:t>
            </a:r>
            <a:r>
              <a:rPr>
                <a:solidFill>
                  <a:srgbClr val="00B050"/>
                </a:solidFill>
              </a:rPr>
              <a:t> </a:t>
            </a:r>
            <a:r>
              <a:t>of peace </a:t>
            </a:r>
            <a:r>
              <a:rPr sz="6400">
                <a:solidFill>
                  <a:srgbClr val="FF0000"/>
                </a:solidFill>
              </a:rPr>
              <a:t>Ephesians 4:14-18</a:t>
            </a:r>
            <a:endParaRPr>
              <a:solidFill>
                <a:srgbClr val="FF0000"/>
              </a:solidFill>
            </a:endParaRPr>
          </a:p>
          <a:p>
            <a:pPr>
              <a:spcBef>
                <a:spcPts val="1700"/>
              </a:spcBef>
              <a:buSzTx/>
              <a:buNone/>
              <a:defRPr b="1" sz="7200">
                <a:solidFill>
                  <a:srgbClr val="FF0000"/>
                </a:solidFill>
              </a:defRPr>
            </a:pPr>
            <a:r>
              <a:t>Matthew 5:7-10 </a:t>
            </a:r>
            <a:r>
              <a:rPr>
                <a:solidFill>
                  <a:srgbClr val="00B0F0"/>
                </a:solidFill>
              </a:rPr>
              <a:t>merciful</a:t>
            </a:r>
            <a:r>
              <a:rPr b="0">
                <a:solidFill>
                  <a:srgbClr val="000000"/>
                </a:solidFill>
              </a:rPr>
              <a:t>,</a:t>
            </a:r>
            <a:r>
              <a:rPr>
                <a:solidFill>
                  <a:srgbClr val="00B0F0"/>
                </a:solidFill>
              </a:rPr>
              <a:t> pure in heart</a:t>
            </a:r>
            <a:r>
              <a:rPr b="0">
                <a:solidFill>
                  <a:srgbClr val="000000"/>
                </a:solidFill>
              </a:rPr>
              <a:t>,</a:t>
            </a:r>
            <a:r>
              <a:rPr>
                <a:solidFill>
                  <a:srgbClr val="00B0F0"/>
                </a:solidFill>
              </a:rPr>
              <a:t> peacemaker</a:t>
            </a:r>
            <a:r>
              <a:rPr b="0">
                <a:solidFill>
                  <a:srgbClr val="000000"/>
                </a:solidFill>
              </a:rPr>
              <a:t>,</a:t>
            </a:r>
            <a:r>
              <a:rPr>
                <a:solidFill>
                  <a:srgbClr val="00B0F0"/>
                </a:solidFill>
              </a:rPr>
              <a:t> </a:t>
            </a:r>
            <a:r>
              <a:rPr>
                <a:solidFill>
                  <a:srgbClr val="C00000"/>
                </a:solidFill>
              </a:rPr>
              <a:t>persecuted</a:t>
            </a:r>
            <a:endParaRPr>
              <a:solidFill>
                <a:srgbClr val="C00000"/>
              </a:solidFill>
            </a:endParaRPr>
          </a:p>
          <a:p>
            <a:pPr>
              <a:spcBef>
                <a:spcPts val="1700"/>
              </a:spcBef>
              <a:buSzTx/>
              <a:buNone/>
              <a:defRPr b="1" sz="7200">
                <a:solidFill>
                  <a:srgbClr val="FF0000"/>
                </a:solidFill>
              </a:defRPr>
            </a:pPr>
            <a:r>
              <a:t> </a:t>
            </a:r>
            <a:r>
              <a:rPr>
                <a:solidFill>
                  <a:srgbClr val="00B050"/>
                </a:solidFill>
              </a:rPr>
              <a:t>All </a:t>
            </a:r>
            <a:r>
              <a:rPr>
                <a:solidFill>
                  <a:srgbClr val="00B0F0"/>
                </a:solidFill>
              </a:rPr>
              <a:t>the beatitudes </a:t>
            </a:r>
            <a:r>
              <a:rPr>
                <a:solidFill>
                  <a:srgbClr val="07DB94"/>
                </a:solidFill>
              </a:rPr>
              <a:t>applied</a:t>
            </a:r>
            <a:r>
              <a:rPr>
                <a:solidFill>
                  <a:srgbClr val="00B0F0"/>
                </a:solidFill>
              </a:rPr>
              <a:t> </a:t>
            </a:r>
            <a:r>
              <a:rPr>
                <a:solidFill>
                  <a:srgbClr val="07DB94"/>
                </a:solidFill>
              </a:rPr>
              <a:t>to</a:t>
            </a:r>
            <a:r>
              <a:rPr>
                <a:solidFill>
                  <a:srgbClr val="00B0F0"/>
                </a:solidFill>
              </a:rPr>
              <a:t> Jesus </a:t>
            </a:r>
            <a:r>
              <a:rPr>
                <a:solidFill>
                  <a:srgbClr val="00B050"/>
                </a:solidFill>
              </a:rPr>
              <a:t>first</a:t>
            </a:r>
            <a:endParaRPr>
              <a:solidFill>
                <a:srgbClr val="00B050"/>
              </a:solidFill>
            </a:endParaRPr>
          </a:p>
          <a:p>
            <a:pPr>
              <a:spcBef>
                <a:spcPts val="1700"/>
              </a:spcBef>
              <a:buSzTx/>
              <a:buNone/>
              <a:defRPr b="1" sz="7200">
                <a:solidFill>
                  <a:srgbClr val="0070C0"/>
                </a:solidFill>
              </a:defRPr>
            </a:pPr>
            <a:r>
              <a:t>We</a:t>
            </a:r>
            <a:r>
              <a:rPr>
                <a:solidFill>
                  <a:srgbClr val="00B050"/>
                </a:solidFill>
              </a:rPr>
              <a:t> must </a:t>
            </a:r>
            <a:r>
              <a:rPr>
                <a:solidFill>
                  <a:srgbClr val="07DB94"/>
                </a:solidFill>
              </a:rPr>
              <a:t>follow</a:t>
            </a:r>
            <a:r>
              <a:rPr>
                <a:solidFill>
                  <a:srgbClr val="00B050"/>
                </a:solidFill>
              </a:rPr>
              <a:t> in </a:t>
            </a:r>
            <a:r>
              <a:rPr>
                <a:solidFill>
                  <a:srgbClr val="00B0F0"/>
                </a:solidFill>
              </a:rPr>
              <a:t>His</a:t>
            </a:r>
            <a:r>
              <a:rPr>
                <a:solidFill>
                  <a:srgbClr val="00B050"/>
                </a:solidFill>
              </a:rPr>
              <a:t> </a:t>
            </a:r>
            <a:r>
              <a:t>steps</a:t>
            </a:r>
            <a:r>
              <a:rPr>
                <a:solidFill>
                  <a:srgbClr val="00B050"/>
                </a:solidFill>
              </a:rPr>
              <a:t> </a:t>
            </a:r>
            <a:r>
              <a:rPr sz="6400">
                <a:solidFill>
                  <a:srgbClr val="FF0000"/>
                </a:solidFill>
              </a:rPr>
              <a:t>1 Peter 2:21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222">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2">
                                            <p:txEl>
                                              <p:pRg st="3" end="3"/>
                                            </p:txEl>
                                          </p:spTgt>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1" fill="hold">
                                  <p:stCondLst>
                                    <p:cond delay="0"/>
                                  </p:stCondLst>
                                  <p:iterate type="el" backwards="0">
                                    <p:tmAbs val="0"/>
                                  </p:iterate>
                                  <p:childTnLst>
                                    <p:set>
                                      <p:cBhvr>
                                        <p:cTn id="23" fill="hold"/>
                                        <p:tgtEl>
                                          <p:spTgt spid="222">
                                            <p:txEl>
                                              <p:pRg st="4" end="4"/>
                                            </p:txEl>
                                          </p:spTgt>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1" fill="hold">
                                  <p:stCondLst>
                                    <p:cond delay="0"/>
                                  </p:stCondLst>
                                  <p:iterate type="el" backwards="0">
                                    <p:tmAbs val="0"/>
                                  </p:iterate>
                                  <p:childTnLst>
                                    <p:set>
                                      <p:cBhvr>
                                        <p:cTn id="26" fill="hold"/>
                                        <p:tgtEl>
                                          <p:spTgt spid="222">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2"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Title 1"/>
          <p:cNvSpPr txBox="1"/>
          <p:nvPr>
            <p:ph type="title"/>
          </p:nvPr>
        </p:nvSpPr>
        <p:spPr>
          <a:xfrm>
            <a:off x="3505200" y="1"/>
            <a:ext cx="17373600" cy="1828800"/>
          </a:xfrm>
          <a:prstGeom prst="rect">
            <a:avLst/>
          </a:prstGeom>
        </p:spPr>
        <p:txBody>
          <a:bodyPr/>
          <a:lstStyle/>
          <a:p>
            <a:pPr>
              <a:defRPr b="1" sz="8000">
                <a:solidFill>
                  <a:srgbClr val="00B050"/>
                </a:solidFill>
              </a:defRPr>
            </a:pPr>
            <a:r>
              <a:t>Life In </a:t>
            </a:r>
            <a:r>
              <a:rPr>
                <a:solidFill>
                  <a:srgbClr val="00B0F0"/>
                </a:solidFill>
              </a:rPr>
              <a:t>Christ </a:t>
            </a:r>
            <a:r>
              <a:rPr>
                <a:solidFill>
                  <a:srgbClr val="07DB94"/>
                </a:solidFill>
              </a:rPr>
              <a:t>Is</a:t>
            </a:r>
            <a:r>
              <a:rPr>
                <a:solidFill>
                  <a:srgbClr val="00B0F0"/>
                </a:solidFill>
              </a:rPr>
              <a:t> </a:t>
            </a:r>
            <a:r>
              <a:t>a</a:t>
            </a:r>
            <a:r>
              <a:rPr>
                <a:solidFill>
                  <a:srgbClr val="00B0F0"/>
                </a:solidFill>
              </a:rPr>
              <a:t> </a:t>
            </a:r>
            <a:r>
              <a:t>Life</a:t>
            </a:r>
            <a:r>
              <a:rPr>
                <a:solidFill>
                  <a:srgbClr val="00B0F0"/>
                </a:solidFill>
              </a:rPr>
              <a:t> Of Peace</a:t>
            </a:r>
          </a:p>
        </p:txBody>
      </p:sp>
      <p:sp>
        <p:nvSpPr>
          <p:cNvPr id="225" name="Content Placeholder 2"/>
          <p:cNvSpPr txBox="1"/>
          <p:nvPr>
            <p:ph type="body" idx="1"/>
          </p:nvPr>
        </p:nvSpPr>
        <p:spPr>
          <a:xfrm>
            <a:off x="3505200" y="1828799"/>
            <a:ext cx="17373600" cy="12192000"/>
          </a:xfrm>
          <a:prstGeom prst="rect">
            <a:avLst/>
          </a:prstGeom>
        </p:spPr>
        <p:txBody>
          <a:bodyPr/>
          <a:lstStyle/>
          <a:p>
            <a:pPr marL="665226" indent="-665226" defTabSz="1773936">
              <a:lnSpc>
                <a:spcPct val="90000"/>
              </a:lnSpc>
              <a:spcBef>
                <a:spcPts val="0"/>
              </a:spcBef>
              <a:buSzTx/>
              <a:buNone/>
              <a:defRPr b="1" sz="6984">
                <a:solidFill>
                  <a:srgbClr val="07DB94"/>
                </a:solidFill>
              </a:defRPr>
            </a:pPr>
            <a:r>
              <a:t>Please </a:t>
            </a:r>
            <a:r>
              <a:rPr>
                <a:solidFill>
                  <a:srgbClr val="00B0F0"/>
                </a:solidFill>
              </a:rPr>
              <a:t>the LORD </a:t>
            </a:r>
            <a:r>
              <a:rPr sz="6208">
                <a:solidFill>
                  <a:srgbClr val="FF0000"/>
                </a:solidFill>
              </a:rPr>
              <a:t>Proverbs 16:7 </a:t>
            </a:r>
            <a:endParaRPr sz="6208">
              <a:solidFill>
                <a:srgbClr val="FF0000"/>
              </a:solidFill>
            </a:endParaRPr>
          </a:p>
          <a:p>
            <a:pPr marL="665226" indent="-665226" defTabSz="1773936">
              <a:lnSpc>
                <a:spcPct val="90000"/>
              </a:lnSpc>
              <a:spcBef>
                <a:spcPts val="0"/>
              </a:spcBef>
              <a:buSzTx/>
              <a:buNone/>
              <a:defRPr b="1" sz="6984">
                <a:solidFill>
                  <a:srgbClr val="07DB94"/>
                </a:solidFill>
              </a:defRPr>
            </a:pPr>
            <a:r>
              <a:t>Trust in </a:t>
            </a:r>
            <a:r>
              <a:rPr>
                <a:solidFill>
                  <a:srgbClr val="00B0F0"/>
                </a:solidFill>
              </a:rPr>
              <a:t>God</a:t>
            </a:r>
            <a:r>
              <a:rPr>
                <a:solidFill>
                  <a:srgbClr val="FF0000"/>
                </a:solidFill>
              </a:rPr>
              <a:t>  </a:t>
            </a:r>
            <a:r>
              <a:rPr sz="6208">
                <a:solidFill>
                  <a:srgbClr val="FF0000"/>
                </a:solidFill>
              </a:rPr>
              <a:t>Isaiah 26:3-4 </a:t>
            </a:r>
            <a:r>
              <a:rPr i="1" sz="6208">
                <a:solidFill>
                  <a:srgbClr val="00B0F0"/>
                </a:solidFill>
              </a:rPr>
              <a:t>You</a:t>
            </a:r>
            <a:r>
              <a:rPr i="1" sz="6208">
                <a:solidFill>
                  <a:srgbClr val="000000"/>
                </a:solidFill>
              </a:rPr>
              <a:t> </a:t>
            </a:r>
            <a:r>
              <a:rPr i="1" sz="6208"/>
              <a:t>will keep in </a:t>
            </a:r>
            <a:r>
              <a:rPr i="1" sz="6208">
                <a:solidFill>
                  <a:srgbClr val="00B0F0"/>
                </a:solidFill>
              </a:rPr>
              <a:t>peace</a:t>
            </a:r>
            <a:r>
              <a:rPr i="1" sz="6208">
                <a:solidFill>
                  <a:srgbClr val="000000"/>
                </a:solidFill>
              </a:rPr>
              <a:t> </a:t>
            </a:r>
            <a:r>
              <a:rPr i="1" sz="6208">
                <a:solidFill>
                  <a:srgbClr val="0070C0"/>
                </a:solidFill>
              </a:rPr>
              <a:t>the one whose mind </a:t>
            </a:r>
            <a:r>
              <a:rPr i="1" sz="6208"/>
              <a:t>is set on </a:t>
            </a:r>
            <a:r>
              <a:rPr i="1" sz="6208">
                <a:solidFill>
                  <a:srgbClr val="00B0F0"/>
                </a:solidFill>
              </a:rPr>
              <a:t>You</a:t>
            </a:r>
            <a:r>
              <a:rPr i="1" sz="6208">
                <a:solidFill>
                  <a:srgbClr val="000000"/>
                </a:solidFill>
              </a:rPr>
              <a:t> </a:t>
            </a:r>
            <a:r>
              <a:rPr i="1" sz="6208">
                <a:solidFill>
                  <a:srgbClr val="00B050"/>
                </a:solidFill>
              </a:rPr>
              <a:t>because</a:t>
            </a:r>
            <a:r>
              <a:rPr i="1" sz="6208">
                <a:solidFill>
                  <a:srgbClr val="000000"/>
                </a:solidFill>
              </a:rPr>
              <a:t> </a:t>
            </a:r>
            <a:r>
              <a:rPr i="1" sz="6208">
                <a:solidFill>
                  <a:srgbClr val="0070C0"/>
                </a:solidFill>
              </a:rPr>
              <a:t>he</a:t>
            </a:r>
            <a:r>
              <a:rPr i="1" sz="6208">
                <a:solidFill>
                  <a:srgbClr val="000000"/>
                </a:solidFill>
              </a:rPr>
              <a:t> </a:t>
            </a:r>
            <a:r>
              <a:rPr i="1" sz="6208"/>
              <a:t>trusts in </a:t>
            </a:r>
            <a:r>
              <a:rPr i="1" sz="6208">
                <a:solidFill>
                  <a:srgbClr val="00B0F0"/>
                </a:solidFill>
              </a:rPr>
              <a:t>You</a:t>
            </a:r>
            <a:r>
              <a:rPr b="0" i="1" sz="6208">
                <a:solidFill>
                  <a:srgbClr val="000000"/>
                </a:solidFill>
              </a:rPr>
              <a:t>.</a:t>
            </a:r>
            <a:r>
              <a:rPr i="1" sz="6208">
                <a:solidFill>
                  <a:srgbClr val="00B0F0"/>
                </a:solidFill>
              </a:rPr>
              <a:t> Trust in the LORD forever, for in YAH, the LORD, is everlasting strength</a:t>
            </a:r>
            <a:r>
              <a:rPr b="0" i="1" sz="6208">
                <a:solidFill>
                  <a:srgbClr val="000000"/>
                </a:solidFill>
              </a:rPr>
              <a:t>. </a:t>
            </a:r>
            <a:endParaRPr i="1"/>
          </a:p>
          <a:p>
            <a:pPr marL="665226" indent="-665226" defTabSz="1773936">
              <a:lnSpc>
                <a:spcPct val="90000"/>
              </a:lnSpc>
              <a:spcBef>
                <a:spcPts val="0"/>
              </a:spcBef>
              <a:buSzTx/>
              <a:buNone/>
              <a:defRPr b="1" sz="6984">
                <a:solidFill>
                  <a:srgbClr val="FF0000"/>
                </a:solidFill>
              </a:defRPr>
            </a:pPr>
            <a:r>
              <a:t>Hebrews 12:10-11 </a:t>
            </a:r>
            <a:r>
              <a:rPr>
                <a:solidFill>
                  <a:srgbClr val="0070C0"/>
                </a:solidFill>
              </a:rPr>
              <a:t>discipline</a:t>
            </a:r>
            <a:r>
              <a:rPr b="0">
                <a:solidFill>
                  <a:srgbClr val="000000"/>
                </a:solidFill>
                <a:latin typeface="Wingdings"/>
                <a:ea typeface="Wingdings"/>
                <a:cs typeface="Wingdings"/>
                <a:sym typeface="Wingdings"/>
              </a:rPr>
              <a:t></a:t>
            </a:r>
            <a:r>
              <a:rPr>
                <a:solidFill>
                  <a:srgbClr val="00B0F0"/>
                </a:solidFill>
              </a:rPr>
              <a:t>peace</a:t>
            </a:r>
            <a:endParaRPr>
              <a:solidFill>
                <a:srgbClr val="00B0F0"/>
              </a:solidFill>
            </a:endParaRPr>
          </a:p>
          <a:p>
            <a:pPr marL="665226" indent="-665226" defTabSz="1773936">
              <a:lnSpc>
                <a:spcPct val="90000"/>
              </a:lnSpc>
              <a:spcBef>
                <a:spcPts val="0"/>
              </a:spcBef>
              <a:buSzTx/>
              <a:buNone/>
              <a:defRPr b="1" sz="6984">
                <a:solidFill>
                  <a:srgbClr val="FF0000"/>
                </a:solidFill>
              </a:defRPr>
            </a:pPr>
            <a:r>
              <a:t>James 3:13-18 </a:t>
            </a:r>
            <a:r>
              <a:rPr>
                <a:solidFill>
                  <a:srgbClr val="00B0F0"/>
                </a:solidFill>
              </a:rPr>
              <a:t>wisdom</a:t>
            </a:r>
            <a:r>
              <a:rPr b="0">
                <a:solidFill>
                  <a:srgbClr val="000000"/>
                </a:solidFill>
                <a:latin typeface="Wingdings"/>
                <a:ea typeface="Wingdings"/>
                <a:cs typeface="Wingdings"/>
                <a:sym typeface="Wingdings"/>
              </a:rPr>
              <a:t></a:t>
            </a:r>
            <a:r>
              <a:rPr>
                <a:solidFill>
                  <a:srgbClr val="00B0F0"/>
                </a:solidFill>
              </a:rPr>
              <a:t>meekness</a:t>
            </a:r>
            <a:r>
              <a:rPr b="0">
                <a:solidFill>
                  <a:srgbClr val="000000"/>
                </a:solidFill>
                <a:latin typeface="Wingdings"/>
                <a:ea typeface="Wingdings"/>
                <a:cs typeface="Wingdings"/>
                <a:sym typeface="Wingdings"/>
              </a:rPr>
              <a:t></a:t>
            </a:r>
            <a:r>
              <a:rPr>
                <a:solidFill>
                  <a:srgbClr val="00B0F0"/>
                </a:solidFill>
              </a:rPr>
              <a:t>peace</a:t>
            </a:r>
            <a:endParaRPr>
              <a:solidFill>
                <a:srgbClr val="00B0F0"/>
              </a:solidFill>
            </a:endParaRPr>
          </a:p>
          <a:p>
            <a:pPr marL="665226" indent="-665226" defTabSz="1773936">
              <a:lnSpc>
                <a:spcPct val="90000"/>
              </a:lnSpc>
              <a:spcBef>
                <a:spcPts val="0"/>
              </a:spcBef>
              <a:buSzTx/>
              <a:buNone/>
              <a:defRPr b="1" sz="6984">
                <a:solidFill>
                  <a:srgbClr val="595959"/>
                </a:solidFill>
              </a:defRPr>
            </a:pPr>
            <a:r>
              <a:t>Confusion</a:t>
            </a:r>
            <a:r>
              <a:rPr>
                <a:solidFill>
                  <a:srgbClr val="FF0000"/>
                </a:solidFill>
              </a:rPr>
              <a:t> </a:t>
            </a:r>
            <a:r>
              <a:rPr>
                <a:solidFill>
                  <a:srgbClr val="000000"/>
                </a:solidFill>
              </a:rPr>
              <a:t>+</a:t>
            </a:r>
            <a:r>
              <a:rPr>
                <a:solidFill>
                  <a:srgbClr val="C00000"/>
                </a:solidFill>
              </a:rPr>
              <a:t>any</a:t>
            </a:r>
            <a:r>
              <a:rPr>
                <a:solidFill>
                  <a:srgbClr val="FF0000"/>
                </a:solidFill>
              </a:rPr>
              <a:t> </a:t>
            </a:r>
            <a:r>
              <a:rPr>
                <a:solidFill>
                  <a:srgbClr val="C00000"/>
                </a:solidFill>
              </a:rPr>
              <a:t>evil</a:t>
            </a:r>
            <a:r>
              <a:rPr b="0">
                <a:solidFill>
                  <a:srgbClr val="000000"/>
                </a:solidFill>
                <a:latin typeface="Wingdings"/>
                <a:ea typeface="Wingdings"/>
                <a:cs typeface="Wingdings"/>
                <a:sym typeface="Wingdings"/>
              </a:rPr>
              <a:t></a:t>
            </a:r>
            <a:r>
              <a:rPr>
                <a:solidFill>
                  <a:srgbClr val="C00000"/>
                </a:solidFill>
              </a:rPr>
              <a:t>worldly</a:t>
            </a:r>
            <a:r>
              <a:rPr>
                <a:solidFill>
                  <a:srgbClr val="FF0000"/>
                </a:solidFill>
              </a:rPr>
              <a:t> </a:t>
            </a:r>
            <a:r>
              <a:rPr>
                <a:solidFill>
                  <a:srgbClr val="C00000"/>
                </a:solidFill>
              </a:rPr>
              <a:t>wisdom</a:t>
            </a:r>
            <a:endParaRPr>
              <a:solidFill>
                <a:srgbClr val="C00000"/>
              </a:solidFill>
            </a:endParaRPr>
          </a:p>
          <a:p>
            <a:pPr marL="665226" indent="-665226" defTabSz="1773936">
              <a:lnSpc>
                <a:spcPct val="90000"/>
              </a:lnSpc>
              <a:spcBef>
                <a:spcPts val="0"/>
              </a:spcBef>
              <a:buSzTx/>
              <a:buNone/>
              <a:defRPr b="1" sz="6984">
                <a:solidFill>
                  <a:srgbClr val="00B0F0"/>
                </a:solidFill>
              </a:defRPr>
            </a:pPr>
            <a:r>
              <a:t>Be pure </a:t>
            </a:r>
            <a:r>
              <a:rPr>
                <a:solidFill>
                  <a:srgbClr val="00B050"/>
                </a:solidFill>
              </a:rPr>
              <a:t>in</a:t>
            </a:r>
            <a:r>
              <a:t> </a:t>
            </a:r>
            <a:r>
              <a:rPr>
                <a:solidFill>
                  <a:srgbClr val="0070C0"/>
                </a:solidFill>
              </a:rPr>
              <a:t>thoughts</a:t>
            </a:r>
            <a:r>
              <a:rPr b="0">
                <a:solidFill>
                  <a:srgbClr val="000000"/>
                </a:solidFill>
              </a:rPr>
              <a:t>,</a:t>
            </a:r>
            <a:r>
              <a:t> </a:t>
            </a:r>
            <a:r>
              <a:rPr>
                <a:solidFill>
                  <a:srgbClr val="00B050"/>
                </a:solidFill>
              </a:rPr>
              <a:t>motives</a:t>
            </a:r>
            <a:r>
              <a:rPr b="0">
                <a:solidFill>
                  <a:srgbClr val="000000"/>
                </a:solidFill>
              </a:rPr>
              <a:t>,</a:t>
            </a:r>
            <a:r>
              <a:t> </a:t>
            </a:r>
            <a:r>
              <a:rPr b="0">
                <a:solidFill>
                  <a:srgbClr val="000000"/>
                </a:solidFill>
              </a:rPr>
              <a:t>and</a:t>
            </a:r>
            <a:r>
              <a:t> </a:t>
            </a:r>
            <a:r>
              <a:rPr>
                <a:solidFill>
                  <a:srgbClr val="7030A0"/>
                </a:solidFill>
              </a:rPr>
              <a:t>judgments</a:t>
            </a:r>
            <a:endParaRPr>
              <a:solidFill>
                <a:srgbClr val="7030A0"/>
              </a:solidFill>
            </a:endParaRPr>
          </a:p>
          <a:p>
            <a:pPr marL="665226" indent="-665226" defTabSz="1773936">
              <a:lnSpc>
                <a:spcPct val="90000"/>
              </a:lnSpc>
              <a:spcBef>
                <a:spcPts val="0"/>
              </a:spcBef>
              <a:buSzTx/>
              <a:buNone/>
              <a:defRPr b="1" sz="6984">
                <a:solidFill>
                  <a:srgbClr val="00B0F0"/>
                </a:solidFill>
              </a:defRPr>
            </a:pPr>
            <a:r>
              <a:t>Gentle</a:t>
            </a:r>
            <a:r>
              <a:rPr>
                <a:solidFill>
                  <a:srgbClr val="00B050"/>
                </a:solidFill>
              </a:rPr>
              <a:t> in </a:t>
            </a:r>
            <a:r>
              <a:t>consideration</a:t>
            </a:r>
            <a:r>
              <a:rPr b="0">
                <a:solidFill>
                  <a:srgbClr val="000000"/>
                </a:solidFill>
              </a:rPr>
              <a:t>,</a:t>
            </a:r>
            <a:r>
              <a:rPr>
                <a:solidFill>
                  <a:srgbClr val="00B050"/>
                </a:solidFill>
              </a:rPr>
              <a:t> </a:t>
            </a:r>
            <a:r>
              <a:rPr>
                <a:solidFill>
                  <a:srgbClr val="0070C0"/>
                </a:solidFill>
              </a:rPr>
              <a:t>speech</a:t>
            </a:r>
            <a:r>
              <a:rPr b="0">
                <a:solidFill>
                  <a:srgbClr val="000000"/>
                </a:solidFill>
              </a:rPr>
              <a:t>,</a:t>
            </a:r>
            <a:r>
              <a:rPr>
                <a:solidFill>
                  <a:srgbClr val="00B050"/>
                </a:solidFill>
              </a:rPr>
              <a:t> </a:t>
            </a:r>
            <a:r>
              <a:rPr b="0">
                <a:solidFill>
                  <a:srgbClr val="000000"/>
                </a:solidFill>
              </a:rPr>
              <a:t>and</a:t>
            </a:r>
            <a:r>
              <a:rPr>
                <a:solidFill>
                  <a:srgbClr val="00B050"/>
                </a:solidFill>
              </a:rPr>
              <a:t> action</a:t>
            </a:r>
            <a:endParaRPr>
              <a:solidFill>
                <a:srgbClr val="00B050"/>
              </a:solidFill>
            </a:endParaRPr>
          </a:p>
          <a:p>
            <a:pPr marL="665226" indent="-665226" defTabSz="1773936">
              <a:lnSpc>
                <a:spcPct val="90000"/>
              </a:lnSpc>
              <a:spcBef>
                <a:spcPts val="0"/>
              </a:spcBef>
              <a:buSzTx/>
              <a:buNone/>
              <a:defRPr b="1" sz="6984">
                <a:solidFill>
                  <a:srgbClr val="07DB94"/>
                </a:solidFill>
              </a:defRPr>
            </a:pPr>
            <a:r>
              <a:t>Respect</a:t>
            </a:r>
            <a:r>
              <a:rPr>
                <a:solidFill>
                  <a:srgbClr val="00B050"/>
                </a:solidFill>
              </a:rPr>
              <a:t> </a:t>
            </a:r>
            <a:r>
              <a:rPr>
                <a:solidFill>
                  <a:srgbClr val="0070C0"/>
                </a:solidFill>
              </a:rPr>
              <a:t>others</a:t>
            </a:r>
            <a:endParaRPr>
              <a:solidFill>
                <a:srgbClr val="0070C0"/>
              </a:solidFill>
            </a:endParaRPr>
          </a:p>
          <a:p>
            <a:pPr marL="665226" indent="-665226" defTabSz="1773936">
              <a:lnSpc>
                <a:spcPct val="90000"/>
              </a:lnSpc>
              <a:spcBef>
                <a:spcPts val="0"/>
              </a:spcBef>
              <a:buSzTx/>
              <a:buNone/>
              <a:defRPr b="1" sz="6984">
                <a:solidFill>
                  <a:srgbClr val="07DB94"/>
                </a:solidFill>
              </a:defRPr>
            </a:pPr>
            <a:r>
              <a:t>Be </a:t>
            </a:r>
            <a:r>
              <a:rPr>
                <a:solidFill>
                  <a:srgbClr val="00B0F0"/>
                </a:solidFill>
              </a:rPr>
              <a:t>merciful</a:t>
            </a:r>
            <a:r>
              <a:rPr b="0">
                <a:solidFill>
                  <a:srgbClr val="000000"/>
                </a:solidFill>
              </a:rPr>
              <a:t>,</a:t>
            </a:r>
            <a:r>
              <a:t> </a:t>
            </a:r>
            <a:r>
              <a:rPr>
                <a:solidFill>
                  <a:srgbClr val="0070C0"/>
                </a:solidFill>
              </a:rPr>
              <a:t>fair</a:t>
            </a:r>
            <a:r>
              <a:rPr b="0">
                <a:solidFill>
                  <a:srgbClr val="000000"/>
                </a:solidFill>
              </a:rPr>
              <a:t>,</a:t>
            </a:r>
            <a:r>
              <a:t> </a:t>
            </a:r>
            <a:r>
              <a:rPr b="0">
                <a:solidFill>
                  <a:srgbClr val="000000"/>
                </a:solidFill>
              </a:rPr>
              <a:t>and</a:t>
            </a:r>
            <a:r>
              <a:t> </a:t>
            </a:r>
            <a:r>
              <a:rPr>
                <a:solidFill>
                  <a:srgbClr val="0070C0"/>
                </a:solidFill>
              </a:rPr>
              <a:t>consistent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5">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22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22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225">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22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22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 fill="hold">
                                  <p:stCondLst>
                                    <p:cond delay="0"/>
                                  </p:stCondLst>
                                  <p:iterate type="el" backwards="0">
                                    <p:tmAbs val="0"/>
                                  </p:iterate>
                                  <p:childTnLst>
                                    <p:set>
                                      <p:cBhvr>
                                        <p:cTn id="36" fill="hold"/>
                                        <p:tgtEl>
                                          <p:spTgt spid="225">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0" presetID="1" grpId="1" fill="hold">
                                  <p:stCondLst>
                                    <p:cond delay="0"/>
                                  </p:stCondLst>
                                  <p:iterate type="el" backwards="0">
                                    <p:tmAbs val="0"/>
                                  </p:iterate>
                                  <p:childTnLst>
                                    <p:set>
                                      <p:cBhvr>
                                        <p:cTn id="40" fill="hold"/>
                                        <p:tgtEl>
                                          <p:spTgt spid="225">
                                            <p:txEl>
                                              <p:pRg st="8" end="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5"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Title 1"/>
          <p:cNvSpPr txBox="1"/>
          <p:nvPr>
            <p:ph type="title"/>
          </p:nvPr>
        </p:nvSpPr>
        <p:spPr>
          <a:prstGeom prst="rect">
            <a:avLst/>
          </a:prstGeom>
        </p:spPr>
        <p:txBody>
          <a:bodyPr/>
          <a:lstStyle/>
          <a:p>
            <a:pPr>
              <a:defRPr b="1" sz="8000">
                <a:solidFill>
                  <a:srgbClr val="00B0F0"/>
                </a:solidFill>
              </a:defRPr>
            </a:pPr>
            <a:r>
              <a:t>JESUS</a:t>
            </a:r>
            <a:r>
              <a:rPr b="0">
                <a:solidFill>
                  <a:srgbClr val="000000"/>
                </a:solidFill>
              </a:rPr>
              <a:t>,</a:t>
            </a:r>
            <a:r>
              <a:t> </a:t>
            </a:r>
            <a:r>
              <a:rPr>
                <a:solidFill>
                  <a:srgbClr val="0070C0"/>
                </a:solidFill>
              </a:rPr>
              <a:t>OUR</a:t>
            </a:r>
            <a:r>
              <a:t> PEACEMAKER</a:t>
            </a:r>
          </a:p>
        </p:txBody>
      </p:sp>
      <p:sp>
        <p:nvSpPr>
          <p:cNvPr id="174" name="Subtitle 2"/>
          <p:cNvSpPr txBox="1"/>
          <p:nvPr>
            <p:ph type="body" sz="quarter" idx="1"/>
          </p:nvPr>
        </p:nvSpPr>
        <p:spPr>
          <a:prstGeom prst="rect">
            <a:avLst/>
          </a:prstGeom>
        </p:spPr>
        <p:txBody>
          <a:bodyPr/>
          <a:lstStyle>
            <a:lvl1pPr>
              <a:spcBef>
                <a:spcPts val="1700"/>
              </a:spcBef>
              <a:defRPr b="1" sz="7200">
                <a:solidFill>
                  <a:srgbClr val="FF0000"/>
                </a:solidFill>
              </a:defRPr>
            </a:lvl1pPr>
          </a:lstStyle>
          <a:p>
            <a:pPr/>
            <a:r>
              <a:t>JAMES 3:13-18</a:t>
            </a:r>
          </a:p>
        </p:txBody>
      </p:sp>
    </p:spTree>
  </p:cSld>
  <p:clrMapOvr>
    <a:masterClrMapping/>
  </p:clrMapOvr>
  <mc:AlternateContent xmlns:mc="http://schemas.openxmlformats.org/markup-compatibility/2006">
    <mc:Choice xmlns:p14="http://schemas.microsoft.com/office/powerpoint/2010/main" Requires="p14">
      <p:transition spd="slow" advClick="1" p14:dur="2000">
        <p14:flip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itle 1"/>
          <p:cNvSpPr txBox="1"/>
          <p:nvPr>
            <p:ph type="title"/>
          </p:nvPr>
        </p:nvSpPr>
        <p:spPr>
          <a:xfrm>
            <a:off x="3505200" y="1"/>
            <a:ext cx="17373600" cy="2286000"/>
          </a:xfrm>
          <a:prstGeom prst="rect">
            <a:avLst/>
          </a:prstGeom>
        </p:spPr>
        <p:txBody>
          <a:bodyPr/>
          <a:lstStyle>
            <a:lvl1pPr>
              <a:defRPr b="1" sz="8000">
                <a:solidFill>
                  <a:srgbClr val="00B0F0"/>
                </a:solidFill>
              </a:defRPr>
            </a:lvl1pPr>
          </a:lstStyle>
          <a:p>
            <a:pPr/>
            <a:r>
              <a:t>God’s Wisdom at Work in Your Life</a:t>
            </a:r>
          </a:p>
        </p:txBody>
      </p:sp>
      <p:sp>
        <p:nvSpPr>
          <p:cNvPr id="228" name="Content Placeholder 2"/>
          <p:cNvSpPr txBox="1"/>
          <p:nvPr>
            <p:ph type="body" idx="1"/>
          </p:nvPr>
        </p:nvSpPr>
        <p:spPr>
          <a:xfrm>
            <a:off x="3505200" y="1981199"/>
            <a:ext cx="17373600" cy="11734800"/>
          </a:xfrm>
          <a:prstGeom prst="rect">
            <a:avLst/>
          </a:prstGeom>
        </p:spPr>
        <p:txBody>
          <a:bodyPr/>
          <a:lstStyle/>
          <a:p>
            <a:pPr>
              <a:lnSpc>
                <a:spcPct val="90000"/>
              </a:lnSpc>
              <a:spcBef>
                <a:spcPts val="1700"/>
              </a:spcBef>
              <a:buSzTx/>
              <a:buNone/>
              <a:defRPr b="1" sz="7200">
                <a:solidFill>
                  <a:srgbClr val="07DB94"/>
                </a:solidFill>
              </a:defRPr>
            </a:pPr>
            <a:r>
              <a:t>Be</a:t>
            </a:r>
            <a:r>
              <a:rPr>
                <a:solidFill>
                  <a:srgbClr val="FF0000"/>
                </a:solidFill>
              </a:rPr>
              <a:t> </a:t>
            </a:r>
            <a:r>
              <a:rPr>
                <a:solidFill>
                  <a:srgbClr val="00B0F0"/>
                </a:solidFill>
              </a:rPr>
              <a:t>grateful</a:t>
            </a:r>
            <a:r>
              <a:rPr b="0">
                <a:solidFill>
                  <a:srgbClr val="000000"/>
                </a:solidFill>
              </a:rPr>
              <a:t>,</a:t>
            </a:r>
            <a:r>
              <a:rPr>
                <a:solidFill>
                  <a:srgbClr val="FF0000"/>
                </a:solidFill>
              </a:rPr>
              <a:t> </a:t>
            </a:r>
            <a:r>
              <a:t>rejoice</a:t>
            </a:r>
            <a:r>
              <a:rPr>
                <a:solidFill>
                  <a:srgbClr val="FF0000"/>
                </a:solidFill>
              </a:rPr>
              <a:t> </a:t>
            </a:r>
            <a:r>
              <a:rPr b="0">
                <a:solidFill>
                  <a:srgbClr val="000000"/>
                </a:solidFill>
              </a:rPr>
              <a:t>for what </a:t>
            </a:r>
            <a:r>
              <a:rPr>
                <a:solidFill>
                  <a:srgbClr val="00B0F0"/>
                </a:solidFill>
              </a:rPr>
              <a:t>God</a:t>
            </a:r>
            <a:r>
              <a:rPr>
                <a:solidFill>
                  <a:srgbClr val="FF0000"/>
                </a:solidFill>
              </a:rPr>
              <a:t> </a:t>
            </a:r>
            <a:r>
              <a:t>has done </a:t>
            </a:r>
            <a:r>
              <a:rPr sz="6400">
                <a:solidFill>
                  <a:srgbClr val="FF0000"/>
                </a:solidFill>
              </a:rPr>
              <a:t>Ecclesiastes 5:18-20</a:t>
            </a:r>
            <a:r>
              <a:rPr b="0" sz="6400">
                <a:solidFill>
                  <a:srgbClr val="000000"/>
                </a:solidFill>
              </a:rPr>
              <a:t>: </a:t>
            </a:r>
            <a:r>
              <a:rPr b="0" i="1" sz="6400">
                <a:solidFill>
                  <a:srgbClr val="000000"/>
                </a:solidFill>
              </a:rPr>
              <a:t>It is </a:t>
            </a:r>
            <a:r>
              <a:rPr i="1" sz="6400">
                <a:solidFill>
                  <a:srgbClr val="00B0F0"/>
                </a:solidFill>
              </a:rPr>
              <a:t>good</a:t>
            </a:r>
            <a:r>
              <a:rPr b="0" i="1" sz="6400">
                <a:solidFill>
                  <a:srgbClr val="000000"/>
                </a:solidFill>
              </a:rPr>
              <a:t> and fitting to </a:t>
            </a:r>
            <a:r>
              <a:rPr i="1" sz="6400">
                <a:solidFill>
                  <a:srgbClr val="00B050"/>
                </a:solidFill>
              </a:rPr>
              <a:t>eat</a:t>
            </a:r>
            <a:r>
              <a:rPr b="0" i="1" sz="6400">
                <a:solidFill>
                  <a:srgbClr val="000000"/>
                </a:solidFill>
              </a:rPr>
              <a:t> </a:t>
            </a:r>
            <a:r>
              <a:rPr i="1" sz="6400">
                <a:solidFill>
                  <a:srgbClr val="00B050"/>
                </a:solidFill>
              </a:rPr>
              <a:t>and</a:t>
            </a:r>
            <a:r>
              <a:rPr b="0" i="1" sz="6400">
                <a:solidFill>
                  <a:srgbClr val="000000"/>
                </a:solidFill>
              </a:rPr>
              <a:t> </a:t>
            </a:r>
            <a:r>
              <a:rPr i="1" sz="6400">
                <a:solidFill>
                  <a:srgbClr val="00B050"/>
                </a:solidFill>
              </a:rPr>
              <a:t>drink</a:t>
            </a:r>
            <a:r>
              <a:rPr b="0" i="1" sz="6400">
                <a:solidFill>
                  <a:srgbClr val="000000"/>
                </a:solidFill>
              </a:rPr>
              <a:t>, and to </a:t>
            </a:r>
            <a:r>
              <a:rPr i="1" sz="6400"/>
              <a:t>enjoy</a:t>
            </a:r>
            <a:r>
              <a:rPr b="0" i="1" sz="6400">
                <a:solidFill>
                  <a:srgbClr val="000000"/>
                </a:solidFill>
              </a:rPr>
              <a:t> </a:t>
            </a:r>
            <a:r>
              <a:rPr i="1" sz="6400">
                <a:solidFill>
                  <a:srgbClr val="00B0F0"/>
                </a:solidFill>
              </a:rPr>
              <a:t>the</a:t>
            </a:r>
            <a:r>
              <a:rPr b="0" i="1" sz="6400">
                <a:solidFill>
                  <a:srgbClr val="000000"/>
                </a:solidFill>
              </a:rPr>
              <a:t> </a:t>
            </a:r>
            <a:r>
              <a:rPr i="1" sz="6400">
                <a:solidFill>
                  <a:srgbClr val="00B0F0"/>
                </a:solidFill>
              </a:rPr>
              <a:t>good</a:t>
            </a:r>
            <a:r>
              <a:rPr b="0" i="1" sz="6400">
                <a:solidFill>
                  <a:srgbClr val="000000"/>
                </a:solidFill>
              </a:rPr>
              <a:t> of all his labor in which he toils under the sun all the days of his </a:t>
            </a:r>
            <a:r>
              <a:rPr i="1" sz="6400">
                <a:solidFill>
                  <a:srgbClr val="00B050"/>
                </a:solidFill>
              </a:rPr>
              <a:t>life</a:t>
            </a:r>
            <a:r>
              <a:rPr b="0" i="1" sz="6400">
                <a:solidFill>
                  <a:srgbClr val="000000"/>
                </a:solidFill>
              </a:rPr>
              <a:t> which </a:t>
            </a:r>
            <a:r>
              <a:rPr i="1" sz="6400">
                <a:solidFill>
                  <a:srgbClr val="00B0F0"/>
                </a:solidFill>
              </a:rPr>
              <a:t>God</a:t>
            </a:r>
            <a:r>
              <a:rPr b="0" i="1" sz="6400">
                <a:solidFill>
                  <a:srgbClr val="000000"/>
                </a:solidFill>
              </a:rPr>
              <a:t> </a:t>
            </a:r>
            <a:r>
              <a:rPr i="1" sz="6400"/>
              <a:t>gives</a:t>
            </a:r>
            <a:r>
              <a:rPr b="0" i="1" sz="6400">
                <a:solidFill>
                  <a:srgbClr val="000000"/>
                </a:solidFill>
              </a:rPr>
              <a:t> </a:t>
            </a:r>
            <a:r>
              <a:rPr i="1" sz="6400">
                <a:solidFill>
                  <a:srgbClr val="0070C0"/>
                </a:solidFill>
              </a:rPr>
              <a:t>him</a:t>
            </a:r>
            <a:r>
              <a:rPr b="0" i="1" sz="6400">
                <a:solidFill>
                  <a:srgbClr val="000000"/>
                </a:solidFill>
              </a:rPr>
              <a:t> for </a:t>
            </a:r>
            <a:r>
              <a:rPr i="1" sz="6400">
                <a:solidFill>
                  <a:srgbClr val="0070C0"/>
                </a:solidFill>
              </a:rPr>
              <a:t>his</a:t>
            </a:r>
            <a:r>
              <a:rPr b="0" i="1" sz="6400">
                <a:solidFill>
                  <a:srgbClr val="000000"/>
                </a:solidFill>
              </a:rPr>
              <a:t> </a:t>
            </a:r>
            <a:r>
              <a:rPr i="1" sz="6400">
                <a:solidFill>
                  <a:srgbClr val="0070C0"/>
                </a:solidFill>
              </a:rPr>
              <a:t>heritage</a:t>
            </a:r>
            <a:r>
              <a:rPr b="0" i="1" sz="6400">
                <a:solidFill>
                  <a:srgbClr val="000000"/>
                </a:solidFill>
              </a:rPr>
              <a:t>. As for every man to whom </a:t>
            </a:r>
            <a:r>
              <a:rPr i="1" sz="6400">
                <a:solidFill>
                  <a:srgbClr val="00B0F0"/>
                </a:solidFill>
              </a:rPr>
              <a:t>God</a:t>
            </a:r>
            <a:r>
              <a:rPr b="0" i="1" sz="6400">
                <a:solidFill>
                  <a:srgbClr val="000000"/>
                </a:solidFill>
              </a:rPr>
              <a:t> </a:t>
            </a:r>
            <a:r>
              <a:rPr i="1" sz="6400"/>
              <a:t>has given </a:t>
            </a:r>
            <a:r>
              <a:rPr i="1" sz="6400">
                <a:solidFill>
                  <a:srgbClr val="00B050"/>
                </a:solidFill>
              </a:rPr>
              <a:t>riches</a:t>
            </a:r>
            <a:r>
              <a:rPr b="0" i="1" sz="6400">
                <a:solidFill>
                  <a:srgbClr val="000000"/>
                </a:solidFill>
              </a:rPr>
              <a:t> and </a:t>
            </a:r>
            <a:r>
              <a:rPr i="1" sz="6400">
                <a:solidFill>
                  <a:srgbClr val="00B050"/>
                </a:solidFill>
              </a:rPr>
              <a:t>wealth</a:t>
            </a:r>
            <a:r>
              <a:rPr b="0" i="1" sz="6400">
                <a:solidFill>
                  <a:srgbClr val="000000"/>
                </a:solidFill>
              </a:rPr>
              <a:t>, and </a:t>
            </a:r>
            <a:r>
              <a:rPr i="1" sz="6400"/>
              <a:t>given</a:t>
            </a:r>
            <a:r>
              <a:rPr b="0" i="1" sz="6400">
                <a:solidFill>
                  <a:srgbClr val="000000"/>
                </a:solidFill>
              </a:rPr>
              <a:t> </a:t>
            </a:r>
            <a:r>
              <a:rPr i="1" sz="6400">
                <a:solidFill>
                  <a:srgbClr val="0070C0"/>
                </a:solidFill>
              </a:rPr>
              <a:t>him</a:t>
            </a:r>
            <a:r>
              <a:rPr b="0" i="1" sz="6400">
                <a:solidFill>
                  <a:srgbClr val="000000"/>
                </a:solidFill>
              </a:rPr>
              <a:t> </a:t>
            </a:r>
            <a:r>
              <a:rPr i="1" sz="6400">
                <a:solidFill>
                  <a:srgbClr val="0070C0"/>
                </a:solidFill>
              </a:rPr>
              <a:t>power</a:t>
            </a:r>
            <a:r>
              <a:rPr b="0" i="1" sz="6400">
                <a:solidFill>
                  <a:srgbClr val="000000"/>
                </a:solidFill>
              </a:rPr>
              <a:t> </a:t>
            </a:r>
            <a:r>
              <a:rPr i="1" sz="6400">
                <a:solidFill>
                  <a:srgbClr val="00B050"/>
                </a:solidFill>
              </a:rPr>
              <a:t>to eat of it</a:t>
            </a:r>
            <a:r>
              <a:rPr b="0" i="1" sz="6400">
                <a:solidFill>
                  <a:srgbClr val="000000"/>
                </a:solidFill>
              </a:rPr>
              <a:t>, to receive his heritage and </a:t>
            </a:r>
            <a:r>
              <a:rPr i="1" sz="6400"/>
              <a:t>rejoice</a:t>
            </a:r>
            <a:r>
              <a:rPr b="0" i="1" sz="6400">
                <a:solidFill>
                  <a:srgbClr val="000000"/>
                </a:solidFill>
              </a:rPr>
              <a:t> in </a:t>
            </a:r>
            <a:r>
              <a:rPr i="1" sz="6400">
                <a:solidFill>
                  <a:srgbClr val="0070C0"/>
                </a:solidFill>
              </a:rPr>
              <a:t>his</a:t>
            </a:r>
            <a:r>
              <a:rPr b="0" i="1" sz="6400">
                <a:solidFill>
                  <a:srgbClr val="000000"/>
                </a:solidFill>
              </a:rPr>
              <a:t> </a:t>
            </a:r>
            <a:r>
              <a:rPr i="1" sz="6400">
                <a:solidFill>
                  <a:srgbClr val="00B050"/>
                </a:solidFill>
              </a:rPr>
              <a:t>labor</a:t>
            </a:r>
            <a:r>
              <a:rPr b="0" i="1" sz="6400">
                <a:solidFill>
                  <a:srgbClr val="000000"/>
                </a:solidFill>
              </a:rPr>
              <a:t>—this is </a:t>
            </a:r>
            <a:r>
              <a:rPr i="1" sz="6400"/>
              <a:t>the gift </a:t>
            </a:r>
            <a:r>
              <a:rPr i="1" sz="6400">
                <a:solidFill>
                  <a:srgbClr val="00B0F0"/>
                </a:solidFill>
              </a:rPr>
              <a:t>of God</a:t>
            </a:r>
            <a:r>
              <a:rPr b="0" i="1" sz="6400">
                <a:solidFill>
                  <a:srgbClr val="000000"/>
                </a:solidFill>
              </a:rPr>
              <a:t>. For he </a:t>
            </a:r>
            <a:r>
              <a:rPr i="1" sz="6400">
                <a:solidFill>
                  <a:srgbClr val="000000"/>
                </a:solidFill>
              </a:rPr>
              <a:t>will not dwell unduly </a:t>
            </a:r>
            <a:r>
              <a:rPr b="0" i="1" sz="6400">
                <a:solidFill>
                  <a:srgbClr val="000000"/>
                </a:solidFill>
              </a:rPr>
              <a:t>on the days of his life, because </a:t>
            </a:r>
            <a:r>
              <a:rPr i="1" sz="6400">
                <a:solidFill>
                  <a:srgbClr val="00B0F0"/>
                </a:solidFill>
              </a:rPr>
              <a:t>God</a:t>
            </a:r>
            <a:r>
              <a:rPr b="0" i="1" sz="6400">
                <a:solidFill>
                  <a:srgbClr val="000000"/>
                </a:solidFill>
              </a:rPr>
              <a:t> </a:t>
            </a:r>
            <a:r>
              <a:rPr i="1" sz="6400"/>
              <a:t>keeps</a:t>
            </a:r>
            <a:r>
              <a:rPr b="0" i="1" sz="6400">
                <a:solidFill>
                  <a:srgbClr val="000000"/>
                </a:solidFill>
              </a:rPr>
              <a:t> </a:t>
            </a:r>
            <a:r>
              <a:rPr i="1" sz="6400">
                <a:solidFill>
                  <a:srgbClr val="0070C0"/>
                </a:solidFill>
              </a:rPr>
              <a:t>him</a:t>
            </a:r>
            <a:r>
              <a:rPr b="0" i="1" sz="6400">
                <a:solidFill>
                  <a:srgbClr val="000000"/>
                </a:solidFill>
              </a:rPr>
              <a:t> </a:t>
            </a:r>
            <a:r>
              <a:rPr i="1" sz="6400">
                <a:solidFill>
                  <a:srgbClr val="00B050"/>
                </a:solidFill>
              </a:rPr>
              <a:t>busy</a:t>
            </a:r>
            <a:r>
              <a:rPr b="0" i="1" sz="6400">
                <a:solidFill>
                  <a:srgbClr val="000000"/>
                </a:solidFill>
              </a:rPr>
              <a:t> with the </a:t>
            </a:r>
            <a:r>
              <a:rPr i="1" sz="6400">
                <a:solidFill>
                  <a:srgbClr val="00B0F0"/>
                </a:solidFill>
              </a:rPr>
              <a:t>joy</a:t>
            </a:r>
            <a:r>
              <a:rPr b="0" i="1" sz="6400">
                <a:solidFill>
                  <a:srgbClr val="000000"/>
                </a:solidFill>
              </a:rPr>
              <a:t> of </a:t>
            </a:r>
            <a:r>
              <a:rPr i="1" sz="6400">
                <a:solidFill>
                  <a:srgbClr val="0070C0"/>
                </a:solidFill>
              </a:rPr>
              <a:t>his</a:t>
            </a:r>
            <a:r>
              <a:rPr b="0" i="1" sz="6400">
                <a:solidFill>
                  <a:srgbClr val="000000"/>
                </a:solidFill>
              </a:rPr>
              <a:t> </a:t>
            </a:r>
            <a:r>
              <a:rPr i="1" sz="6400">
                <a:solidFill>
                  <a:srgbClr val="00B0F0"/>
                </a:solidFill>
              </a:rPr>
              <a:t>heart</a:t>
            </a:r>
            <a:r>
              <a:rPr b="0" i="1" sz="6400">
                <a:solidFill>
                  <a:srgbClr val="000000"/>
                </a:solidFill>
              </a:rPr>
              <a:t>.</a:t>
            </a:r>
            <a:endParaRPr i="1">
              <a:solidFill>
                <a:srgbClr val="FF0000"/>
              </a:solidFill>
            </a:endParaRPr>
          </a:p>
          <a:p>
            <a:pPr>
              <a:lnSpc>
                <a:spcPct val="90000"/>
              </a:lnSpc>
              <a:spcBef>
                <a:spcPts val="1700"/>
              </a:spcBef>
              <a:buSzTx/>
              <a:buNone/>
              <a:defRPr b="1" sz="7200">
                <a:solidFill>
                  <a:srgbClr val="00B0F0"/>
                </a:solidFill>
              </a:defRPr>
            </a:pPr>
            <a:r>
              <a:t>Contentment</a:t>
            </a:r>
            <a:r>
              <a:rPr>
                <a:solidFill>
                  <a:srgbClr val="FF0000"/>
                </a:solidFill>
              </a:rPr>
              <a:t> </a:t>
            </a:r>
            <a:r>
              <a:rPr>
                <a:solidFill>
                  <a:srgbClr val="000000"/>
                </a:solidFill>
              </a:rPr>
              <a:t>=</a:t>
            </a:r>
            <a:r>
              <a:rPr>
                <a:solidFill>
                  <a:srgbClr val="FF0000"/>
                </a:solidFill>
              </a:rPr>
              <a:t> </a:t>
            </a:r>
            <a:r>
              <a:t>Peace</a:t>
            </a:r>
            <a:r>
              <a:rPr>
                <a:solidFill>
                  <a:srgbClr val="FF0000"/>
                </a:solidFill>
              </a:rPr>
              <a:t> </a:t>
            </a:r>
            <a:r>
              <a:t>and</a:t>
            </a:r>
            <a:r>
              <a:rPr>
                <a:solidFill>
                  <a:srgbClr val="FF0000"/>
                </a:solidFill>
              </a:rPr>
              <a:t> </a:t>
            </a:r>
            <a:r>
              <a:t>Joy</a:t>
            </a:r>
            <a:r>
              <a:rPr>
                <a:solidFill>
                  <a:srgbClr val="FF0000"/>
                </a:solidFill>
              </a:rPr>
              <a:t> Fp 4:4-11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2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22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1" animBg="1" rev="0" advAuto="0" spid="228"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Title 1"/>
          <p:cNvSpPr txBox="1"/>
          <p:nvPr>
            <p:ph type="title"/>
          </p:nvPr>
        </p:nvSpPr>
        <p:spPr>
          <a:xfrm>
            <a:off x="3962400" y="0"/>
            <a:ext cx="16459200" cy="2743200"/>
          </a:xfrm>
          <a:prstGeom prst="rect">
            <a:avLst/>
          </a:prstGeom>
        </p:spPr>
        <p:txBody>
          <a:bodyPr/>
          <a:lstStyle/>
          <a:p>
            <a:pPr>
              <a:defRPr b="1" sz="8000">
                <a:solidFill>
                  <a:srgbClr val="07DB94"/>
                </a:solidFill>
              </a:defRPr>
            </a:pPr>
            <a:r>
              <a:t>Daily Renewing </a:t>
            </a:r>
            <a:r>
              <a:rPr>
                <a:solidFill>
                  <a:srgbClr val="0070C0"/>
                </a:solidFill>
              </a:rPr>
              <a:t>Your</a:t>
            </a:r>
            <a:r>
              <a:rPr>
                <a:solidFill>
                  <a:srgbClr val="7030A0"/>
                </a:solidFill>
              </a:rPr>
              <a:t> </a:t>
            </a:r>
            <a:r>
              <a:rPr>
                <a:solidFill>
                  <a:srgbClr val="0070C0"/>
                </a:solidFill>
              </a:rPr>
              <a:t>Conscience</a:t>
            </a:r>
            <a:br>
              <a:rPr>
                <a:solidFill>
                  <a:srgbClr val="0070C0"/>
                </a:solidFill>
              </a:rPr>
            </a:br>
            <a:r>
              <a:rPr>
                <a:solidFill>
                  <a:srgbClr val="00B0F0"/>
                </a:solidFill>
              </a:rPr>
              <a:t>with the Peace of Christ</a:t>
            </a:r>
          </a:p>
        </p:txBody>
      </p:sp>
      <p:sp>
        <p:nvSpPr>
          <p:cNvPr id="231" name="Content Placeholder 2"/>
          <p:cNvSpPr txBox="1"/>
          <p:nvPr>
            <p:ph type="body" idx="1"/>
          </p:nvPr>
        </p:nvSpPr>
        <p:spPr>
          <a:xfrm>
            <a:off x="3505200" y="2590800"/>
            <a:ext cx="17221200" cy="11125200"/>
          </a:xfrm>
          <a:prstGeom prst="rect">
            <a:avLst/>
          </a:prstGeom>
        </p:spPr>
        <p:txBody>
          <a:bodyPr/>
          <a:lstStyle/>
          <a:p>
            <a:pPr marL="0" indent="0" defTabSz="1773936">
              <a:lnSpc>
                <a:spcPct val="90000"/>
              </a:lnSpc>
              <a:spcBef>
                <a:spcPts val="0"/>
              </a:spcBef>
              <a:buSzTx/>
              <a:buNone/>
              <a:defRPr b="1" sz="6984">
                <a:solidFill>
                  <a:srgbClr val="FF0000"/>
                </a:solidFill>
              </a:defRPr>
            </a:pPr>
            <a:r>
              <a:t>Genesis 13:5-9 </a:t>
            </a:r>
            <a:r>
              <a:rPr>
                <a:solidFill>
                  <a:srgbClr val="000000"/>
                </a:solidFill>
              </a:rPr>
              <a:t>no strife</a:t>
            </a:r>
            <a:r>
              <a:rPr b="0">
                <a:solidFill>
                  <a:srgbClr val="000000"/>
                </a:solidFill>
              </a:rPr>
              <a:t>;</a:t>
            </a:r>
            <a:r>
              <a:t> </a:t>
            </a:r>
            <a:r>
              <a:rPr b="0">
                <a:solidFill>
                  <a:srgbClr val="000000"/>
                </a:solidFill>
              </a:rPr>
              <a:t>we are </a:t>
            </a:r>
            <a:r>
              <a:rPr>
                <a:solidFill>
                  <a:srgbClr val="0070C0"/>
                </a:solidFill>
              </a:rPr>
              <a:t>brothers</a:t>
            </a:r>
            <a:endParaRPr>
              <a:solidFill>
                <a:srgbClr val="0070C0"/>
              </a:solidFill>
            </a:endParaRPr>
          </a:p>
          <a:p>
            <a:pPr marL="0" indent="0" defTabSz="1773936">
              <a:lnSpc>
                <a:spcPct val="90000"/>
              </a:lnSpc>
              <a:spcBef>
                <a:spcPts val="0"/>
              </a:spcBef>
              <a:buSzTx/>
              <a:buNone/>
              <a:defRPr b="1" sz="6984">
                <a:solidFill>
                  <a:srgbClr val="FF0000"/>
                </a:solidFill>
              </a:defRPr>
            </a:pPr>
            <a:r>
              <a:t>Genesis 26 </a:t>
            </a:r>
            <a:r>
              <a:rPr>
                <a:solidFill>
                  <a:srgbClr val="0070C0"/>
                </a:solidFill>
              </a:rPr>
              <a:t>example</a:t>
            </a:r>
            <a:r>
              <a:t> </a:t>
            </a:r>
            <a:r>
              <a:rPr>
                <a:solidFill>
                  <a:srgbClr val="0070C0"/>
                </a:solidFill>
              </a:rPr>
              <a:t>of Isaac </a:t>
            </a:r>
            <a:r>
              <a:rPr sz="6208"/>
              <a:t>Rom. 12:18</a:t>
            </a:r>
            <a:endParaRPr sz="6208"/>
          </a:p>
          <a:p>
            <a:pPr marL="0" indent="0" defTabSz="1773936">
              <a:lnSpc>
                <a:spcPct val="90000"/>
              </a:lnSpc>
              <a:spcBef>
                <a:spcPts val="0"/>
              </a:spcBef>
              <a:buSzTx/>
              <a:buNone/>
              <a:defRPr b="1" sz="6984">
                <a:solidFill>
                  <a:srgbClr val="FF0000"/>
                </a:solidFill>
              </a:defRPr>
            </a:pPr>
            <a:r>
              <a:t>Isaiah 11:1-11 </a:t>
            </a:r>
            <a:r>
              <a:rPr>
                <a:solidFill>
                  <a:srgbClr val="0070C0"/>
                </a:solidFill>
              </a:rPr>
              <a:t>prophecy</a:t>
            </a:r>
            <a:r>
              <a:t> </a:t>
            </a:r>
            <a:r>
              <a:rPr>
                <a:solidFill>
                  <a:srgbClr val="00B0F0"/>
                </a:solidFill>
              </a:rPr>
              <a:t>of peace of Christ</a:t>
            </a:r>
            <a:endParaRPr>
              <a:solidFill>
                <a:srgbClr val="00B0F0"/>
              </a:solidFill>
            </a:endParaRPr>
          </a:p>
          <a:p>
            <a:pPr marL="0" indent="0" defTabSz="1773936">
              <a:lnSpc>
                <a:spcPct val="90000"/>
              </a:lnSpc>
              <a:spcBef>
                <a:spcPts val="0"/>
              </a:spcBef>
              <a:buSzTx/>
              <a:buNone/>
              <a:defRPr b="1" sz="6984">
                <a:solidFill>
                  <a:srgbClr val="FF0000"/>
                </a:solidFill>
              </a:defRPr>
            </a:pPr>
            <a:r>
              <a:t>John 14:19-31 </a:t>
            </a:r>
            <a:r>
              <a:rPr i="1">
                <a:solidFill>
                  <a:srgbClr val="00B0F0"/>
                </a:solidFill>
              </a:rPr>
              <a:t>My peace I </a:t>
            </a:r>
            <a:r>
              <a:rPr i="1">
                <a:solidFill>
                  <a:srgbClr val="07DB94"/>
                </a:solidFill>
              </a:rPr>
              <a:t>give</a:t>
            </a:r>
            <a:r>
              <a:rPr i="1">
                <a:solidFill>
                  <a:srgbClr val="00B0F0"/>
                </a:solidFill>
              </a:rPr>
              <a:t>, not as the world gives to you</a:t>
            </a:r>
            <a:endParaRPr i="1">
              <a:solidFill>
                <a:srgbClr val="00B0F0"/>
              </a:solidFill>
            </a:endParaRPr>
          </a:p>
          <a:p>
            <a:pPr marL="0" indent="0" defTabSz="1773936">
              <a:lnSpc>
                <a:spcPct val="90000"/>
              </a:lnSpc>
              <a:spcBef>
                <a:spcPts val="0"/>
              </a:spcBef>
              <a:buSzTx/>
              <a:buNone/>
              <a:defRPr b="1" sz="6984">
                <a:solidFill>
                  <a:srgbClr val="FF0000"/>
                </a:solidFill>
              </a:defRPr>
            </a:pPr>
            <a:r>
              <a:t>Romans 5:1-11 </a:t>
            </a:r>
            <a:r>
              <a:rPr b="0">
                <a:solidFill>
                  <a:srgbClr val="000000"/>
                </a:solidFill>
              </a:rPr>
              <a:t>with</a:t>
            </a:r>
            <a:r>
              <a:t> </a:t>
            </a:r>
            <a:r>
              <a:rPr>
                <a:solidFill>
                  <a:srgbClr val="00B0F0"/>
                </a:solidFill>
              </a:rPr>
              <a:t>God</a:t>
            </a:r>
            <a:r>
              <a:t> </a:t>
            </a:r>
            <a:r>
              <a:rPr b="0">
                <a:solidFill>
                  <a:srgbClr val="000000"/>
                </a:solidFill>
              </a:rPr>
              <a:t>and</a:t>
            </a:r>
            <a:r>
              <a:t> </a:t>
            </a:r>
            <a:r>
              <a:rPr b="0">
                <a:solidFill>
                  <a:srgbClr val="000000"/>
                </a:solidFill>
              </a:rPr>
              <a:t>with</a:t>
            </a:r>
            <a:r>
              <a:t> </a:t>
            </a:r>
            <a:r>
              <a:rPr b="0">
                <a:solidFill>
                  <a:srgbClr val="000000"/>
                </a:solidFill>
              </a:rPr>
              <a:t>the</a:t>
            </a:r>
            <a:r>
              <a:rPr>
                <a:solidFill>
                  <a:srgbClr val="0070C0"/>
                </a:solidFill>
              </a:rPr>
              <a:t> </a:t>
            </a:r>
            <a:r>
              <a:rPr>
                <a:solidFill>
                  <a:srgbClr val="00B0F0"/>
                </a:solidFill>
              </a:rPr>
              <a:t>future</a:t>
            </a:r>
            <a:endParaRPr>
              <a:solidFill>
                <a:srgbClr val="00B0F0"/>
              </a:solidFill>
            </a:endParaRPr>
          </a:p>
          <a:p>
            <a:pPr marL="0" indent="0" defTabSz="1773936">
              <a:lnSpc>
                <a:spcPct val="90000"/>
              </a:lnSpc>
              <a:spcBef>
                <a:spcPts val="0"/>
              </a:spcBef>
              <a:buSzTx/>
              <a:buNone/>
              <a:defRPr b="1" sz="6984">
                <a:solidFill>
                  <a:srgbClr val="FF0000"/>
                </a:solidFill>
              </a:defRPr>
            </a:pPr>
            <a:r>
              <a:t>Ephesians 2:14-18 </a:t>
            </a:r>
            <a:r>
              <a:rPr b="0">
                <a:solidFill>
                  <a:srgbClr val="000000"/>
                </a:solidFill>
              </a:rPr>
              <a:t>with</a:t>
            </a:r>
            <a:r>
              <a:t> </a:t>
            </a:r>
            <a:r>
              <a:rPr>
                <a:solidFill>
                  <a:srgbClr val="00B0F0"/>
                </a:solidFill>
              </a:rPr>
              <a:t>God</a:t>
            </a:r>
            <a:r>
              <a:t> </a:t>
            </a:r>
            <a:r>
              <a:rPr b="0">
                <a:solidFill>
                  <a:srgbClr val="000000"/>
                </a:solidFill>
              </a:rPr>
              <a:t>and with </a:t>
            </a:r>
            <a:r>
              <a:rPr>
                <a:solidFill>
                  <a:srgbClr val="0070C0"/>
                </a:solidFill>
              </a:rPr>
              <a:t>each other</a:t>
            </a:r>
            <a:endParaRPr>
              <a:solidFill>
                <a:srgbClr val="0070C0"/>
              </a:solidFill>
            </a:endParaRPr>
          </a:p>
          <a:p>
            <a:pPr marL="0" indent="0" defTabSz="1773936">
              <a:lnSpc>
                <a:spcPct val="90000"/>
              </a:lnSpc>
              <a:spcBef>
                <a:spcPts val="0"/>
              </a:spcBef>
              <a:buSzTx/>
              <a:buNone/>
              <a:defRPr b="1" sz="6984">
                <a:solidFill>
                  <a:srgbClr val="FF0000"/>
                </a:solidFill>
              </a:defRPr>
            </a:pPr>
            <a:r>
              <a:t>Colossians 3:12-17 </a:t>
            </a:r>
            <a:r>
              <a:rPr>
                <a:solidFill>
                  <a:srgbClr val="00B0F0"/>
                </a:solidFill>
              </a:rPr>
              <a:t>peace of Christ</a:t>
            </a:r>
            <a:r>
              <a:t> </a:t>
            </a:r>
            <a:r>
              <a:rPr b="0">
                <a:solidFill>
                  <a:srgbClr val="000000"/>
                </a:solidFill>
              </a:rPr>
              <a:t>is</a:t>
            </a:r>
            <a:r>
              <a:t> </a:t>
            </a:r>
            <a:r>
              <a:rPr b="0">
                <a:solidFill>
                  <a:srgbClr val="000000"/>
                </a:solidFill>
              </a:rPr>
              <a:t>an</a:t>
            </a:r>
            <a:r>
              <a:t> </a:t>
            </a:r>
            <a:r>
              <a:rPr>
                <a:solidFill>
                  <a:srgbClr val="0070C0"/>
                </a:solidFill>
              </a:rPr>
              <a:t>umpire </a:t>
            </a:r>
            <a:r>
              <a:rPr>
                <a:solidFill>
                  <a:srgbClr val="00B050"/>
                </a:solidFill>
              </a:rPr>
              <a:t>by </a:t>
            </a:r>
            <a:r>
              <a:rPr>
                <a:solidFill>
                  <a:srgbClr val="00B0F0"/>
                </a:solidFill>
              </a:rPr>
              <a:t>its</a:t>
            </a:r>
            <a:r>
              <a:rPr>
                <a:solidFill>
                  <a:srgbClr val="00B050"/>
                </a:solidFill>
              </a:rPr>
              <a:t> presence </a:t>
            </a:r>
            <a:r>
              <a:rPr>
                <a:solidFill>
                  <a:srgbClr val="000000"/>
                </a:solidFill>
              </a:rPr>
              <a:t>or</a:t>
            </a:r>
            <a:r>
              <a:rPr>
                <a:solidFill>
                  <a:srgbClr val="0070C0"/>
                </a:solidFill>
              </a:rPr>
              <a:t> </a:t>
            </a:r>
            <a:r>
              <a:rPr>
                <a:solidFill>
                  <a:srgbClr val="000000"/>
                </a:solidFill>
              </a:rPr>
              <a:t>absence</a:t>
            </a:r>
            <a:r>
              <a:rPr>
                <a:solidFill>
                  <a:srgbClr val="0070C0"/>
                </a:solidFill>
              </a:rPr>
              <a:t> </a:t>
            </a:r>
            <a:r>
              <a:rPr>
                <a:solidFill>
                  <a:srgbClr val="00B050"/>
                </a:solidFill>
              </a:rPr>
              <a:t>in</a:t>
            </a:r>
            <a:r>
              <a:rPr>
                <a:solidFill>
                  <a:srgbClr val="0070C0"/>
                </a:solidFill>
              </a:rPr>
              <a:t> your </a:t>
            </a:r>
            <a:r>
              <a:rPr>
                <a:solidFill>
                  <a:srgbClr val="00B0F0"/>
                </a:solidFill>
              </a:rPr>
              <a:t>heart</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Title 1"/>
          <p:cNvSpPr txBox="1"/>
          <p:nvPr>
            <p:ph type="title"/>
          </p:nvPr>
        </p:nvSpPr>
        <p:spPr>
          <a:xfrm>
            <a:off x="3962400" y="0"/>
            <a:ext cx="16459200" cy="1981200"/>
          </a:xfrm>
          <a:prstGeom prst="rect">
            <a:avLst/>
          </a:prstGeom>
        </p:spPr>
        <p:txBody>
          <a:bodyPr/>
          <a:lstStyle>
            <a:lvl1pPr>
              <a:defRPr b="1" sz="8000">
                <a:solidFill>
                  <a:srgbClr val="00B0F0"/>
                </a:solidFill>
              </a:defRPr>
            </a:lvl1pPr>
          </a:lstStyle>
          <a:p>
            <a:pPr/>
            <a:r>
              <a:t>Peace</a:t>
            </a:r>
          </a:p>
        </p:txBody>
      </p:sp>
      <p:sp>
        <p:nvSpPr>
          <p:cNvPr id="177" name="Content Placeholder 2"/>
          <p:cNvSpPr txBox="1"/>
          <p:nvPr>
            <p:ph type="body" idx="1"/>
          </p:nvPr>
        </p:nvSpPr>
        <p:spPr>
          <a:xfrm>
            <a:off x="3505200" y="1676400"/>
            <a:ext cx="17373600" cy="12039600"/>
          </a:xfrm>
          <a:prstGeom prst="rect">
            <a:avLst/>
          </a:prstGeom>
        </p:spPr>
        <p:txBody>
          <a:bodyPr/>
          <a:lstStyle/>
          <a:p>
            <a:pPr>
              <a:spcBef>
                <a:spcPts val="0"/>
              </a:spcBef>
              <a:buSzTx/>
              <a:buNone/>
              <a:defRPr sz="7200">
                <a:solidFill>
                  <a:srgbClr val="0070C0"/>
                </a:solidFill>
              </a:defRPr>
            </a:pPr>
            <a:r>
              <a:t>SHALOM</a:t>
            </a:r>
            <a:r>
              <a:rPr>
                <a:solidFill>
                  <a:srgbClr val="000000"/>
                </a:solidFill>
              </a:rPr>
              <a:t> </a:t>
            </a:r>
            <a:r>
              <a:rPr b="1" sz="6400">
                <a:solidFill>
                  <a:srgbClr val="FF0000"/>
                </a:solidFill>
              </a:rPr>
              <a:t>Genesis 26:15 </a:t>
            </a:r>
            <a:r>
              <a:t>S-L-M root</a:t>
            </a:r>
            <a:r>
              <a:rPr>
                <a:solidFill>
                  <a:srgbClr val="000000"/>
                </a:solidFill>
              </a:rPr>
              <a:t>:</a:t>
            </a:r>
            <a:r>
              <a:t> </a:t>
            </a:r>
            <a:r>
              <a:rPr b="1"/>
              <a:t>complete</a:t>
            </a:r>
            <a:r>
              <a:rPr>
                <a:solidFill>
                  <a:srgbClr val="000000"/>
                </a:solidFill>
              </a:rPr>
              <a:t>,</a:t>
            </a:r>
            <a:r>
              <a:t> </a:t>
            </a:r>
            <a:r>
              <a:rPr b="1">
                <a:solidFill>
                  <a:srgbClr val="00B050"/>
                </a:solidFill>
              </a:rPr>
              <a:t>wholeness</a:t>
            </a:r>
            <a:r>
              <a:rPr>
                <a:solidFill>
                  <a:srgbClr val="000000"/>
                </a:solidFill>
              </a:rPr>
              <a:t>, </a:t>
            </a:r>
            <a:r>
              <a:rPr b="1">
                <a:solidFill>
                  <a:srgbClr val="00B0F0"/>
                </a:solidFill>
              </a:rPr>
              <a:t>unity</a:t>
            </a:r>
            <a:endParaRPr b="1">
              <a:solidFill>
                <a:srgbClr val="00B0F0"/>
              </a:solidFill>
            </a:endParaRPr>
          </a:p>
          <a:p>
            <a:pPr>
              <a:spcBef>
                <a:spcPts val="0"/>
              </a:spcBef>
              <a:buSzTx/>
              <a:buNone/>
              <a:defRPr b="1" sz="7200">
                <a:solidFill>
                  <a:srgbClr val="0070C0"/>
                </a:solidFill>
              </a:defRPr>
            </a:pPr>
            <a:r>
              <a:t>Isaac</a:t>
            </a:r>
            <a:r>
              <a:rPr>
                <a:solidFill>
                  <a:srgbClr val="FF0000"/>
                </a:solidFill>
              </a:rPr>
              <a:t> </a:t>
            </a:r>
            <a:r>
              <a:rPr b="0">
                <a:solidFill>
                  <a:srgbClr val="000000"/>
                </a:solidFill>
              </a:rPr>
              <a:t>in</a:t>
            </a:r>
            <a:r>
              <a:rPr>
                <a:solidFill>
                  <a:srgbClr val="FF0000"/>
                </a:solidFill>
              </a:rPr>
              <a:t> Genesis 26 </a:t>
            </a:r>
            <a:r>
              <a:rPr>
                <a:solidFill>
                  <a:srgbClr val="00B0F0"/>
                </a:solidFill>
              </a:rPr>
              <a:t>peace</a:t>
            </a:r>
            <a:r>
              <a:rPr>
                <a:solidFill>
                  <a:srgbClr val="FF0000"/>
                </a:solidFill>
              </a:rPr>
              <a:t> </a:t>
            </a:r>
            <a:r>
              <a:rPr b="0">
                <a:solidFill>
                  <a:srgbClr val="000000"/>
                </a:solidFill>
              </a:rPr>
              <a:t>in</a:t>
            </a:r>
            <a:r>
              <a:rPr>
                <a:solidFill>
                  <a:srgbClr val="FF0000"/>
                </a:solidFill>
              </a:rPr>
              <a:t> </a:t>
            </a:r>
            <a:r>
              <a:t>relationships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itle 1"/>
          <p:cNvSpPr txBox="1"/>
          <p:nvPr>
            <p:ph type="title"/>
          </p:nvPr>
        </p:nvSpPr>
        <p:spPr>
          <a:xfrm>
            <a:off x="3962400" y="0"/>
            <a:ext cx="16459200" cy="1981200"/>
          </a:xfrm>
          <a:prstGeom prst="rect">
            <a:avLst/>
          </a:prstGeom>
        </p:spPr>
        <p:txBody>
          <a:bodyPr/>
          <a:lstStyle>
            <a:lvl1pPr>
              <a:defRPr b="1" sz="7600">
                <a:solidFill>
                  <a:srgbClr val="FF0000"/>
                </a:solidFill>
              </a:defRPr>
            </a:lvl1pPr>
          </a:lstStyle>
          <a:p>
            <a:pPr/>
            <a:r>
              <a:t>Genesis 26:26-31</a:t>
            </a:r>
          </a:p>
        </p:txBody>
      </p:sp>
      <p:sp>
        <p:nvSpPr>
          <p:cNvPr id="180" name="Content Placeholder 2"/>
          <p:cNvSpPr txBox="1"/>
          <p:nvPr>
            <p:ph type="body" idx="1"/>
          </p:nvPr>
        </p:nvSpPr>
        <p:spPr>
          <a:xfrm>
            <a:off x="3505200" y="1676400"/>
            <a:ext cx="17373600" cy="12039600"/>
          </a:xfrm>
          <a:prstGeom prst="rect">
            <a:avLst/>
          </a:prstGeom>
        </p:spPr>
        <p:txBody>
          <a:bodyPr/>
          <a:lstStyle/>
          <a:p>
            <a:pPr marL="0" indent="548640">
              <a:spcBef>
                <a:spcPts val="1200"/>
              </a:spcBef>
              <a:buSzTx/>
              <a:buNone/>
              <a:defRPr b="1" baseline="31000" sz="7200">
                <a:solidFill>
                  <a:srgbClr val="FF0000"/>
                </a:solidFill>
              </a:defRPr>
            </a:pPr>
            <a:r>
              <a:t>26</a:t>
            </a:r>
            <a:r>
              <a:rPr baseline="0" sz="6400">
                <a:solidFill>
                  <a:srgbClr val="000000"/>
                </a:solidFill>
              </a:rPr>
              <a:t> </a:t>
            </a:r>
            <a:r>
              <a:rPr b="0" baseline="0">
                <a:solidFill>
                  <a:srgbClr val="000000"/>
                </a:solidFill>
              </a:rPr>
              <a:t>Then </a:t>
            </a:r>
            <a:r>
              <a:rPr baseline="0">
                <a:solidFill>
                  <a:srgbClr val="7030A0"/>
                </a:solidFill>
              </a:rPr>
              <a:t>Abimelech</a:t>
            </a:r>
            <a:r>
              <a:rPr b="0" baseline="0">
                <a:solidFill>
                  <a:srgbClr val="000000"/>
                </a:solidFill>
              </a:rPr>
              <a:t> came to him from Gerar with </a:t>
            </a:r>
            <a:r>
              <a:rPr baseline="0">
                <a:solidFill>
                  <a:srgbClr val="0070C0"/>
                </a:solidFill>
              </a:rPr>
              <a:t>Ahuzzath</a:t>
            </a:r>
            <a:r>
              <a:rPr b="0" baseline="0">
                <a:solidFill>
                  <a:srgbClr val="000000"/>
                </a:solidFill>
              </a:rPr>
              <a:t>, one of his friends, and </a:t>
            </a:r>
            <a:r>
              <a:rPr b="0" baseline="0">
                <a:solidFill>
                  <a:srgbClr val="0070C0"/>
                </a:solidFill>
              </a:rPr>
              <a:t>Phichol</a:t>
            </a:r>
            <a:r>
              <a:rPr b="0" baseline="0">
                <a:solidFill>
                  <a:srgbClr val="000000"/>
                </a:solidFill>
              </a:rPr>
              <a:t> </a:t>
            </a:r>
            <a:r>
              <a:rPr baseline="0">
                <a:solidFill>
                  <a:srgbClr val="0070C0"/>
                </a:solidFill>
              </a:rPr>
              <a:t>the commander of his army</a:t>
            </a:r>
            <a:r>
              <a:rPr b="0" baseline="0">
                <a:solidFill>
                  <a:srgbClr val="000000"/>
                </a:solidFill>
              </a:rPr>
              <a:t>. </a:t>
            </a:r>
            <a:r>
              <a:t>27</a:t>
            </a:r>
            <a:r>
              <a:rPr>
                <a:solidFill>
                  <a:srgbClr val="000000"/>
                </a:solidFill>
              </a:rPr>
              <a:t> </a:t>
            </a:r>
            <a:r>
              <a:rPr b="0" baseline="0">
                <a:solidFill>
                  <a:srgbClr val="000000"/>
                </a:solidFill>
              </a:rPr>
              <a:t>And Isaac said to them, “Why have you come to me, since </a:t>
            </a:r>
            <a:r>
              <a:rPr baseline="0">
                <a:solidFill>
                  <a:srgbClr val="0070C0"/>
                </a:solidFill>
              </a:rPr>
              <a:t>you </a:t>
            </a:r>
            <a:r>
              <a:rPr baseline="0">
                <a:solidFill>
                  <a:srgbClr val="C00000"/>
                </a:solidFill>
              </a:rPr>
              <a:t>hate</a:t>
            </a:r>
            <a:r>
              <a:rPr baseline="0">
                <a:solidFill>
                  <a:srgbClr val="0070C0"/>
                </a:solidFill>
              </a:rPr>
              <a:t> me </a:t>
            </a:r>
            <a:r>
              <a:rPr b="0" baseline="0">
                <a:solidFill>
                  <a:srgbClr val="000000"/>
                </a:solidFill>
              </a:rPr>
              <a:t>and </a:t>
            </a:r>
            <a:r>
              <a:rPr baseline="0">
                <a:solidFill>
                  <a:srgbClr val="000000"/>
                </a:solidFill>
              </a:rPr>
              <a:t>have sent me away from </a:t>
            </a:r>
            <a:r>
              <a:rPr baseline="0">
                <a:solidFill>
                  <a:srgbClr val="0070C0"/>
                </a:solidFill>
              </a:rPr>
              <a:t>you</a:t>
            </a:r>
            <a:r>
              <a:rPr b="0" baseline="0">
                <a:solidFill>
                  <a:srgbClr val="000000"/>
                </a:solidFill>
              </a:rPr>
              <a:t>?”</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Title 1"/>
          <p:cNvSpPr txBox="1"/>
          <p:nvPr>
            <p:ph type="title"/>
          </p:nvPr>
        </p:nvSpPr>
        <p:spPr>
          <a:xfrm>
            <a:off x="3962400" y="0"/>
            <a:ext cx="16459200" cy="1981200"/>
          </a:xfrm>
          <a:prstGeom prst="rect">
            <a:avLst/>
          </a:prstGeom>
        </p:spPr>
        <p:txBody>
          <a:bodyPr/>
          <a:lstStyle>
            <a:lvl1pPr>
              <a:defRPr b="1" sz="7600">
                <a:solidFill>
                  <a:srgbClr val="FF0000"/>
                </a:solidFill>
              </a:defRPr>
            </a:lvl1pPr>
          </a:lstStyle>
          <a:p>
            <a:pPr/>
            <a:r>
              <a:t>Genesis 26:26-31</a:t>
            </a:r>
          </a:p>
        </p:txBody>
      </p:sp>
      <p:sp>
        <p:nvSpPr>
          <p:cNvPr id="183" name="Content Placeholder 2"/>
          <p:cNvSpPr txBox="1"/>
          <p:nvPr>
            <p:ph type="body" idx="1"/>
          </p:nvPr>
        </p:nvSpPr>
        <p:spPr>
          <a:xfrm>
            <a:off x="3505200" y="1676400"/>
            <a:ext cx="17373600" cy="12039600"/>
          </a:xfrm>
          <a:prstGeom prst="rect">
            <a:avLst/>
          </a:prstGeom>
        </p:spPr>
        <p:txBody>
          <a:bodyPr/>
          <a:lstStyle/>
          <a:p>
            <a:pPr marL="0" indent="548640">
              <a:spcBef>
                <a:spcPts val="1200"/>
              </a:spcBef>
              <a:buSzTx/>
              <a:buNone/>
              <a:defRPr b="1" baseline="31000" sz="7200">
                <a:solidFill>
                  <a:srgbClr val="FF0000"/>
                </a:solidFill>
              </a:defRPr>
            </a:pPr>
            <a:r>
              <a:t>28</a:t>
            </a:r>
            <a:r>
              <a:rPr>
                <a:solidFill>
                  <a:srgbClr val="000000"/>
                </a:solidFill>
              </a:rPr>
              <a:t> </a:t>
            </a:r>
            <a:r>
              <a:rPr b="0" baseline="0">
                <a:solidFill>
                  <a:srgbClr val="000000"/>
                </a:solidFill>
              </a:rPr>
              <a:t>But they said, “We have certainly seen that </a:t>
            </a:r>
            <a:r>
              <a:rPr baseline="0">
                <a:solidFill>
                  <a:srgbClr val="00B0F0"/>
                </a:solidFill>
              </a:rPr>
              <a:t>the </a:t>
            </a:r>
            <a:r>
              <a:rPr baseline="0" cap="small">
                <a:solidFill>
                  <a:srgbClr val="00B0F0"/>
                </a:solidFill>
              </a:rPr>
              <a:t>Lord</a:t>
            </a:r>
            <a:r>
              <a:rPr b="0" baseline="0">
                <a:solidFill>
                  <a:srgbClr val="000000"/>
                </a:solidFill>
              </a:rPr>
              <a:t> </a:t>
            </a:r>
            <a:r>
              <a:rPr baseline="0">
                <a:solidFill>
                  <a:srgbClr val="00B0F0"/>
                </a:solidFill>
              </a:rPr>
              <a:t>is with </a:t>
            </a:r>
            <a:r>
              <a:rPr baseline="0">
                <a:solidFill>
                  <a:srgbClr val="0070C0"/>
                </a:solidFill>
              </a:rPr>
              <a:t>you</a:t>
            </a:r>
            <a:r>
              <a:rPr b="0" baseline="0">
                <a:solidFill>
                  <a:srgbClr val="000000"/>
                </a:solidFill>
              </a:rPr>
              <a:t>. So we said, ‘Let there </a:t>
            </a:r>
            <a:r>
              <a:rPr baseline="0">
                <a:solidFill>
                  <a:srgbClr val="00B050"/>
                </a:solidFill>
              </a:rPr>
              <a:t>now</a:t>
            </a:r>
            <a:r>
              <a:rPr b="0" baseline="0">
                <a:solidFill>
                  <a:srgbClr val="000000"/>
                </a:solidFill>
              </a:rPr>
              <a:t> be an </a:t>
            </a:r>
            <a:r>
              <a:rPr baseline="0">
                <a:solidFill>
                  <a:srgbClr val="0070C0"/>
                </a:solidFill>
              </a:rPr>
              <a:t>oath</a:t>
            </a:r>
            <a:r>
              <a:rPr b="0" baseline="0">
                <a:solidFill>
                  <a:srgbClr val="000000"/>
                </a:solidFill>
              </a:rPr>
              <a:t> between us, between you and us; and </a:t>
            </a:r>
            <a:r>
              <a:rPr baseline="0">
                <a:solidFill>
                  <a:srgbClr val="00B050"/>
                </a:solidFill>
              </a:rPr>
              <a:t>let us make </a:t>
            </a:r>
            <a:r>
              <a:rPr b="0" baseline="0">
                <a:solidFill>
                  <a:srgbClr val="000000"/>
                </a:solidFill>
              </a:rPr>
              <a:t>a </a:t>
            </a:r>
            <a:r>
              <a:rPr baseline="0">
                <a:solidFill>
                  <a:srgbClr val="0070C0"/>
                </a:solidFill>
              </a:rPr>
              <a:t>covenant</a:t>
            </a:r>
            <a:r>
              <a:rPr b="0" baseline="0">
                <a:solidFill>
                  <a:srgbClr val="000000"/>
                </a:solidFill>
              </a:rPr>
              <a:t> with you, </a:t>
            </a:r>
            <a:r>
              <a:t>29</a:t>
            </a:r>
            <a:r>
              <a:rPr>
                <a:solidFill>
                  <a:srgbClr val="000000"/>
                </a:solidFill>
              </a:rPr>
              <a:t> </a:t>
            </a:r>
            <a:r>
              <a:rPr b="0" baseline="0">
                <a:solidFill>
                  <a:srgbClr val="000000"/>
                </a:solidFill>
              </a:rPr>
              <a:t>that </a:t>
            </a:r>
            <a:r>
              <a:rPr baseline="0">
                <a:solidFill>
                  <a:srgbClr val="0070C0"/>
                </a:solidFill>
              </a:rPr>
              <a:t>you</a:t>
            </a:r>
            <a:r>
              <a:rPr b="0" baseline="0">
                <a:solidFill>
                  <a:srgbClr val="000000"/>
                </a:solidFill>
              </a:rPr>
              <a:t> </a:t>
            </a:r>
            <a:r>
              <a:rPr baseline="0">
                <a:solidFill>
                  <a:srgbClr val="00B050"/>
                </a:solidFill>
              </a:rPr>
              <a:t>will do us no harm</a:t>
            </a:r>
            <a:r>
              <a:rPr b="0" baseline="0">
                <a:solidFill>
                  <a:srgbClr val="000000"/>
                </a:solidFill>
              </a:rPr>
              <a:t>, since </a:t>
            </a:r>
            <a:r>
              <a:rPr baseline="0">
                <a:solidFill>
                  <a:srgbClr val="0070C0"/>
                </a:solidFill>
              </a:rPr>
              <a:t>we</a:t>
            </a:r>
            <a:r>
              <a:rPr b="0" baseline="0">
                <a:solidFill>
                  <a:srgbClr val="000000"/>
                </a:solidFill>
              </a:rPr>
              <a:t> </a:t>
            </a:r>
            <a:r>
              <a:rPr baseline="0">
                <a:solidFill>
                  <a:srgbClr val="000000"/>
                </a:solidFill>
              </a:rPr>
              <a:t>have not touched </a:t>
            </a:r>
            <a:r>
              <a:rPr baseline="0">
                <a:solidFill>
                  <a:srgbClr val="0070C0"/>
                </a:solidFill>
              </a:rPr>
              <a:t>you</a:t>
            </a:r>
            <a:r>
              <a:rPr b="0" baseline="0">
                <a:solidFill>
                  <a:srgbClr val="000000"/>
                </a:solidFill>
              </a:rPr>
              <a:t>, and since we have </a:t>
            </a:r>
            <a:r>
              <a:rPr baseline="0">
                <a:solidFill>
                  <a:srgbClr val="000000"/>
                </a:solidFill>
              </a:rPr>
              <a:t>done nothing </a:t>
            </a:r>
            <a:r>
              <a:rPr b="0" baseline="0">
                <a:solidFill>
                  <a:srgbClr val="000000"/>
                </a:solidFill>
              </a:rPr>
              <a:t>to </a:t>
            </a:r>
            <a:r>
              <a:rPr baseline="0">
                <a:solidFill>
                  <a:srgbClr val="0070C0"/>
                </a:solidFill>
              </a:rPr>
              <a:t>you</a:t>
            </a:r>
            <a:r>
              <a:rPr b="0" baseline="0">
                <a:solidFill>
                  <a:srgbClr val="000000"/>
                </a:solidFill>
              </a:rPr>
              <a:t> but </a:t>
            </a:r>
            <a:r>
              <a:rPr baseline="0">
                <a:solidFill>
                  <a:srgbClr val="00B0F0"/>
                </a:solidFill>
              </a:rPr>
              <a:t>good</a:t>
            </a:r>
            <a:r>
              <a:rPr b="0" baseline="0">
                <a:solidFill>
                  <a:srgbClr val="000000"/>
                </a:solidFill>
              </a:rPr>
              <a:t> and </a:t>
            </a:r>
            <a:r>
              <a:rPr baseline="0">
                <a:solidFill>
                  <a:srgbClr val="00B050"/>
                </a:solidFill>
              </a:rPr>
              <a:t>have sent you away</a:t>
            </a:r>
            <a:r>
              <a:rPr b="0" baseline="0">
                <a:solidFill>
                  <a:srgbClr val="000000"/>
                </a:solidFill>
              </a:rPr>
              <a:t> </a:t>
            </a:r>
            <a:r>
              <a:rPr baseline="0">
                <a:solidFill>
                  <a:srgbClr val="00B050"/>
                </a:solidFill>
              </a:rPr>
              <a:t>in</a:t>
            </a:r>
            <a:r>
              <a:rPr b="0" baseline="0">
                <a:solidFill>
                  <a:srgbClr val="000000"/>
                </a:solidFill>
              </a:rPr>
              <a:t> </a:t>
            </a:r>
            <a:r>
              <a:rPr baseline="0">
                <a:solidFill>
                  <a:srgbClr val="00B0F0"/>
                </a:solidFill>
              </a:rPr>
              <a:t>peace</a:t>
            </a:r>
            <a:r>
              <a:rPr b="0" baseline="0">
                <a:solidFill>
                  <a:srgbClr val="000000"/>
                </a:solidFill>
              </a:rPr>
              <a:t>. </a:t>
            </a:r>
            <a:r>
              <a:rPr baseline="0">
                <a:solidFill>
                  <a:srgbClr val="0070C0"/>
                </a:solidFill>
              </a:rPr>
              <a:t>You</a:t>
            </a:r>
            <a:r>
              <a:rPr b="0" baseline="0">
                <a:solidFill>
                  <a:srgbClr val="000000"/>
                </a:solidFill>
              </a:rPr>
              <a:t> </a:t>
            </a:r>
            <a:r>
              <a:rPr b="0" baseline="0" i="1">
                <a:solidFill>
                  <a:srgbClr val="000000"/>
                </a:solidFill>
              </a:rPr>
              <a:t>are</a:t>
            </a:r>
            <a:r>
              <a:rPr b="0" baseline="0">
                <a:solidFill>
                  <a:srgbClr val="000000"/>
                </a:solidFill>
              </a:rPr>
              <a:t> </a:t>
            </a:r>
            <a:r>
              <a:rPr baseline="0">
                <a:solidFill>
                  <a:srgbClr val="00B050"/>
                </a:solidFill>
              </a:rPr>
              <a:t>now</a:t>
            </a:r>
            <a:r>
              <a:rPr b="0" baseline="0">
                <a:solidFill>
                  <a:srgbClr val="000000"/>
                </a:solidFill>
              </a:rPr>
              <a:t> </a:t>
            </a:r>
            <a:r>
              <a:rPr baseline="0">
                <a:solidFill>
                  <a:srgbClr val="00B0F0"/>
                </a:solidFill>
              </a:rPr>
              <a:t>the blessed of the </a:t>
            </a:r>
            <a:r>
              <a:rPr baseline="0" cap="small">
                <a:solidFill>
                  <a:srgbClr val="00B0F0"/>
                </a:solidFill>
              </a:rPr>
              <a:t>Lord</a:t>
            </a:r>
            <a:r>
              <a:rPr b="0" baseline="0">
                <a:solidFill>
                  <a:srgbClr val="000000"/>
                </a:solidFill>
              </a:rPr>
              <a:t>.’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Title 1"/>
          <p:cNvSpPr txBox="1"/>
          <p:nvPr>
            <p:ph type="title"/>
          </p:nvPr>
        </p:nvSpPr>
        <p:spPr>
          <a:xfrm>
            <a:off x="3962400" y="0"/>
            <a:ext cx="16459200" cy="1981200"/>
          </a:xfrm>
          <a:prstGeom prst="rect">
            <a:avLst/>
          </a:prstGeom>
        </p:spPr>
        <p:txBody>
          <a:bodyPr/>
          <a:lstStyle>
            <a:lvl1pPr>
              <a:defRPr b="1" sz="7600">
                <a:solidFill>
                  <a:srgbClr val="FF0000"/>
                </a:solidFill>
              </a:defRPr>
            </a:lvl1pPr>
          </a:lstStyle>
          <a:p>
            <a:pPr/>
            <a:r>
              <a:t>Genesis 26:26-31</a:t>
            </a:r>
          </a:p>
        </p:txBody>
      </p:sp>
      <p:sp>
        <p:nvSpPr>
          <p:cNvPr id="186" name="Content Placeholder 2"/>
          <p:cNvSpPr txBox="1"/>
          <p:nvPr>
            <p:ph type="body" idx="1"/>
          </p:nvPr>
        </p:nvSpPr>
        <p:spPr>
          <a:xfrm>
            <a:off x="3505200" y="1676400"/>
            <a:ext cx="17373600" cy="12039600"/>
          </a:xfrm>
          <a:prstGeom prst="rect">
            <a:avLst/>
          </a:prstGeom>
        </p:spPr>
        <p:txBody>
          <a:bodyPr/>
          <a:lstStyle/>
          <a:p>
            <a:pPr marL="0" indent="548640">
              <a:spcBef>
                <a:spcPts val="1200"/>
              </a:spcBef>
              <a:buSzTx/>
              <a:buNone/>
              <a:defRPr b="1" baseline="31000" sz="7200">
                <a:solidFill>
                  <a:srgbClr val="FF0000"/>
                </a:solidFill>
              </a:defRPr>
            </a:pPr>
            <a:r>
              <a:t>30</a:t>
            </a:r>
            <a:r>
              <a:rPr>
                <a:solidFill>
                  <a:srgbClr val="000000"/>
                </a:solidFill>
              </a:rPr>
              <a:t> </a:t>
            </a:r>
            <a:r>
              <a:rPr b="0" baseline="0">
                <a:solidFill>
                  <a:srgbClr val="000000"/>
                </a:solidFill>
              </a:rPr>
              <a:t>So </a:t>
            </a:r>
            <a:r>
              <a:rPr baseline="0">
                <a:solidFill>
                  <a:srgbClr val="0070C0"/>
                </a:solidFill>
              </a:rPr>
              <a:t>he</a:t>
            </a:r>
            <a:r>
              <a:rPr b="0" baseline="0">
                <a:solidFill>
                  <a:srgbClr val="000000"/>
                </a:solidFill>
              </a:rPr>
              <a:t> </a:t>
            </a:r>
            <a:r>
              <a:rPr baseline="0">
                <a:solidFill>
                  <a:srgbClr val="00B050"/>
                </a:solidFill>
              </a:rPr>
              <a:t>made</a:t>
            </a:r>
            <a:r>
              <a:rPr b="0" baseline="0">
                <a:solidFill>
                  <a:srgbClr val="000000"/>
                </a:solidFill>
              </a:rPr>
              <a:t> </a:t>
            </a:r>
            <a:r>
              <a:rPr baseline="0">
                <a:solidFill>
                  <a:srgbClr val="0070C0"/>
                </a:solidFill>
              </a:rPr>
              <a:t>them</a:t>
            </a:r>
            <a:r>
              <a:rPr b="0" baseline="0">
                <a:solidFill>
                  <a:srgbClr val="000000"/>
                </a:solidFill>
              </a:rPr>
              <a:t> a </a:t>
            </a:r>
            <a:r>
              <a:rPr baseline="0">
                <a:solidFill>
                  <a:srgbClr val="00B050"/>
                </a:solidFill>
              </a:rPr>
              <a:t>feast</a:t>
            </a:r>
            <a:r>
              <a:rPr b="0" baseline="0">
                <a:solidFill>
                  <a:srgbClr val="000000"/>
                </a:solidFill>
              </a:rPr>
              <a:t>, and </a:t>
            </a:r>
            <a:r>
              <a:rPr baseline="0">
                <a:solidFill>
                  <a:srgbClr val="0070C0"/>
                </a:solidFill>
              </a:rPr>
              <a:t>they</a:t>
            </a:r>
            <a:r>
              <a:rPr b="0" baseline="0">
                <a:solidFill>
                  <a:srgbClr val="000000"/>
                </a:solidFill>
              </a:rPr>
              <a:t> </a:t>
            </a:r>
            <a:r>
              <a:rPr baseline="0">
                <a:solidFill>
                  <a:srgbClr val="00B050"/>
                </a:solidFill>
              </a:rPr>
              <a:t>ate</a:t>
            </a:r>
            <a:r>
              <a:rPr b="0" baseline="0">
                <a:solidFill>
                  <a:srgbClr val="000000"/>
                </a:solidFill>
              </a:rPr>
              <a:t> </a:t>
            </a:r>
            <a:r>
              <a:rPr baseline="0">
                <a:solidFill>
                  <a:srgbClr val="00B050"/>
                </a:solidFill>
              </a:rPr>
              <a:t>and drank</a:t>
            </a:r>
            <a:r>
              <a:rPr b="0" baseline="0">
                <a:solidFill>
                  <a:srgbClr val="000000"/>
                </a:solidFill>
              </a:rPr>
              <a:t>. </a:t>
            </a:r>
            <a:r>
              <a:t>31</a:t>
            </a:r>
            <a:r>
              <a:rPr>
                <a:solidFill>
                  <a:srgbClr val="000000"/>
                </a:solidFill>
              </a:rPr>
              <a:t> </a:t>
            </a:r>
            <a:r>
              <a:rPr b="0" baseline="0">
                <a:solidFill>
                  <a:srgbClr val="000000"/>
                </a:solidFill>
              </a:rPr>
              <a:t>Then they arose early in the morning and </a:t>
            </a:r>
            <a:r>
              <a:rPr baseline="0">
                <a:solidFill>
                  <a:srgbClr val="07DB94"/>
                </a:solidFill>
              </a:rPr>
              <a:t>swore</a:t>
            </a:r>
            <a:r>
              <a:rPr b="0" baseline="0">
                <a:solidFill>
                  <a:srgbClr val="000000"/>
                </a:solidFill>
              </a:rPr>
              <a:t> an </a:t>
            </a:r>
            <a:r>
              <a:rPr baseline="0">
                <a:solidFill>
                  <a:srgbClr val="0070C0"/>
                </a:solidFill>
              </a:rPr>
              <a:t>oath</a:t>
            </a:r>
            <a:r>
              <a:rPr b="0" baseline="0">
                <a:solidFill>
                  <a:srgbClr val="000000"/>
                </a:solidFill>
              </a:rPr>
              <a:t> </a:t>
            </a:r>
            <a:r>
              <a:rPr baseline="0">
                <a:solidFill>
                  <a:srgbClr val="0070C0"/>
                </a:solidFill>
              </a:rPr>
              <a:t>with one another</a:t>
            </a:r>
            <a:r>
              <a:rPr b="0" baseline="0">
                <a:solidFill>
                  <a:srgbClr val="000000"/>
                </a:solidFill>
              </a:rPr>
              <a:t>; and </a:t>
            </a:r>
            <a:r>
              <a:rPr baseline="0">
                <a:solidFill>
                  <a:srgbClr val="0070C0"/>
                </a:solidFill>
              </a:rPr>
              <a:t>Isaac</a:t>
            </a:r>
            <a:r>
              <a:rPr b="0" baseline="0">
                <a:solidFill>
                  <a:srgbClr val="000000"/>
                </a:solidFill>
              </a:rPr>
              <a:t> </a:t>
            </a:r>
            <a:r>
              <a:rPr baseline="0">
                <a:solidFill>
                  <a:srgbClr val="00B050"/>
                </a:solidFill>
              </a:rPr>
              <a:t>sent them away</a:t>
            </a:r>
            <a:r>
              <a:rPr b="0" baseline="0">
                <a:solidFill>
                  <a:srgbClr val="000000"/>
                </a:solidFill>
              </a:rPr>
              <a:t>, and </a:t>
            </a:r>
            <a:r>
              <a:rPr baseline="0">
                <a:solidFill>
                  <a:srgbClr val="0070C0"/>
                </a:solidFill>
              </a:rPr>
              <a:t>they</a:t>
            </a:r>
            <a:r>
              <a:rPr b="0" baseline="0">
                <a:solidFill>
                  <a:srgbClr val="000000"/>
                </a:solidFill>
              </a:rPr>
              <a:t> </a:t>
            </a:r>
            <a:r>
              <a:rPr baseline="0">
                <a:solidFill>
                  <a:srgbClr val="00B050"/>
                </a:solidFill>
              </a:rPr>
              <a:t>departed from </a:t>
            </a:r>
            <a:r>
              <a:rPr baseline="0">
                <a:solidFill>
                  <a:srgbClr val="0070C0"/>
                </a:solidFill>
              </a:rPr>
              <a:t>him</a:t>
            </a:r>
            <a:r>
              <a:rPr b="0" baseline="0">
                <a:solidFill>
                  <a:srgbClr val="000000"/>
                </a:solidFill>
              </a:rPr>
              <a:t> in </a:t>
            </a:r>
            <a:r>
              <a:rPr baseline="0">
                <a:solidFill>
                  <a:srgbClr val="00B0F0"/>
                </a:solidFill>
              </a:rPr>
              <a:t>peace</a:t>
            </a:r>
            <a:r>
              <a:rPr b="0" baseline="0">
                <a:solidFill>
                  <a:srgbClr val="000000"/>
                </a:solidFill>
              </a:rPr>
              <a: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itle 1"/>
          <p:cNvSpPr txBox="1"/>
          <p:nvPr>
            <p:ph type="title"/>
          </p:nvPr>
        </p:nvSpPr>
        <p:spPr>
          <a:xfrm>
            <a:off x="3962400" y="0"/>
            <a:ext cx="16459200" cy="1981200"/>
          </a:xfrm>
          <a:prstGeom prst="rect">
            <a:avLst/>
          </a:prstGeom>
        </p:spPr>
        <p:txBody>
          <a:bodyPr/>
          <a:lstStyle>
            <a:lvl1pPr>
              <a:defRPr b="1" sz="8000">
                <a:solidFill>
                  <a:srgbClr val="00B0F0"/>
                </a:solidFill>
              </a:defRPr>
            </a:lvl1pPr>
          </a:lstStyle>
          <a:p>
            <a:pPr/>
            <a:r>
              <a:t>Peace</a:t>
            </a:r>
          </a:p>
        </p:txBody>
      </p:sp>
      <p:sp>
        <p:nvSpPr>
          <p:cNvPr id="189" name="Content Placeholder 2"/>
          <p:cNvSpPr txBox="1"/>
          <p:nvPr>
            <p:ph type="body" idx="1"/>
          </p:nvPr>
        </p:nvSpPr>
        <p:spPr>
          <a:xfrm>
            <a:off x="3505200" y="1676400"/>
            <a:ext cx="17373600" cy="12039600"/>
          </a:xfrm>
          <a:prstGeom prst="rect">
            <a:avLst/>
          </a:prstGeom>
        </p:spPr>
        <p:txBody>
          <a:bodyPr/>
          <a:lstStyle/>
          <a:p>
            <a:pPr>
              <a:spcBef>
                <a:spcPts val="0"/>
              </a:spcBef>
              <a:buSzTx/>
              <a:buNone/>
              <a:defRPr sz="7200">
                <a:solidFill>
                  <a:srgbClr val="0070C0"/>
                </a:solidFill>
              </a:defRPr>
            </a:pPr>
            <a:r>
              <a:t>SHALOM</a:t>
            </a:r>
            <a:r>
              <a:rPr>
                <a:solidFill>
                  <a:srgbClr val="000000"/>
                </a:solidFill>
              </a:rPr>
              <a:t> </a:t>
            </a:r>
            <a:r>
              <a:rPr b="1" sz="6400">
                <a:solidFill>
                  <a:srgbClr val="FF0000"/>
                </a:solidFill>
              </a:rPr>
              <a:t>Genesis 26:15 </a:t>
            </a:r>
            <a:r>
              <a:t>S-L-M root</a:t>
            </a:r>
            <a:r>
              <a:rPr>
                <a:solidFill>
                  <a:srgbClr val="000000"/>
                </a:solidFill>
              </a:rPr>
              <a:t>:</a:t>
            </a:r>
            <a:r>
              <a:t> </a:t>
            </a:r>
            <a:r>
              <a:rPr b="1"/>
              <a:t>complete</a:t>
            </a:r>
            <a:r>
              <a:rPr>
                <a:solidFill>
                  <a:srgbClr val="000000"/>
                </a:solidFill>
              </a:rPr>
              <a:t>,</a:t>
            </a:r>
            <a:r>
              <a:t> </a:t>
            </a:r>
            <a:r>
              <a:rPr b="1">
                <a:solidFill>
                  <a:srgbClr val="00B050"/>
                </a:solidFill>
              </a:rPr>
              <a:t>wholeness</a:t>
            </a:r>
            <a:r>
              <a:rPr>
                <a:solidFill>
                  <a:srgbClr val="000000"/>
                </a:solidFill>
              </a:rPr>
              <a:t>, </a:t>
            </a:r>
            <a:r>
              <a:rPr b="1">
                <a:solidFill>
                  <a:srgbClr val="00B0F0"/>
                </a:solidFill>
              </a:rPr>
              <a:t>unity</a:t>
            </a:r>
            <a:endParaRPr b="1">
              <a:solidFill>
                <a:srgbClr val="00B0F0"/>
              </a:solidFill>
            </a:endParaRPr>
          </a:p>
          <a:p>
            <a:pPr>
              <a:spcBef>
                <a:spcPts val="0"/>
              </a:spcBef>
              <a:buSzTx/>
              <a:buNone/>
              <a:defRPr b="1" sz="7200">
                <a:solidFill>
                  <a:srgbClr val="0070C0"/>
                </a:solidFill>
              </a:defRPr>
            </a:pPr>
            <a:r>
              <a:t>Isaac</a:t>
            </a:r>
            <a:r>
              <a:rPr>
                <a:solidFill>
                  <a:srgbClr val="FF0000"/>
                </a:solidFill>
              </a:rPr>
              <a:t> </a:t>
            </a:r>
            <a:r>
              <a:rPr b="0">
                <a:solidFill>
                  <a:srgbClr val="000000"/>
                </a:solidFill>
              </a:rPr>
              <a:t>in</a:t>
            </a:r>
            <a:r>
              <a:rPr>
                <a:solidFill>
                  <a:srgbClr val="FF0000"/>
                </a:solidFill>
              </a:rPr>
              <a:t> Genesis 26 </a:t>
            </a:r>
            <a:r>
              <a:rPr>
                <a:solidFill>
                  <a:srgbClr val="00B0F0"/>
                </a:solidFill>
              </a:rPr>
              <a:t>peace</a:t>
            </a:r>
            <a:r>
              <a:rPr>
                <a:solidFill>
                  <a:srgbClr val="FF0000"/>
                </a:solidFill>
              </a:rPr>
              <a:t> </a:t>
            </a:r>
            <a:r>
              <a:rPr b="0">
                <a:solidFill>
                  <a:srgbClr val="000000"/>
                </a:solidFill>
              </a:rPr>
              <a:t>in</a:t>
            </a:r>
            <a:r>
              <a:rPr>
                <a:solidFill>
                  <a:srgbClr val="FF0000"/>
                </a:solidFill>
              </a:rPr>
              <a:t> </a:t>
            </a:r>
            <a:r>
              <a:t>relationships</a:t>
            </a:r>
          </a:p>
          <a:p>
            <a:pPr>
              <a:spcBef>
                <a:spcPts val="0"/>
              </a:spcBef>
              <a:buSzTx/>
              <a:buNone/>
              <a:defRPr b="1" sz="7200">
                <a:solidFill>
                  <a:srgbClr val="595959"/>
                </a:solidFill>
              </a:defRPr>
            </a:pPr>
            <a:r>
              <a:t>Absence </a:t>
            </a:r>
            <a:r>
              <a:rPr b="0">
                <a:solidFill>
                  <a:srgbClr val="000000"/>
                </a:solidFill>
              </a:rPr>
              <a:t>of</a:t>
            </a:r>
            <a:r>
              <a:rPr>
                <a:solidFill>
                  <a:srgbClr val="000000"/>
                </a:solidFill>
              </a:rPr>
              <a:t> </a:t>
            </a:r>
            <a:r>
              <a:rPr>
                <a:solidFill>
                  <a:srgbClr val="00B0F0"/>
                </a:solidFill>
              </a:rPr>
              <a:t>peace</a:t>
            </a:r>
            <a:r>
              <a:rPr>
                <a:solidFill>
                  <a:srgbClr val="000000"/>
                </a:solidFill>
              </a:rPr>
              <a:t> </a:t>
            </a:r>
            <a:r>
              <a:rPr b="0">
                <a:solidFill>
                  <a:srgbClr val="000000"/>
                </a:solidFill>
              </a:rPr>
              <a:t>in</a:t>
            </a:r>
            <a:r>
              <a:rPr>
                <a:solidFill>
                  <a:srgbClr val="000000"/>
                </a:solidFill>
              </a:rPr>
              <a:t> </a:t>
            </a:r>
            <a:r>
              <a:rPr>
                <a:solidFill>
                  <a:srgbClr val="0070C0"/>
                </a:solidFill>
              </a:rPr>
              <a:t>Jacob’s family </a:t>
            </a:r>
            <a:r>
              <a:rPr sz="6400">
                <a:solidFill>
                  <a:srgbClr val="FF0000"/>
                </a:solidFill>
              </a:rPr>
              <a:t>Gen. 30,37</a:t>
            </a:r>
            <a:endParaRPr sz="6400">
              <a:solidFill>
                <a:srgbClr val="FF0000"/>
              </a:solidFill>
            </a:endParaRPr>
          </a:p>
          <a:p>
            <a:pPr>
              <a:spcBef>
                <a:spcPts val="0"/>
              </a:spcBef>
              <a:buSzTx/>
              <a:buNone/>
              <a:defRPr b="1" sz="7200">
                <a:solidFill>
                  <a:srgbClr val="00B050"/>
                </a:solidFill>
              </a:defRPr>
            </a:pPr>
            <a:r>
              <a:t>Physical well-being </a:t>
            </a:r>
            <a:r>
              <a:rPr sz="6400">
                <a:solidFill>
                  <a:srgbClr val="FF0000"/>
                </a:solidFill>
              </a:rPr>
              <a:t>Ex. 18:7</a:t>
            </a:r>
            <a:r>
              <a:rPr b="0" sz="6400">
                <a:solidFill>
                  <a:srgbClr val="000000"/>
                </a:solidFill>
              </a:rPr>
              <a:t>;</a:t>
            </a:r>
            <a:r>
              <a:rPr sz="6400"/>
              <a:t> </a:t>
            </a:r>
            <a:r>
              <a:rPr sz="6400">
                <a:solidFill>
                  <a:srgbClr val="FF0000"/>
                </a:solidFill>
              </a:rPr>
              <a:t>37:14</a:t>
            </a:r>
          </a:p>
          <a:p>
            <a:pPr>
              <a:spcBef>
                <a:spcPts val="0"/>
              </a:spcBef>
              <a:buSzTx/>
              <a:buNone/>
              <a:defRPr b="1" sz="7200">
                <a:solidFill>
                  <a:srgbClr val="FF0000"/>
                </a:solidFill>
              </a:defRPr>
            </a:pPr>
            <a:r>
              <a:t>Gen. 37:4 </a:t>
            </a:r>
            <a:r>
              <a:rPr>
                <a:solidFill>
                  <a:srgbClr val="4F6228"/>
                </a:solidFill>
              </a:rPr>
              <a:t>envy</a:t>
            </a:r>
            <a:r>
              <a:rPr>
                <a:solidFill>
                  <a:srgbClr val="00B050"/>
                </a:solidFill>
              </a:rPr>
              <a:t>: </a:t>
            </a:r>
            <a:r>
              <a:rPr>
                <a:solidFill>
                  <a:srgbClr val="000000"/>
                </a:solidFill>
              </a:rPr>
              <a:t>no peace</a:t>
            </a:r>
            <a:endParaRPr>
              <a:solidFill>
                <a:srgbClr val="000000"/>
              </a:solidFill>
            </a:endParaRPr>
          </a:p>
          <a:p>
            <a:pPr>
              <a:spcBef>
                <a:spcPts val="0"/>
              </a:spcBef>
              <a:buSzTx/>
              <a:buNone/>
              <a:defRPr b="1" sz="7200">
                <a:solidFill>
                  <a:srgbClr val="FF0000"/>
                </a:solidFill>
              </a:defRPr>
            </a:pPr>
            <a:r>
              <a:t>Gen. 43:27,23 </a:t>
            </a:r>
            <a:r>
              <a:rPr>
                <a:solidFill>
                  <a:srgbClr val="00B050"/>
                </a:solidFill>
              </a:rPr>
              <a:t>also</a:t>
            </a:r>
            <a:r>
              <a:t> </a:t>
            </a:r>
            <a:r>
              <a:rPr>
                <a:solidFill>
                  <a:srgbClr val="00B0F0"/>
                </a:solidFill>
              </a:rPr>
              <a:t>emotional</a:t>
            </a:r>
            <a:r>
              <a:rPr>
                <a:solidFill>
                  <a:srgbClr val="000000"/>
                </a:solidFill>
              </a:rPr>
              <a:t> </a:t>
            </a:r>
            <a:r>
              <a:rPr>
                <a:solidFill>
                  <a:srgbClr val="00B050"/>
                </a:solidFill>
              </a:rPr>
              <a:t>well-being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1" fill="hold">
                                  <p:stCondLst>
                                    <p:cond delay="0"/>
                                  </p:stCondLst>
                                  <p:iterate type="el" backwards="0">
                                    <p:tmAbs val="0"/>
                                  </p:iterate>
                                  <p:childTnLst>
                                    <p:set>
                                      <p:cBhvr>
                                        <p:cTn id="10" fill="hold"/>
                                        <p:tgtEl>
                                          <p:spTgt spid="18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1" fill="hold">
                                  <p:stCondLst>
                                    <p:cond delay="0"/>
                                  </p:stCondLst>
                                  <p:iterate type="el" backwards="0">
                                    <p:tmAbs val="0"/>
                                  </p:iterate>
                                  <p:childTnLst>
                                    <p:set>
                                      <p:cBhvr>
                                        <p:cTn id="14" fill="hold"/>
                                        <p:tgtEl>
                                          <p:spTgt spid="18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1" fill="hold">
                                  <p:stCondLst>
                                    <p:cond delay="0"/>
                                  </p:stCondLst>
                                  <p:iterate type="el" backwards="0">
                                    <p:tmAbs val="0"/>
                                  </p:iterate>
                                  <p:childTnLst>
                                    <p:set>
                                      <p:cBhvr>
                                        <p:cTn id="18" fill="hold"/>
                                        <p:tgtEl>
                                          <p:spTgt spid="189">
                                            <p:txEl>
                                              <p:pRg st="5" end="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89" grpId="1"/>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Title 1"/>
          <p:cNvSpPr txBox="1"/>
          <p:nvPr>
            <p:ph type="title"/>
          </p:nvPr>
        </p:nvSpPr>
        <p:spPr>
          <a:xfrm>
            <a:off x="3962400" y="0"/>
            <a:ext cx="16459200" cy="1981200"/>
          </a:xfrm>
          <a:prstGeom prst="rect">
            <a:avLst/>
          </a:prstGeom>
        </p:spPr>
        <p:txBody>
          <a:bodyPr/>
          <a:lstStyle>
            <a:lvl1pPr>
              <a:defRPr b="1" sz="7600">
                <a:solidFill>
                  <a:srgbClr val="FF0000"/>
                </a:solidFill>
              </a:defRPr>
            </a:lvl1pPr>
          </a:lstStyle>
          <a:p>
            <a:pPr/>
            <a:r>
              <a:t>Genesis 43:16-27</a:t>
            </a:r>
          </a:p>
        </p:txBody>
      </p:sp>
      <p:sp>
        <p:nvSpPr>
          <p:cNvPr id="192" name="Content Placeholder 2"/>
          <p:cNvSpPr txBox="1"/>
          <p:nvPr>
            <p:ph type="body" idx="1"/>
          </p:nvPr>
        </p:nvSpPr>
        <p:spPr>
          <a:xfrm>
            <a:off x="3505200" y="1676400"/>
            <a:ext cx="17373600" cy="12039600"/>
          </a:xfrm>
          <a:prstGeom prst="rect">
            <a:avLst/>
          </a:prstGeom>
        </p:spPr>
        <p:txBody>
          <a:bodyPr/>
          <a:lstStyle/>
          <a:p>
            <a:pPr marL="0" indent="548640">
              <a:lnSpc>
                <a:spcPct val="90000"/>
              </a:lnSpc>
              <a:spcBef>
                <a:spcPts val="1200"/>
              </a:spcBef>
              <a:buSzTx/>
              <a:buNone/>
              <a:defRPr b="1" baseline="31000" sz="6600">
                <a:solidFill>
                  <a:srgbClr val="FF0000"/>
                </a:solidFill>
              </a:defRPr>
            </a:pPr>
            <a:r>
              <a:t>16</a:t>
            </a:r>
            <a:r>
              <a:rPr baseline="0" sz="5800">
                <a:solidFill>
                  <a:srgbClr val="000000"/>
                </a:solidFill>
              </a:rPr>
              <a:t> </a:t>
            </a:r>
            <a:r>
              <a:rPr b="0" baseline="0">
                <a:solidFill>
                  <a:srgbClr val="000000"/>
                </a:solidFill>
              </a:rPr>
              <a:t>When Joseph saw Benjamin with them, he said to the steward of his house, “Take the men to my home, and slaughter an animal and make ready; for </a:t>
            </a:r>
            <a:r>
              <a:rPr b="0" baseline="0" i="1">
                <a:solidFill>
                  <a:srgbClr val="000000"/>
                </a:solidFill>
              </a:rPr>
              <a:t>these</a:t>
            </a:r>
            <a:r>
              <a:rPr b="0" baseline="0">
                <a:solidFill>
                  <a:srgbClr val="000000"/>
                </a:solidFill>
              </a:rPr>
              <a:t> men will dine with me at noon.” </a:t>
            </a:r>
            <a:r>
              <a:t>17</a:t>
            </a:r>
            <a:r>
              <a:rPr>
                <a:solidFill>
                  <a:srgbClr val="000000"/>
                </a:solidFill>
              </a:rPr>
              <a:t> </a:t>
            </a:r>
            <a:r>
              <a:rPr b="0" baseline="0">
                <a:solidFill>
                  <a:srgbClr val="000000"/>
                </a:solidFill>
              </a:rPr>
              <a:t>Then the man did as Joseph ordered, and the man brought the men into Joseph’s house. </a:t>
            </a:r>
            <a:r>
              <a:t>18</a:t>
            </a:r>
            <a:r>
              <a:rPr>
                <a:solidFill>
                  <a:srgbClr val="000000"/>
                </a:solidFill>
              </a:rPr>
              <a:t> </a:t>
            </a:r>
            <a:r>
              <a:rPr b="0" baseline="0">
                <a:solidFill>
                  <a:srgbClr val="000000"/>
                </a:solidFill>
              </a:rPr>
              <a:t>Now the men </a:t>
            </a:r>
            <a:r>
              <a:rPr baseline="0">
                <a:solidFill>
                  <a:srgbClr val="002060"/>
                </a:solidFill>
              </a:rPr>
              <a:t>were</a:t>
            </a:r>
            <a:r>
              <a:rPr b="0" baseline="0">
                <a:solidFill>
                  <a:srgbClr val="000000"/>
                </a:solidFill>
              </a:rPr>
              <a:t> </a:t>
            </a:r>
            <a:r>
              <a:rPr baseline="0">
                <a:solidFill>
                  <a:srgbClr val="002060"/>
                </a:solidFill>
              </a:rPr>
              <a:t>afraid</a:t>
            </a:r>
            <a:r>
              <a:rPr b="0" baseline="0">
                <a:solidFill>
                  <a:srgbClr val="000000"/>
                </a:solidFill>
              </a:rPr>
              <a:t> because they were brought into Joseph’s house; and they said, “</a:t>
            </a:r>
            <a:r>
              <a:rPr b="0" baseline="0" i="1">
                <a:solidFill>
                  <a:srgbClr val="000000"/>
                </a:solidFill>
              </a:rPr>
              <a:t>It is</a:t>
            </a:r>
            <a:r>
              <a:rPr b="0" baseline="0">
                <a:solidFill>
                  <a:srgbClr val="000000"/>
                </a:solidFill>
              </a:rPr>
              <a:t> because of the money, which was returned in our sacks the first time, that we are brought in, so that he may make a case against us and seize us, to take us as slaves with our donkeys.”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Title 1"/>
          <p:cNvSpPr txBox="1"/>
          <p:nvPr>
            <p:ph type="title"/>
          </p:nvPr>
        </p:nvSpPr>
        <p:spPr>
          <a:xfrm>
            <a:off x="3962400" y="0"/>
            <a:ext cx="16459200" cy="1981200"/>
          </a:xfrm>
          <a:prstGeom prst="rect">
            <a:avLst/>
          </a:prstGeom>
        </p:spPr>
        <p:txBody>
          <a:bodyPr/>
          <a:lstStyle>
            <a:lvl1pPr>
              <a:defRPr b="1" sz="7600">
                <a:solidFill>
                  <a:srgbClr val="FF0000"/>
                </a:solidFill>
              </a:defRPr>
            </a:lvl1pPr>
          </a:lstStyle>
          <a:p>
            <a:pPr/>
            <a:r>
              <a:t>Genesis 43:16-27</a:t>
            </a:r>
          </a:p>
        </p:txBody>
      </p:sp>
      <p:sp>
        <p:nvSpPr>
          <p:cNvPr id="195" name="Content Placeholder 2"/>
          <p:cNvSpPr txBox="1"/>
          <p:nvPr>
            <p:ph type="body" idx="1"/>
          </p:nvPr>
        </p:nvSpPr>
        <p:spPr>
          <a:xfrm>
            <a:off x="3505200" y="1676400"/>
            <a:ext cx="17373600" cy="12039600"/>
          </a:xfrm>
          <a:prstGeom prst="rect">
            <a:avLst/>
          </a:prstGeom>
        </p:spPr>
        <p:txBody>
          <a:bodyPr/>
          <a:lstStyle/>
          <a:p>
            <a:pPr marL="0" indent="532180" defTabSz="1773936">
              <a:lnSpc>
                <a:spcPct val="90000"/>
              </a:lnSpc>
              <a:spcBef>
                <a:spcPts val="1100"/>
              </a:spcBef>
              <a:buSzTx/>
              <a:buNone/>
              <a:defRPr b="1" baseline="30969" sz="6984">
                <a:solidFill>
                  <a:srgbClr val="FF0000"/>
                </a:solidFill>
              </a:defRPr>
            </a:pPr>
            <a:r>
              <a:t>19</a:t>
            </a:r>
            <a:r>
              <a:rPr>
                <a:solidFill>
                  <a:srgbClr val="000000"/>
                </a:solidFill>
              </a:rPr>
              <a:t> </a:t>
            </a:r>
            <a:r>
              <a:rPr b="0" baseline="0">
                <a:solidFill>
                  <a:srgbClr val="000000"/>
                </a:solidFill>
              </a:rPr>
              <a:t>When they drew near to the steward of Joseph’s house, they talked with him at the door of the house, </a:t>
            </a:r>
            <a:r>
              <a:t>20</a:t>
            </a:r>
            <a:r>
              <a:rPr>
                <a:solidFill>
                  <a:srgbClr val="000000"/>
                </a:solidFill>
              </a:rPr>
              <a:t> </a:t>
            </a:r>
            <a:r>
              <a:rPr b="0" baseline="0">
                <a:solidFill>
                  <a:srgbClr val="000000"/>
                </a:solidFill>
              </a:rPr>
              <a:t>and said, “O sir, we indeed came down the first time to buy food; </a:t>
            </a:r>
            <a:r>
              <a:t>21</a:t>
            </a:r>
            <a:r>
              <a:rPr>
                <a:solidFill>
                  <a:srgbClr val="000000"/>
                </a:solidFill>
              </a:rPr>
              <a:t> </a:t>
            </a:r>
            <a:r>
              <a:rPr b="0" baseline="0">
                <a:solidFill>
                  <a:srgbClr val="000000"/>
                </a:solidFill>
              </a:rPr>
              <a:t>but it happened, when we came to the encampment, that we opened our sacks, and there, </a:t>
            </a:r>
            <a:r>
              <a:rPr b="0" baseline="0" i="1">
                <a:solidFill>
                  <a:srgbClr val="000000"/>
                </a:solidFill>
              </a:rPr>
              <a:t>each</a:t>
            </a:r>
            <a:r>
              <a:rPr b="0" baseline="0">
                <a:solidFill>
                  <a:srgbClr val="000000"/>
                </a:solidFill>
              </a:rPr>
              <a:t> man’s money </a:t>
            </a:r>
            <a:r>
              <a:rPr b="0" baseline="0" i="1">
                <a:solidFill>
                  <a:srgbClr val="000000"/>
                </a:solidFill>
              </a:rPr>
              <a:t>was</a:t>
            </a:r>
            <a:r>
              <a:rPr b="0" baseline="0">
                <a:solidFill>
                  <a:srgbClr val="000000"/>
                </a:solidFill>
              </a:rPr>
              <a:t> in the mouth of his sack, our money in full weight; so we have brought it back in our hand. </a:t>
            </a:r>
            <a:r>
              <a:t>22</a:t>
            </a:r>
            <a:r>
              <a:rPr>
                <a:solidFill>
                  <a:srgbClr val="000000"/>
                </a:solidFill>
              </a:rPr>
              <a:t> </a:t>
            </a:r>
            <a:r>
              <a:rPr b="0" baseline="0">
                <a:solidFill>
                  <a:srgbClr val="000000"/>
                </a:solidFill>
              </a:rPr>
              <a:t>And we have brought down other money in our hands to buy food. We do not know who put our money in our sacks.”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