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media/image2.jpeg" ContentType="image/jpeg"/>
  <Override PartName="/ppt/media/image3.jpeg" ContentType="image/jpeg"/>
  <Override PartName="/ppt/media/image4.jpeg" ContentType="image/jpeg"/>
  <Override PartName="/ppt/theme/theme2.xml" ContentType="application/vnd.openxmlformats-officedocument.theme+xml"/>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15" name="Shape 715"/>
          <p:cNvSpPr/>
          <p:nvPr>
            <p:ph type="sldImg"/>
          </p:nvPr>
        </p:nvSpPr>
        <p:spPr>
          <a:xfrm>
            <a:off x="1143000" y="685800"/>
            <a:ext cx="4572000" cy="3429000"/>
          </a:xfrm>
          <a:prstGeom prst="rect">
            <a:avLst/>
          </a:prstGeom>
        </p:spPr>
        <p:txBody>
          <a:bodyPr/>
          <a:lstStyle/>
          <a:p>
            <a:pPr/>
          </a:p>
        </p:txBody>
      </p:sp>
      <p:sp>
        <p:nvSpPr>
          <p:cNvPr id="716" name="Shape 71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NE_COLUMN_TEXT">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196" name="Google Shape;512;p7"/>
          <p:cNvGrpSpPr/>
          <p:nvPr/>
        </p:nvGrpSpPr>
        <p:grpSpPr>
          <a:xfrm>
            <a:off x="203138" y="306434"/>
            <a:ext cx="24181055" cy="13068166"/>
            <a:chOff x="0" y="0"/>
            <a:chExt cx="24181054" cy="13068164"/>
          </a:xfrm>
        </p:grpSpPr>
        <p:grpSp>
          <p:nvGrpSpPr>
            <p:cNvPr id="138" name="Google Shape;513;p7"/>
            <p:cNvGrpSpPr/>
            <p:nvPr/>
          </p:nvGrpSpPr>
          <p:grpSpPr>
            <a:xfrm>
              <a:off x="11735821" y="12607904"/>
              <a:ext cx="505992" cy="460261"/>
              <a:chOff x="0" y="86"/>
              <a:chExt cx="505991" cy="460259"/>
            </a:xfrm>
          </p:grpSpPr>
          <p:sp>
            <p:nvSpPr>
              <p:cNvPr id="135" name="Google Shape;514;p7"/>
              <p:cNvSpPr/>
              <p:nvPr/>
            </p:nvSpPr>
            <p:spPr>
              <a:xfrm>
                <a:off x="156061" y="86"/>
                <a:ext cx="195853" cy="4602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43" y="0"/>
                    </a:moveTo>
                    <a:cubicBezTo>
                      <a:pt x="10743" y="0"/>
                      <a:pt x="0" y="4850"/>
                      <a:pt x="0" y="10824"/>
                    </a:cubicBezTo>
                    <a:cubicBezTo>
                      <a:pt x="0" y="16750"/>
                      <a:pt x="10743" y="21600"/>
                      <a:pt x="10743" y="21600"/>
                    </a:cubicBezTo>
                    <a:cubicBezTo>
                      <a:pt x="10743" y="21600"/>
                      <a:pt x="21600" y="16750"/>
                      <a:pt x="21600" y="10824"/>
                    </a:cubicBezTo>
                    <a:cubicBezTo>
                      <a:pt x="21600" y="4850"/>
                      <a:pt x="10743" y="0"/>
                      <a:pt x="107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36" name="Google Shape;515;p7"/>
              <p:cNvSpPr/>
              <p:nvPr/>
            </p:nvSpPr>
            <p:spPr>
              <a:xfrm>
                <a:off x="-1" y="53744"/>
                <a:ext cx="161057" cy="1610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0"/>
                      <a:pt x="12267" y="266"/>
                      <a:pt x="6272" y="6133"/>
                    </a:cubicBezTo>
                    <a:cubicBezTo>
                      <a:pt x="404" y="12267"/>
                      <a:pt x="0" y="21600"/>
                      <a:pt x="0" y="21600"/>
                    </a:cubicBezTo>
                    <a:cubicBezTo>
                      <a:pt x="0" y="21600"/>
                      <a:pt x="9333" y="21334"/>
                      <a:pt x="15328" y="15339"/>
                    </a:cubicBezTo>
                    <a:cubicBezTo>
                      <a:pt x="21334" y="9333"/>
                      <a:pt x="21600" y="0"/>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37" name="Google Shape;516;p7"/>
              <p:cNvSpPr/>
              <p:nvPr/>
            </p:nvSpPr>
            <p:spPr>
              <a:xfrm>
                <a:off x="345968" y="53744"/>
                <a:ext cx="160024" cy="1610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0"/>
                      <a:pt x="128" y="9333"/>
                      <a:pt x="6173" y="15339"/>
                    </a:cubicBezTo>
                    <a:cubicBezTo>
                      <a:pt x="12207" y="21334"/>
                      <a:pt x="21600" y="21600"/>
                      <a:pt x="21600" y="21600"/>
                    </a:cubicBezTo>
                    <a:cubicBezTo>
                      <a:pt x="21600" y="21600"/>
                      <a:pt x="21333" y="12267"/>
                      <a:pt x="15427" y="6133"/>
                    </a:cubicBezTo>
                    <a:cubicBezTo>
                      <a:pt x="9393" y="266"/>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139" name="Google Shape;517;p7"/>
            <p:cNvSpPr/>
            <p:nvPr/>
          </p:nvSpPr>
          <p:spPr>
            <a:xfrm>
              <a:off x="11717993" y="-1"/>
              <a:ext cx="541824" cy="6462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81" y="0"/>
                  </a:moveTo>
                  <a:cubicBezTo>
                    <a:pt x="10225" y="0"/>
                    <a:pt x="9789" y="498"/>
                    <a:pt x="9590" y="1229"/>
                  </a:cubicBezTo>
                  <a:lnTo>
                    <a:pt x="8203" y="498"/>
                  </a:lnTo>
                  <a:lnTo>
                    <a:pt x="10105" y="8472"/>
                  </a:lnTo>
                  <a:lnTo>
                    <a:pt x="594" y="6912"/>
                  </a:lnTo>
                  <a:lnTo>
                    <a:pt x="1425" y="8075"/>
                  </a:lnTo>
                  <a:cubicBezTo>
                    <a:pt x="594" y="8242"/>
                    <a:pt x="0" y="8608"/>
                    <a:pt x="0" y="9071"/>
                  </a:cubicBezTo>
                  <a:cubicBezTo>
                    <a:pt x="0" y="9538"/>
                    <a:pt x="594" y="9903"/>
                    <a:pt x="1425" y="10067"/>
                  </a:cubicBezTo>
                  <a:lnTo>
                    <a:pt x="594" y="11230"/>
                  </a:lnTo>
                  <a:lnTo>
                    <a:pt x="10146" y="9636"/>
                  </a:lnTo>
                  <a:lnTo>
                    <a:pt x="8203" y="21102"/>
                  </a:lnTo>
                  <a:lnTo>
                    <a:pt x="9590" y="20402"/>
                  </a:lnTo>
                  <a:cubicBezTo>
                    <a:pt x="9789" y="21102"/>
                    <a:pt x="10225" y="21600"/>
                    <a:pt x="10781" y="21600"/>
                  </a:cubicBezTo>
                  <a:cubicBezTo>
                    <a:pt x="11334" y="21600"/>
                    <a:pt x="11770" y="21102"/>
                    <a:pt x="11969" y="20402"/>
                  </a:cubicBezTo>
                  <a:lnTo>
                    <a:pt x="13356" y="21102"/>
                  </a:lnTo>
                  <a:lnTo>
                    <a:pt x="11413" y="9636"/>
                  </a:lnTo>
                  <a:lnTo>
                    <a:pt x="20965" y="11230"/>
                  </a:lnTo>
                  <a:lnTo>
                    <a:pt x="20134" y="10067"/>
                  </a:lnTo>
                  <a:cubicBezTo>
                    <a:pt x="21006" y="9903"/>
                    <a:pt x="21600" y="9538"/>
                    <a:pt x="21600" y="9071"/>
                  </a:cubicBezTo>
                  <a:cubicBezTo>
                    <a:pt x="21600" y="8608"/>
                    <a:pt x="20965" y="8242"/>
                    <a:pt x="20134" y="8075"/>
                  </a:cubicBezTo>
                  <a:lnTo>
                    <a:pt x="21006" y="6912"/>
                  </a:lnTo>
                  <a:lnTo>
                    <a:pt x="11492" y="8472"/>
                  </a:lnTo>
                  <a:lnTo>
                    <a:pt x="13356" y="498"/>
                  </a:lnTo>
                  <a:lnTo>
                    <a:pt x="11969" y="1229"/>
                  </a:lnTo>
                  <a:cubicBezTo>
                    <a:pt x="11770" y="498"/>
                    <a:pt x="11334" y="0"/>
                    <a:pt x="107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195" name="Google Shape;518;p7"/>
            <p:cNvGrpSpPr/>
            <p:nvPr/>
          </p:nvGrpSpPr>
          <p:grpSpPr>
            <a:xfrm>
              <a:off x="0" y="149"/>
              <a:ext cx="24181055" cy="13014362"/>
              <a:chOff x="0" y="86"/>
              <a:chExt cx="24181054" cy="13014360"/>
            </a:xfrm>
          </p:grpSpPr>
          <p:grpSp>
            <p:nvGrpSpPr>
              <p:cNvPr id="144" name="Google Shape;519;p7"/>
              <p:cNvGrpSpPr/>
              <p:nvPr/>
            </p:nvGrpSpPr>
            <p:grpSpPr>
              <a:xfrm>
                <a:off x="318781" y="2452690"/>
                <a:ext cx="564957" cy="8015638"/>
                <a:chOff x="0" y="0"/>
                <a:chExt cx="564955" cy="8015636"/>
              </a:xfrm>
            </p:grpSpPr>
            <p:sp>
              <p:nvSpPr>
                <p:cNvPr id="140" name="Google Shape;520;p7"/>
                <p:cNvSpPr/>
                <p:nvPr/>
              </p:nvSpPr>
              <p:spPr>
                <a:xfrm>
                  <a:off x="1223" y="348984"/>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41" name="Google Shape;521;p7"/>
                <p:cNvSpPr/>
                <p:nvPr/>
              </p:nvSpPr>
              <p:spPr>
                <a:xfrm>
                  <a:off x="0" y="0"/>
                  <a:ext cx="564956" cy="383782"/>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2677" y="0"/>
                      </a:moveTo>
                      <a:lnTo>
                        <a:pt x="11282" y="170"/>
                      </a:lnTo>
                      <a:lnTo>
                        <a:pt x="9888" y="504"/>
                      </a:lnTo>
                      <a:cubicBezTo>
                        <a:pt x="9473" y="732"/>
                        <a:pt x="9019" y="843"/>
                        <a:pt x="8568" y="1066"/>
                      </a:cubicBezTo>
                      <a:cubicBezTo>
                        <a:pt x="6834" y="1958"/>
                        <a:pt x="5249" y="3417"/>
                        <a:pt x="3969" y="5318"/>
                      </a:cubicBezTo>
                      <a:cubicBezTo>
                        <a:pt x="1330" y="9011"/>
                        <a:pt x="-140" y="14436"/>
                        <a:pt x="10" y="19642"/>
                      </a:cubicBezTo>
                      <a:cubicBezTo>
                        <a:pt x="10" y="20277"/>
                        <a:pt x="343" y="20708"/>
                        <a:pt x="699" y="20708"/>
                      </a:cubicBezTo>
                      <a:cubicBezTo>
                        <a:pt x="722" y="20708"/>
                        <a:pt x="742" y="20708"/>
                        <a:pt x="765" y="20703"/>
                      </a:cubicBezTo>
                      <a:cubicBezTo>
                        <a:pt x="1180" y="20703"/>
                        <a:pt x="1516" y="20199"/>
                        <a:pt x="1516" y="19642"/>
                      </a:cubicBezTo>
                      <a:cubicBezTo>
                        <a:pt x="1630" y="14998"/>
                        <a:pt x="3139" y="10577"/>
                        <a:pt x="5475" y="7780"/>
                      </a:cubicBezTo>
                      <a:cubicBezTo>
                        <a:pt x="6644" y="6379"/>
                        <a:pt x="7964" y="5259"/>
                        <a:pt x="9434" y="4702"/>
                      </a:cubicBezTo>
                      <a:cubicBezTo>
                        <a:pt x="9812" y="4532"/>
                        <a:pt x="10152" y="4479"/>
                        <a:pt x="10528" y="4368"/>
                      </a:cubicBezTo>
                      <a:lnTo>
                        <a:pt x="11583" y="4145"/>
                      </a:lnTo>
                      <a:lnTo>
                        <a:pt x="12677" y="4145"/>
                      </a:lnTo>
                      <a:cubicBezTo>
                        <a:pt x="13017" y="4198"/>
                        <a:pt x="13356" y="4198"/>
                        <a:pt x="13657" y="4368"/>
                      </a:cubicBezTo>
                      <a:cubicBezTo>
                        <a:pt x="14940" y="4760"/>
                        <a:pt x="16071" y="5933"/>
                        <a:pt x="16825" y="7499"/>
                      </a:cubicBezTo>
                      <a:cubicBezTo>
                        <a:pt x="17580" y="8953"/>
                        <a:pt x="17916" y="10970"/>
                        <a:pt x="17805" y="12647"/>
                      </a:cubicBezTo>
                      <a:cubicBezTo>
                        <a:pt x="17730" y="14048"/>
                        <a:pt x="16975" y="15163"/>
                        <a:pt x="16107" y="15444"/>
                      </a:cubicBezTo>
                      <a:cubicBezTo>
                        <a:pt x="15920" y="15555"/>
                        <a:pt x="15692" y="15555"/>
                        <a:pt x="15506" y="15555"/>
                      </a:cubicBezTo>
                      <a:cubicBezTo>
                        <a:pt x="15466" y="15555"/>
                        <a:pt x="15391" y="15444"/>
                        <a:pt x="15391" y="15390"/>
                      </a:cubicBezTo>
                      <a:cubicBezTo>
                        <a:pt x="15280" y="15279"/>
                        <a:pt x="15280" y="15109"/>
                        <a:pt x="15280" y="14998"/>
                      </a:cubicBezTo>
                      <a:cubicBezTo>
                        <a:pt x="15617" y="13209"/>
                        <a:pt x="14940" y="11416"/>
                        <a:pt x="13771" y="10858"/>
                      </a:cubicBezTo>
                      <a:cubicBezTo>
                        <a:pt x="13565" y="10771"/>
                        <a:pt x="13360" y="10727"/>
                        <a:pt x="13157" y="10727"/>
                      </a:cubicBezTo>
                      <a:cubicBezTo>
                        <a:pt x="12194" y="10727"/>
                        <a:pt x="11292" y="11663"/>
                        <a:pt x="10982" y="13093"/>
                      </a:cubicBezTo>
                      <a:cubicBezTo>
                        <a:pt x="10943" y="13432"/>
                        <a:pt x="10907" y="13708"/>
                        <a:pt x="10907" y="14048"/>
                      </a:cubicBezTo>
                      <a:lnTo>
                        <a:pt x="10907" y="14998"/>
                      </a:lnTo>
                      <a:cubicBezTo>
                        <a:pt x="10907" y="17349"/>
                        <a:pt x="11847" y="19583"/>
                        <a:pt x="13167" y="20703"/>
                      </a:cubicBezTo>
                      <a:cubicBezTo>
                        <a:pt x="13807" y="21266"/>
                        <a:pt x="14601" y="21600"/>
                        <a:pt x="15355" y="21600"/>
                      </a:cubicBezTo>
                      <a:cubicBezTo>
                        <a:pt x="16031" y="21600"/>
                        <a:pt x="16636" y="21489"/>
                        <a:pt x="17201" y="21207"/>
                      </a:cubicBezTo>
                      <a:cubicBezTo>
                        <a:pt x="19615" y="20088"/>
                        <a:pt x="21310" y="16733"/>
                        <a:pt x="21424" y="13093"/>
                      </a:cubicBezTo>
                      <a:cubicBezTo>
                        <a:pt x="21460" y="9792"/>
                        <a:pt x="20709" y="6883"/>
                        <a:pt x="19389" y="4479"/>
                      </a:cubicBezTo>
                      <a:cubicBezTo>
                        <a:pt x="18070" y="2186"/>
                        <a:pt x="16185" y="562"/>
                        <a:pt x="14186" y="170"/>
                      </a:cubicBezTo>
                      <a:cubicBezTo>
                        <a:pt x="13696" y="0"/>
                        <a:pt x="13206" y="0"/>
                        <a:pt x="1267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42" name="Google Shape;522;p7"/>
                <p:cNvSpPr/>
                <p:nvPr/>
              </p:nvSpPr>
              <p:spPr>
                <a:xfrm>
                  <a:off x="1223" y="3699141"/>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43" name="Google Shape;523;p7"/>
                <p:cNvSpPr/>
                <p:nvPr/>
              </p:nvSpPr>
              <p:spPr>
                <a:xfrm>
                  <a:off x="0" y="7630909"/>
                  <a:ext cx="564956" cy="384728"/>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5355" y="0"/>
                      </a:moveTo>
                      <a:cubicBezTo>
                        <a:pt x="14601" y="0"/>
                        <a:pt x="13807" y="392"/>
                        <a:pt x="13167" y="953"/>
                      </a:cubicBezTo>
                      <a:cubicBezTo>
                        <a:pt x="11847" y="2065"/>
                        <a:pt x="10907" y="4299"/>
                        <a:pt x="10907" y="6644"/>
                      </a:cubicBezTo>
                      <a:lnTo>
                        <a:pt x="10907" y="7538"/>
                      </a:lnTo>
                      <a:cubicBezTo>
                        <a:pt x="10907" y="7925"/>
                        <a:pt x="10943" y="8206"/>
                        <a:pt x="10982" y="8539"/>
                      </a:cubicBezTo>
                      <a:cubicBezTo>
                        <a:pt x="11292" y="9971"/>
                        <a:pt x="12194" y="10904"/>
                        <a:pt x="13157" y="10904"/>
                      </a:cubicBezTo>
                      <a:cubicBezTo>
                        <a:pt x="13360" y="10904"/>
                        <a:pt x="13565" y="10860"/>
                        <a:pt x="13771" y="10773"/>
                      </a:cubicBezTo>
                      <a:cubicBezTo>
                        <a:pt x="14940" y="10217"/>
                        <a:pt x="15617" y="8375"/>
                        <a:pt x="15280" y="6644"/>
                      </a:cubicBezTo>
                      <a:cubicBezTo>
                        <a:pt x="15280" y="6533"/>
                        <a:pt x="15280" y="6363"/>
                        <a:pt x="15391" y="6252"/>
                      </a:cubicBezTo>
                      <a:cubicBezTo>
                        <a:pt x="15391" y="6141"/>
                        <a:pt x="15466" y="6088"/>
                        <a:pt x="15506" y="6088"/>
                      </a:cubicBezTo>
                      <a:cubicBezTo>
                        <a:pt x="15692" y="6088"/>
                        <a:pt x="15920" y="6088"/>
                        <a:pt x="16107" y="6141"/>
                      </a:cubicBezTo>
                      <a:cubicBezTo>
                        <a:pt x="16975" y="6421"/>
                        <a:pt x="17730" y="7538"/>
                        <a:pt x="17805" y="8931"/>
                      </a:cubicBezTo>
                      <a:cubicBezTo>
                        <a:pt x="17916" y="10609"/>
                        <a:pt x="17580" y="12674"/>
                        <a:pt x="16825" y="14124"/>
                      </a:cubicBezTo>
                      <a:cubicBezTo>
                        <a:pt x="16071" y="15628"/>
                        <a:pt x="14940" y="16856"/>
                        <a:pt x="13657" y="17248"/>
                      </a:cubicBezTo>
                      <a:cubicBezTo>
                        <a:pt x="13356" y="17417"/>
                        <a:pt x="13017" y="17417"/>
                        <a:pt x="12677" y="17471"/>
                      </a:cubicBezTo>
                      <a:lnTo>
                        <a:pt x="11583" y="17471"/>
                      </a:lnTo>
                      <a:lnTo>
                        <a:pt x="10528" y="17248"/>
                      </a:lnTo>
                      <a:cubicBezTo>
                        <a:pt x="10152" y="17137"/>
                        <a:pt x="9812" y="17026"/>
                        <a:pt x="9434" y="16914"/>
                      </a:cubicBezTo>
                      <a:cubicBezTo>
                        <a:pt x="7964" y="16354"/>
                        <a:pt x="6644" y="15241"/>
                        <a:pt x="5475" y="13844"/>
                      </a:cubicBezTo>
                      <a:cubicBezTo>
                        <a:pt x="3139" y="11054"/>
                        <a:pt x="1630" y="6644"/>
                        <a:pt x="1516" y="1954"/>
                      </a:cubicBezTo>
                      <a:cubicBezTo>
                        <a:pt x="1516" y="1397"/>
                        <a:pt x="1180" y="953"/>
                        <a:pt x="765" y="953"/>
                      </a:cubicBezTo>
                      <a:cubicBezTo>
                        <a:pt x="729" y="938"/>
                        <a:pt x="693" y="933"/>
                        <a:pt x="657" y="933"/>
                      </a:cubicBezTo>
                      <a:cubicBezTo>
                        <a:pt x="317" y="933"/>
                        <a:pt x="10" y="1397"/>
                        <a:pt x="10" y="1954"/>
                      </a:cubicBezTo>
                      <a:cubicBezTo>
                        <a:pt x="-140" y="7200"/>
                        <a:pt x="1330" y="12563"/>
                        <a:pt x="3969" y="16300"/>
                      </a:cubicBezTo>
                      <a:cubicBezTo>
                        <a:pt x="5249" y="18143"/>
                        <a:pt x="6834" y="19646"/>
                        <a:pt x="8568" y="20541"/>
                      </a:cubicBezTo>
                      <a:cubicBezTo>
                        <a:pt x="9019" y="20763"/>
                        <a:pt x="9473" y="20875"/>
                        <a:pt x="9888" y="21102"/>
                      </a:cubicBezTo>
                      <a:lnTo>
                        <a:pt x="11282" y="21436"/>
                      </a:lnTo>
                      <a:lnTo>
                        <a:pt x="12677" y="21600"/>
                      </a:lnTo>
                      <a:cubicBezTo>
                        <a:pt x="13206" y="21600"/>
                        <a:pt x="13696" y="21600"/>
                        <a:pt x="14186" y="21436"/>
                      </a:cubicBezTo>
                      <a:cubicBezTo>
                        <a:pt x="16185" y="21044"/>
                        <a:pt x="18070" y="19424"/>
                        <a:pt x="19389" y="17137"/>
                      </a:cubicBezTo>
                      <a:cubicBezTo>
                        <a:pt x="20709" y="14738"/>
                        <a:pt x="21460" y="11832"/>
                        <a:pt x="21424" y="8539"/>
                      </a:cubicBezTo>
                      <a:cubicBezTo>
                        <a:pt x="21310" y="4913"/>
                        <a:pt x="19615" y="1567"/>
                        <a:pt x="17201" y="450"/>
                      </a:cubicBezTo>
                      <a:cubicBezTo>
                        <a:pt x="16636" y="169"/>
                        <a:pt x="16031" y="0"/>
                        <a:pt x="1535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149" name="Google Shape;524;p7"/>
              <p:cNvGrpSpPr/>
              <p:nvPr/>
            </p:nvGrpSpPr>
            <p:grpSpPr>
              <a:xfrm>
                <a:off x="2477550" y="254656"/>
                <a:ext cx="21703505" cy="564821"/>
                <a:chOff x="86" y="86"/>
                <a:chExt cx="21703504" cy="564819"/>
              </a:xfrm>
            </p:grpSpPr>
            <p:sp>
              <p:nvSpPr>
                <p:cNvPr id="145" name="Google Shape;525;p7"/>
                <p:cNvSpPr/>
                <p:nvPr/>
              </p:nvSpPr>
              <p:spPr>
                <a:xfrm>
                  <a:off x="10232598" y="240"/>
                  <a:ext cx="11470993" cy="3978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148" name="Google Shape;526;p7"/>
                <p:cNvGrpSpPr/>
                <p:nvPr/>
              </p:nvGrpSpPr>
              <p:grpSpPr>
                <a:xfrm>
                  <a:off x="86" y="86"/>
                  <a:ext cx="8789142" cy="564820"/>
                  <a:chOff x="86" y="86"/>
                  <a:chExt cx="8789140" cy="564819"/>
                </a:xfrm>
              </p:grpSpPr>
              <p:sp>
                <p:nvSpPr>
                  <p:cNvPr id="146" name="Google Shape;527;p7"/>
                  <p:cNvSpPr/>
                  <p:nvPr/>
                </p:nvSpPr>
                <p:spPr>
                  <a:xfrm>
                    <a:off x="348987" y="259"/>
                    <a:ext cx="8440240"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47" name="Google Shape;528;p7"/>
                  <p:cNvSpPr/>
                  <p:nvPr/>
                </p:nvSpPr>
                <p:spPr>
                  <a:xfrm>
                    <a:off x="86" y="86"/>
                    <a:ext cx="383695"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nvGrpSpPr>
              <p:cNvPr id="169" name="Google Shape;529;p7"/>
              <p:cNvGrpSpPr/>
              <p:nvPr/>
            </p:nvGrpSpPr>
            <p:grpSpPr>
              <a:xfrm>
                <a:off x="40822" y="86"/>
                <a:ext cx="1990967" cy="2072383"/>
                <a:chOff x="0" y="0"/>
                <a:chExt cx="1990966" cy="2072382"/>
              </a:xfrm>
            </p:grpSpPr>
            <p:sp>
              <p:nvSpPr>
                <p:cNvPr id="150" name="Google Shape;530;p7"/>
                <p:cNvSpPr/>
                <p:nvPr/>
              </p:nvSpPr>
              <p:spPr>
                <a:xfrm>
                  <a:off x="1298273" y="0"/>
                  <a:ext cx="478177" cy="7237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835" y="0"/>
                      </a:moveTo>
                      <a:cubicBezTo>
                        <a:pt x="11722" y="3827"/>
                        <a:pt x="9567" y="5519"/>
                        <a:pt x="9209" y="11243"/>
                      </a:cubicBezTo>
                      <a:cubicBezTo>
                        <a:pt x="8668" y="18395"/>
                        <a:pt x="2832" y="21243"/>
                        <a:pt x="0" y="21600"/>
                      </a:cubicBezTo>
                      <a:cubicBezTo>
                        <a:pt x="5299" y="20947"/>
                        <a:pt x="10014" y="18276"/>
                        <a:pt x="11722" y="14863"/>
                      </a:cubicBezTo>
                      <a:cubicBezTo>
                        <a:pt x="12395" y="13469"/>
                        <a:pt x="12621" y="12015"/>
                        <a:pt x="13068" y="10562"/>
                      </a:cubicBezTo>
                      <a:cubicBezTo>
                        <a:pt x="13519" y="9107"/>
                        <a:pt x="14193" y="7683"/>
                        <a:pt x="15628" y="6557"/>
                      </a:cubicBezTo>
                      <a:cubicBezTo>
                        <a:pt x="16803" y="5686"/>
                        <a:pt x="18519" y="5056"/>
                        <a:pt x="20250" y="5056"/>
                      </a:cubicBezTo>
                      <a:cubicBezTo>
                        <a:pt x="20705" y="5056"/>
                        <a:pt x="21156" y="5100"/>
                        <a:pt x="21600" y="5192"/>
                      </a:cubicBezTo>
                      <a:cubicBezTo>
                        <a:pt x="20367" y="4522"/>
                        <a:pt x="18678" y="4139"/>
                        <a:pt x="17048" y="4139"/>
                      </a:cubicBezTo>
                      <a:cubicBezTo>
                        <a:pt x="15714" y="4139"/>
                        <a:pt x="14418" y="4393"/>
                        <a:pt x="13430" y="4953"/>
                      </a:cubicBezTo>
                      <a:cubicBezTo>
                        <a:pt x="14014" y="3234"/>
                        <a:pt x="12259" y="771"/>
                        <a:pt x="983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1" name="Google Shape;531;p7"/>
                <p:cNvSpPr/>
                <p:nvPr/>
              </p:nvSpPr>
              <p:spPr>
                <a:xfrm>
                  <a:off x="1190960" y="145125"/>
                  <a:ext cx="254504" cy="570591"/>
                </a:xfrm>
                <a:custGeom>
                  <a:avLst/>
                  <a:gdLst/>
                  <a:ahLst/>
                  <a:cxnLst>
                    <a:cxn ang="0">
                      <a:pos x="wd2" y="hd2"/>
                    </a:cxn>
                    <a:cxn ang="5400000">
                      <a:pos x="wd2" y="hd2"/>
                    </a:cxn>
                    <a:cxn ang="10800000">
                      <a:pos x="wd2" y="hd2"/>
                    </a:cxn>
                    <a:cxn ang="16200000">
                      <a:pos x="wd2" y="hd2"/>
                    </a:cxn>
                  </a:cxnLst>
                  <a:rect l="0" t="0" r="r" b="b"/>
                  <a:pathLst>
                    <a:path w="21433" h="21600" fill="norm" stroke="1" extrusionOk="0">
                      <a:moveTo>
                        <a:pt x="8958" y="1767"/>
                      </a:moveTo>
                      <a:cubicBezTo>
                        <a:pt x="9371" y="3198"/>
                        <a:pt x="10046" y="4666"/>
                        <a:pt x="11388" y="5983"/>
                      </a:cubicBezTo>
                      <a:cubicBezTo>
                        <a:pt x="12642" y="7339"/>
                        <a:pt x="14231" y="8617"/>
                        <a:pt x="15739" y="9934"/>
                      </a:cubicBezTo>
                      <a:cubicBezTo>
                        <a:pt x="17074" y="11252"/>
                        <a:pt x="18249" y="12683"/>
                        <a:pt x="18416" y="14186"/>
                      </a:cubicBezTo>
                      <a:cubicBezTo>
                        <a:pt x="18503" y="14939"/>
                        <a:pt x="18416" y="15692"/>
                        <a:pt x="17995" y="16370"/>
                      </a:cubicBezTo>
                      <a:cubicBezTo>
                        <a:pt x="17828" y="16745"/>
                        <a:pt x="17495" y="17084"/>
                        <a:pt x="17161" y="17423"/>
                      </a:cubicBezTo>
                      <a:cubicBezTo>
                        <a:pt x="16740" y="17763"/>
                        <a:pt x="16327" y="18062"/>
                        <a:pt x="15819" y="18366"/>
                      </a:cubicBezTo>
                      <a:cubicBezTo>
                        <a:pt x="17749" y="17198"/>
                        <a:pt x="18416" y="15617"/>
                        <a:pt x="18082" y="14225"/>
                      </a:cubicBezTo>
                      <a:cubicBezTo>
                        <a:pt x="17915" y="12758"/>
                        <a:pt x="16661" y="11402"/>
                        <a:pt x="15232" y="10084"/>
                      </a:cubicBezTo>
                      <a:cubicBezTo>
                        <a:pt x="13897" y="8767"/>
                        <a:pt x="12222" y="7489"/>
                        <a:pt x="11047" y="6097"/>
                      </a:cubicBezTo>
                      <a:cubicBezTo>
                        <a:pt x="10466" y="5380"/>
                        <a:pt x="10046" y="4666"/>
                        <a:pt x="9625" y="3952"/>
                      </a:cubicBezTo>
                      <a:cubicBezTo>
                        <a:pt x="9291" y="3273"/>
                        <a:pt x="9125" y="2520"/>
                        <a:pt x="8958" y="1767"/>
                      </a:cubicBezTo>
                      <a:close/>
                      <a:moveTo>
                        <a:pt x="8624" y="0"/>
                      </a:moveTo>
                      <a:cubicBezTo>
                        <a:pt x="8624" y="2220"/>
                        <a:pt x="1922" y="3498"/>
                        <a:pt x="6194" y="5794"/>
                      </a:cubicBezTo>
                      <a:cubicBezTo>
                        <a:pt x="5795" y="5790"/>
                        <a:pt x="5440" y="5787"/>
                        <a:pt x="5113" y="5787"/>
                      </a:cubicBezTo>
                      <a:cubicBezTo>
                        <a:pt x="3155" y="5787"/>
                        <a:pt x="2219" y="5898"/>
                        <a:pt x="0" y="6283"/>
                      </a:cubicBezTo>
                      <a:cubicBezTo>
                        <a:pt x="3264" y="6775"/>
                        <a:pt x="4606" y="7414"/>
                        <a:pt x="4606" y="7414"/>
                      </a:cubicBezTo>
                      <a:cubicBezTo>
                        <a:pt x="3685" y="7525"/>
                        <a:pt x="2423" y="7864"/>
                        <a:pt x="2423" y="7864"/>
                      </a:cubicBezTo>
                      <a:cubicBezTo>
                        <a:pt x="6949" y="8428"/>
                        <a:pt x="10713" y="9370"/>
                        <a:pt x="13310" y="11102"/>
                      </a:cubicBezTo>
                      <a:cubicBezTo>
                        <a:pt x="12976" y="11053"/>
                        <a:pt x="12606" y="11030"/>
                        <a:pt x="12236" y="11030"/>
                      </a:cubicBezTo>
                      <a:cubicBezTo>
                        <a:pt x="11126" y="11030"/>
                        <a:pt x="9980" y="11242"/>
                        <a:pt x="9545" y="11666"/>
                      </a:cubicBezTo>
                      <a:cubicBezTo>
                        <a:pt x="8791" y="12230"/>
                        <a:pt x="9204" y="13058"/>
                        <a:pt x="10379" y="13436"/>
                      </a:cubicBezTo>
                      <a:cubicBezTo>
                        <a:pt x="9879" y="12983"/>
                        <a:pt x="10546" y="12344"/>
                        <a:pt x="11634" y="12155"/>
                      </a:cubicBezTo>
                      <a:cubicBezTo>
                        <a:pt x="11924" y="12103"/>
                        <a:pt x="12229" y="12076"/>
                        <a:pt x="12534" y="12076"/>
                      </a:cubicBezTo>
                      <a:cubicBezTo>
                        <a:pt x="13295" y="12076"/>
                        <a:pt x="14078" y="12220"/>
                        <a:pt x="14731" y="12380"/>
                      </a:cubicBezTo>
                      <a:cubicBezTo>
                        <a:pt x="17495" y="13133"/>
                        <a:pt x="16827" y="15128"/>
                        <a:pt x="16407" y="16295"/>
                      </a:cubicBezTo>
                      <a:cubicBezTo>
                        <a:pt x="15500" y="18490"/>
                        <a:pt x="12214" y="20355"/>
                        <a:pt x="8334" y="21561"/>
                      </a:cubicBezTo>
                      <a:cubicBezTo>
                        <a:pt x="10227" y="20984"/>
                        <a:pt x="12432" y="20645"/>
                        <a:pt x="14231" y="19944"/>
                      </a:cubicBezTo>
                      <a:cubicBezTo>
                        <a:pt x="15319" y="19569"/>
                        <a:pt x="16153" y="19155"/>
                        <a:pt x="16994" y="18741"/>
                      </a:cubicBezTo>
                      <a:cubicBezTo>
                        <a:pt x="20759" y="16670"/>
                        <a:pt x="21600" y="14075"/>
                        <a:pt x="20345" y="11291"/>
                      </a:cubicBezTo>
                      <a:cubicBezTo>
                        <a:pt x="18837" y="8053"/>
                        <a:pt x="17662" y="3952"/>
                        <a:pt x="21433" y="939"/>
                      </a:cubicBezTo>
                      <a:cubicBezTo>
                        <a:pt x="19083" y="1656"/>
                        <a:pt x="17828" y="2595"/>
                        <a:pt x="16740" y="3687"/>
                      </a:cubicBezTo>
                      <a:cubicBezTo>
                        <a:pt x="17074" y="1767"/>
                        <a:pt x="8624" y="2070"/>
                        <a:pt x="8624" y="0"/>
                      </a:cubicBezTo>
                      <a:close/>
                      <a:moveTo>
                        <a:pt x="8334" y="21561"/>
                      </a:moveTo>
                      <a:cubicBezTo>
                        <a:pt x="8290" y="21574"/>
                        <a:pt x="8247" y="21587"/>
                        <a:pt x="8203" y="21600"/>
                      </a:cubicBezTo>
                      <a:cubicBezTo>
                        <a:pt x="8247" y="21587"/>
                        <a:pt x="8290" y="21574"/>
                        <a:pt x="8334" y="21561"/>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2" name="Google Shape;532;p7"/>
                <p:cNvSpPr/>
                <p:nvPr/>
              </p:nvSpPr>
              <p:spPr>
                <a:xfrm>
                  <a:off x="1448385" y="253472"/>
                  <a:ext cx="33867" cy="208770"/>
                </a:xfrm>
                <a:custGeom>
                  <a:avLst/>
                  <a:gdLst/>
                  <a:ahLst/>
                  <a:cxnLst>
                    <a:cxn ang="0">
                      <a:pos x="wd2" y="hd2"/>
                    </a:cxn>
                    <a:cxn ang="5400000">
                      <a:pos x="wd2" y="hd2"/>
                    </a:cxn>
                    <a:cxn ang="10800000">
                      <a:pos x="wd2" y="hd2"/>
                    </a:cxn>
                    <a:cxn ang="16200000">
                      <a:pos x="wd2" y="hd2"/>
                    </a:cxn>
                  </a:cxnLst>
                  <a:rect l="0" t="0" r="r" b="b"/>
                  <a:pathLst>
                    <a:path w="16339" h="21600" fill="norm" stroke="1" extrusionOk="0">
                      <a:moveTo>
                        <a:pt x="16339" y="0"/>
                      </a:moveTo>
                      <a:cubicBezTo>
                        <a:pt x="-2934" y="6995"/>
                        <a:pt x="-5261" y="14400"/>
                        <a:pt x="9915" y="21600"/>
                      </a:cubicBezTo>
                      <a:lnTo>
                        <a:pt x="16339"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3" name="Google Shape;533;p7"/>
                <p:cNvSpPr/>
                <p:nvPr/>
              </p:nvSpPr>
              <p:spPr>
                <a:xfrm>
                  <a:off x="1612628" y="630277"/>
                  <a:ext cx="201013" cy="271387"/>
                </a:xfrm>
                <a:custGeom>
                  <a:avLst/>
                  <a:gdLst/>
                  <a:ahLst/>
                  <a:cxnLst>
                    <a:cxn ang="0">
                      <a:pos x="wd2" y="hd2"/>
                    </a:cxn>
                    <a:cxn ang="5400000">
                      <a:pos x="wd2" y="hd2"/>
                    </a:cxn>
                    <a:cxn ang="10800000">
                      <a:pos x="wd2" y="hd2"/>
                    </a:cxn>
                    <a:cxn ang="16200000">
                      <a:pos x="wd2" y="hd2"/>
                    </a:cxn>
                  </a:cxnLst>
                  <a:rect l="0" t="0" r="r" b="b"/>
                  <a:pathLst>
                    <a:path w="20996" h="21600" fill="norm" stroke="1" extrusionOk="0">
                      <a:moveTo>
                        <a:pt x="17840" y="4984"/>
                      </a:moveTo>
                      <a:cubicBezTo>
                        <a:pt x="16806" y="6087"/>
                        <a:pt x="15456" y="6800"/>
                        <a:pt x="13999" y="7438"/>
                      </a:cubicBezTo>
                      <a:cubicBezTo>
                        <a:pt x="12650" y="7911"/>
                        <a:pt x="11399" y="8308"/>
                        <a:pt x="10050" y="8781"/>
                      </a:cubicBezTo>
                      <a:cubicBezTo>
                        <a:pt x="10365" y="8699"/>
                        <a:pt x="10778" y="8699"/>
                        <a:pt x="10985" y="8699"/>
                      </a:cubicBezTo>
                      <a:cubicBezTo>
                        <a:pt x="11228" y="8692"/>
                        <a:pt x="11462" y="8685"/>
                        <a:pt x="11696" y="8685"/>
                      </a:cubicBezTo>
                      <a:cubicBezTo>
                        <a:pt x="13009" y="8685"/>
                        <a:pt x="14305" y="8891"/>
                        <a:pt x="15456" y="9494"/>
                      </a:cubicBezTo>
                      <a:cubicBezTo>
                        <a:pt x="14323" y="9186"/>
                        <a:pt x="13198" y="9069"/>
                        <a:pt x="12074" y="9069"/>
                      </a:cubicBezTo>
                      <a:cubicBezTo>
                        <a:pt x="11741" y="9069"/>
                        <a:pt x="11417" y="9076"/>
                        <a:pt x="11093" y="9097"/>
                      </a:cubicBezTo>
                      <a:cubicBezTo>
                        <a:pt x="10050" y="9179"/>
                        <a:pt x="9015" y="9412"/>
                        <a:pt x="7981" y="9652"/>
                      </a:cubicBezTo>
                      <a:cubicBezTo>
                        <a:pt x="7252" y="10049"/>
                        <a:pt x="6415" y="10598"/>
                        <a:pt x="5794" y="11153"/>
                      </a:cubicBezTo>
                      <a:cubicBezTo>
                        <a:pt x="4760" y="12024"/>
                        <a:pt x="4031" y="13134"/>
                        <a:pt x="3204" y="14238"/>
                      </a:cubicBezTo>
                      <a:cubicBezTo>
                        <a:pt x="3716" y="13052"/>
                        <a:pt x="4346" y="11866"/>
                        <a:pt x="5381" y="10838"/>
                      </a:cubicBezTo>
                      <a:cubicBezTo>
                        <a:pt x="6415" y="9885"/>
                        <a:pt x="7873" y="9097"/>
                        <a:pt x="9330" y="8466"/>
                      </a:cubicBezTo>
                      <a:cubicBezTo>
                        <a:pt x="10679" y="7911"/>
                        <a:pt x="12335" y="7355"/>
                        <a:pt x="13684" y="6882"/>
                      </a:cubicBezTo>
                      <a:cubicBezTo>
                        <a:pt x="15142" y="6409"/>
                        <a:pt x="16599" y="5772"/>
                        <a:pt x="17840" y="4984"/>
                      </a:cubicBezTo>
                      <a:close/>
                      <a:moveTo>
                        <a:pt x="18254" y="0"/>
                      </a:moveTo>
                      <a:cubicBezTo>
                        <a:pt x="18155" y="1344"/>
                        <a:pt x="17013" y="2769"/>
                        <a:pt x="15456" y="3558"/>
                      </a:cubicBezTo>
                      <a:cubicBezTo>
                        <a:pt x="13900" y="4428"/>
                        <a:pt x="12029" y="4901"/>
                        <a:pt x="10365" y="5614"/>
                      </a:cubicBezTo>
                      <a:cubicBezTo>
                        <a:pt x="5902" y="7438"/>
                        <a:pt x="2574" y="10440"/>
                        <a:pt x="1017" y="14162"/>
                      </a:cubicBezTo>
                      <a:cubicBezTo>
                        <a:pt x="-17" y="16534"/>
                        <a:pt x="-332" y="19064"/>
                        <a:pt x="397" y="21600"/>
                      </a:cubicBezTo>
                      <a:cubicBezTo>
                        <a:pt x="505" y="20572"/>
                        <a:pt x="1017" y="19461"/>
                        <a:pt x="1638" y="18358"/>
                      </a:cubicBezTo>
                      <a:cubicBezTo>
                        <a:pt x="3159" y="15958"/>
                        <a:pt x="6559" y="14395"/>
                        <a:pt x="10005" y="14395"/>
                      </a:cubicBezTo>
                      <a:cubicBezTo>
                        <a:pt x="10095" y="14395"/>
                        <a:pt x="10176" y="14395"/>
                        <a:pt x="10266" y="14395"/>
                      </a:cubicBezTo>
                      <a:cubicBezTo>
                        <a:pt x="13684" y="14478"/>
                        <a:pt x="17319" y="16377"/>
                        <a:pt x="18668" y="18906"/>
                      </a:cubicBezTo>
                      <a:cubicBezTo>
                        <a:pt x="19919" y="18193"/>
                        <a:pt x="20647" y="16932"/>
                        <a:pt x="20233" y="15664"/>
                      </a:cubicBezTo>
                      <a:cubicBezTo>
                        <a:pt x="19919" y="14478"/>
                        <a:pt x="18569" y="13689"/>
                        <a:pt x="17013" y="13449"/>
                      </a:cubicBezTo>
                      <a:cubicBezTo>
                        <a:pt x="18047" y="13134"/>
                        <a:pt x="19190" y="12737"/>
                        <a:pt x="19919" y="12181"/>
                      </a:cubicBezTo>
                      <a:cubicBezTo>
                        <a:pt x="20746" y="11551"/>
                        <a:pt x="21160" y="10440"/>
                        <a:pt x="20647" y="9727"/>
                      </a:cubicBezTo>
                      <a:cubicBezTo>
                        <a:pt x="20323" y="9302"/>
                        <a:pt x="19388" y="9014"/>
                        <a:pt x="18641" y="9014"/>
                      </a:cubicBezTo>
                      <a:cubicBezTo>
                        <a:pt x="18425" y="9014"/>
                        <a:pt x="18218" y="9042"/>
                        <a:pt x="18047" y="9097"/>
                      </a:cubicBezTo>
                      <a:cubicBezTo>
                        <a:pt x="19712" y="7986"/>
                        <a:pt x="20746" y="6409"/>
                        <a:pt x="20953" y="4744"/>
                      </a:cubicBezTo>
                      <a:cubicBezTo>
                        <a:pt x="21268" y="2845"/>
                        <a:pt x="19811" y="1419"/>
                        <a:pt x="1825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4" name="Google Shape;534;p7"/>
                <p:cNvSpPr/>
                <p:nvPr/>
              </p:nvSpPr>
              <p:spPr>
                <a:xfrm>
                  <a:off x="1565508" y="415304"/>
                  <a:ext cx="423565" cy="656373"/>
                </a:xfrm>
                <a:custGeom>
                  <a:avLst/>
                  <a:gdLst/>
                  <a:ahLst/>
                  <a:cxnLst>
                    <a:cxn ang="0">
                      <a:pos x="wd2" y="hd2"/>
                    </a:cxn>
                    <a:cxn ang="5400000">
                      <a:pos x="wd2" y="hd2"/>
                    </a:cxn>
                    <a:cxn ang="10800000">
                      <a:pos x="wd2" y="hd2"/>
                    </a:cxn>
                    <a:cxn ang="16200000">
                      <a:pos x="wd2" y="hd2"/>
                    </a:cxn>
                  </a:cxnLst>
                  <a:rect l="0" t="0" r="r" b="b"/>
                  <a:pathLst>
                    <a:path w="20543" h="21600" fill="norm" stroke="1" extrusionOk="0">
                      <a:moveTo>
                        <a:pt x="14299" y="507"/>
                      </a:moveTo>
                      <a:cubicBezTo>
                        <a:pt x="14825" y="507"/>
                        <a:pt x="15356" y="539"/>
                        <a:pt x="15874" y="595"/>
                      </a:cubicBezTo>
                      <a:cubicBezTo>
                        <a:pt x="17077" y="726"/>
                        <a:pt x="18234" y="955"/>
                        <a:pt x="19295" y="1349"/>
                      </a:cubicBezTo>
                      <a:cubicBezTo>
                        <a:pt x="18188" y="1054"/>
                        <a:pt x="17031" y="825"/>
                        <a:pt x="15823" y="726"/>
                      </a:cubicBezTo>
                      <a:cubicBezTo>
                        <a:pt x="15368" y="689"/>
                        <a:pt x="14900" y="663"/>
                        <a:pt x="14437" y="663"/>
                      </a:cubicBezTo>
                      <a:cubicBezTo>
                        <a:pt x="13731" y="663"/>
                        <a:pt x="13025" y="720"/>
                        <a:pt x="12352" y="859"/>
                      </a:cubicBezTo>
                      <a:cubicBezTo>
                        <a:pt x="11195" y="1020"/>
                        <a:pt x="10088" y="1349"/>
                        <a:pt x="9027" y="1709"/>
                      </a:cubicBezTo>
                      <a:cubicBezTo>
                        <a:pt x="8012" y="2069"/>
                        <a:pt x="6951" y="2525"/>
                        <a:pt x="6132" y="3081"/>
                      </a:cubicBezTo>
                      <a:cubicBezTo>
                        <a:pt x="6905" y="2494"/>
                        <a:pt x="7870" y="2004"/>
                        <a:pt x="8931" y="1576"/>
                      </a:cubicBezTo>
                      <a:cubicBezTo>
                        <a:pt x="9992" y="1185"/>
                        <a:pt x="11099" y="890"/>
                        <a:pt x="12256" y="694"/>
                      </a:cubicBezTo>
                      <a:cubicBezTo>
                        <a:pt x="12916" y="564"/>
                        <a:pt x="13605" y="507"/>
                        <a:pt x="14299" y="507"/>
                      </a:cubicBezTo>
                      <a:close/>
                      <a:moveTo>
                        <a:pt x="14169" y="0"/>
                      </a:moveTo>
                      <a:cubicBezTo>
                        <a:pt x="12281" y="0"/>
                        <a:pt x="10376" y="351"/>
                        <a:pt x="8593" y="1086"/>
                      </a:cubicBezTo>
                      <a:cubicBezTo>
                        <a:pt x="5025" y="2559"/>
                        <a:pt x="2757" y="5144"/>
                        <a:pt x="1458" y="7794"/>
                      </a:cubicBezTo>
                      <a:cubicBezTo>
                        <a:pt x="-810" y="12601"/>
                        <a:pt x="-522" y="17116"/>
                        <a:pt x="2949" y="21600"/>
                      </a:cubicBezTo>
                      <a:cubicBezTo>
                        <a:pt x="781" y="18752"/>
                        <a:pt x="685" y="15056"/>
                        <a:pt x="1989" y="12111"/>
                      </a:cubicBezTo>
                      <a:cubicBezTo>
                        <a:pt x="2373" y="11065"/>
                        <a:pt x="3000" y="10084"/>
                        <a:pt x="3772" y="9200"/>
                      </a:cubicBezTo>
                      <a:cubicBezTo>
                        <a:pt x="4157" y="8741"/>
                        <a:pt x="4637" y="8381"/>
                        <a:pt x="5025" y="7990"/>
                      </a:cubicBezTo>
                      <a:cubicBezTo>
                        <a:pt x="5506" y="7630"/>
                        <a:pt x="5990" y="7270"/>
                        <a:pt x="6421" y="6811"/>
                      </a:cubicBezTo>
                      <a:cubicBezTo>
                        <a:pt x="6855" y="6420"/>
                        <a:pt x="7051" y="5830"/>
                        <a:pt x="6713" y="5371"/>
                      </a:cubicBezTo>
                      <a:cubicBezTo>
                        <a:pt x="6508" y="5073"/>
                        <a:pt x="6091" y="4855"/>
                        <a:pt x="5656" y="4855"/>
                      </a:cubicBezTo>
                      <a:cubicBezTo>
                        <a:pt x="5510" y="4855"/>
                        <a:pt x="5360" y="4881"/>
                        <a:pt x="5218" y="4934"/>
                      </a:cubicBezTo>
                      <a:cubicBezTo>
                        <a:pt x="6964" y="4161"/>
                        <a:pt x="8877" y="3874"/>
                        <a:pt x="10828" y="3874"/>
                      </a:cubicBezTo>
                      <a:cubicBezTo>
                        <a:pt x="11976" y="3874"/>
                        <a:pt x="13133" y="3974"/>
                        <a:pt x="14282" y="4130"/>
                      </a:cubicBezTo>
                      <a:cubicBezTo>
                        <a:pt x="14725" y="4186"/>
                        <a:pt x="15163" y="4215"/>
                        <a:pt x="15585" y="4215"/>
                      </a:cubicBezTo>
                      <a:cubicBezTo>
                        <a:pt x="18016" y="4215"/>
                        <a:pt x="19875" y="3308"/>
                        <a:pt x="18476" y="2165"/>
                      </a:cubicBezTo>
                      <a:cubicBezTo>
                        <a:pt x="18860" y="2165"/>
                        <a:pt x="19199" y="2330"/>
                        <a:pt x="19633" y="2330"/>
                      </a:cubicBezTo>
                      <a:cubicBezTo>
                        <a:pt x="20310" y="2330"/>
                        <a:pt x="20790" y="1970"/>
                        <a:pt x="20406" y="1511"/>
                      </a:cubicBezTo>
                      <a:cubicBezTo>
                        <a:pt x="20214" y="1315"/>
                        <a:pt x="19921" y="1151"/>
                        <a:pt x="19633" y="1020"/>
                      </a:cubicBezTo>
                      <a:cubicBezTo>
                        <a:pt x="17920" y="351"/>
                        <a:pt x="16053" y="0"/>
                        <a:pt x="1416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5" name="Google Shape;535;p7"/>
                <p:cNvSpPr/>
                <p:nvPr/>
              </p:nvSpPr>
              <p:spPr>
                <a:xfrm>
                  <a:off x="1606522" y="319703"/>
                  <a:ext cx="179301" cy="275779"/>
                </a:xfrm>
                <a:custGeom>
                  <a:avLst/>
                  <a:gdLst/>
                  <a:ahLst/>
                  <a:cxnLst>
                    <a:cxn ang="0">
                      <a:pos x="wd2" y="hd2"/>
                    </a:cxn>
                    <a:cxn ang="5400000">
                      <a:pos x="wd2" y="hd2"/>
                    </a:cxn>
                    <a:cxn ang="10800000">
                      <a:pos x="wd2" y="hd2"/>
                    </a:cxn>
                    <a:cxn ang="16200000">
                      <a:pos x="wd2" y="hd2"/>
                    </a:cxn>
                  </a:cxnLst>
                  <a:rect l="0" t="0" r="r" b="b"/>
                  <a:pathLst>
                    <a:path w="18918" h="21600" fill="norm" stroke="1" extrusionOk="0">
                      <a:moveTo>
                        <a:pt x="6597" y="4027"/>
                      </a:moveTo>
                      <a:cubicBezTo>
                        <a:pt x="6597" y="4068"/>
                        <a:pt x="6597" y="4115"/>
                        <a:pt x="6606" y="4155"/>
                      </a:cubicBezTo>
                      <a:cubicBezTo>
                        <a:pt x="6597" y="4115"/>
                        <a:pt x="6597" y="4074"/>
                        <a:pt x="6597" y="4027"/>
                      </a:cubicBezTo>
                      <a:close/>
                      <a:moveTo>
                        <a:pt x="11023" y="0"/>
                      </a:moveTo>
                      <a:cubicBezTo>
                        <a:pt x="10405" y="0"/>
                        <a:pt x="9796" y="88"/>
                        <a:pt x="9223" y="263"/>
                      </a:cubicBezTo>
                      <a:cubicBezTo>
                        <a:pt x="7388" y="870"/>
                        <a:pt x="6543" y="2509"/>
                        <a:pt x="6597" y="4027"/>
                      </a:cubicBezTo>
                      <a:cubicBezTo>
                        <a:pt x="6615" y="3272"/>
                        <a:pt x="7597" y="2671"/>
                        <a:pt x="8724" y="2671"/>
                      </a:cubicBezTo>
                      <a:cubicBezTo>
                        <a:pt x="8787" y="2671"/>
                        <a:pt x="8851" y="2671"/>
                        <a:pt x="8914" y="2678"/>
                      </a:cubicBezTo>
                      <a:cubicBezTo>
                        <a:pt x="10068" y="2833"/>
                        <a:pt x="10795" y="3609"/>
                        <a:pt x="11114" y="4392"/>
                      </a:cubicBezTo>
                      <a:cubicBezTo>
                        <a:pt x="11223" y="5248"/>
                        <a:pt x="10795" y="6105"/>
                        <a:pt x="10277" y="6806"/>
                      </a:cubicBezTo>
                      <a:cubicBezTo>
                        <a:pt x="9750" y="7501"/>
                        <a:pt x="9014" y="8129"/>
                        <a:pt x="8178" y="8749"/>
                      </a:cubicBezTo>
                      <a:cubicBezTo>
                        <a:pt x="3771" y="12412"/>
                        <a:pt x="1363" y="16689"/>
                        <a:pt x="0" y="21600"/>
                      </a:cubicBezTo>
                      <a:cubicBezTo>
                        <a:pt x="1463" y="16305"/>
                        <a:pt x="9014" y="11238"/>
                        <a:pt x="14685" y="8439"/>
                      </a:cubicBezTo>
                      <a:cubicBezTo>
                        <a:pt x="15203" y="8048"/>
                        <a:pt x="21600" y="5248"/>
                        <a:pt x="17620" y="5012"/>
                      </a:cubicBezTo>
                      <a:cubicBezTo>
                        <a:pt x="17565" y="5005"/>
                        <a:pt x="17502" y="5005"/>
                        <a:pt x="17447" y="5005"/>
                      </a:cubicBezTo>
                      <a:cubicBezTo>
                        <a:pt x="16829" y="5005"/>
                        <a:pt x="15993" y="5349"/>
                        <a:pt x="15521" y="5633"/>
                      </a:cubicBezTo>
                      <a:cubicBezTo>
                        <a:pt x="16357" y="4236"/>
                        <a:pt x="16357" y="2597"/>
                        <a:pt x="14994" y="1356"/>
                      </a:cubicBezTo>
                      <a:cubicBezTo>
                        <a:pt x="14094" y="519"/>
                        <a:pt x="12558" y="0"/>
                        <a:pt x="1102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6" name="Google Shape;536;p7"/>
                <p:cNvSpPr/>
                <p:nvPr/>
              </p:nvSpPr>
              <p:spPr>
                <a:xfrm>
                  <a:off x="1273469" y="817170"/>
                  <a:ext cx="373907" cy="606419"/>
                </a:xfrm>
                <a:custGeom>
                  <a:avLst/>
                  <a:gdLst/>
                  <a:ahLst/>
                  <a:cxnLst>
                    <a:cxn ang="0">
                      <a:pos x="wd2" y="hd2"/>
                    </a:cxn>
                    <a:cxn ang="5400000">
                      <a:pos x="wd2" y="hd2"/>
                    </a:cxn>
                    <a:cxn ang="10800000">
                      <a:pos x="wd2" y="hd2"/>
                    </a:cxn>
                    <a:cxn ang="16200000">
                      <a:pos x="wd2" y="hd2"/>
                    </a:cxn>
                  </a:cxnLst>
                  <a:rect l="0" t="0" r="r" b="b"/>
                  <a:pathLst>
                    <a:path w="20067" h="21600" fill="norm" stroke="1" extrusionOk="0">
                      <a:moveTo>
                        <a:pt x="319" y="2052"/>
                      </a:moveTo>
                      <a:cubicBezTo>
                        <a:pt x="319" y="2055"/>
                        <a:pt x="323" y="2058"/>
                        <a:pt x="323" y="2062"/>
                      </a:cubicBezTo>
                      <a:cubicBezTo>
                        <a:pt x="323" y="2058"/>
                        <a:pt x="319" y="2055"/>
                        <a:pt x="319" y="2052"/>
                      </a:cubicBezTo>
                      <a:close/>
                      <a:moveTo>
                        <a:pt x="1918" y="3574"/>
                      </a:moveTo>
                      <a:cubicBezTo>
                        <a:pt x="3305" y="4780"/>
                        <a:pt x="4853" y="5912"/>
                        <a:pt x="6614" y="6832"/>
                      </a:cubicBezTo>
                      <a:cubicBezTo>
                        <a:pt x="8426" y="7718"/>
                        <a:pt x="10455" y="8461"/>
                        <a:pt x="12323" y="9347"/>
                      </a:cubicBezTo>
                      <a:cubicBezTo>
                        <a:pt x="14190" y="10231"/>
                        <a:pt x="15951" y="11225"/>
                        <a:pt x="17287" y="12535"/>
                      </a:cubicBezTo>
                      <a:cubicBezTo>
                        <a:pt x="17925" y="13207"/>
                        <a:pt x="18461" y="13878"/>
                        <a:pt x="18780" y="14624"/>
                      </a:cubicBezTo>
                      <a:cubicBezTo>
                        <a:pt x="18886" y="14977"/>
                        <a:pt x="19044" y="15366"/>
                        <a:pt x="19044" y="15793"/>
                      </a:cubicBezTo>
                      <a:cubicBezTo>
                        <a:pt x="19044" y="16182"/>
                        <a:pt x="19044" y="16535"/>
                        <a:pt x="18937" y="16925"/>
                      </a:cubicBezTo>
                      <a:cubicBezTo>
                        <a:pt x="18993" y="16535"/>
                        <a:pt x="18993" y="16182"/>
                        <a:pt x="18937" y="15793"/>
                      </a:cubicBezTo>
                      <a:cubicBezTo>
                        <a:pt x="18831" y="15366"/>
                        <a:pt x="18725" y="15014"/>
                        <a:pt x="18567" y="14658"/>
                      </a:cubicBezTo>
                      <a:lnTo>
                        <a:pt x="17980" y="13596"/>
                      </a:lnTo>
                      <a:cubicBezTo>
                        <a:pt x="17712" y="13243"/>
                        <a:pt x="17444" y="12958"/>
                        <a:pt x="17125" y="12639"/>
                      </a:cubicBezTo>
                      <a:cubicBezTo>
                        <a:pt x="15845" y="11400"/>
                        <a:pt x="14028" y="10409"/>
                        <a:pt x="12161" y="9525"/>
                      </a:cubicBezTo>
                      <a:cubicBezTo>
                        <a:pt x="10294" y="8639"/>
                        <a:pt x="8320" y="7896"/>
                        <a:pt x="6508" y="6902"/>
                      </a:cubicBezTo>
                      <a:cubicBezTo>
                        <a:pt x="5546" y="6442"/>
                        <a:pt x="4747" y="5912"/>
                        <a:pt x="3947" y="5381"/>
                      </a:cubicBezTo>
                      <a:cubicBezTo>
                        <a:pt x="3254" y="4780"/>
                        <a:pt x="2505" y="4178"/>
                        <a:pt x="1918" y="3574"/>
                      </a:cubicBezTo>
                      <a:close/>
                      <a:moveTo>
                        <a:pt x="8856" y="0"/>
                      </a:moveTo>
                      <a:cubicBezTo>
                        <a:pt x="7895" y="1132"/>
                        <a:pt x="7844" y="2264"/>
                        <a:pt x="8107" y="3470"/>
                      </a:cubicBezTo>
                      <a:cubicBezTo>
                        <a:pt x="7677" y="2865"/>
                        <a:pt x="6845" y="2715"/>
                        <a:pt x="5861" y="2715"/>
                      </a:cubicBezTo>
                      <a:cubicBezTo>
                        <a:pt x="4918" y="2715"/>
                        <a:pt x="3841" y="2853"/>
                        <a:pt x="2856" y="2853"/>
                      </a:cubicBezTo>
                      <a:cubicBezTo>
                        <a:pt x="1812" y="2853"/>
                        <a:pt x="873" y="2700"/>
                        <a:pt x="323" y="2062"/>
                      </a:cubicBezTo>
                      <a:cubicBezTo>
                        <a:pt x="2020" y="4043"/>
                        <a:pt x="-1008" y="6764"/>
                        <a:pt x="3360" y="7826"/>
                      </a:cubicBezTo>
                      <a:cubicBezTo>
                        <a:pt x="1654" y="8390"/>
                        <a:pt x="1225" y="8709"/>
                        <a:pt x="0" y="9666"/>
                      </a:cubicBezTo>
                      <a:cubicBezTo>
                        <a:pt x="864" y="9550"/>
                        <a:pt x="1576" y="9513"/>
                        <a:pt x="2131" y="9513"/>
                      </a:cubicBezTo>
                      <a:cubicBezTo>
                        <a:pt x="3124" y="9513"/>
                        <a:pt x="3628" y="9630"/>
                        <a:pt x="3628" y="9630"/>
                      </a:cubicBezTo>
                      <a:cubicBezTo>
                        <a:pt x="3198" y="9986"/>
                        <a:pt x="2718" y="10550"/>
                        <a:pt x="2718" y="10550"/>
                      </a:cubicBezTo>
                      <a:cubicBezTo>
                        <a:pt x="4077" y="10323"/>
                        <a:pt x="5417" y="10191"/>
                        <a:pt x="6734" y="10191"/>
                      </a:cubicBezTo>
                      <a:cubicBezTo>
                        <a:pt x="8472" y="10191"/>
                        <a:pt x="10173" y="10418"/>
                        <a:pt x="11842" y="10940"/>
                      </a:cubicBezTo>
                      <a:cubicBezTo>
                        <a:pt x="10830" y="11081"/>
                        <a:pt x="9975" y="11648"/>
                        <a:pt x="9975" y="12320"/>
                      </a:cubicBezTo>
                      <a:cubicBezTo>
                        <a:pt x="9975" y="12995"/>
                        <a:pt x="10830" y="13596"/>
                        <a:pt x="11842" y="13704"/>
                      </a:cubicBezTo>
                      <a:cubicBezTo>
                        <a:pt x="11204" y="13418"/>
                        <a:pt x="11098" y="12676"/>
                        <a:pt x="11579" y="12286"/>
                      </a:cubicBezTo>
                      <a:cubicBezTo>
                        <a:pt x="11999" y="11912"/>
                        <a:pt x="12716" y="11783"/>
                        <a:pt x="13390" y="11783"/>
                      </a:cubicBezTo>
                      <a:cubicBezTo>
                        <a:pt x="13483" y="11783"/>
                        <a:pt x="13571" y="11786"/>
                        <a:pt x="13659" y="11789"/>
                      </a:cubicBezTo>
                      <a:cubicBezTo>
                        <a:pt x="15845" y="11826"/>
                        <a:pt x="17125" y="13774"/>
                        <a:pt x="17712" y="14943"/>
                      </a:cubicBezTo>
                      <a:cubicBezTo>
                        <a:pt x="18822" y="17084"/>
                        <a:pt x="18309" y="19538"/>
                        <a:pt x="16788" y="21548"/>
                      </a:cubicBezTo>
                      <a:cubicBezTo>
                        <a:pt x="17532" y="20578"/>
                        <a:pt x="18577" y="19775"/>
                        <a:pt x="19154" y="18732"/>
                      </a:cubicBezTo>
                      <a:cubicBezTo>
                        <a:pt x="19524" y="18164"/>
                        <a:pt x="19686" y="17597"/>
                        <a:pt x="19899" y="16995"/>
                      </a:cubicBezTo>
                      <a:cubicBezTo>
                        <a:pt x="20592" y="14305"/>
                        <a:pt x="19099" y="11756"/>
                        <a:pt x="16164" y="9559"/>
                      </a:cubicBezTo>
                      <a:cubicBezTo>
                        <a:pt x="12697" y="7010"/>
                        <a:pt x="8907" y="3611"/>
                        <a:pt x="8856" y="0"/>
                      </a:cubicBezTo>
                      <a:close/>
                      <a:moveTo>
                        <a:pt x="16788" y="21548"/>
                      </a:moveTo>
                      <a:cubicBezTo>
                        <a:pt x="16779" y="21566"/>
                        <a:pt x="16765" y="21582"/>
                        <a:pt x="16751" y="21600"/>
                      </a:cubicBezTo>
                      <a:cubicBezTo>
                        <a:pt x="16765" y="21582"/>
                        <a:pt x="16779" y="21566"/>
                        <a:pt x="16788" y="21548"/>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7" name="Google Shape;537;p7"/>
                <p:cNvSpPr/>
                <p:nvPr/>
              </p:nvSpPr>
              <p:spPr>
                <a:xfrm>
                  <a:off x="1460645" y="655081"/>
                  <a:ext cx="142864" cy="401611"/>
                </a:xfrm>
                <a:custGeom>
                  <a:avLst/>
                  <a:gdLst/>
                  <a:ahLst/>
                  <a:cxnLst>
                    <a:cxn ang="0">
                      <a:pos x="wd2" y="hd2"/>
                    </a:cxn>
                    <a:cxn ang="5400000">
                      <a:pos x="wd2" y="hd2"/>
                    </a:cxn>
                    <a:cxn ang="10800000">
                      <a:pos x="wd2" y="hd2"/>
                    </a:cxn>
                    <a:cxn ang="16200000">
                      <a:pos x="wd2" y="hd2"/>
                    </a:cxn>
                  </a:cxnLst>
                  <a:rect l="0" t="0" r="r" b="b"/>
                  <a:pathLst>
                    <a:path w="18808" h="21600" fill="norm" stroke="1" extrusionOk="0">
                      <a:moveTo>
                        <a:pt x="9125" y="4493"/>
                      </a:moveTo>
                      <a:cubicBezTo>
                        <a:pt x="8989" y="5457"/>
                        <a:pt x="8728" y="6629"/>
                        <a:pt x="8728" y="7699"/>
                      </a:cubicBezTo>
                      <a:cubicBezTo>
                        <a:pt x="8728" y="8769"/>
                        <a:pt x="8728" y="9894"/>
                        <a:pt x="8989" y="10960"/>
                      </a:cubicBezTo>
                      <a:cubicBezTo>
                        <a:pt x="9250" y="12030"/>
                        <a:pt x="9771" y="13100"/>
                        <a:pt x="10429" y="14114"/>
                      </a:cubicBezTo>
                      <a:cubicBezTo>
                        <a:pt x="11086" y="15078"/>
                        <a:pt x="12005" y="16097"/>
                        <a:pt x="12912" y="17111"/>
                      </a:cubicBezTo>
                      <a:cubicBezTo>
                        <a:pt x="11744" y="16148"/>
                        <a:pt x="10826" y="15240"/>
                        <a:pt x="9907" y="14226"/>
                      </a:cubicBezTo>
                      <a:cubicBezTo>
                        <a:pt x="9125" y="13206"/>
                        <a:pt x="8603" y="12136"/>
                        <a:pt x="8331" y="11071"/>
                      </a:cubicBezTo>
                      <a:cubicBezTo>
                        <a:pt x="7946" y="10001"/>
                        <a:pt x="7946" y="8875"/>
                        <a:pt x="8206" y="7805"/>
                      </a:cubicBezTo>
                      <a:cubicBezTo>
                        <a:pt x="8331" y="6684"/>
                        <a:pt x="8728" y="5614"/>
                        <a:pt x="9125" y="4493"/>
                      </a:cubicBezTo>
                      <a:close/>
                      <a:moveTo>
                        <a:pt x="12005" y="0"/>
                      </a:moveTo>
                      <a:cubicBezTo>
                        <a:pt x="7163" y="1496"/>
                        <a:pt x="4147" y="4757"/>
                        <a:pt x="4930" y="7217"/>
                      </a:cubicBezTo>
                      <a:cubicBezTo>
                        <a:pt x="3229" y="6416"/>
                        <a:pt x="1006" y="3261"/>
                        <a:pt x="485" y="3210"/>
                      </a:cubicBezTo>
                      <a:cubicBezTo>
                        <a:pt x="-2792" y="8287"/>
                        <a:pt x="11347" y="18019"/>
                        <a:pt x="18808" y="21600"/>
                      </a:cubicBezTo>
                      <a:cubicBezTo>
                        <a:pt x="11483" y="14814"/>
                        <a:pt x="9125" y="7273"/>
                        <a:pt x="1200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8" name="Google Shape;538;p7"/>
                <p:cNvSpPr/>
                <p:nvPr/>
              </p:nvSpPr>
              <p:spPr>
                <a:xfrm>
                  <a:off x="0" y="1361922"/>
                  <a:ext cx="705808" cy="5179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418" y="2654"/>
                        <a:pt x="18801" y="8333"/>
                        <a:pt x="11468" y="9536"/>
                      </a:cubicBezTo>
                      <a:cubicBezTo>
                        <a:pt x="6940" y="10250"/>
                        <a:pt x="4931" y="11752"/>
                        <a:pt x="2346" y="11752"/>
                      </a:cubicBezTo>
                      <a:cubicBezTo>
                        <a:pt x="1629" y="11752"/>
                        <a:pt x="870" y="11637"/>
                        <a:pt x="0" y="11360"/>
                      </a:cubicBezTo>
                      <a:cubicBezTo>
                        <a:pt x="791" y="13109"/>
                        <a:pt x="2604" y="14341"/>
                        <a:pt x="4220" y="14341"/>
                      </a:cubicBezTo>
                      <a:cubicBezTo>
                        <a:pt x="4594" y="14341"/>
                        <a:pt x="4955" y="14277"/>
                        <a:pt x="5293" y="14137"/>
                      </a:cubicBezTo>
                      <a:cubicBezTo>
                        <a:pt x="4135" y="16252"/>
                        <a:pt x="4562" y="19693"/>
                        <a:pt x="5962" y="21600"/>
                      </a:cubicBezTo>
                      <a:cubicBezTo>
                        <a:pt x="5385" y="19693"/>
                        <a:pt x="5962" y="17412"/>
                        <a:pt x="6995" y="15961"/>
                      </a:cubicBezTo>
                      <a:cubicBezTo>
                        <a:pt x="8060" y="14510"/>
                        <a:pt x="9552" y="13680"/>
                        <a:pt x="11012" y="13142"/>
                      </a:cubicBezTo>
                      <a:cubicBezTo>
                        <a:pt x="12443" y="12643"/>
                        <a:pt x="13933" y="12273"/>
                        <a:pt x="15332" y="11482"/>
                      </a:cubicBezTo>
                      <a:cubicBezTo>
                        <a:pt x="18769" y="9575"/>
                        <a:pt x="21265" y="4974"/>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59" name="Google Shape;539;p7"/>
                <p:cNvSpPr/>
                <p:nvPr/>
              </p:nvSpPr>
              <p:spPr>
                <a:xfrm>
                  <a:off x="132205" y="1287335"/>
                  <a:ext cx="568610" cy="2604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114"/>
                      </a:moveTo>
                      <a:cubicBezTo>
                        <a:pt x="21577" y="5193"/>
                        <a:pt x="21557" y="5279"/>
                        <a:pt x="21535" y="5364"/>
                      </a:cubicBezTo>
                      <a:cubicBezTo>
                        <a:pt x="21557" y="5279"/>
                        <a:pt x="21580" y="5200"/>
                        <a:pt x="21600" y="5114"/>
                      </a:cubicBezTo>
                      <a:close/>
                      <a:moveTo>
                        <a:pt x="10" y="9400"/>
                      </a:moveTo>
                      <a:cubicBezTo>
                        <a:pt x="7" y="9400"/>
                        <a:pt x="3" y="9400"/>
                        <a:pt x="0" y="9400"/>
                      </a:cubicBezTo>
                      <a:cubicBezTo>
                        <a:pt x="3" y="9400"/>
                        <a:pt x="7" y="9400"/>
                        <a:pt x="10" y="9400"/>
                      </a:cubicBezTo>
                      <a:close/>
                      <a:moveTo>
                        <a:pt x="1662" y="9486"/>
                      </a:moveTo>
                      <a:cubicBezTo>
                        <a:pt x="2418" y="9486"/>
                        <a:pt x="3134" y="9486"/>
                        <a:pt x="3890" y="9729"/>
                      </a:cubicBezTo>
                      <a:cubicBezTo>
                        <a:pt x="4646" y="9893"/>
                        <a:pt x="5323" y="10229"/>
                        <a:pt x="6043" y="10721"/>
                      </a:cubicBezTo>
                      <a:cubicBezTo>
                        <a:pt x="7476" y="11629"/>
                        <a:pt x="8798" y="13114"/>
                        <a:pt x="10159" y="14264"/>
                      </a:cubicBezTo>
                      <a:cubicBezTo>
                        <a:pt x="11517" y="15336"/>
                        <a:pt x="12953" y="16329"/>
                        <a:pt x="14389" y="16329"/>
                      </a:cubicBezTo>
                      <a:cubicBezTo>
                        <a:pt x="15819" y="16329"/>
                        <a:pt x="17285" y="15471"/>
                        <a:pt x="18371" y="13457"/>
                      </a:cubicBezTo>
                      <a:cubicBezTo>
                        <a:pt x="18109" y="13957"/>
                        <a:pt x="17867" y="14393"/>
                        <a:pt x="17599" y="14757"/>
                      </a:cubicBezTo>
                      <a:cubicBezTo>
                        <a:pt x="17294" y="15171"/>
                        <a:pt x="16954" y="15421"/>
                        <a:pt x="16617" y="15750"/>
                      </a:cubicBezTo>
                      <a:cubicBezTo>
                        <a:pt x="15897" y="16329"/>
                        <a:pt x="15142" y="16571"/>
                        <a:pt x="14464" y="16571"/>
                      </a:cubicBezTo>
                      <a:cubicBezTo>
                        <a:pt x="14350" y="16586"/>
                        <a:pt x="14239" y="16593"/>
                        <a:pt x="14127" y="16593"/>
                      </a:cubicBezTo>
                      <a:cubicBezTo>
                        <a:pt x="12737" y="16593"/>
                        <a:pt x="11379" y="15671"/>
                        <a:pt x="10119" y="14679"/>
                      </a:cubicBezTo>
                      <a:cubicBezTo>
                        <a:pt x="8722" y="13607"/>
                        <a:pt x="7365" y="12207"/>
                        <a:pt x="6004" y="11136"/>
                      </a:cubicBezTo>
                      <a:cubicBezTo>
                        <a:pt x="4646" y="10143"/>
                        <a:pt x="3170" y="9564"/>
                        <a:pt x="1662" y="9486"/>
                      </a:cubicBezTo>
                      <a:close/>
                      <a:moveTo>
                        <a:pt x="5928" y="0"/>
                      </a:moveTo>
                      <a:cubicBezTo>
                        <a:pt x="5627" y="2643"/>
                        <a:pt x="5513" y="3386"/>
                        <a:pt x="5703" y="6100"/>
                      </a:cubicBezTo>
                      <a:cubicBezTo>
                        <a:pt x="5163" y="5250"/>
                        <a:pt x="4692" y="4921"/>
                        <a:pt x="4266" y="4921"/>
                      </a:cubicBezTo>
                      <a:cubicBezTo>
                        <a:pt x="2745" y="4921"/>
                        <a:pt x="1741" y="9129"/>
                        <a:pt x="10" y="9400"/>
                      </a:cubicBezTo>
                      <a:cubicBezTo>
                        <a:pt x="46" y="9393"/>
                        <a:pt x="82" y="9393"/>
                        <a:pt x="118" y="9393"/>
                      </a:cubicBezTo>
                      <a:cubicBezTo>
                        <a:pt x="2009" y="9393"/>
                        <a:pt x="2074" y="16850"/>
                        <a:pt x="3779" y="16850"/>
                      </a:cubicBezTo>
                      <a:cubicBezTo>
                        <a:pt x="3838" y="16850"/>
                        <a:pt x="3900" y="16843"/>
                        <a:pt x="3965" y="16821"/>
                      </a:cubicBezTo>
                      <a:cubicBezTo>
                        <a:pt x="2830" y="17979"/>
                        <a:pt x="1888" y="19379"/>
                        <a:pt x="1358" y="21600"/>
                      </a:cubicBezTo>
                      <a:cubicBezTo>
                        <a:pt x="3232" y="18929"/>
                        <a:pt x="5578" y="18121"/>
                        <a:pt x="7882" y="18121"/>
                      </a:cubicBezTo>
                      <a:cubicBezTo>
                        <a:pt x="9203" y="18121"/>
                        <a:pt x="10509" y="18386"/>
                        <a:pt x="11706" y="18714"/>
                      </a:cubicBezTo>
                      <a:cubicBezTo>
                        <a:pt x="12230" y="18871"/>
                        <a:pt x="12747" y="18950"/>
                        <a:pt x="13254" y="18950"/>
                      </a:cubicBezTo>
                      <a:cubicBezTo>
                        <a:pt x="15443" y="18950"/>
                        <a:pt x="17438" y="17464"/>
                        <a:pt x="19032" y="14186"/>
                      </a:cubicBezTo>
                      <a:cubicBezTo>
                        <a:pt x="19411" y="13357"/>
                        <a:pt x="19787" y="12450"/>
                        <a:pt x="20167" y="11300"/>
                      </a:cubicBezTo>
                      <a:cubicBezTo>
                        <a:pt x="20746" y="9479"/>
                        <a:pt x="21047" y="7286"/>
                        <a:pt x="21535" y="5364"/>
                      </a:cubicBezTo>
                      <a:cubicBezTo>
                        <a:pt x="20471" y="9379"/>
                        <a:pt x="18688" y="12893"/>
                        <a:pt x="16578" y="14186"/>
                      </a:cubicBezTo>
                      <a:cubicBezTo>
                        <a:pt x="16018" y="14550"/>
                        <a:pt x="15240" y="14936"/>
                        <a:pt x="14497" y="14936"/>
                      </a:cubicBezTo>
                      <a:cubicBezTo>
                        <a:pt x="13735" y="14936"/>
                        <a:pt x="13015" y="14529"/>
                        <a:pt x="12613" y="13279"/>
                      </a:cubicBezTo>
                      <a:cubicBezTo>
                        <a:pt x="12312" y="12450"/>
                        <a:pt x="12122" y="11300"/>
                        <a:pt x="12272" y="10307"/>
                      </a:cubicBezTo>
                      <a:cubicBezTo>
                        <a:pt x="12397" y="9429"/>
                        <a:pt x="12825" y="8714"/>
                        <a:pt x="13224" y="8714"/>
                      </a:cubicBezTo>
                      <a:cubicBezTo>
                        <a:pt x="13313" y="8714"/>
                        <a:pt x="13401" y="8750"/>
                        <a:pt x="13483" y="8821"/>
                      </a:cubicBezTo>
                      <a:cubicBezTo>
                        <a:pt x="13231" y="8221"/>
                        <a:pt x="12838" y="7900"/>
                        <a:pt x="12446" y="7900"/>
                      </a:cubicBezTo>
                      <a:cubicBezTo>
                        <a:pt x="12187" y="7900"/>
                        <a:pt x="11929" y="8036"/>
                        <a:pt x="11706" y="8329"/>
                      </a:cubicBezTo>
                      <a:cubicBezTo>
                        <a:pt x="11140" y="9071"/>
                        <a:pt x="11026" y="10800"/>
                        <a:pt x="11291" y="12121"/>
                      </a:cubicBezTo>
                      <a:cubicBezTo>
                        <a:pt x="9478" y="9893"/>
                        <a:pt x="8346" y="6271"/>
                        <a:pt x="7626" y="2064"/>
                      </a:cubicBezTo>
                      <a:cubicBezTo>
                        <a:pt x="7626" y="2064"/>
                        <a:pt x="7365" y="3300"/>
                        <a:pt x="7211" y="4293"/>
                      </a:cubicBezTo>
                      <a:cubicBezTo>
                        <a:pt x="7211" y="4293"/>
                        <a:pt x="6570" y="3050"/>
                        <a:pt x="59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0" name="Google Shape;540;p7"/>
                <p:cNvSpPr/>
                <p:nvPr/>
              </p:nvSpPr>
              <p:spPr>
                <a:xfrm>
                  <a:off x="251490" y="1540376"/>
                  <a:ext cx="207738" cy="382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149" y="0"/>
                      </a:moveTo>
                      <a:cubicBezTo>
                        <a:pt x="9269" y="0"/>
                        <a:pt x="4451" y="7443"/>
                        <a:pt x="0" y="21600"/>
                      </a:cubicBezTo>
                      <a:cubicBezTo>
                        <a:pt x="7236" y="16541"/>
                        <a:pt x="14364" y="10946"/>
                        <a:pt x="21600" y="5886"/>
                      </a:cubicBezTo>
                      <a:cubicBezTo>
                        <a:pt x="19128" y="1897"/>
                        <a:pt x="16630" y="0"/>
                        <a:pt x="1414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1" name="Google Shape;541;p7"/>
                <p:cNvSpPr/>
                <p:nvPr/>
              </p:nvSpPr>
              <p:spPr>
                <a:xfrm>
                  <a:off x="650170" y="1662762"/>
                  <a:ext cx="258467" cy="2158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889" y="10783"/>
                      </a:moveTo>
                      <a:cubicBezTo>
                        <a:pt x="8831" y="10878"/>
                        <a:pt x="8795" y="10981"/>
                        <a:pt x="8774" y="11084"/>
                      </a:cubicBezTo>
                      <a:cubicBezTo>
                        <a:pt x="8810" y="10981"/>
                        <a:pt x="8846" y="10886"/>
                        <a:pt x="8889" y="10783"/>
                      </a:cubicBezTo>
                      <a:close/>
                      <a:moveTo>
                        <a:pt x="14122" y="3715"/>
                      </a:moveTo>
                      <a:cubicBezTo>
                        <a:pt x="13042" y="4517"/>
                        <a:pt x="11962" y="5309"/>
                        <a:pt x="11048" y="6508"/>
                      </a:cubicBezTo>
                      <a:cubicBezTo>
                        <a:pt x="10544" y="7102"/>
                        <a:pt x="9969" y="7999"/>
                        <a:pt x="9717" y="8697"/>
                      </a:cubicBezTo>
                      <a:cubicBezTo>
                        <a:pt x="9386" y="9688"/>
                        <a:pt x="9299" y="10679"/>
                        <a:pt x="9299" y="11679"/>
                      </a:cubicBezTo>
                      <a:cubicBezTo>
                        <a:pt x="9299" y="13067"/>
                        <a:pt x="9465" y="14463"/>
                        <a:pt x="9882" y="15756"/>
                      </a:cubicBezTo>
                      <a:cubicBezTo>
                        <a:pt x="9055" y="14661"/>
                        <a:pt x="8716" y="13170"/>
                        <a:pt x="8716" y="11679"/>
                      </a:cubicBezTo>
                      <a:cubicBezTo>
                        <a:pt x="8716" y="11541"/>
                        <a:pt x="8716" y="11309"/>
                        <a:pt x="8774" y="11084"/>
                      </a:cubicBezTo>
                      <a:cubicBezTo>
                        <a:pt x="8335" y="12291"/>
                        <a:pt x="8018" y="13558"/>
                        <a:pt x="7557" y="14661"/>
                      </a:cubicBezTo>
                      <a:cubicBezTo>
                        <a:pt x="7061" y="16058"/>
                        <a:pt x="6478" y="17549"/>
                        <a:pt x="5398" y="18540"/>
                      </a:cubicBezTo>
                      <a:cubicBezTo>
                        <a:pt x="6226" y="17247"/>
                        <a:pt x="6723" y="15954"/>
                        <a:pt x="7226" y="14463"/>
                      </a:cubicBezTo>
                      <a:cubicBezTo>
                        <a:pt x="7637" y="12972"/>
                        <a:pt x="8054" y="11481"/>
                        <a:pt x="8551" y="10085"/>
                      </a:cubicBezTo>
                      <a:cubicBezTo>
                        <a:pt x="9055" y="8593"/>
                        <a:pt x="9803" y="7197"/>
                        <a:pt x="10796" y="6206"/>
                      </a:cubicBezTo>
                      <a:cubicBezTo>
                        <a:pt x="11797" y="5111"/>
                        <a:pt x="13042" y="4318"/>
                        <a:pt x="14122" y="3715"/>
                      </a:cubicBezTo>
                      <a:close/>
                      <a:moveTo>
                        <a:pt x="19851" y="0"/>
                      </a:moveTo>
                      <a:cubicBezTo>
                        <a:pt x="17836" y="0"/>
                        <a:pt x="15799" y="526"/>
                        <a:pt x="13870" y="1534"/>
                      </a:cubicBezTo>
                      <a:cubicBezTo>
                        <a:pt x="10213" y="3318"/>
                        <a:pt x="7226" y="6999"/>
                        <a:pt x="5564" y="11283"/>
                      </a:cubicBezTo>
                      <a:cubicBezTo>
                        <a:pt x="4902" y="13067"/>
                        <a:pt x="4484" y="14765"/>
                        <a:pt x="3649" y="16454"/>
                      </a:cubicBezTo>
                      <a:cubicBezTo>
                        <a:pt x="2821" y="17945"/>
                        <a:pt x="1576" y="19238"/>
                        <a:pt x="0" y="19238"/>
                      </a:cubicBezTo>
                      <a:cubicBezTo>
                        <a:pt x="1375" y="20462"/>
                        <a:pt x="2821" y="21600"/>
                        <a:pt x="4441" y="21600"/>
                      </a:cubicBezTo>
                      <a:cubicBezTo>
                        <a:pt x="4671" y="21600"/>
                        <a:pt x="4909" y="21574"/>
                        <a:pt x="5146" y="21531"/>
                      </a:cubicBezTo>
                      <a:cubicBezTo>
                        <a:pt x="6895" y="21126"/>
                        <a:pt x="8472" y="19936"/>
                        <a:pt x="9465" y="18247"/>
                      </a:cubicBezTo>
                      <a:cubicBezTo>
                        <a:pt x="9299" y="19143"/>
                        <a:pt x="9717" y="20436"/>
                        <a:pt x="10300" y="20729"/>
                      </a:cubicBezTo>
                      <a:cubicBezTo>
                        <a:pt x="10530" y="20876"/>
                        <a:pt x="10789" y="20936"/>
                        <a:pt x="11041" y="20936"/>
                      </a:cubicBezTo>
                      <a:cubicBezTo>
                        <a:pt x="11696" y="20936"/>
                        <a:pt x="12373" y="20531"/>
                        <a:pt x="12790" y="20031"/>
                      </a:cubicBezTo>
                      <a:cubicBezTo>
                        <a:pt x="13452" y="19143"/>
                        <a:pt x="13704" y="18144"/>
                        <a:pt x="14035" y="17049"/>
                      </a:cubicBezTo>
                      <a:cubicBezTo>
                        <a:pt x="14453" y="18445"/>
                        <a:pt x="15367" y="19738"/>
                        <a:pt x="16612" y="19936"/>
                      </a:cubicBezTo>
                      <a:cubicBezTo>
                        <a:pt x="16684" y="19945"/>
                        <a:pt x="16756" y="19945"/>
                        <a:pt x="16828" y="19945"/>
                      </a:cubicBezTo>
                      <a:cubicBezTo>
                        <a:pt x="18016" y="19945"/>
                        <a:pt x="19304" y="19169"/>
                        <a:pt x="19851" y="18049"/>
                      </a:cubicBezTo>
                      <a:cubicBezTo>
                        <a:pt x="17195" y="17049"/>
                        <a:pt x="14949" y="13670"/>
                        <a:pt x="14705" y="10283"/>
                      </a:cubicBezTo>
                      <a:cubicBezTo>
                        <a:pt x="14366" y="6999"/>
                        <a:pt x="15784" y="3517"/>
                        <a:pt x="18275" y="1732"/>
                      </a:cubicBezTo>
                      <a:cubicBezTo>
                        <a:pt x="19434" y="1034"/>
                        <a:pt x="20520" y="336"/>
                        <a:pt x="21600" y="138"/>
                      </a:cubicBezTo>
                      <a:cubicBezTo>
                        <a:pt x="21017" y="52"/>
                        <a:pt x="20434" y="0"/>
                        <a:pt x="1985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2" name="Google Shape;542;p7"/>
                <p:cNvSpPr/>
                <p:nvPr/>
              </p:nvSpPr>
              <p:spPr>
                <a:xfrm>
                  <a:off x="442490" y="1619269"/>
                  <a:ext cx="639090" cy="453114"/>
                </a:xfrm>
                <a:custGeom>
                  <a:avLst/>
                  <a:gdLst/>
                  <a:ahLst/>
                  <a:cxnLst>
                    <a:cxn ang="0">
                      <a:pos x="wd2" y="hd2"/>
                    </a:cxn>
                    <a:cxn ang="5400000">
                      <a:pos x="wd2" y="hd2"/>
                    </a:cxn>
                    <a:cxn ang="10800000">
                      <a:pos x="wd2" y="hd2"/>
                    </a:cxn>
                    <a:cxn ang="16200000">
                      <a:pos x="wd2" y="hd2"/>
                    </a:cxn>
                  </a:cxnLst>
                  <a:rect l="0" t="0" r="r" b="b"/>
                  <a:pathLst>
                    <a:path w="21134" h="21600" fill="norm" stroke="1" extrusionOk="0">
                      <a:moveTo>
                        <a:pt x="2693" y="7210"/>
                      </a:moveTo>
                      <a:cubicBezTo>
                        <a:pt x="2197" y="8158"/>
                        <a:pt x="1770" y="9201"/>
                        <a:pt x="1442" y="10244"/>
                      </a:cubicBezTo>
                      <a:cubicBezTo>
                        <a:pt x="1115" y="11332"/>
                        <a:pt x="884" y="12424"/>
                        <a:pt x="753" y="13561"/>
                      </a:cubicBezTo>
                      <a:cubicBezTo>
                        <a:pt x="619" y="14698"/>
                        <a:pt x="619" y="15881"/>
                        <a:pt x="784" y="17018"/>
                      </a:cubicBezTo>
                      <a:cubicBezTo>
                        <a:pt x="950" y="18110"/>
                        <a:pt x="1246" y="19247"/>
                        <a:pt x="1573" y="20335"/>
                      </a:cubicBezTo>
                      <a:cubicBezTo>
                        <a:pt x="1180" y="19293"/>
                        <a:pt x="884" y="18205"/>
                        <a:pt x="685" y="17067"/>
                      </a:cubicBezTo>
                      <a:cubicBezTo>
                        <a:pt x="522" y="15930"/>
                        <a:pt x="423" y="14698"/>
                        <a:pt x="588" y="13512"/>
                      </a:cubicBezTo>
                      <a:cubicBezTo>
                        <a:pt x="719" y="12329"/>
                        <a:pt x="950" y="11192"/>
                        <a:pt x="1311" y="10149"/>
                      </a:cubicBezTo>
                      <a:cubicBezTo>
                        <a:pt x="1704" y="9057"/>
                        <a:pt x="2100" y="8064"/>
                        <a:pt x="2693" y="7210"/>
                      </a:cubicBezTo>
                      <a:close/>
                      <a:moveTo>
                        <a:pt x="14412" y="0"/>
                      </a:moveTo>
                      <a:cubicBezTo>
                        <a:pt x="12040" y="0"/>
                        <a:pt x="9665" y="747"/>
                        <a:pt x="7261" y="2184"/>
                      </a:cubicBezTo>
                      <a:cubicBezTo>
                        <a:pt x="4632" y="3703"/>
                        <a:pt x="2197" y="6261"/>
                        <a:pt x="884" y="9862"/>
                      </a:cubicBezTo>
                      <a:cubicBezTo>
                        <a:pt x="-466" y="13512"/>
                        <a:pt x="-235" y="17494"/>
                        <a:pt x="1343" y="20812"/>
                      </a:cubicBezTo>
                      <a:cubicBezTo>
                        <a:pt x="1442" y="21095"/>
                        <a:pt x="1607" y="21378"/>
                        <a:pt x="1869" y="21522"/>
                      </a:cubicBezTo>
                      <a:cubicBezTo>
                        <a:pt x="1958" y="21575"/>
                        <a:pt x="2040" y="21600"/>
                        <a:pt x="2117" y="21600"/>
                      </a:cubicBezTo>
                      <a:cubicBezTo>
                        <a:pt x="2445" y="21600"/>
                        <a:pt x="2658" y="21157"/>
                        <a:pt x="2658" y="20623"/>
                      </a:cubicBezTo>
                      <a:cubicBezTo>
                        <a:pt x="2658" y="20196"/>
                        <a:pt x="2428" y="19814"/>
                        <a:pt x="2428" y="19486"/>
                      </a:cubicBezTo>
                      <a:cubicBezTo>
                        <a:pt x="2690" y="19740"/>
                        <a:pt x="2932" y="19855"/>
                        <a:pt x="3151" y="19855"/>
                      </a:cubicBezTo>
                      <a:cubicBezTo>
                        <a:pt x="4139" y="19855"/>
                        <a:pt x="4635" y="17482"/>
                        <a:pt x="4205" y="15076"/>
                      </a:cubicBezTo>
                      <a:cubicBezTo>
                        <a:pt x="3621" y="12132"/>
                        <a:pt x="3484" y="9004"/>
                        <a:pt x="4521" y="6146"/>
                      </a:cubicBezTo>
                      <a:cubicBezTo>
                        <a:pt x="4339" y="6729"/>
                        <a:pt x="4598" y="7366"/>
                        <a:pt x="5059" y="7587"/>
                      </a:cubicBezTo>
                      <a:cubicBezTo>
                        <a:pt x="5190" y="7653"/>
                        <a:pt x="5327" y="7682"/>
                        <a:pt x="5464" y="7682"/>
                      </a:cubicBezTo>
                      <a:cubicBezTo>
                        <a:pt x="5840" y="7682"/>
                        <a:pt x="6216" y="7460"/>
                        <a:pt x="6506" y="7115"/>
                      </a:cubicBezTo>
                      <a:cubicBezTo>
                        <a:pt x="6933" y="6688"/>
                        <a:pt x="7261" y="6167"/>
                        <a:pt x="7623" y="5600"/>
                      </a:cubicBezTo>
                      <a:cubicBezTo>
                        <a:pt x="7950" y="5124"/>
                        <a:pt x="8312" y="4602"/>
                        <a:pt x="8739" y="4270"/>
                      </a:cubicBezTo>
                      <a:cubicBezTo>
                        <a:pt x="9596" y="3420"/>
                        <a:pt x="10582" y="2706"/>
                        <a:pt x="11567" y="2184"/>
                      </a:cubicBezTo>
                      <a:cubicBezTo>
                        <a:pt x="13131" y="1326"/>
                        <a:pt x="14911" y="829"/>
                        <a:pt x="16680" y="829"/>
                      </a:cubicBezTo>
                      <a:cubicBezTo>
                        <a:pt x="18223" y="829"/>
                        <a:pt x="19756" y="1207"/>
                        <a:pt x="21134" y="2045"/>
                      </a:cubicBezTo>
                      <a:cubicBezTo>
                        <a:pt x="18884" y="665"/>
                        <a:pt x="16651" y="0"/>
                        <a:pt x="1441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3" name="Google Shape;543;p7"/>
                <p:cNvSpPr/>
                <p:nvPr/>
              </p:nvSpPr>
              <p:spPr>
                <a:xfrm>
                  <a:off x="334133" y="1679039"/>
                  <a:ext cx="268237" cy="196025"/>
                </a:xfrm>
                <a:custGeom>
                  <a:avLst/>
                  <a:gdLst/>
                  <a:ahLst/>
                  <a:cxnLst>
                    <a:cxn ang="0">
                      <a:pos x="wd2" y="hd2"/>
                    </a:cxn>
                    <a:cxn ang="5400000">
                      <a:pos x="wd2" y="hd2"/>
                    </a:cxn>
                    <a:cxn ang="10800000">
                      <a:pos x="wd2" y="hd2"/>
                    </a:cxn>
                    <a:cxn ang="16200000">
                      <a:pos x="wd2" y="hd2"/>
                    </a:cxn>
                  </a:cxnLst>
                  <a:rect l="0" t="0" r="r" b="b"/>
                  <a:pathLst>
                    <a:path w="21275" h="21600" fill="norm" stroke="1" extrusionOk="0">
                      <a:moveTo>
                        <a:pt x="21275" y="0"/>
                      </a:moveTo>
                      <a:cubicBezTo>
                        <a:pt x="16391" y="1974"/>
                        <a:pt x="12210" y="4925"/>
                        <a:pt x="8740" y="9965"/>
                      </a:cubicBezTo>
                      <a:cubicBezTo>
                        <a:pt x="8111" y="10847"/>
                        <a:pt x="7558" y="11721"/>
                        <a:pt x="6848" y="12489"/>
                      </a:cubicBezTo>
                      <a:cubicBezTo>
                        <a:pt x="6267" y="13030"/>
                        <a:pt x="5577" y="13419"/>
                        <a:pt x="4908" y="13419"/>
                      </a:cubicBezTo>
                      <a:cubicBezTo>
                        <a:pt x="4764" y="13419"/>
                        <a:pt x="4621" y="13400"/>
                        <a:pt x="4484" y="13362"/>
                      </a:cubicBezTo>
                      <a:cubicBezTo>
                        <a:pt x="3617" y="13258"/>
                        <a:pt x="2824" y="12489"/>
                        <a:pt x="2592" y="11398"/>
                      </a:cubicBezTo>
                      <a:cubicBezTo>
                        <a:pt x="2435" y="10297"/>
                        <a:pt x="3145" y="8873"/>
                        <a:pt x="4013" y="8873"/>
                      </a:cubicBezTo>
                      <a:cubicBezTo>
                        <a:pt x="2435" y="8873"/>
                        <a:pt x="618" y="9965"/>
                        <a:pt x="146" y="12053"/>
                      </a:cubicBezTo>
                      <a:cubicBezTo>
                        <a:pt x="-325" y="14131"/>
                        <a:pt x="385" y="16656"/>
                        <a:pt x="1642" y="17965"/>
                      </a:cubicBezTo>
                      <a:cubicBezTo>
                        <a:pt x="2278" y="18573"/>
                        <a:pt x="3002" y="18838"/>
                        <a:pt x="3753" y="18838"/>
                      </a:cubicBezTo>
                      <a:cubicBezTo>
                        <a:pt x="4505" y="18838"/>
                        <a:pt x="5270" y="18573"/>
                        <a:pt x="5980" y="18079"/>
                      </a:cubicBezTo>
                      <a:cubicBezTo>
                        <a:pt x="5666" y="18734"/>
                        <a:pt x="5352" y="19607"/>
                        <a:pt x="5509" y="20376"/>
                      </a:cubicBezTo>
                      <a:cubicBezTo>
                        <a:pt x="5598" y="21249"/>
                        <a:pt x="5789" y="21600"/>
                        <a:pt x="6042" y="21600"/>
                      </a:cubicBezTo>
                      <a:cubicBezTo>
                        <a:pt x="6916" y="21600"/>
                        <a:pt x="8494" y="17377"/>
                        <a:pt x="8740" y="16874"/>
                      </a:cubicBezTo>
                      <a:cubicBezTo>
                        <a:pt x="11425" y="10411"/>
                        <a:pt x="15995" y="2192"/>
                        <a:pt x="2127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4" name="Google Shape;544;p7"/>
                <p:cNvSpPr/>
                <p:nvPr/>
              </p:nvSpPr>
              <p:spPr>
                <a:xfrm>
                  <a:off x="812176" y="1307231"/>
                  <a:ext cx="616324" cy="3620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7" y="1367"/>
                      </a:moveTo>
                      <a:cubicBezTo>
                        <a:pt x="1570" y="1367"/>
                        <a:pt x="1570" y="1367"/>
                        <a:pt x="1570" y="1367"/>
                      </a:cubicBezTo>
                      <a:cubicBezTo>
                        <a:pt x="1570" y="1367"/>
                        <a:pt x="1570" y="1367"/>
                        <a:pt x="1567" y="1367"/>
                      </a:cubicBezTo>
                      <a:close/>
                      <a:moveTo>
                        <a:pt x="3067" y="3026"/>
                      </a:moveTo>
                      <a:cubicBezTo>
                        <a:pt x="3728" y="3617"/>
                        <a:pt x="4389" y="4388"/>
                        <a:pt x="4947" y="5102"/>
                      </a:cubicBezTo>
                      <a:cubicBezTo>
                        <a:pt x="5575" y="5873"/>
                        <a:pt x="6097" y="6762"/>
                        <a:pt x="6619" y="7712"/>
                      </a:cubicBezTo>
                      <a:cubicBezTo>
                        <a:pt x="7594" y="9551"/>
                        <a:pt x="8467" y="11745"/>
                        <a:pt x="9442" y="13641"/>
                      </a:cubicBezTo>
                      <a:cubicBezTo>
                        <a:pt x="10383" y="15655"/>
                        <a:pt x="11428" y="17495"/>
                        <a:pt x="12717" y="18743"/>
                      </a:cubicBezTo>
                      <a:cubicBezTo>
                        <a:pt x="12994" y="19036"/>
                        <a:pt x="13345" y="19334"/>
                        <a:pt x="13692" y="19571"/>
                      </a:cubicBezTo>
                      <a:cubicBezTo>
                        <a:pt x="14042" y="19807"/>
                        <a:pt x="14389" y="20048"/>
                        <a:pt x="14736" y="20167"/>
                      </a:cubicBezTo>
                      <a:cubicBezTo>
                        <a:pt x="15086" y="20341"/>
                        <a:pt x="15503" y="20403"/>
                        <a:pt x="15853" y="20403"/>
                      </a:cubicBezTo>
                      <a:cubicBezTo>
                        <a:pt x="16236" y="20403"/>
                        <a:pt x="16583" y="20341"/>
                        <a:pt x="16967" y="20223"/>
                      </a:cubicBezTo>
                      <a:cubicBezTo>
                        <a:pt x="16620" y="20403"/>
                        <a:pt x="16236" y="20459"/>
                        <a:pt x="15853" y="20521"/>
                      </a:cubicBezTo>
                      <a:cubicBezTo>
                        <a:pt x="15433" y="20521"/>
                        <a:pt x="15086" y="20459"/>
                        <a:pt x="14703" y="20403"/>
                      </a:cubicBezTo>
                      <a:cubicBezTo>
                        <a:pt x="13972" y="20167"/>
                        <a:pt x="13275" y="19632"/>
                        <a:pt x="12578" y="19036"/>
                      </a:cubicBezTo>
                      <a:cubicBezTo>
                        <a:pt x="11220" y="17793"/>
                        <a:pt x="10172" y="15953"/>
                        <a:pt x="9233" y="13939"/>
                      </a:cubicBezTo>
                      <a:cubicBezTo>
                        <a:pt x="8361" y="11864"/>
                        <a:pt x="7525" y="9726"/>
                        <a:pt x="6514" y="7887"/>
                      </a:cubicBezTo>
                      <a:cubicBezTo>
                        <a:pt x="5575" y="5929"/>
                        <a:pt x="4356" y="4388"/>
                        <a:pt x="3067" y="3026"/>
                      </a:cubicBezTo>
                      <a:close/>
                      <a:moveTo>
                        <a:pt x="9058" y="0"/>
                      </a:moveTo>
                      <a:cubicBezTo>
                        <a:pt x="8153" y="1541"/>
                        <a:pt x="7908" y="2019"/>
                        <a:pt x="7386" y="4033"/>
                      </a:cubicBezTo>
                      <a:cubicBezTo>
                        <a:pt x="6828" y="1978"/>
                        <a:pt x="6046" y="1516"/>
                        <a:pt x="5174" y="1516"/>
                      </a:cubicBezTo>
                      <a:cubicBezTo>
                        <a:pt x="4458" y="1516"/>
                        <a:pt x="3679" y="1824"/>
                        <a:pt x="2910" y="1824"/>
                      </a:cubicBezTo>
                      <a:cubicBezTo>
                        <a:pt x="2457" y="1824"/>
                        <a:pt x="2004" y="1716"/>
                        <a:pt x="1570" y="1367"/>
                      </a:cubicBezTo>
                      <a:cubicBezTo>
                        <a:pt x="3483" y="2913"/>
                        <a:pt x="1464" y="8601"/>
                        <a:pt x="3344" y="9788"/>
                      </a:cubicBezTo>
                      <a:cubicBezTo>
                        <a:pt x="2161" y="9788"/>
                        <a:pt x="1011" y="9906"/>
                        <a:pt x="0" y="11031"/>
                      </a:cubicBezTo>
                      <a:cubicBezTo>
                        <a:pt x="154" y="11016"/>
                        <a:pt x="308" y="11011"/>
                        <a:pt x="462" y="11011"/>
                      </a:cubicBezTo>
                      <a:cubicBezTo>
                        <a:pt x="3827" y="11011"/>
                        <a:pt x="7157" y="14628"/>
                        <a:pt x="9756" y="18029"/>
                      </a:cubicBezTo>
                      <a:cubicBezTo>
                        <a:pt x="11491" y="20305"/>
                        <a:pt x="13414" y="21600"/>
                        <a:pt x="15409" y="21600"/>
                      </a:cubicBezTo>
                      <a:cubicBezTo>
                        <a:pt x="16016" y="21600"/>
                        <a:pt x="16629" y="21482"/>
                        <a:pt x="17247" y="21230"/>
                      </a:cubicBezTo>
                      <a:cubicBezTo>
                        <a:pt x="17770" y="20994"/>
                        <a:pt x="18325" y="20639"/>
                        <a:pt x="18883" y="20223"/>
                      </a:cubicBezTo>
                      <a:cubicBezTo>
                        <a:pt x="19895" y="19452"/>
                        <a:pt x="20694" y="18147"/>
                        <a:pt x="21600" y="17197"/>
                      </a:cubicBezTo>
                      <a:cubicBezTo>
                        <a:pt x="20227" y="18605"/>
                        <a:pt x="18585" y="19457"/>
                        <a:pt x="16958" y="19457"/>
                      </a:cubicBezTo>
                      <a:cubicBezTo>
                        <a:pt x="16315" y="19457"/>
                        <a:pt x="15672" y="19324"/>
                        <a:pt x="15050" y="19036"/>
                      </a:cubicBezTo>
                      <a:cubicBezTo>
                        <a:pt x="13867" y="18563"/>
                        <a:pt x="11917" y="17438"/>
                        <a:pt x="11775" y="15003"/>
                      </a:cubicBezTo>
                      <a:cubicBezTo>
                        <a:pt x="11742" y="14176"/>
                        <a:pt x="11844" y="13225"/>
                        <a:pt x="12195" y="12634"/>
                      </a:cubicBezTo>
                      <a:cubicBezTo>
                        <a:pt x="12364" y="12341"/>
                        <a:pt x="12626" y="12198"/>
                        <a:pt x="12886" y="12198"/>
                      </a:cubicBezTo>
                      <a:cubicBezTo>
                        <a:pt x="13157" y="12198"/>
                        <a:pt x="13426" y="12357"/>
                        <a:pt x="13589" y="12691"/>
                      </a:cubicBezTo>
                      <a:cubicBezTo>
                        <a:pt x="13447" y="11566"/>
                        <a:pt x="12786" y="10733"/>
                        <a:pt x="12158" y="10733"/>
                      </a:cubicBezTo>
                      <a:cubicBezTo>
                        <a:pt x="11497" y="10851"/>
                        <a:pt x="10975" y="11864"/>
                        <a:pt x="10869" y="12989"/>
                      </a:cubicBezTo>
                      <a:cubicBezTo>
                        <a:pt x="9825" y="9844"/>
                        <a:pt x="9650" y="6464"/>
                        <a:pt x="10033" y="2908"/>
                      </a:cubicBezTo>
                      <a:cubicBezTo>
                        <a:pt x="10033" y="2908"/>
                        <a:pt x="9511" y="3499"/>
                        <a:pt x="9164" y="4095"/>
                      </a:cubicBezTo>
                      <a:cubicBezTo>
                        <a:pt x="9164" y="4095"/>
                        <a:pt x="8883" y="2672"/>
                        <a:pt x="905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5" name="Google Shape;545;p7"/>
                <p:cNvSpPr/>
                <p:nvPr/>
              </p:nvSpPr>
              <p:spPr>
                <a:xfrm>
                  <a:off x="656114" y="1523065"/>
                  <a:ext cx="405573" cy="1181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8" y="9792"/>
                      </a:moveTo>
                      <a:cubicBezTo>
                        <a:pt x="11857" y="10155"/>
                        <a:pt x="12917" y="10517"/>
                        <a:pt x="13976" y="11257"/>
                      </a:cubicBezTo>
                      <a:cubicBezTo>
                        <a:pt x="15036" y="11981"/>
                        <a:pt x="15990" y="13067"/>
                        <a:pt x="16995" y="14342"/>
                      </a:cubicBezTo>
                      <a:cubicBezTo>
                        <a:pt x="15990" y="13429"/>
                        <a:pt x="14981" y="12516"/>
                        <a:pt x="13921" y="11981"/>
                      </a:cubicBezTo>
                      <a:cubicBezTo>
                        <a:pt x="12866" y="11257"/>
                        <a:pt x="11857" y="10706"/>
                        <a:pt x="10798" y="10706"/>
                      </a:cubicBezTo>
                      <a:cubicBezTo>
                        <a:pt x="10536" y="10658"/>
                        <a:pt x="10270" y="10643"/>
                        <a:pt x="10004" y="10643"/>
                      </a:cubicBezTo>
                      <a:cubicBezTo>
                        <a:pt x="9206" y="10643"/>
                        <a:pt x="8403" y="10847"/>
                        <a:pt x="7568" y="11257"/>
                      </a:cubicBezTo>
                      <a:cubicBezTo>
                        <a:pt x="6513" y="11430"/>
                        <a:pt x="5454" y="12154"/>
                        <a:pt x="4339" y="12878"/>
                      </a:cubicBezTo>
                      <a:cubicBezTo>
                        <a:pt x="5399" y="11981"/>
                        <a:pt x="6513" y="11068"/>
                        <a:pt x="7568" y="10517"/>
                      </a:cubicBezTo>
                      <a:cubicBezTo>
                        <a:pt x="8628" y="10155"/>
                        <a:pt x="9743" y="9792"/>
                        <a:pt x="10798" y="9792"/>
                      </a:cubicBezTo>
                      <a:close/>
                      <a:moveTo>
                        <a:pt x="5266" y="0"/>
                      </a:moveTo>
                      <a:cubicBezTo>
                        <a:pt x="4381" y="0"/>
                        <a:pt x="3564" y="394"/>
                        <a:pt x="2858" y="1259"/>
                      </a:cubicBezTo>
                      <a:cubicBezTo>
                        <a:pt x="3018" y="1984"/>
                        <a:pt x="6192" y="4156"/>
                        <a:pt x="6986" y="6156"/>
                      </a:cubicBezTo>
                      <a:cubicBezTo>
                        <a:pt x="6867" y="6140"/>
                        <a:pt x="6747" y="6124"/>
                        <a:pt x="6624" y="6124"/>
                      </a:cubicBezTo>
                      <a:cubicBezTo>
                        <a:pt x="4252" y="6124"/>
                        <a:pt x="1408" y="11036"/>
                        <a:pt x="0" y="17617"/>
                      </a:cubicBezTo>
                      <a:cubicBezTo>
                        <a:pt x="2876" y="15318"/>
                        <a:pt x="5844" y="14169"/>
                        <a:pt x="8812" y="14169"/>
                      </a:cubicBezTo>
                      <a:cubicBezTo>
                        <a:pt x="13160" y="14169"/>
                        <a:pt x="17508" y="16641"/>
                        <a:pt x="21600" y="21600"/>
                      </a:cubicBezTo>
                      <a:cubicBezTo>
                        <a:pt x="18380" y="13665"/>
                        <a:pt x="10545" y="0"/>
                        <a:pt x="526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6" name="Google Shape;546;p7"/>
                <p:cNvSpPr/>
                <p:nvPr/>
              </p:nvSpPr>
              <p:spPr>
                <a:xfrm>
                  <a:off x="1477853" y="1553813"/>
                  <a:ext cx="132739" cy="437007"/>
                </a:xfrm>
                <a:custGeom>
                  <a:avLst/>
                  <a:gdLst/>
                  <a:ahLst/>
                  <a:cxnLst>
                    <a:cxn ang="0">
                      <a:pos x="wd2" y="hd2"/>
                    </a:cxn>
                    <a:cxn ang="5400000">
                      <a:pos x="wd2" y="hd2"/>
                    </a:cxn>
                    <a:cxn ang="10800000">
                      <a:pos x="wd2" y="hd2"/>
                    </a:cxn>
                    <a:cxn ang="16200000">
                      <a:pos x="wd2" y="hd2"/>
                    </a:cxn>
                  </a:cxnLst>
                  <a:rect l="0" t="0" r="r" b="b"/>
                  <a:pathLst>
                    <a:path w="11515" h="21600" fill="norm" stroke="1" extrusionOk="0">
                      <a:moveTo>
                        <a:pt x="463" y="0"/>
                      </a:moveTo>
                      <a:cubicBezTo>
                        <a:pt x="463" y="0"/>
                        <a:pt x="-2593" y="21600"/>
                        <a:pt x="7000" y="21600"/>
                      </a:cubicBezTo>
                      <a:cubicBezTo>
                        <a:pt x="7337" y="21600"/>
                        <a:pt x="7688" y="21574"/>
                        <a:pt x="8054" y="21519"/>
                      </a:cubicBezTo>
                      <a:cubicBezTo>
                        <a:pt x="19007" y="19897"/>
                        <a:pt x="463" y="0"/>
                        <a:pt x="46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7" name="Google Shape;547;p7"/>
                <p:cNvSpPr/>
                <p:nvPr/>
              </p:nvSpPr>
              <p:spPr>
                <a:xfrm>
                  <a:off x="1551832" y="1549850"/>
                  <a:ext cx="297142" cy="276555"/>
                </a:xfrm>
                <a:custGeom>
                  <a:avLst/>
                  <a:gdLst/>
                  <a:ahLst/>
                  <a:cxnLst>
                    <a:cxn ang="0">
                      <a:pos x="wd2" y="hd2"/>
                    </a:cxn>
                    <a:cxn ang="5400000">
                      <a:pos x="wd2" y="hd2"/>
                    </a:cxn>
                    <a:cxn ang="10800000">
                      <a:pos x="wd2" y="hd2"/>
                    </a:cxn>
                    <a:cxn ang="16200000">
                      <a:pos x="wd2" y="hd2"/>
                    </a:cxn>
                  </a:cxnLst>
                  <a:rect l="0" t="0" r="r" b="b"/>
                  <a:pathLst>
                    <a:path w="17218" h="21600" fill="norm" stroke="1" extrusionOk="0">
                      <a:moveTo>
                        <a:pt x="0" y="0"/>
                      </a:moveTo>
                      <a:cubicBezTo>
                        <a:pt x="0" y="0"/>
                        <a:pt x="8679" y="21600"/>
                        <a:pt x="14304" y="21600"/>
                      </a:cubicBezTo>
                      <a:cubicBezTo>
                        <a:pt x="15072" y="21600"/>
                        <a:pt x="15791" y="21190"/>
                        <a:pt x="16415" y="20261"/>
                      </a:cubicBezTo>
                      <a:cubicBezTo>
                        <a:pt x="21600" y="12573"/>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68" name="Google Shape;548;p7"/>
                <p:cNvSpPr/>
                <p:nvPr/>
              </p:nvSpPr>
              <p:spPr>
                <a:xfrm>
                  <a:off x="1547869" y="1458040"/>
                  <a:ext cx="443098" cy="120319"/>
                </a:xfrm>
                <a:custGeom>
                  <a:avLst/>
                  <a:gdLst/>
                  <a:ahLst/>
                  <a:cxnLst>
                    <a:cxn ang="0">
                      <a:pos x="wd2" y="hd2"/>
                    </a:cxn>
                    <a:cxn ang="5400000">
                      <a:pos x="wd2" y="hd2"/>
                    </a:cxn>
                    <a:cxn ang="10800000">
                      <a:pos x="wd2" y="hd2"/>
                    </a:cxn>
                    <a:cxn ang="16200000">
                      <a:pos x="wd2" y="hd2"/>
                    </a:cxn>
                  </a:cxnLst>
                  <a:rect l="0" t="0" r="r" b="b"/>
                  <a:pathLst>
                    <a:path w="21167" h="21600" fill="norm" stroke="1" extrusionOk="0">
                      <a:moveTo>
                        <a:pt x="12627" y="0"/>
                      </a:moveTo>
                      <a:cubicBezTo>
                        <a:pt x="6747" y="0"/>
                        <a:pt x="0" y="4345"/>
                        <a:pt x="0" y="4345"/>
                      </a:cubicBezTo>
                      <a:cubicBezTo>
                        <a:pt x="0" y="4345"/>
                        <a:pt x="10829" y="21600"/>
                        <a:pt x="17000" y="21600"/>
                      </a:cubicBezTo>
                      <a:cubicBezTo>
                        <a:pt x="19222" y="21600"/>
                        <a:pt x="20843" y="19358"/>
                        <a:pt x="21131" y="13266"/>
                      </a:cubicBezTo>
                      <a:cubicBezTo>
                        <a:pt x="21600" y="2860"/>
                        <a:pt x="17399" y="0"/>
                        <a:pt x="1262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189" name="Google Shape;549;p7"/>
              <p:cNvGrpSpPr/>
              <p:nvPr/>
            </p:nvGrpSpPr>
            <p:grpSpPr>
              <a:xfrm>
                <a:off x="-1" y="11023368"/>
                <a:ext cx="2073470" cy="1991079"/>
                <a:chOff x="0" y="0"/>
                <a:chExt cx="2073468" cy="1991077"/>
              </a:xfrm>
            </p:grpSpPr>
            <p:sp>
              <p:nvSpPr>
                <p:cNvPr id="170" name="Google Shape;550;p7"/>
                <p:cNvSpPr/>
                <p:nvPr/>
              </p:nvSpPr>
              <p:spPr>
                <a:xfrm>
                  <a:off x="0" y="214541"/>
                  <a:ext cx="723722" cy="47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92" y="0"/>
                      </a:moveTo>
                      <a:cubicBezTo>
                        <a:pt x="3977" y="2245"/>
                        <a:pt x="3709" y="5929"/>
                        <a:pt x="4987" y="8127"/>
                      </a:cubicBezTo>
                      <a:cubicBezTo>
                        <a:pt x="4766" y="8061"/>
                        <a:pt x="4537" y="8030"/>
                        <a:pt x="4300" y="8030"/>
                      </a:cubicBezTo>
                      <a:cubicBezTo>
                        <a:pt x="2650" y="8030"/>
                        <a:pt x="702" y="9602"/>
                        <a:pt x="0" y="11722"/>
                      </a:cubicBezTo>
                      <a:cubicBezTo>
                        <a:pt x="1131" y="11177"/>
                        <a:pt x="2080" y="10979"/>
                        <a:pt x="3000" y="10979"/>
                      </a:cubicBezTo>
                      <a:cubicBezTo>
                        <a:pt x="5192" y="10979"/>
                        <a:pt x="7233" y="12111"/>
                        <a:pt x="11246" y="12395"/>
                      </a:cubicBezTo>
                      <a:cubicBezTo>
                        <a:pt x="18330" y="12967"/>
                        <a:pt x="21204" y="18616"/>
                        <a:pt x="21585" y="21452"/>
                      </a:cubicBezTo>
                      <a:cubicBezTo>
                        <a:pt x="20929" y="16169"/>
                        <a:pt x="18276" y="11528"/>
                        <a:pt x="14896" y="9882"/>
                      </a:cubicBezTo>
                      <a:cubicBezTo>
                        <a:pt x="13472" y="9205"/>
                        <a:pt x="12017" y="8983"/>
                        <a:pt x="10593" y="8532"/>
                      </a:cubicBezTo>
                      <a:cubicBezTo>
                        <a:pt x="9138" y="8084"/>
                        <a:pt x="7686" y="7411"/>
                        <a:pt x="6588" y="5929"/>
                      </a:cubicBezTo>
                      <a:cubicBezTo>
                        <a:pt x="5460" y="4490"/>
                        <a:pt x="4748" y="2113"/>
                        <a:pt x="5192" y="0"/>
                      </a:cubicBezTo>
                      <a:close/>
                      <a:moveTo>
                        <a:pt x="21585" y="21452"/>
                      </a:moveTo>
                      <a:cubicBezTo>
                        <a:pt x="21590" y="21503"/>
                        <a:pt x="21595" y="21553"/>
                        <a:pt x="21600" y="21600"/>
                      </a:cubicBezTo>
                      <a:cubicBezTo>
                        <a:pt x="21595" y="21553"/>
                        <a:pt x="21590" y="21503"/>
                        <a:pt x="21585" y="2145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1" name="Google Shape;551;p7"/>
                <p:cNvSpPr/>
                <p:nvPr/>
              </p:nvSpPr>
              <p:spPr>
                <a:xfrm>
                  <a:off x="147190" y="545614"/>
                  <a:ext cx="570591" cy="2554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655" y="3081"/>
                      </a:moveTo>
                      <a:cubicBezTo>
                        <a:pt x="15239" y="3081"/>
                        <a:pt x="15816" y="3204"/>
                        <a:pt x="16370" y="3532"/>
                      </a:cubicBezTo>
                      <a:cubicBezTo>
                        <a:pt x="16745" y="3700"/>
                        <a:pt x="17045" y="4035"/>
                        <a:pt x="17384" y="4370"/>
                      </a:cubicBezTo>
                      <a:cubicBezTo>
                        <a:pt x="17723" y="4792"/>
                        <a:pt x="18062" y="5214"/>
                        <a:pt x="18327" y="5717"/>
                      </a:cubicBezTo>
                      <a:cubicBezTo>
                        <a:pt x="17326" y="3984"/>
                        <a:pt x="16051" y="3306"/>
                        <a:pt x="14805" y="3306"/>
                      </a:cubicBezTo>
                      <a:cubicBezTo>
                        <a:pt x="14597" y="3306"/>
                        <a:pt x="14391" y="3328"/>
                        <a:pt x="14186" y="3365"/>
                      </a:cubicBezTo>
                      <a:cubicBezTo>
                        <a:pt x="12758" y="3612"/>
                        <a:pt x="11366" y="4872"/>
                        <a:pt x="10048" y="6219"/>
                      </a:cubicBezTo>
                      <a:cubicBezTo>
                        <a:pt x="8731" y="7567"/>
                        <a:pt x="7489" y="9249"/>
                        <a:pt x="6058" y="10421"/>
                      </a:cubicBezTo>
                      <a:cubicBezTo>
                        <a:pt x="5344" y="11099"/>
                        <a:pt x="4666" y="11514"/>
                        <a:pt x="3952" y="11936"/>
                      </a:cubicBezTo>
                      <a:cubicBezTo>
                        <a:pt x="3234" y="12191"/>
                        <a:pt x="2481" y="12439"/>
                        <a:pt x="1731" y="12526"/>
                      </a:cubicBezTo>
                      <a:cubicBezTo>
                        <a:pt x="3198" y="12104"/>
                        <a:pt x="4666" y="11514"/>
                        <a:pt x="5983" y="10086"/>
                      </a:cubicBezTo>
                      <a:cubicBezTo>
                        <a:pt x="7300" y="8907"/>
                        <a:pt x="8542" y="7232"/>
                        <a:pt x="9934" y="5797"/>
                      </a:cubicBezTo>
                      <a:cubicBezTo>
                        <a:pt x="11252" y="4457"/>
                        <a:pt x="12644" y="3277"/>
                        <a:pt x="14150" y="3110"/>
                      </a:cubicBezTo>
                      <a:cubicBezTo>
                        <a:pt x="14320" y="3088"/>
                        <a:pt x="14486" y="3081"/>
                        <a:pt x="14655" y="3081"/>
                      </a:cubicBezTo>
                      <a:close/>
                      <a:moveTo>
                        <a:pt x="21505" y="13065"/>
                      </a:moveTo>
                      <a:cubicBezTo>
                        <a:pt x="21535" y="13167"/>
                        <a:pt x="21567" y="13269"/>
                        <a:pt x="21600" y="13363"/>
                      </a:cubicBezTo>
                      <a:cubicBezTo>
                        <a:pt x="21571" y="13269"/>
                        <a:pt x="21538" y="13167"/>
                        <a:pt x="21505" y="13065"/>
                      </a:cubicBezTo>
                      <a:close/>
                      <a:moveTo>
                        <a:pt x="939" y="0"/>
                      </a:moveTo>
                      <a:cubicBezTo>
                        <a:pt x="1578" y="2440"/>
                        <a:pt x="2559" y="3700"/>
                        <a:pt x="3648" y="4792"/>
                      </a:cubicBezTo>
                      <a:cubicBezTo>
                        <a:pt x="3612" y="4785"/>
                        <a:pt x="3577" y="4777"/>
                        <a:pt x="3541" y="4777"/>
                      </a:cubicBezTo>
                      <a:cubicBezTo>
                        <a:pt x="1741" y="4777"/>
                        <a:pt x="2028" y="12941"/>
                        <a:pt x="0" y="12941"/>
                      </a:cubicBezTo>
                      <a:cubicBezTo>
                        <a:pt x="1682" y="12941"/>
                        <a:pt x="2804" y="16808"/>
                        <a:pt x="4265" y="16808"/>
                      </a:cubicBezTo>
                      <a:cubicBezTo>
                        <a:pt x="4731" y="16808"/>
                        <a:pt x="5230" y="16415"/>
                        <a:pt x="5794" y="15381"/>
                      </a:cubicBezTo>
                      <a:cubicBezTo>
                        <a:pt x="5719" y="18155"/>
                        <a:pt x="5833" y="18913"/>
                        <a:pt x="6247" y="21600"/>
                      </a:cubicBezTo>
                      <a:cubicBezTo>
                        <a:pt x="6772" y="18323"/>
                        <a:pt x="7375" y="16976"/>
                        <a:pt x="7375" y="16976"/>
                      </a:cubicBezTo>
                      <a:cubicBezTo>
                        <a:pt x="7525" y="17900"/>
                        <a:pt x="7864" y="19168"/>
                        <a:pt x="7864" y="19168"/>
                      </a:cubicBezTo>
                      <a:cubicBezTo>
                        <a:pt x="8428" y="14623"/>
                        <a:pt x="9370" y="10844"/>
                        <a:pt x="11102" y="8237"/>
                      </a:cubicBezTo>
                      <a:cubicBezTo>
                        <a:pt x="10912" y="9584"/>
                        <a:pt x="11102" y="11434"/>
                        <a:pt x="11666" y="12016"/>
                      </a:cubicBezTo>
                      <a:cubicBezTo>
                        <a:pt x="11858" y="12278"/>
                        <a:pt x="12080" y="12402"/>
                        <a:pt x="12298" y="12402"/>
                      </a:cubicBezTo>
                      <a:cubicBezTo>
                        <a:pt x="12722" y="12402"/>
                        <a:pt x="13149" y="11951"/>
                        <a:pt x="13397" y="11179"/>
                      </a:cubicBezTo>
                      <a:cubicBezTo>
                        <a:pt x="13299" y="11295"/>
                        <a:pt x="13191" y="11346"/>
                        <a:pt x="13077" y="11346"/>
                      </a:cubicBezTo>
                      <a:cubicBezTo>
                        <a:pt x="12696" y="11346"/>
                        <a:pt x="12262" y="10756"/>
                        <a:pt x="12116" y="9919"/>
                      </a:cubicBezTo>
                      <a:cubicBezTo>
                        <a:pt x="11930" y="8907"/>
                        <a:pt x="12116" y="7734"/>
                        <a:pt x="12380" y="6809"/>
                      </a:cubicBezTo>
                      <a:cubicBezTo>
                        <a:pt x="12823" y="5178"/>
                        <a:pt x="13681" y="4741"/>
                        <a:pt x="14551" y="4741"/>
                      </a:cubicBezTo>
                      <a:cubicBezTo>
                        <a:pt x="15161" y="4741"/>
                        <a:pt x="15777" y="4952"/>
                        <a:pt x="16256" y="5127"/>
                      </a:cubicBezTo>
                      <a:cubicBezTo>
                        <a:pt x="18421" y="6030"/>
                        <a:pt x="20263" y="9249"/>
                        <a:pt x="21505" y="13065"/>
                      </a:cubicBezTo>
                      <a:cubicBezTo>
                        <a:pt x="20928" y="11201"/>
                        <a:pt x="20622" y="9067"/>
                        <a:pt x="19944" y="7312"/>
                      </a:cubicBezTo>
                      <a:cubicBezTo>
                        <a:pt x="19569" y="6219"/>
                        <a:pt x="19155" y="5382"/>
                        <a:pt x="18702" y="4537"/>
                      </a:cubicBezTo>
                      <a:cubicBezTo>
                        <a:pt x="17221" y="1828"/>
                        <a:pt x="15487" y="626"/>
                        <a:pt x="13599" y="626"/>
                      </a:cubicBezTo>
                      <a:cubicBezTo>
                        <a:pt x="12852" y="626"/>
                        <a:pt x="12080" y="816"/>
                        <a:pt x="11287" y="1172"/>
                      </a:cubicBezTo>
                      <a:cubicBezTo>
                        <a:pt x="9683" y="1930"/>
                        <a:pt x="7864" y="2571"/>
                        <a:pt x="6074" y="2571"/>
                      </a:cubicBezTo>
                      <a:cubicBezTo>
                        <a:pt x="4252" y="2571"/>
                        <a:pt x="2458" y="1908"/>
                        <a:pt x="93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2" name="Google Shape;552;p7"/>
                <p:cNvSpPr/>
                <p:nvPr/>
              </p:nvSpPr>
              <p:spPr>
                <a:xfrm>
                  <a:off x="255536" y="509601"/>
                  <a:ext cx="208771" cy="338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858" y="14219"/>
                        <a:pt x="7984" y="21600"/>
                        <a:pt x="12154" y="21600"/>
                      </a:cubicBezTo>
                      <a:cubicBezTo>
                        <a:pt x="15309" y="21600"/>
                        <a:pt x="18490" y="17334"/>
                        <a:pt x="21600" y="8599"/>
                      </a:cubicBezTo>
                      <a:lnTo>
                        <a:pt x="0"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3" name="Google Shape;553;p7"/>
                <p:cNvSpPr/>
                <p:nvPr/>
              </p:nvSpPr>
              <p:spPr>
                <a:xfrm>
                  <a:off x="631307" y="178368"/>
                  <a:ext cx="272419" cy="201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62" y="11087"/>
                      </a:moveTo>
                      <a:cubicBezTo>
                        <a:pt x="8775" y="11142"/>
                        <a:pt x="8803" y="11207"/>
                        <a:pt x="8830" y="11263"/>
                      </a:cubicBezTo>
                      <a:cubicBezTo>
                        <a:pt x="8803" y="11198"/>
                        <a:pt x="8782" y="11142"/>
                        <a:pt x="8762" y="11087"/>
                      </a:cubicBezTo>
                      <a:close/>
                      <a:moveTo>
                        <a:pt x="5047" y="3137"/>
                      </a:moveTo>
                      <a:cubicBezTo>
                        <a:pt x="6146" y="4313"/>
                        <a:pt x="6856" y="5701"/>
                        <a:pt x="7409" y="7200"/>
                      </a:cubicBezTo>
                      <a:cubicBezTo>
                        <a:pt x="7860" y="8533"/>
                        <a:pt x="8243" y="9763"/>
                        <a:pt x="8762" y="11087"/>
                      </a:cubicBezTo>
                      <a:cubicBezTo>
                        <a:pt x="8673" y="10800"/>
                        <a:pt x="8673" y="10476"/>
                        <a:pt x="8673" y="10300"/>
                      </a:cubicBezTo>
                      <a:cubicBezTo>
                        <a:pt x="8591" y="8699"/>
                        <a:pt x="8830" y="7089"/>
                        <a:pt x="9458" y="5701"/>
                      </a:cubicBezTo>
                      <a:cubicBezTo>
                        <a:pt x="9062" y="7200"/>
                        <a:pt x="8987" y="8699"/>
                        <a:pt x="9062" y="10087"/>
                      </a:cubicBezTo>
                      <a:cubicBezTo>
                        <a:pt x="9144" y="11152"/>
                        <a:pt x="9383" y="12225"/>
                        <a:pt x="9697" y="13289"/>
                      </a:cubicBezTo>
                      <a:cubicBezTo>
                        <a:pt x="10086" y="14141"/>
                        <a:pt x="10564" y="14890"/>
                        <a:pt x="11111" y="15640"/>
                      </a:cubicBezTo>
                      <a:cubicBezTo>
                        <a:pt x="12060" y="16704"/>
                        <a:pt x="13166" y="17454"/>
                        <a:pt x="14191" y="18305"/>
                      </a:cubicBezTo>
                      <a:cubicBezTo>
                        <a:pt x="13002" y="17778"/>
                        <a:pt x="11821" y="17130"/>
                        <a:pt x="10879" y="15964"/>
                      </a:cubicBezTo>
                      <a:cubicBezTo>
                        <a:pt x="9854" y="14890"/>
                        <a:pt x="9062" y="13502"/>
                        <a:pt x="8516" y="12003"/>
                      </a:cubicBezTo>
                      <a:cubicBezTo>
                        <a:pt x="7881" y="10513"/>
                        <a:pt x="7409" y="8912"/>
                        <a:pt x="6938" y="7413"/>
                      </a:cubicBezTo>
                      <a:cubicBezTo>
                        <a:pt x="6385" y="6025"/>
                        <a:pt x="5832" y="4525"/>
                        <a:pt x="5047" y="3137"/>
                      </a:cubicBezTo>
                      <a:close/>
                      <a:moveTo>
                        <a:pt x="4220" y="0"/>
                      </a:moveTo>
                      <a:cubicBezTo>
                        <a:pt x="2588" y="0"/>
                        <a:pt x="1359" y="1370"/>
                        <a:pt x="0" y="2823"/>
                      </a:cubicBezTo>
                      <a:cubicBezTo>
                        <a:pt x="1420" y="2823"/>
                        <a:pt x="2677" y="4100"/>
                        <a:pt x="3544" y="5701"/>
                      </a:cubicBezTo>
                      <a:cubicBezTo>
                        <a:pt x="4493" y="7311"/>
                        <a:pt x="4965" y="9227"/>
                        <a:pt x="5675" y="10939"/>
                      </a:cubicBezTo>
                      <a:cubicBezTo>
                        <a:pt x="7409" y="15529"/>
                        <a:pt x="10482" y="18953"/>
                        <a:pt x="14109" y="20554"/>
                      </a:cubicBezTo>
                      <a:cubicBezTo>
                        <a:pt x="15597" y="21221"/>
                        <a:pt x="17182" y="21600"/>
                        <a:pt x="18780" y="21600"/>
                      </a:cubicBezTo>
                      <a:cubicBezTo>
                        <a:pt x="19715" y="21600"/>
                        <a:pt x="20664" y="21470"/>
                        <a:pt x="21600" y="21193"/>
                      </a:cubicBezTo>
                      <a:cubicBezTo>
                        <a:pt x="20494" y="21091"/>
                        <a:pt x="19387" y="20554"/>
                        <a:pt x="18363" y="19916"/>
                      </a:cubicBezTo>
                      <a:cubicBezTo>
                        <a:pt x="15925" y="18305"/>
                        <a:pt x="14348" y="14678"/>
                        <a:pt x="14423" y="11050"/>
                      </a:cubicBezTo>
                      <a:cubicBezTo>
                        <a:pt x="14505" y="7524"/>
                        <a:pt x="16396" y="3785"/>
                        <a:pt x="18841" y="2397"/>
                      </a:cubicBezTo>
                      <a:cubicBezTo>
                        <a:pt x="18267" y="1360"/>
                        <a:pt x="17332" y="666"/>
                        <a:pt x="16369" y="666"/>
                      </a:cubicBezTo>
                      <a:cubicBezTo>
                        <a:pt x="16144" y="666"/>
                        <a:pt x="15911" y="713"/>
                        <a:pt x="15686" y="787"/>
                      </a:cubicBezTo>
                      <a:cubicBezTo>
                        <a:pt x="14505" y="1111"/>
                        <a:pt x="13713" y="2499"/>
                        <a:pt x="13398" y="4100"/>
                      </a:cubicBezTo>
                      <a:cubicBezTo>
                        <a:pt x="13166" y="3035"/>
                        <a:pt x="12688" y="1860"/>
                        <a:pt x="12142" y="1111"/>
                      </a:cubicBezTo>
                      <a:cubicBezTo>
                        <a:pt x="11753" y="518"/>
                        <a:pt x="11104" y="130"/>
                        <a:pt x="10503" y="130"/>
                      </a:cubicBezTo>
                      <a:cubicBezTo>
                        <a:pt x="10243" y="130"/>
                        <a:pt x="9991" y="204"/>
                        <a:pt x="9772" y="361"/>
                      </a:cubicBezTo>
                      <a:cubicBezTo>
                        <a:pt x="9144" y="787"/>
                        <a:pt x="8905" y="2286"/>
                        <a:pt x="9062" y="3035"/>
                      </a:cubicBezTo>
                      <a:cubicBezTo>
                        <a:pt x="7963" y="1323"/>
                        <a:pt x="6385" y="259"/>
                        <a:pt x="4732" y="46"/>
                      </a:cubicBezTo>
                      <a:cubicBezTo>
                        <a:pt x="4555" y="9"/>
                        <a:pt x="4384" y="0"/>
                        <a:pt x="422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4" name="Google Shape;554;p7"/>
                <p:cNvSpPr/>
                <p:nvPr/>
              </p:nvSpPr>
              <p:spPr>
                <a:xfrm>
                  <a:off x="416816" y="2928"/>
                  <a:ext cx="655891" cy="423401"/>
                </a:xfrm>
                <a:custGeom>
                  <a:avLst/>
                  <a:gdLst/>
                  <a:ahLst/>
                  <a:cxnLst>
                    <a:cxn ang="0">
                      <a:pos x="wd2" y="hd2"/>
                    </a:cxn>
                    <a:cxn ang="5400000">
                      <a:pos x="wd2" y="hd2"/>
                    </a:cxn>
                    <a:cxn ang="10800000">
                      <a:pos x="wd2" y="hd2"/>
                    </a:cxn>
                    <a:cxn ang="16200000">
                      <a:pos x="wd2" y="hd2"/>
                    </a:cxn>
                  </a:cxnLst>
                  <a:rect l="0" t="0" r="r" b="b"/>
                  <a:pathLst>
                    <a:path w="21239" h="21600" fill="norm" stroke="1" extrusionOk="0">
                      <a:moveTo>
                        <a:pt x="1312" y="1261"/>
                      </a:moveTo>
                      <a:cubicBezTo>
                        <a:pt x="992" y="2478"/>
                        <a:pt x="796" y="3695"/>
                        <a:pt x="732" y="4965"/>
                      </a:cubicBezTo>
                      <a:cubicBezTo>
                        <a:pt x="637" y="6182"/>
                        <a:pt x="637" y="7448"/>
                        <a:pt x="830" y="8616"/>
                      </a:cubicBezTo>
                      <a:cubicBezTo>
                        <a:pt x="992" y="9833"/>
                        <a:pt x="1312" y="10998"/>
                        <a:pt x="1697" y="12114"/>
                      </a:cubicBezTo>
                      <a:cubicBezTo>
                        <a:pt x="2051" y="13181"/>
                        <a:pt x="2503" y="14297"/>
                        <a:pt x="3050" y="15159"/>
                      </a:cubicBezTo>
                      <a:cubicBezTo>
                        <a:pt x="2439" y="14346"/>
                        <a:pt x="1957" y="13331"/>
                        <a:pt x="1569" y="12166"/>
                      </a:cubicBezTo>
                      <a:cubicBezTo>
                        <a:pt x="1151" y="11099"/>
                        <a:pt x="861" y="9882"/>
                        <a:pt x="668" y="8665"/>
                      </a:cubicBezTo>
                      <a:cubicBezTo>
                        <a:pt x="476" y="7500"/>
                        <a:pt x="476" y="6129"/>
                        <a:pt x="604" y="4864"/>
                      </a:cubicBezTo>
                      <a:cubicBezTo>
                        <a:pt x="702" y="3594"/>
                        <a:pt x="958" y="2430"/>
                        <a:pt x="1312" y="1261"/>
                      </a:cubicBezTo>
                      <a:close/>
                      <a:moveTo>
                        <a:pt x="1784" y="0"/>
                      </a:moveTo>
                      <a:cubicBezTo>
                        <a:pt x="1689" y="0"/>
                        <a:pt x="1583" y="48"/>
                        <a:pt x="1474" y="145"/>
                      </a:cubicBezTo>
                      <a:cubicBezTo>
                        <a:pt x="1279" y="347"/>
                        <a:pt x="1120" y="655"/>
                        <a:pt x="992" y="958"/>
                      </a:cubicBezTo>
                      <a:cubicBezTo>
                        <a:pt x="-330" y="4556"/>
                        <a:pt x="-361" y="8818"/>
                        <a:pt x="1086" y="12571"/>
                      </a:cubicBezTo>
                      <a:cubicBezTo>
                        <a:pt x="2537" y="16323"/>
                        <a:pt x="5077" y="18709"/>
                        <a:pt x="7685" y="20027"/>
                      </a:cubicBezTo>
                      <a:cubicBezTo>
                        <a:pt x="9682" y="21060"/>
                        <a:pt x="11634" y="21600"/>
                        <a:pt x="13558" y="21600"/>
                      </a:cubicBezTo>
                      <a:cubicBezTo>
                        <a:pt x="16166" y="21600"/>
                        <a:pt x="18718" y="20607"/>
                        <a:pt x="21239" y="18507"/>
                      </a:cubicBezTo>
                      <a:cubicBezTo>
                        <a:pt x="19641" y="19825"/>
                        <a:pt x="17739" y="20414"/>
                        <a:pt x="15862" y="20414"/>
                      </a:cubicBezTo>
                      <a:cubicBezTo>
                        <a:pt x="14490" y="20414"/>
                        <a:pt x="13126" y="20097"/>
                        <a:pt x="11905" y="19522"/>
                      </a:cubicBezTo>
                      <a:cubicBezTo>
                        <a:pt x="10906" y="19113"/>
                        <a:pt x="9938" y="18454"/>
                        <a:pt x="9038" y="17641"/>
                      </a:cubicBezTo>
                      <a:cubicBezTo>
                        <a:pt x="8619" y="17237"/>
                        <a:pt x="8234" y="16732"/>
                        <a:pt x="7880" y="16323"/>
                      </a:cubicBezTo>
                      <a:cubicBezTo>
                        <a:pt x="7526" y="15818"/>
                        <a:pt x="7172" y="15308"/>
                        <a:pt x="6720" y="14855"/>
                      </a:cubicBezTo>
                      <a:cubicBezTo>
                        <a:pt x="6449" y="14557"/>
                        <a:pt x="6123" y="14368"/>
                        <a:pt x="5805" y="14368"/>
                      </a:cubicBezTo>
                      <a:cubicBezTo>
                        <a:pt x="5632" y="14368"/>
                        <a:pt x="5462" y="14425"/>
                        <a:pt x="5303" y="14548"/>
                      </a:cubicBezTo>
                      <a:cubicBezTo>
                        <a:pt x="4857" y="14851"/>
                        <a:pt x="4631" y="15602"/>
                        <a:pt x="4879" y="16204"/>
                      </a:cubicBezTo>
                      <a:cubicBezTo>
                        <a:pt x="3663" y="13269"/>
                        <a:pt x="3663" y="9877"/>
                        <a:pt x="4048" y="6586"/>
                      </a:cubicBezTo>
                      <a:cubicBezTo>
                        <a:pt x="4383" y="4082"/>
                        <a:pt x="3794" y="1670"/>
                        <a:pt x="2874" y="1670"/>
                      </a:cubicBezTo>
                      <a:cubicBezTo>
                        <a:pt x="2640" y="1670"/>
                        <a:pt x="2383" y="1823"/>
                        <a:pt x="2118" y="2175"/>
                      </a:cubicBezTo>
                      <a:cubicBezTo>
                        <a:pt x="2118" y="1771"/>
                        <a:pt x="2277" y="1415"/>
                        <a:pt x="2277" y="958"/>
                      </a:cubicBezTo>
                      <a:cubicBezTo>
                        <a:pt x="2277" y="422"/>
                        <a:pt x="2076" y="0"/>
                        <a:pt x="178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5" name="Google Shape;555;p7"/>
                <p:cNvSpPr/>
                <p:nvPr/>
              </p:nvSpPr>
              <p:spPr>
                <a:xfrm>
                  <a:off x="321201" y="206186"/>
                  <a:ext cx="275312" cy="179404"/>
                </a:xfrm>
                <a:custGeom>
                  <a:avLst/>
                  <a:gdLst/>
                  <a:ahLst/>
                  <a:cxnLst>
                    <a:cxn ang="0">
                      <a:pos x="wd2" y="hd2"/>
                    </a:cxn>
                    <a:cxn ang="5400000">
                      <a:pos x="wd2" y="hd2"/>
                    </a:cxn>
                    <a:cxn ang="10800000">
                      <a:pos x="wd2" y="hd2"/>
                    </a:cxn>
                    <a:cxn ang="16200000">
                      <a:pos x="wd2" y="hd2"/>
                    </a:cxn>
                  </a:cxnLst>
                  <a:rect l="0" t="0" r="r" b="b"/>
                  <a:pathLst>
                    <a:path w="21284" h="21600" fill="norm" stroke="1" extrusionOk="0">
                      <a:moveTo>
                        <a:pt x="5470" y="0"/>
                      </a:moveTo>
                      <a:cubicBezTo>
                        <a:pt x="5204" y="0"/>
                        <a:pt x="5024" y="415"/>
                        <a:pt x="4991" y="1483"/>
                      </a:cubicBezTo>
                      <a:cubicBezTo>
                        <a:pt x="4838" y="2209"/>
                        <a:pt x="5297" y="3287"/>
                        <a:pt x="5530" y="3878"/>
                      </a:cubicBezTo>
                      <a:cubicBezTo>
                        <a:pt x="4951" y="3463"/>
                        <a:pt x="4305" y="3225"/>
                        <a:pt x="3652" y="3225"/>
                      </a:cubicBezTo>
                      <a:cubicBezTo>
                        <a:pt x="2827" y="3225"/>
                        <a:pt x="1988" y="3609"/>
                        <a:pt x="1302" y="4480"/>
                      </a:cubicBezTo>
                      <a:cubicBezTo>
                        <a:pt x="150" y="5911"/>
                        <a:pt x="-316" y="8783"/>
                        <a:pt x="223" y="11064"/>
                      </a:cubicBezTo>
                      <a:cubicBezTo>
                        <a:pt x="803" y="13097"/>
                        <a:pt x="2347" y="14061"/>
                        <a:pt x="3812" y="14061"/>
                      </a:cubicBezTo>
                      <a:cubicBezTo>
                        <a:pt x="3852" y="14061"/>
                        <a:pt x="3899" y="14061"/>
                        <a:pt x="3945" y="14061"/>
                      </a:cubicBezTo>
                      <a:cubicBezTo>
                        <a:pt x="3945" y="14061"/>
                        <a:pt x="3952" y="14061"/>
                        <a:pt x="3959" y="14061"/>
                      </a:cubicBezTo>
                      <a:cubicBezTo>
                        <a:pt x="3999" y="14061"/>
                        <a:pt x="4032" y="14061"/>
                        <a:pt x="4065" y="14051"/>
                      </a:cubicBezTo>
                      <a:cubicBezTo>
                        <a:pt x="4025" y="14061"/>
                        <a:pt x="3985" y="14061"/>
                        <a:pt x="3945" y="14061"/>
                      </a:cubicBezTo>
                      <a:cubicBezTo>
                        <a:pt x="3153" y="14041"/>
                        <a:pt x="2540" y="12786"/>
                        <a:pt x="2687" y="11417"/>
                      </a:cubicBezTo>
                      <a:cubicBezTo>
                        <a:pt x="2760" y="10100"/>
                        <a:pt x="3533" y="9270"/>
                        <a:pt x="4298" y="8908"/>
                      </a:cubicBezTo>
                      <a:cubicBezTo>
                        <a:pt x="4385" y="8897"/>
                        <a:pt x="4478" y="8887"/>
                        <a:pt x="4565" y="8887"/>
                      </a:cubicBezTo>
                      <a:cubicBezTo>
                        <a:pt x="5317" y="8887"/>
                        <a:pt x="6063" y="9333"/>
                        <a:pt x="6682" y="9862"/>
                      </a:cubicBezTo>
                      <a:cubicBezTo>
                        <a:pt x="7375" y="10463"/>
                        <a:pt x="8067" y="11303"/>
                        <a:pt x="8600" y="12257"/>
                      </a:cubicBezTo>
                      <a:cubicBezTo>
                        <a:pt x="12288" y="17286"/>
                        <a:pt x="16517" y="20034"/>
                        <a:pt x="21284" y="21600"/>
                      </a:cubicBezTo>
                      <a:cubicBezTo>
                        <a:pt x="16137" y="19796"/>
                        <a:pt x="11063" y="11303"/>
                        <a:pt x="8293" y="4843"/>
                      </a:cubicBezTo>
                      <a:cubicBezTo>
                        <a:pt x="8000" y="4376"/>
                        <a:pt x="6316" y="0"/>
                        <a:pt x="54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6" name="Google Shape;556;p7"/>
                <p:cNvSpPr/>
                <p:nvPr/>
              </p:nvSpPr>
              <p:spPr>
                <a:xfrm>
                  <a:off x="819235" y="344075"/>
                  <a:ext cx="606419" cy="3744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48" y="3502"/>
                      </a:moveTo>
                      <a:cubicBezTo>
                        <a:pt x="21566" y="3512"/>
                        <a:pt x="21582" y="3527"/>
                        <a:pt x="21600" y="3537"/>
                      </a:cubicBezTo>
                      <a:cubicBezTo>
                        <a:pt x="21582" y="3527"/>
                        <a:pt x="21566" y="3512"/>
                        <a:pt x="21548" y="3502"/>
                      </a:cubicBezTo>
                      <a:close/>
                      <a:moveTo>
                        <a:pt x="15756" y="1133"/>
                      </a:moveTo>
                      <a:cubicBezTo>
                        <a:pt x="16146" y="1133"/>
                        <a:pt x="16498" y="1133"/>
                        <a:pt x="16925" y="1247"/>
                      </a:cubicBezTo>
                      <a:cubicBezTo>
                        <a:pt x="16713" y="1217"/>
                        <a:pt x="16517" y="1202"/>
                        <a:pt x="16327" y="1202"/>
                      </a:cubicBezTo>
                      <a:cubicBezTo>
                        <a:pt x="16136" y="1202"/>
                        <a:pt x="15949" y="1217"/>
                        <a:pt x="15756" y="1247"/>
                      </a:cubicBezTo>
                      <a:cubicBezTo>
                        <a:pt x="15366" y="1361"/>
                        <a:pt x="15014" y="1475"/>
                        <a:pt x="14658" y="1644"/>
                      </a:cubicBezTo>
                      <a:lnTo>
                        <a:pt x="13596" y="2275"/>
                      </a:lnTo>
                      <a:cubicBezTo>
                        <a:pt x="13240" y="2563"/>
                        <a:pt x="12924" y="2852"/>
                        <a:pt x="12605" y="3194"/>
                      </a:cubicBezTo>
                      <a:cubicBezTo>
                        <a:pt x="11366" y="4570"/>
                        <a:pt x="10409" y="6523"/>
                        <a:pt x="9522" y="8470"/>
                      </a:cubicBezTo>
                      <a:cubicBezTo>
                        <a:pt x="8639" y="10477"/>
                        <a:pt x="7860" y="12658"/>
                        <a:pt x="6902" y="14605"/>
                      </a:cubicBezTo>
                      <a:cubicBezTo>
                        <a:pt x="6409" y="15579"/>
                        <a:pt x="5878" y="16438"/>
                        <a:pt x="5344" y="17303"/>
                      </a:cubicBezTo>
                      <a:cubicBezTo>
                        <a:pt x="4780" y="18103"/>
                        <a:pt x="4141" y="18907"/>
                        <a:pt x="3540" y="19538"/>
                      </a:cubicBezTo>
                      <a:cubicBezTo>
                        <a:pt x="4780" y="18048"/>
                        <a:pt x="5878" y="16384"/>
                        <a:pt x="6832" y="14431"/>
                      </a:cubicBezTo>
                      <a:cubicBezTo>
                        <a:pt x="7718" y="12544"/>
                        <a:pt x="8461" y="10363"/>
                        <a:pt x="9347" y="8356"/>
                      </a:cubicBezTo>
                      <a:cubicBezTo>
                        <a:pt x="10231" y="6349"/>
                        <a:pt x="11188" y="4401"/>
                        <a:pt x="12535" y="2966"/>
                      </a:cubicBezTo>
                      <a:cubicBezTo>
                        <a:pt x="13207" y="2335"/>
                        <a:pt x="13845" y="1764"/>
                        <a:pt x="14624" y="1416"/>
                      </a:cubicBezTo>
                      <a:cubicBezTo>
                        <a:pt x="14977" y="1247"/>
                        <a:pt x="15366" y="1133"/>
                        <a:pt x="15756" y="1133"/>
                      </a:cubicBezTo>
                      <a:close/>
                      <a:moveTo>
                        <a:pt x="15759" y="0"/>
                      </a:moveTo>
                      <a:cubicBezTo>
                        <a:pt x="13516" y="0"/>
                        <a:pt x="11387" y="1550"/>
                        <a:pt x="9559" y="4168"/>
                      </a:cubicBezTo>
                      <a:cubicBezTo>
                        <a:pt x="6973" y="7953"/>
                        <a:pt x="3574" y="12027"/>
                        <a:pt x="0" y="12082"/>
                      </a:cubicBezTo>
                      <a:cubicBezTo>
                        <a:pt x="745" y="12782"/>
                        <a:pt x="1525" y="13011"/>
                        <a:pt x="2322" y="13011"/>
                      </a:cubicBezTo>
                      <a:cubicBezTo>
                        <a:pt x="2700" y="13011"/>
                        <a:pt x="3083" y="12961"/>
                        <a:pt x="3470" y="12886"/>
                      </a:cubicBezTo>
                      <a:cubicBezTo>
                        <a:pt x="1626" y="14263"/>
                        <a:pt x="3893" y="19538"/>
                        <a:pt x="2052" y="21257"/>
                      </a:cubicBezTo>
                      <a:cubicBezTo>
                        <a:pt x="2608" y="20741"/>
                        <a:pt x="3221" y="20631"/>
                        <a:pt x="3838" y="20631"/>
                      </a:cubicBezTo>
                      <a:cubicBezTo>
                        <a:pt x="4319" y="20631"/>
                        <a:pt x="4804" y="20696"/>
                        <a:pt x="5264" y="20696"/>
                      </a:cubicBezTo>
                      <a:cubicBezTo>
                        <a:pt x="6320" y="20696"/>
                        <a:pt x="7258" y="20338"/>
                        <a:pt x="7789" y="17988"/>
                      </a:cubicBezTo>
                      <a:cubicBezTo>
                        <a:pt x="8357" y="19822"/>
                        <a:pt x="8673" y="20284"/>
                        <a:pt x="9666" y="21600"/>
                      </a:cubicBezTo>
                      <a:cubicBezTo>
                        <a:pt x="9347" y="19022"/>
                        <a:pt x="9596" y="17700"/>
                        <a:pt x="9596" y="17700"/>
                      </a:cubicBezTo>
                      <a:cubicBezTo>
                        <a:pt x="9949" y="18162"/>
                        <a:pt x="10550" y="18679"/>
                        <a:pt x="10550" y="18679"/>
                      </a:cubicBezTo>
                      <a:cubicBezTo>
                        <a:pt x="10019" y="15296"/>
                        <a:pt x="10019" y="12027"/>
                        <a:pt x="10940" y="8872"/>
                      </a:cubicBezTo>
                      <a:cubicBezTo>
                        <a:pt x="11081" y="9960"/>
                        <a:pt x="11648" y="10879"/>
                        <a:pt x="12320" y="10879"/>
                      </a:cubicBezTo>
                      <a:cubicBezTo>
                        <a:pt x="12958" y="10879"/>
                        <a:pt x="13596" y="9960"/>
                        <a:pt x="13667" y="8872"/>
                      </a:cubicBezTo>
                      <a:cubicBezTo>
                        <a:pt x="13523" y="9275"/>
                        <a:pt x="13210" y="9479"/>
                        <a:pt x="12888" y="9479"/>
                      </a:cubicBezTo>
                      <a:cubicBezTo>
                        <a:pt x="12661" y="9479"/>
                        <a:pt x="12427" y="9374"/>
                        <a:pt x="12250" y="9161"/>
                      </a:cubicBezTo>
                      <a:cubicBezTo>
                        <a:pt x="11860" y="8644"/>
                        <a:pt x="11719" y="7725"/>
                        <a:pt x="11789" y="6920"/>
                      </a:cubicBezTo>
                      <a:cubicBezTo>
                        <a:pt x="11826" y="4570"/>
                        <a:pt x="13774" y="3194"/>
                        <a:pt x="14906" y="2563"/>
                      </a:cubicBezTo>
                      <a:cubicBezTo>
                        <a:pt x="15710" y="2101"/>
                        <a:pt x="16550" y="1893"/>
                        <a:pt x="17391" y="1893"/>
                      </a:cubicBezTo>
                      <a:cubicBezTo>
                        <a:pt x="18836" y="1893"/>
                        <a:pt x="20281" y="2504"/>
                        <a:pt x="21548" y="3502"/>
                      </a:cubicBezTo>
                      <a:cubicBezTo>
                        <a:pt x="20548" y="2698"/>
                        <a:pt x="19775" y="1580"/>
                        <a:pt x="18732" y="959"/>
                      </a:cubicBezTo>
                      <a:cubicBezTo>
                        <a:pt x="18164" y="616"/>
                        <a:pt x="17563" y="387"/>
                        <a:pt x="16995" y="154"/>
                      </a:cubicBezTo>
                      <a:cubicBezTo>
                        <a:pt x="16581" y="50"/>
                        <a:pt x="16167" y="0"/>
                        <a:pt x="1575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7" name="Google Shape;557;p7"/>
                <p:cNvSpPr/>
                <p:nvPr/>
              </p:nvSpPr>
              <p:spPr>
                <a:xfrm>
                  <a:off x="655163" y="388517"/>
                  <a:ext cx="401610" cy="1428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162" y="6770"/>
                      </a:moveTo>
                      <a:cubicBezTo>
                        <a:pt x="16254" y="8111"/>
                        <a:pt x="15291" y="9166"/>
                        <a:pt x="14327" y="10077"/>
                      </a:cubicBezTo>
                      <a:cubicBezTo>
                        <a:pt x="13313" y="11119"/>
                        <a:pt x="12243" y="11575"/>
                        <a:pt x="11173" y="12030"/>
                      </a:cubicBezTo>
                      <a:cubicBezTo>
                        <a:pt x="10548" y="12200"/>
                        <a:pt x="9904" y="12278"/>
                        <a:pt x="9260" y="12278"/>
                      </a:cubicBezTo>
                      <a:cubicBezTo>
                        <a:pt x="8810" y="12278"/>
                        <a:pt x="8357" y="12239"/>
                        <a:pt x="7912" y="12174"/>
                      </a:cubicBezTo>
                      <a:cubicBezTo>
                        <a:pt x="6735" y="12030"/>
                        <a:pt x="5665" y="11575"/>
                        <a:pt x="4544" y="11119"/>
                      </a:cubicBezTo>
                      <a:cubicBezTo>
                        <a:pt x="5559" y="11275"/>
                        <a:pt x="6684" y="11418"/>
                        <a:pt x="7754" y="11575"/>
                      </a:cubicBezTo>
                      <a:cubicBezTo>
                        <a:pt x="8824" y="11575"/>
                        <a:pt x="9945" y="11575"/>
                        <a:pt x="11015" y="11275"/>
                      </a:cubicBezTo>
                      <a:cubicBezTo>
                        <a:pt x="12085" y="10820"/>
                        <a:pt x="13151" y="10377"/>
                        <a:pt x="14170" y="9622"/>
                      </a:cubicBezTo>
                      <a:cubicBezTo>
                        <a:pt x="15184" y="8867"/>
                        <a:pt x="16199" y="7812"/>
                        <a:pt x="17162" y="6770"/>
                      </a:cubicBezTo>
                      <a:close/>
                      <a:moveTo>
                        <a:pt x="21600" y="0"/>
                      </a:moveTo>
                      <a:cubicBezTo>
                        <a:pt x="16732" y="6093"/>
                        <a:pt x="11409" y="9192"/>
                        <a:pt x="6091" y="9192"/>
                      </a:cubicBezTo>
                      <a:cubicBezTo>
                        <a:pt x="4053" y="9192"/>
                        <a:pt x="2015" y="8736"/>
                        <a:pt x="0" y="7812"/>
                      </a:cubicBezTo>
                      <a:cubicBezTo>
                        <a:pt x="1431" y="12786"/>
                        <a:pt x="4146" y="16080"/>
                        <a:pt x="6425" y="16080"/>
                      </a:cubicBezTo>
                      <a:cubicBezTo>
                        <a:pt x="6698" y="16080"/>
                        <a:pt x="6962" y="16027"/>
                        <a:pt x="7217" y="15936"/>
                      </a:cubicBezTo>
                      <a:cubicBezTo>
                        <a:pt x="6416" y="17889"/>
                        <a:pt x="3261" y="20441"/>
                        <a:pt x="3210" y="21040"/>
                      </a:cubicBezTo>
                      <a:cubicBezTo>
                        <a:pt x="3720" y="21418"/>
                        <a:pt x="4285" y="21600"/>
                        <a:pt x="4882" y="21600"/>
                      </a:cubicBezTo>
                      <a:cubicBezTo>
                        <a:pt x="10200" y="21600"/>
                        <a:pt x="18427" y="7708"/>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8" name="Google Shape;558;p7"/>
                <p:cNvSpPr/>
                <p:nvPr/>
              </p:nvSpPr>
              <p:spPr>
                <a:xfrm>
                  <a:off x="1362954" y="1285270"/>
                  <a:ext cx="519001" cy="705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 y="5"/>
                        <a:pt x="143" y="11"/>
                        <a:pt x="211" y="16"/>
                      </a:cubicBezTo>
                      <a:cubicBezTo>
                        <a:pt x="140" y="8"/>
                        <a:pt x="68" y="3"/>
                        <a:pt x="0" y="0"/>
                      </a:cubicBezTo>
                      <a:close/>
                      <a:moveTo>
                        <a:pt x="211" y="16"/>
                      </a:moveTo>
                      <a:cubicBezTo>
                        <a:pt x="2936" y="290"/>
                        <a:pt x="8309" y="2989"/>
                        <a:pt x="9517" y="10161"/>
                      </a:cubicBezTo>
                      <a:cubicBezTo>
                        <a:pt x="10470" y="15941"/>
                        <a:pt x="12621" y="17615"/>
                        <a:pt x="11338" y="21600"/>
                      </a:cubicBezTo>
                      <a:cubicBezTo>
                        <a:pt x="13531" y="20656"/>
                        <a:pt x="14854" y="18100"/>
                        <a:pt x="14151" y="16336"/>
                      </a:cubicBezTo>
                      <a:cubicBezTo>
                        <a:pt x="14979" y="16790"/>
                        <a:pt x="16008" y="16995"/>
                        <a:pt x="17069" y="16995"/>
                      </a:cubicBezTo>
                      <a:cubicBezTo>
                        <a:pt x="18718" y="16995"/>
                        <a:pt x="20442" y="16500"/>
                        <a:pt x="21600" y="15667"/>
                      </a:cubicBezTo>
                      <a:cubicBezTo>
                        <a:pt x="21069" y="15825"/>
                        <a:pt x="20517" y="15896"/>
                        <a:pt x="19965" y="15896"/>
                      </a:cubicBezTo>
                      <a:cubicBezTo>
                        <a:pt x="18482" y="15896"/>
                        <a:pt x="16987" y="15377"/>
                        <a:pt x="15929" y="14602"/>
                      </a:cubicBezTo>
                      <a:cubicBezTo>
                        <a:pt x="14481" y="13537"/>
                        <a:pt x="13653" y="12077"/>
                        <a:pt x="13159" y="10617"/>
                      </a:cubicBezTo>
                      <a:cubicBezTo>
                        <a:pt x="12621" y="9186"/>
                        <a:pt x="12291" y="7696"/>
                        <a:pt x="11503" y="6297"/>
                      </a:cubicBezTo>
                      <a:cubicBezTo>
                        <a:pt x="9628" y="2907"/>
                        <a:pt x="5097" y="435"/>
                        <a:pt x="211" y="16"/>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79" name="Google Shape;559;p7"/>
                <p:cNvSpPr/>
                <p:nvPr/>
              </p:nvSpPr>
              <p:spPr>
                <a:xfrm>
                  <a:off x="1288454" y="1290178"/>
                  <a:ext cx="261396" cy="5696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74" y="0"/>
                      </a:moveTo>
                      <a:cubicBezTo>
                        <a:pt x="5331" y="46"/>
                        <a:pt x="5487" y="88"/>
                        <a:pt x="5651" y="131"/>
                      </a:cubicBezTo>
                      <a:cubicBezTo>
                        <a:pt x="5487" y="88"/>
                        <a:pt x="5331" y="42"/>
                        <a:pt x="5174" y="0"/>
                      </a:cubicBezTo>
                      <a:close/>
                      <a:moveTo>
                        <a:pt x="14213" y="3710"/>
                      </a:moveTo>
                      <a:cubicBezTo>
                        <a:pt x="14383" y="3814"/>
                        <a:pt x="14547" y="3922"/>
                        <a:pt x="14704" y="4033"/>
                      </a:cubicBezTo>
                      <a:cubicBezTo>
                        <a:pt x="15109" y="4337"/>
                        <a:pt x="15444" y="4677"/>
                        <a:pt x="15771" y="5013"/>
                      </a:cubicBezTo>
                      <a:cubicBezTo>
                        <a:pt x="16262" y="5731"/>
                        <a:pt x="16590" y="6486"/>
                        <a:pt x="16590" y="7162"/>
                      </a:cubicBezTo>
                      <a:cubicBezTo>
                        <a:pt x="16675" y="8671"/>
                        <a:pt x="15771" y="10140"/>
                        <a:pt x="14618" y="11499"/>
                      </a:cubicBezTo>
                      <a:cubicBezTo>
                        <a:pt x="13472" y="12893"/>
                        <a:pt x="12156" y="14213"/>
                        <a:pt x="11167" y="15607"/>
                      </a:cubicBezTo>
                      <a:cubicBezTo>
                        <a:pt x="10099" y="16963"/>
                        <a:pt x="9608" y="18435"/>
                        <a:pt x="9530" y="19941"/>
                      </a:cubicBezTo>
                      <a:cubicBezTo>
                        <a:pt x="9530" y="19187"/>
                        <a:pt x="9530" y="18471"/>
                        <a:pt x="9693" y="17717"/>
                      </a:cubicBezTo>
                      <a:cubicBezTo>
                        <a:pt x="9857" y="16963"/>
                        <a:pt x="10184" y="16287"/>
                        <a:pt x="10761" y="15568"/>
                      </a:cubicBezTo>
                      <a:cubicBezTo>
                        <a:pt x="11665" y="14138"/>
                        <a:pt x="13060" y="12818"/>
                        <a:pt x="14213" y="11460"/>
                      </a:cubicBezTo>
                      <a:cubicBezTo>
                        <a:pt x="15358" y="10104"/>
                        <a:pt x="16262" y="8671"/>
                        <a:pt x="16262" y="7237"/>
                      </a:cubicBezTo>
                      <a:cubicBezTo>
                        <a:pt x="16262" y="5999"/>
                        <a:pt x="15679" y="4732"/>
                        <a:pt x="14213" y="3710"/>
                      </a:cubicBezTo>
                      <a:close/>
                      <a:moveTo>
                        <a:pt x="5651" y="131"/>
                      </a:moveTo>
                      <a:cubicBezTo>
                        <a:pt x="9558" y="1234"/>
                        <a:pt x="12946" y="2988"/>
                        <a:pt x="14213" y="5052"/>
                      </a:cubicBezTo>
                      <a:cubicBezTo>
                        <a:pt x="14946" y="6182"/>
                        <a:pt x="15771" y="8220"/>
                        <a:pt x="13309" y="9010"/>
                      </a:cubicBezTo>
                      <a:cubicBezTo>
                        <a:pt x="12682" y="9239"/>
                        <a:pt x="11871" y="9402"/>
                        <a:pt x="11046" y="9402"/>
                      </a:cubicBezTo>
                      <a:cubicBezTo>
                        <a:pt x="10789" y="9402"/>
                        <a:pt x="10526" y="9386"/>
                        <a:pt x="10263" y="9350"/>
                      </a:cubicBezTo>
                      <a:cubicBezTo>
                        <a:pt x="9281" y="9200"/>
                        <a:pt x="8462" y="8596"/>
                        <a:pt x="8868" y="8106"/>
                      </a:cubicBezTo>
                      <a:cubicBezTo>
                        <a:pt x="7800" y="8556"/>
                        <a:pt x="7637" y="9350"/>
                        <a:pt x="8377" y="9915"/>
                      </a:cubicBezTo>
                      <a:cubicBezTo>
                        <a:pt x="8811" y="10287"/>
                        <a:pt x="9750" y="10447"/>
                        <a:pt x="10711" y="10447"/>
                      </a:cubicBezTo>
                      <a:cubicBezTo>
                        <a:pt x="11209" y="10447"/>
                        <a:pt x="11707" y="10405"/>
                        <a:pt x="12156" y="10330"/>
                      </a:cubicBezTo>
                      <a:cubicBezTo>
                        <a:pt x="9857" y="12100"/>
                        <a:pt x="6320" y="13269"/>
                        <a:pt x="2050" y="13948"/>
                      </a:cubicBezTo>
                      <a:cubicBezTo>
                        <a:pt x="2050" y="13948"/>
                        <a:pt x="3281" y="14249"/>
                        <a:pt x="4348" y="14402"/>
                      </a:cubicBezTo>
                      <a:cubicBezTo>
                        <a:pt x="4348" y="14402"/>
                        <a:pt x="3117" y="15042"/>
                        <a:pt x="0" y="15643"/>
                      </a:cubicBezTo>
                      <a:cubicBezTo>
                        <a:pt x="1822" y="15875"/>
                        <a:pt x="2754" y="15999"/>
                        <a:pt x="3978" y="15999"/>
                      </a:cubicBezTo>
                      <a:cubicBezTo>
                        <a:pt x="4562" y="15999"/>
                        <a:pt x="5217" y="15970"/>
                        <a:pt x="6078" y="15908"/>
                      </a:cubicBezTo>
                      <a:cubicBezTo>
                        <a:pt x="2306" y="18354"/>
                        <a:pt x="9017" y="19373"/>
                        <a:pt x="9359" y="21590"/>
                      </a:cubicBezTo>
                      <a:cubicBezTo>
                        <a:pt x="9060" y="19526"/>
                        <a:pt x="17415" y="19562"/>
                        <a:pt x="16753" y="17642"/>
                      </a:cubicBezTo>
                      <a:cubicBezTo>
                        <a:pt x="17906" y="18772"/>
                        <a:pt x="19387" y="19641"/>
                        <a:pt x="21600" y="20245"/>
                      </a:cubicBezTo>
                      <a:cubicBezTo>
                        <a:pt x="17415" y="17302"/>
                        <a:pt x="17821" y="13194"/>
                        <a:pt x="18725" y="9915"/>
                      </a:cubicBezTo>
                      <a:cubicBezTo>
                        <a:pt x="19550" y="7126"/>
                        <a:pt x="18234" y="4523"/>
                        <a:pt x="14213" y="2603"/>
                      </a:cubicBezTo>
                      <a:cubicBezTo>
                        <a:pt x="13387" y="2224"/>
                        <a:pt x="12483" y="1848"/>
                        <a:pt x="11337" y="1470"/>
                      </a:cubicBezTo>
                      <a:cubicBezTo>
                        <a:pt x="9523" y="914"/>
                        <a:pt x="7494" y="617"/>
                        <a:pt x="5651" y="131"/>
                      </a:cubicBezTo>
                      <a:close/>
                      <a:moveTo>
                        <a:pt x="9359" y="21590"/>
                      </a:moveTo>
                      <a:cubicBezTo>
                        <a:pt x="9359" y="21593"/>
                        <a:pt x="9359" y="21597"/>
                        <a:pt x="9366" y="21600"/>
                      </a:cubicBezTo>
                      <a:cubicBezTo>
                        <a:pt x="9359" y="21597"/>
                        <a:pt x="9359" y="21593"/>
                        <a:pt x="9359" y="2159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0" name="Google Shape;560;p7"/>
                <p:cNvSpPr/>
                <p:nvPr/>
              </p:nvSpPr>
              <p:spPr>
                <a:xfrm>
                  <a:off x="1541931" y="1531762"/>
                  <a:ext cx="37803" cy="207825"/>
                </a:xfrm>
                <a:custGeom>
                  <a:avLst/>
                  <a:gdLst/>
                  <a:ahLst/>
                  <a:cxnLst>
                    <a:cxn ang="0">
                      <a:pos x="wd2" y="hd2"/>
                    </a:cxn>
                    <a:cxn ang="5400000">
                      <a:pos x="wd2" y="hd2"/>
                    </a:cxn>
                    <a:cxn ang="10800000">
                      <a:pos x="wd2" y="hd2"/>
                    </a:cxn>
                    <a:cxn ang="16200000">
                      <a:pos x="wd2" y="hd2"/>
                    </a:cxn>
                  </a:cxnLst>
                  <a:rect l="0" t="0" r="r" b="b"/>
                  <a:pathLst>
                    <a:path w="16750" h="21600" fill="norm" stroke="1" extrusionOk="0">
                      <a:moveTo>
                        <a:pt x="4843" y="0"/>
                      </a:moveTo>
                      <a:cubicBezTo>
                        <a:pt x="-4850" y="7439"/>
                        <a:pt x="455" y="14985"/>
                        <a:pt x="16750" y="21600"/>
                      </a:cubicBezTo>
                      <a:cubicBezTo>
                        <a:pt x="12781" y="14367"/>
                        <a:pt x="8354" y="7233"/>
                        <a:pt x="48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1" name="Google Shape;561;p7"/>
                <p:cNvSpPr/>
                <p:nvPr/>
              </p:nvSpPr>
              <p:spPr>
                <a:xfrm>
                  <a:off x="1664346" y="1083386"/>
                  <a:ext cx="215365" cy="258467"/>
                </a:xfrm>
                <a:custGeom>
                  <a:avLst/>
                  <a:gdLst/>
                  <a:ahLst/>
                  <a:cxnLst>
                    <a:cxn ang="0">
                      <a:pos x="wd2" y="hd2"/>
                    </a:cxn>
                    <a:cxn ang="5400000">
                      <a:pos x="wd2" y="hd2"/>
                    </a:cxn>
                    <a:cxn ang="10800000">
                      <a:pos x="wd2" y="hd2"/>
                    </a:cxn>
                    <a:cxn ang="16200000">
                      <a:pos x="wd2" y="hd2"/>
                    </a:cxn>
                  </a:cxnLst>
                  <a:rect l="0" t="0" r="r" b="b"/>
                  <a:pathLst>
                    <a:path w="21082" h="21600" fill="norm" stroke="1" extrusionOk="0">
                      <a:moveTo>
                        <a:pt x="10594" y="12632"/>
                      </a:moveTo>
                      <a:cubicBezTo>
                        <a:pt x="10611" y="12639"/>
                        <a:pt x="10636" y="12646"/>
                        <a:pt x="10653" y="12653"/>
                      </a:cubicBezTo>
                      <a:cubicBezTo>
                        <a:pt x="10636" y="12646"/>
                        <a:pt x="10611" y="12639"/>
                        <a:pt x="10594" y="12632"/>
                      </a:cubicBezTo>
                      <a:close/>
                      <a:moveTo>
                        <a:pt x="3681" y="7313"/>
                      </a:moveTo>
                      <a:cubicBezTo>
                        <a:pt x="4364" y="8479"/>
                        <a:pt x="5240" y="9558"/>
                        <a:pt x="6311" y="10473"/>
                      </a:cubicBezTo>
                      <a:cubicBezTo>
                        <a:pt x="6893" y="10969"/>
                        <a:pt x="7770" y="11466"/>
                        <a:pt x="8554" y="11797"/>
                      </a:cubicBezTo>
                      <a:cubicBezTo>
                        <a:pt x="9523" y="12135"/>
                        <a:pt x="10493" y="12214"/>
                        <a:pt x="11471" y="12214"/>
                      </a:cubicBezTo>
                      <a:cubicBezTo>
                        <a:pt x="12735" y="12214"/>
                        <a:pt x="14093" y="11970"/>
                        <a:pt x="15459" y="11552"/>
                      </a:cubicBezTo>
                      <a:cubicBezTo>
                        <a:pt x="14388" y="12380"/>
                        <a:pt x="12929" y="12711"/>
                        <a:pt x="11471" y="12711"/>
                      </a:cubicBezTo>
                      <a:cubicBezTo>
                        <a:pt x="11201" y="12711"/>
                        <a:pt x="10864" y="12711"/>
                        <a:pt x="10653" y="12653"/>
                      </a:cubicBezTo>
                      <a:cubicBezTo>
                        <a:pt x="11808" y="13064"/>
                        <a:pt x="13149" y="13467"/>
                        <a:pt x="14388" y="13877"/>
                      </a:cubicBezTo>
                      <a:cubicBezTo>
                        <a:pt x="15653" y="14539"/>
                        <a:pt x="17018" y="15122"/>
                        <a:pt x="18089" y="16036"/>
                      </a:cubicBezTo>
                      <a:cubicBezTo>
                        <a:pt x="16917" y="15209"/>
                        <a:pt x="15560" y="14705"/>
                        <a:pt x="14093" y="14294"/>
                      </a:cubicBezTo>
                      <a:cubicBezTo>
                        <a:pt x="12634" y="13877"/>
                        <a:pt x="11176" y="13460"/>
                        <a:pt x="9818" y="12963"/>
                      </a:cubicBezTo>
                      <a:cubicBezTo>
                        <a:pt x="8351" y="12466"/>
                        <a:pt x="6994" y="11718"/>
                        <a:pt x="6117" y="10638"/>
                      </a:cubicBezTo>
                      <a:cubicBezTo>
                        <a:pt x="4945" y="9724"/>
                        <a:pt x="4271" y="8479"/>
                        <a:pt x="3681" y="7313"/>
                      </a:cubicBezTo>
                      <a:close/>
                      <a:moveTo>
                        <a:pt x="81" y="0"/>
                      </a:moveTo>
                      <a:cubicBezTo>
                        <a:pt x="-206" y="2577"/>
                        <a:pt x="275" y="5240"/>
                        <a:pt x="1446" y="7730"/>
                      </a:cubicBezTo>
                      <a:cubicBezTo>
                        <a:pt x="3293" y="11387"/>
                        <a:pt x="6800" y="14374"/>
                        <a:pt x="11083" y="16036"/>
                      </a:cubicBezTo>
                      <a:cubicBezTo>
                        <a:pt x="12735" y="16698"/>
                        <a:pt x="14489" y="17116"/>
                        <a:pt x="16040" y="17951"/>
                      </a:cubicBezTo>
                      <a:cubicBezTo>
                        <a:pt x="17499" y="18699"/>
                        <a:pt x="18865" y="20024"/>
                        <a:pt x="18865" y="21600"/>
                      </a:cubicBezTo>
                      <a:cubicBezTo>
                        <a:pt x="20231" y="20024"/>
                        <a:pt x="21394" y="18361"/>
                        <a:pt x="21006" y="16454"/>
                      </a:cubicBezTo>
                      <a:cubicBezTo>
                        <a:pt x="20711" y="14705"/>
                        <a:pt x="19446" y="13128"/>
                        <a:pt x="17895" y="12135"/>
                      </a:cubicBezTo>
                      <a:cubicBezTo>
                        <a:pt x="18022" y="12157"/>
                        <a:pt x="18165" y="12171"/>
                        <a:pt x="18308" y="12171"/>
                      </a:cubicBezTo>
                      <a:cubicBezTo>
                        <a:pt x="19101" y="12171"/>
                        <a:pt x="19994" y="11797"/>
                        <a:pt x="20323" y="11300"/>
                      </a:cubicBezTo>
                      <a:cubicBezTo>
                        <a:pt x="20812" y="10473"/>
                        <a:pt x="20323" y="9393"/>
                        <a:pt x="19548" y="8810"/>
                      </a:cubicBezTo>
                      <a:cubicBezTo>
                        <a:pt x="18764" y="8148"/>
                        <a:pt x="17794" y="7896"/>
                        <a:pt x="16631" y="7565"/>
                      </a:cubicBezTo>
                      <a:cubicBezTo>
                        <a:pt x="17988" y="7147"/>
                        <a:pt x="19354" y="6233"/>
                        <a:pt x="19446" y="4988"/>
                      </a:cubicBezTo>
                      <a:cubicBezTo>
                        <a:pt x="19548" y="3743"/>
                        <a:pt x="18865" y="2332"/>
                        <a:pt x="17600" y="1749"/>
                      </a:cubicBezTo>
                      <a:cubicBezTo>
                        <a:pt x="16631" y="4405"/>
                        <a:pt x="13418" y="6651"/>
                        <a:pt x="10105" y="6895"/>
                      </a:cubicBezTo>
                      <a:cubicBezTo>
                        <a:pt x="9785" y="6931"/>
                        <a:pt x="9464" y="6946"/>
                        <a:pt x="9144" y="6946"/>
                      </a:cubicBezTo>
                      <a:cubicBezTo>
                        <a:pt x="6151" y="6946"/>
                        <a:pt x="3234" y="5578"/>
                        <a:pt x="1742" y="3325"/>
                      </a:cubicBezTo>
                      <a:cubicBezTo>
                        <a:pt x="957" y="2166"/>
                        <a:pt x="376" y="1080"/>
                        <a:pt x="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2" name="Google Shape;562;p7"/>
                <p:cNvSpPr/>
                <p:nvPr/>
              </p:nvSpPr>
              <p:spPr>
                <a:xfrm>
                  <a:off x="1621175" y="910445"/>
                  <a:ext cx="452294" cy="639061"/>
                </a:xfrm>
                <a:custGeom>
                  <a:avLst/>
                  <a:gdLst/>
                  <a:ahLst/>
                  <a:cxnLst>
                    <a:cxn ang="0">
                      <a:pos x="wd2" y="hd2"/>
                    </a:cxn>
                    <a:cxn ang="5400000">
                      <a:pos x="wd2" y="hd2"/>
                    </a:cxn>
                    <a:cxn ang="10800000">
                      <a:pos x="wd2" y="hd2"/>
                    </a:cxn>
                    <a:cxn ang="16200000">
                      <a:pos x="wd2" y="hd2"/>
                    </a:cxn>
                  </a:cxnLst>
                  <a:rect l="0" t="0" r="r" b="b"/>
                  <a:pathLst>
                    <a:path w="20650" h="21600" fill="norm" stroke="1" extrusionOk="0">
                      <a:moveTo>
                        <a:pt x="1965" y="0"/>
                      </a:moveTo>
                      <a:cubicBezTo>
                        <a:pt x="1922" y="70"/>
                        <a:pt x="1883" y="143"/>
                        <a:pt x="1843" y="213"/>
                      </a:cubicBezTo>
                      <a:cubicBezTo>
                        <a:pt x="1883" y="143"/>
                        <a:pt x="1922" y="70"/>
                        <a:pt x="1965" y="0"/>
                      </a:cubicBezTo>
                      <a:close/>
                      <a:moveTo>
                        <a:pt x="6912" y="18849"/>
                      </a:moveTo>
                      <a:cubicBezTo>
                        <a:pt x="7820" y="19356"/>
                        <a:pt x="8772" y="19792"/>
                        <a:pt x="9818" y="20127"/>
                      </a:cubicBezTo>
                      <a:cubicBezTo>
                        <a:pt x="10817" y="20462"/>
                        <a:pt x="11906" y="20698"/>
                        <a:pt x="12995" y="20831"/>
                      </a:cubicBezTo>
                      <a:cubicBezTo>
                        <a:pt x="13487" y="20896"/>
                        <a:pt x="13998" y="20930"/>
                        <a:pt x="14517" y="20930"/>
                      </a:cubicBezTo>
                      <a:cubicBezTo>
                        <a:pt x="15099" y="20930"/>
                        <a:pt x="15685" y="20887"/>
                        <a:pt x="16263" y="20799"/>
                      </a:cubicBezTo>
                      <a:cubicBezTo>
                        <a:pt x="17352" y="20631"/>
                        <a:pt x="18441" y="20328"/>
                        <a:pt x="19440" y="19993"/>
                      </a:cubicBezTo>
                      <a:cubicBezTo>
                        <a:pt x="18485" y="20395"/>
                        <a:pt x="17395" y="20698"/>
                        <a:pt x="16306" y="20901"/>
                      </a:cubicBezTo>
                      <a:cubicBezTo>
                        <a:pt x="15642" y="21006"/>
                        <a:pt x="14898" y="21088"/>
                        <a:pt x="14155" y="21088"/>
                      </a:cubicBezTo>
                      <a:cubicBezTo>
                        <a:pt x="13735" y="21088"/>
                        <a:pt x="13314" y="21061"/>
                        <a:pt x="12905" y="21000"/>
                      </a:cubicBezTo>
                      <a:cubicBezTo>
                        <a:pt x="11768" y="20866"/>
                        <a:pt x="10722" y="20631"/>
                        <a:pt x="9680" y="20229"/>
                      </a:cubicBezTo>
                      <a:cubicBezTo>
                        <a:pt x="8682" y="19859"/>
                        <a:pt x="7683" y="19455"/>
                        <a:pt x="6912" y="18849"/>
                      </a:cubicBezTo>
                      <a:close/>
                      <a:moveTo>
                        <a:pt x="1843" y="213"/>
                      </a:moveTo>
                      <a:cubicBezTo>
                        <a:pt x="-752" y="4879"/>
                        <a:pt x="-540" y="9481"/>
                        <a:pt x="2056" y="14180"/>
                      </a:cubicBezTo>
                      <a:cubicBezTo>
                        <a:pt x="3554" y="16867"/>
                        <a:pt x="6004" y="19356"/>
                        <a:pt x="9452" y="20698"/>
                      </a:cubicBezTo>
                      <a:cubicBezTo>
                        <a:pt x="10974" y="21306"/>
                        <a:pt x="12571" y="21600"/>
                        <a:pt x="14147" y="21600"/>
                      </a:cubicBezTo>
                      <a:cubicBezTo>
                        <a:pt x="16145" y="21600"/>
                        <a:pt x="18119" y="21128"/>
                        <a:pt x="19892" y="20229"/>
                      </a:cubicBezTo>
                      <a:cubicBezTo>
                        <a:pt x="20164" y="20127"/>
                        <a:pt x="20482" y="19958"/>
                        <a:pt x="20573" y="19690"/>
                      </a:cubicBezTo>
                      <a:cubicBezTo>
                        <a:pt x="20848" y="19219"/>
                        <a:pt x="20349" y="18884"/>
                        <a:pt x="19712" y="18884"/>
                      </a:cubicBezTo>
                      <a:cubicBezTo>
                        <a:pt x="19350" y="18884"/>
                        <a:pt x="18984" y="19120"/>
                        <a:pt x="18666" y="19120"/>
                      </a:cubicBezTo>
                      <a:cubicBezTo>
                        <a:pt x="19755" y="17941"/>
                        <a:pt x="18182" y="17146"/>
                        <a:pt x="16098" y="17146"/>
                      </a:cubicBezTo>
                      <a:cubicBezTo>
                        <a:pt x="15567" y="17146"/>
                        <a:pt x="15005" y="17196"/>
                        <a:pt x="14446" y="17303"/>
                      </a:cubicBezTo>
                      <a:cubicBezTo>
                        <a:pt x="13082" y="17574"/>
                        <a:pt x="11698" y="17752"/>
                        <a:pt x="10329" y="17752"/>
                      </a:cubicBezTo>
                      <a:cubicBezTo>
                        <a:pt x="8835" y="17752"/>
                        <a:pt x="7360" y="17539"/>
                        <a:pt x="5941" y="16998"/>
                      </a:cubicBezTo>
                      <a:cubicBezTo>
                        <a:pt x="6039" y="17027"/>
                        <a:pt x="6137" y="17041"/>
                        <a:pt x="6236" y="17041"/>
                      </a:cubicBezTo>
                      <a:cubicBezTo>
                        <a:pt x="6656" y="17041"/>
                        <a:pt x="7065" y="16800"/>
                        <a:pt x="7231" y="16430"/>
                      </a:cubicBezTo>
                      <a:cubicBezTo>
                        <a:pt x="7455" y="15926"/>
                        <a:pt x="7231" y="15356"/>
                        <a:pt x="6774" y="14951"/>
                      </a:cubicBezTo>
                      <a:cubicBezTo>
                        <a:pt x="6365" y="14515"/>
                        <a:pt x="5866" y="14180"/>
                        <a:pt x="5367" y="13810"/>
                      </a:cubicBezTo>
                      <a:cubicBezTo>
                        <a:pt x="4914" y="13475"/>
                        <a:pt x="4415" y="13106"/>
                        <a:pt x="4053" y="12669"/>
                      </a:cubicBezTo>
                      <a:cubicBezTo>
                        <a:pt x="3279" y="11793"/>
                        <a:pt x="2598" y="10785"/>
                        <a:pt x="2056" y="9778"/>
                      </a:cubicBezTo>
                      <a:cubicBezTo>
                        <a:pt x="593" y="6858"/>
                        <a:pt x="211" y="3199"/>
                        <a:pt x="1843" y="213"/>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3" name="Google Shape;563;p7"/>
                <p:cNvSpPr/>
                <p:nvPr/>
              </p:nvSpPr>
              <p:spPr>
                <a:xfrm>
                  <a:off x="1679123" y="1388621"/>
                  <a:ext cx="196420" cy="268286"/>
                </a:xfrm>
                <a:custGeom>
                  <a:avLst/>
                  <a:gdLst/>
                  <a:ahLst/>
                  <a:cxnLst>
                    <a:cxn ang="0">
                      <a:pos x="wd2" y="hd2"/>
                    </a:cxn>
                    <a:cxn ang="5400000">
                      <a:pos x="wd2" y="hd2"/>
                    </a:cxn>
                    <a:cxn ang="10800000">
                      <a:pos x="wd2" y="hd2"/>
                    </a:cxn>
                    <a:cxn ang="16200000">
                      <a:pos x="wd2" y="hd2"/>
                    </a:cxn>
                  </a:cxnLst>
                  <a:rect l="0" t="0" r="r" b="b"/>
                  <a:pathLst>
                    <a:path w="19138" h="21600" fill="norm" stroke="1" extrusionOk="0">
                      <a:moveTo>
                        <a:pt x="0" y="0"/>
                      </a:moveTo>
                      <a:cubicBezTo>
                        <a:pt x="25" y="62"/>
                        <a:pt x="42" y="125"/>
                        <a:pt x="67" y="187"/>
                      </a:cubicBezTo>
                      <a:cubicBezTo>
                        <a:pt x="50" y="125"/>
                        <a:pt x="25" y="62"/>
                        <a:pt x="0" y="0"/>
                      </a:cubicBezTo>
                      <a:close/>
                      <a:moveTo>
                        <a:pt x="67" y="187"/>
                      </a:moveTo>
                      <a:cubicBezTo>
                        <a:pt x="1905" y="4993"/>
                        <a:pt x="4414" y="9250"/>
                        <a:pt x="8811" y="12724"/>
                      </a:cubicBezTo>
                      <a:cubicBezTo>
                        <a:pt x="9592" y="13286"/>
                        <a:pt x="10464" y="13924"/>
                        <a:pt x="11043" y="14645"/>
                      </a:cubicBezTo>
                      <a:cubicBezTo>
                        <a:pt x="11622" y="15290"/>
                        <a:pt x="12008" y="16247"/>
                        <a:pt x="11916" y="17051"/>
                      </a:cubicBezTo>
                      <a:cubicBezTo>
                        <a:pt x="11723" y="17932"/>
                        <a:pt x="11043" y="18729"/>
                        <a:pt x="10070" y="18889"/>
                      </a:cubicBezTo>
                      <a:cubicBezTo>
                        <a:pt x="9944" y="18923"/>
                        <a:pt x="9810" y="18937"/>
                        <a:pt x="9676" y="18937"/>
                      </a:cubicBezTo>
                      <a:cubicBezTo>
                        <a:pt x="8794" y="18937"/>
                        <a:pt x="7846" y="18292"/>
                        <a:pt x="7846" y="17530"/>
                      </a:cubicBezTo>
                      <a:cubicBezTo>
                        <a:pt x="7846" y="19131"/>
                        <a:pt x="8811" y="20893"/>
                        <a:pt x="10657" y="21447"/>
                      </a:cubicBezTo>
                      <a:cubicBezTo>
                        <a:pt x="11043" y="21551"/>
                        <a:pt x="11455" y="21600"/>
                        <a:pt x="11874" y="21600"/>
                      </a:cubicBezTo>
                      <a:cubicBezTo>
                        <a:pt x="13427" y="21600"/>
                        <a:pt x="15046" y="20941"/>
                        <a:pt x="15885" y="19929"/>
                      </a:cubicBezTo>
                      <a:cubicBezTo>
                        <a:pt x="16951" y="18646"/>
                        <a:pt x="16850" y="16885"/>
                        <a:pt x="15978" y="15526"/>
                      </a:cubicBezTo>
                      <a:cubicBezTo>
                        <a:pt x="16490" y="15803"/>
                        <a:pt x="17136" y="16025"/>
                        <a:pt x="17740" y="16025"/>
                      </a:cubicBezTo>
                      <a:cubicBezTo>
                        <a:pt x="17832" y="16025"/>
                        <a:pt x="17924" y="16018"/>
                        <a:pt x="18017" y="16011"/>
                      </a:cubicBezTo>
                      <a:cubicBezTo>
                        <a:pt x="21600" y="15609"/>
                        <a:pt x="15499" y="13043"/>
                        <a:pt x="14912" y="12724"/>
                      </a:cubicBezTo>
                      <a:cubicBezTo>
                        <a:pt x="9365" y="10117"/>
                        <a:pt x="2115" y="5395"/>
                        <a:pt x="67" y="187"/>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4" name="Google Shape;564;p7"/>
                <p:cNvSpPr/>
                <p:nvPr/>
              </p:nvSpPr>
              <p:spPr>
                <a:xfrm>
                  <a:off x="1309297" y="563526"/>
                  <a:ext cx="361512" cy="616324"/>
                </a:xfrm>
                <a:custGeom>
                  <a:avLst/>
                  <a:gdLst/>
                  <a:ahLst/>
                  <a:cxnLst>
                    <a:cxn ang="0">
                      <a:pos x="wd2" y="hd2"/>
                    </a:cxn>
                    <a:cxn ang="5400000">
                      <a:pos x="wd2" y="hd2"/>
                    </a:cxn>
                    <a:cxn ang="10800000">
                      <a:pos x="wd2" y="hd2"/>
                    </a:cxn>
                    <a:cxn ang="16200000">
                      <a:pos x="wd2" y="hd2"/>
                    </a:cxn>
                  </a:cxnLst>
                  <a:rect l="0" t="0" r="r" b="b"/>
                  <a:pathLst>
                    <a:path w="20211" h="21600" fill="norm" stroke="1" extrusionOk="0">
                      <a:moveTo>
                        <a:pt x="18899" y="4633"/>
                      </a:moveTo>
                      <a:cubicBezTo>
                        <a:pt x="19010" y="4980"/>
                        <a:pt x="19062" y="5364"/>
                        <a:pt x="19173" y="5747"/>
                      </a:cubicBezTo>
                      <a:cubicBezTo>
                        <a:pt x="19173" y="6130"/>
                        <a:pt x="19062" y="6481"/>
                        <a:pt x="19010" y="6897"/>
                      </a:cubicBezTo>
                      <a:cubicBezTo>
                        <a:pt x="18783" y="7628"/>
                        <a:pt x="18340" y="8325"/>
                        <a:pt x="17787" y="9022"/>
                      </a:cubicBezTo>
                      <a:cubicBezTo>
                        <a:pt x="16564" y="10380"/>
                        <a:pt x="14840" y="11428"/>
                        <a:pt x="12947" y="12367"/>
                      </a:cubicBezTo>
                      <a:cubicBezTo>
                        <a:pt x="11002" y="13203"/>
                        <a:pt x="9057" y="14075"/>
                        <a:pt x="7280" y="15086"/>
                      </a:cubicBezTo>
                      <a:cubicBezTo>
                        <a:pt x="5446" y="16025"/>
                        <a:pt x="4001" y="17244"/>
                        <a:pt x="2778" y="18500"/>
                      </a:cubicBezTo>
                      <a:cubicBezTo>
                        <a:pt x="3337" y="17872"/>
                        <a:pt x="4001" y="17211"/>
                        <a:pt x="4723" y="16653"/>
                      </a:cubicBezTo>
                      <a:cubicBezTo>
                        <a:pt x="5393" y="16025"/>
                        <a:pt x="6226" y="15503"/>
                        <a:pt x="7112" y="14981"/>
                      </a:cubicBezTo>
                      <a:cubicBezTo>
                        <a:pt x="8893" y="13969"/>
                        <a:pt x="10891" y="13100"/>
                        <a:pt x="12673" y="12158"/>
                      </a:cubicBezTo>
                      <a:cubicBezTo>
                        <a:pt x="14560" y="11183"/>
                        <a:pt x="16284" y="10139"/>
                        <a:pt x="17507" y="8883"/>
                      </a:cubicBezTo>
                      <a:cubicBezTo>
                        <a:pt x="17787" y="8569"/>
                        <a:pt x="18061" y="8222"/>
                        <a:pt x="18230" y="7872"/>
                      </a:cubicBezTo>
                      <a:cubicBezTo>
                        <a:pt x="18451" y="7525"/>
                        <a:pt x="18672" y="7175"/>
                        <a:pt x="18783" y="6828"/>
                      </a:cubicBezTo>
                      <a:cubicBezTo>
                        <a:pt x="18952" y="6481"/>
                        <a:pt x="19010" y="6097"/>
                        <a:pt x="19010" y="5747"/>
                      </a:cubicBezTo>
                      <a:cubicBezTo>
                        <a:pt x="19010" y="5364"/>
                        <a:pt x="18952" y="5017"/>
                        <a:pt x="18899" y="4633"/>
                      </a:cubicBezTo>
                      <a:close/>
                      <a:moveTo>
                        <a:pt x="1242" y="20003"/>
                      </a:moveTo>
                      <a:cubicBezTo>
                        <a:pt x="1237" y="20012"/>
                        <a:pt x="1228" y="20024"/>
                        <a:pt x="1223" y="20033"/>
                      </a:cubicBezTo>
                      <a:cubicBezTo>
                        <a:pt x="1228" y="20024"/>
                        <a:pt x="1237" y="20012"/>
                        <a:pt x="1242" y="20003"/>
                      </a:cubicBezTo>
                      <a:close/>
                      <a:moveTo>
                        <a:pt x="16116" y="0"/>
                      </a:moveTo>
                      <a:cubicBezTo>
                        <a:pt x="17897" y="1914"/>
                        <a:pt x="18730" y="4353"/>
                        <a:pt x="17839" y="6550"/>
                      </a:cubicBezTo>
                      <a:cubicBezTo>
                        <a:pt x="17339" y="7700"/>
                        <a:pt x="16284" y="9683"/>
                        <a:pt x="14007" y="9789"/>
                      </a:cubicBezTo>
                      <a:cubicBezTo>
                        <a:pt x="13857" y="9804"/>
                        <a:pt x="13703" y="9810"/>
                        <a:pt x="13549" y="9810"/>
                      </a:cubicBezTo>
                      <a:cubicBezTo>
                        <a:pt x="12899" y="9810"/>
                        <a:pt x="12230" y="9686"/>
                        <a:pt x="11782" y="9405"/>
                      </a:cubicBezTo>
                      <a:cubicBezTo>
                        <a:pt x="11229" y="9058"/>
                        <a:pt x="11229" y="8325"/>
                        <a:pt x="11840" y="8011"/>
                      </a:cubicBezTo>
                      <a:cubicBezTo>
                        <a:pt x="10839" y="8153"/>
                        <a:pt x="10058" y="8778"/>
                        <a:pt x="10058" y="9442"/>
                      </a:cubicBezTo>
                      <a:cubicBezTo>
                        <a:pt x="10116" y="10103"/>
                        <a:pt x="11118" y="10625"/>
                        <a:pt x="12114" y="10694"/>
                      </a:cubicBezTo>
                      <a:cubicBezTo>
                        <a:pt x="10140" y="11410"/>
                        <a:pt x="8002" y="11718"/>
                        <a:pt x="5788" y="11718"/>
                      </a:cubicBezTo>
                      <a:cubicBezTo>
                        <a:pt x="4762" y="11718"/>
                        <a:pt x="3722" y="11651"/>
                        <a:pt x="2667" y="11530"/>
                      </a:cubicBezTo>
                      <a:cubicBezTo>
                        <a:pt x="2667" y="11530"/>
                        <a:pt x="3226" y="12053"/>
                        <a:pt x="3780" y="12403"/>
                      </a:cubicBezTo>
                      <a:cubicBezTo>
                        <a:pt x="3780" y="12403"/>
                        <a:pt x="2995" y="12593"/>
                        <a:pt x="1459" y="12593"/>
                      </a:cubicBezTo>
                      <a:cubicBezTo>
                        <a:pt x="1030" y="12593"/>
                        <a:pt x="544" y="12581"/>
                        <a:pt x="0" y="12542"/>
                      </a:cubicBezTo>
                      <a:cubicBezTo>
                        <a:pt x="1444" y="13447"/>
                        <a:pt x="1834" y="13655"/>
                        <a:pt x="3722" y="14178"/>
                      </a:cubicBezTo>
                      <a:cubicBezTo>
                        <a:pt x="-703" y="15497"/>
                        <a:pt x="2802" y="17954"/>
                        <a:pt x="1242" y="20003"/>
                      </a:cubicBezTo>
                      <a:cubicBezTo>
                        <a:pt x="1863" y="19221"/>
                        <a:pt x="3163" y="19110"/>
                        <a:pt x="4545" y="19110"/>
                      </a:cubicBezTo>
                      <a:cubicBezTo>
                        <a:pt x="5089" y="19110"/>
                        <a:pt x="5648" y="19128"/>
                        <a:pt x="6182" y="19128"/>
                      </a:cubicBezTo>
                      <a:cubicBezTo>
                        <a:pt x="7521" y="19128"/>
                        <a:pt x="8710" y="19019"/>
                        <a:pt x="9173" y="18256"/>
                      </a:cubicBezTo>
                      <a:cubicBezTo>
                        <a:pt x="9173" y="19439"/>
                        <a:pt x="9283" y="20556"/>
                        <a:pt x="10338" y="21600"/>
                      </a:cubicBezTo>
                      <a:cubicBezTo>
                        <a:pt x="9948" y="18080"/>
                        <a:pt x="13506" y="14561"/>
                        <a:pt x="16838" y="11844"/>
                      </a:cubicBezTo>
                      <a:cubicBezTo>
                        <a:pt x="19621" y="9581"/>
                        <a:pt x="20897" y="7003"/>
                        <a:pt x="19843" y="4353"/>
                      </a:cubicBezTo>
                      <a:cubicBezTo>
                        <a:pt x="19621" y="3830"/>
                        <a:pt x="19284" y="3275"/>
                        <a:pt x="18952" y="2717"/>
                      </a:cubicBezTo>
                      <a:cubicBezTo>
                        <a:pt x="18172" y="1705"/>
                        <a:pt x="17006" y="906"/>
                        <a:pt x="1611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5" name="Google Shape;565;p7"/>
                <p:cNvSpPr/>
                <p:nvPr/>
              </p:nvSpPr>
              <p:spPr>
                <a:xfrm>
                  <a:off x="1523515" y="929306"/>
                  <a:ext cx="118835" cy="404624"/>
                </a:xfrm>
                <a:custGeom>
                  <a:avLst/>
                  <a:gdLst/>
                  <a:ahLst/>
                  <a:cxnLst>
                    <a:cxn ang="0">
                      <a:pos x="wd2" y="hd2"/>
                    </a:cxn>
                    <a:cxn ang="5400000">
                      <a:pos x="wd2" y="hd2"/>
                    </a:cxn>
                    <a:cxn ang="10800000">
                      <a:pos x="wd2" y="hd2"/>
                    </a:cxn>
                    <a:cxn ang="16200000">
                      <a:pos x="wd2" y="hd2"/>
                    </a:cxn>
                  </a:cxnLst>
                  <a:rect l="0" t="0" r="r" b="b"/>
                  <a:pathLst>
                    <a:path w="17803" h="21600" fill="norm" stroke="1" extrusionOk="0">
                      <a:moveTo>
                        <a:pt x="11700" y="4621"/>
                      </a:moveTo>
                      <a:cubicBezTo>
                        <a:pt x="10951" y="5628"/>
                        <a:pt x="10203" y="6634"/>
                        <a:pt x="9764" y="7697"/>
                      </a:cubicBezTo>
                      <a:cubicBezTo>
                        <a:pt x="9158" y="8759"/>
                        <a:pt x="8719" y="9715"/>
                        <a:pt x="8719" y="10772"/>
                      </a:cubicBezTo>
                      <a:cubicBezTo>
                        <a:pt x="8564" y="11834"/>
                        <a:pt x="8719" y="12897"/>
                        <a:pt x="9158" y="14064"/>
                      </a:cubicBezTo>
                      <a:cubicBezTo>
                        <a:pt x="9455" y="15182"/>
                        <a:pt x="10061" y="16239"/>
                        <a:pt x="10500" y="17301"/>
                      </a:cubicBezTo>
                      <a:cubicBezTo>
                        <a:pt x="9764" y="16239"/>
                        <a:pt x="9016" y="15126"/>
                        <a:pt x="8564" y="14064"/>
                      </a:cubicBezTo>
                      <a:cubicBezTo>
                        <a:pt x="8268" y="13002"/>
                        <a:pt x="7971" y="11834"/>
                        <a:pt x="7971" y="10772"/>
                      </a:cubicBezTo>
                      <a:cubicBezTo>
                        <a:pt x="8268" y="9715"/>
                        <a:pt x="8564" y="8653"/>
                        <a:pt x="9158" y="7591"/>
                      </a:cubicBezTo>
                      <a:cubicBezTo>
                        <a:pt x="9764" y="6529"/>
                        <a:pt x="10655" y="5628"/>
                        <a:pt x="11700" y="4621"/>
                      </a:cubicBezTo>
                      <a:close/>
                      <a:moveTo>
                        <a:pt x="17803" y="0"/>
                      </a:moveTo>
                      <a:cubicBezTo>
                        <a:pt x="10061" y="3770"/>
                        <a:pt x="-3797" y="13853"/>
                        <a:pt x="977" y="18736"/>
                      </a:cubicBezTo>
                      <a:cubicBezTo>
                        <a:pt x="1571" y="18630"/>
                        <a:pt x="3351" y="15444"/>
                        <a:pt x="5145" y="14648"/>
                      </a:cubicBezTo>
                      <a:cubicBezTo>
                        <a:pt x="4693" y="17145"/>
                        <a:pt x="8861" y="20221"/>
                        <a:pt x="14371" y="21600"/>
                      </a:cubicBezTo>
                      <a:cubicBezTo>
                        <a:pt x="9764" y="14487"/>
                        <a:pt x="10797" y="6901"/>
                        <a:pt x="1780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6" name="Google Shape;566;p7"/>
                <p:cNvSpPr/>
                <p:nvPr/>
              </p:nvSpPr>
              <p:spPr>
                <a:xfrm>
                  <a:off x="1553896" y="379992"/>
                  <a:ext cx="438040" cy="133411"/>
                </a:xfrm>
                <a:custGeom>
                  <a:avLst/>
                  <a:gdLst/>
                  <a:ahLst/>
                  <a:cxnLst>
                    <a:cxn ang="0">
                      <a:pos x="wd2" y="hd2"/>
                    </a:cxn>
                    <a:cxn ang="5400000">
                      <a:pos x="wd2" y="hd2"/>
                    </a:cxn>
                    <a:cxn ang="10800000">
                      <a:pos x="wd2" y="hd2"/>
                    </a:cxn>
                    <a:cxn ang="16200000">
                      <a:pos x="wd2" y="hd2"/>
                    </a:cxn>
                  </a:cxnLst>
                  <a:rect l="0" t="0" r="r" b="b"/>
                  <a:pathLst>
                    <a:path w="20716" h="21600" fill="norm" stroke="1" extrusionOk="0">
                      <a:moveTo>
                        <a:pt x="17287" y="0"/>
                      </a:moveTo>
                      <a:cubicBezTo>
                        <a:pt x="11389" y="0"/>
                        <a:pt x="0" y="20694"/>
                        <a:pt x="0" y="20694"/>
                      </a:cubicBezTo>
                      <a:cubicBezTo>
                        <a:pt x="0" y="20694"/>
                        <a:pt x="3181" y="21600"/>
                        <a:pt x="7051" y="21600"/>
                      </a:cubicBezTo>
                      <a:cubicBezTo>
                        <a:pt x="13401" y="21600"/>
                        <a:pt x="21600" y="19174"/>
                        <a:pt x="20639" y="6373"/>
                      </a:cubicBezTo>
                      <a:cubicBezTo>
                        <a:pt x="20276" y="1771"/>
                        <a:pt x="19018" y="0"/>
                        <a:pt x="1728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7" name="Google Shape;567;p7"/>
                <p:cNvSpPr/>
                <p:nvPr/>
              </p:nvSpPr>
              <p:spPr>
                <a:xfrm>
                  <a:off x="1550880" y="142023"/>
                  <a:ext cx="277254" cy="297226"/>
                </a:xfrm>
                <a:custGeom>
                  <a:avLst/>
                  <a:gdLst/>
                  <a:ahLst/>
                  <a:cxnLst>
                    <a:cxn ang="0">
                      <a:pos x="wd2" y="hd2"/>
                    </a:cxn>
                    <a:cxn ang="5400000">
                      <a:pos x="wd2" y="hd2"/>
                    </a:cxn>
                    <a:cxn ang="10800000">
                      <a:pos x="wd2" y="hd2"/>
                    </a:cxn>
                    <a:cxn ang="16200000">
                      <a:pos x="wd2" y="hd2"/>
                    </a:cxn>
                  </a:cxnLst>
                  <a:rect l="0" t="0" r="r" b="b"/>
                  <a:pathLst>
                    <a:path w="16735" h="21600" fill="norm" stroke="1" extrusionOk="0">
                      <a:moveTo>
                        <a:pt x="13698" y="0"/>
                      </a:moveTo>
                      <a:cubicBezTo>
                        <a:pt x="7798" y="0"/>
                        <a:pt x="0" y="21600"/>
                        <a:pt x="0" y="21600"/>
                      </a:cubicBezTo>
                      <a:cubicBezTo>
                        <a:pt x="0" y="21600"/>
                        <a:pt x="21600" y="7511"/>
                        <a:pt x="15720" y="1008"/>
                      </a:cubicBezTo>
                      <a:cubicBezTo>
                        <a:pt x="15086" y="313"/>
                        <a:pt x="14405" y="0"/>
                        <a:pt x="1369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88" name="Google Shape;568;p7"/>
                <p:cNvSpPr/>
                <p:nvPr/>
              </p:nvSpPr>
              <p:spPr>
                <a:xfrm>
                  <a:off x="1459457" y="0"/>
                  <a:ext cx="119563" cy="443209"/>
                </a:xfrm>
                <a:custGeom>
                  <a:avLst/>
                  <a:gdLst/>
                  <a:ahLst/>
                  <a:cxnLst>
                    <a:cxn ang="0">
                      <a:pos x="wd2" y="hd2"/>
                    </a:cxn>
                    <a:cxn ang="5400000">
                      <a:pos x="wd2" y="hd2"/>
                    </a:cxn>
                    <a:cxn ang="10800000">
                      <a:pos x="wd2" y="hd2"/>
                    </a:cxn>
                    <a:cxn ang="16200000">
                      <a:pos x="wd2" y="hd2"/>
                    </a:cxn>
                  </a:cxnLst>
                  <a:rect l="0" t="0" r="r" b="b"/>
                  <a:pathLst>
                    <a:path w="10255" h="21600" fill="norm" stroke="1" extrusionOk="0">
                      <a:moveTo>
                        <a:pt x="5544" y="0"/>
                      </a:moveTo>
                      <a:cubicBezTo>
                        <a:pt x="-4377" y="0"/>
                        <a:pt x="2042" y="21600"/>
                        <a:pt x="2042" y="21600"/>
                      </a:cubicBezTo>
                      <a:cubicBezTo>
                        <a:pt x="2042" y="21600"/>
                        <a:pt x="17223" y="1104"/>
                        <a:pt x="6305" y="42"/>
                      </a:cubicBezTo>
                      <a:cubicBezTo>
                        <a:pt x="6039" y="13"/>
                        <a:pt x="5788" y="0"/>
                        <a:pt x="554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194" name="Google Shape;569;p7"/>
              <p:cNvGrpSpPr/>
              <p:nvPr/>
            </p:nvGrpSpPr>
            <p:grpSpPr>
              <a:xfrm>
                <a:off x="2477549" y="12283475"/>
                <a:ext cx="21703506" cy="564821"/>
                <a:chOff x="0" y="0"/>
                <a:chExt cx="21703504" cy="564819"/>
              </a:xfrm>
            </p:grpSpPr>
            <p:sp>
              <p:nvSpPr>
                <p:cNvPr id="190" name="Google Shape;570;p7"/>
                <p:cNvSpPr/>
                <p:nvPr/>
              </p:nvSpPr>
              <p:spPr>
                <a:xfrm flipH="1" rot="10800000">
                  <a:off x="10232511" y="524884"/>
                  <a:ext cx="11470993" cy="3978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193" name="Google Shape;571;p7"/>
                <p:cNvGrpSpPr/>
                <p:nvPr/>
              </p:nvGrpSpPr>
              <p:grpSpPr>
                <a:xfrm>
                  <a:off x="-1" y="-1"/>
                  <a:ext cx="8789142" cy="564821"/>
                  <a:chOff x="0" y="0"/>
                  <a:chExt cx="8789140" cy="564819"/>
                </a:xfrm>
              </p:grpSpPr>
              <p:sp>
                <p:nvSpPr>
                  <p:cNvPr id="191" name="Google Shape;572;p7"/>
                  <p:cNvSpPr/>
                  <p:nvPr/>
                </p:nvSpPr>
                <p:spPr>
                  <a:xfrm flipH="1" rot="10800000">
                    <a:off x="348900" y="524855"/>
                    <a:ext cx="8440241"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192" name="Google Shape;573;p7"/>
                  <p:cNvSpPr/>
                  <p:nvPr/>
                </p:nvSpPr>
                <p:spPr>
                  <a:xfrm flipH="1" rot="10800000">
                    <a:off x="0" y="0"/>
                    <a:ext cx="383695"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grpSp>
      <p:sp>
        <p:nvSpPr>
          <p:cNvPr id="197" name="Title Text"/>
          <p:cNvSpPr txBox="1"/>
          <p:nvPr>
            <p:ph type="title"/>
          </p:nvPr>
        </p:nvSpPr>
        <p:spPr>
          <a:xfrm>
            <a:off x="2974866" y="2396367"/>
            <a:ext cx="14384800" cy="2638401"/>
          </a:xfrm>
          <a:prstGeom prst="rect">
            <a:avLst/>
          </a:prstGeom>
        </p:spPr>
        <p:txBody>
          <a:bodyPr lIns="243799" tIns="243799" rIns="243799" bIns="243799"/>
          <a:lstStyle>
            <a:lvl1pPr algn="l" defTabSz="2438400">
              <a:defRPr b="1" cap="none" sz="8000">
                <a:solidFill>
                  <a:srgbClr val="D6B35F"/>
                </a:solidFill>
                <a:latin typeface="Milonga"/>
                <a:ea typeface="Milonga"/>
                <a:cs typeface="Milonga"/>
                <a:sym typeface="Milonga"/>
              </a:defRPr>
            </a:lvl1pPr>
          </a:lstStyle>
          <a:p>
            <a:pPr/>
            <a:r>
              <a:t>Title Text</a:t>
            </a:r>
          </a:p>
        </p:txBody>
      </p:sp>
      <p:sp>
        <p:nvSpPr>
          <p:cNvPr id="198" name="Body Level One…"/>
          <p:cNvSpPr txBox="1"/>
          <p:nvPr>
            <p:ph type="body" sz="half" idx="1"/>
          </p:nvPr>
        </p:nvSpPr>
        <p:spPr>
          <a:xfrm>
            <a:off x="2974866" y="5133999"/>
            <a:ext cx="13376002" cy="6185602"/>
          </a:xfrm>
          <a:prstGeom prst="rect">
            <a:avLst/>
          </a:prstGeom>
        </p:spPr>
        <p:txBody>
          <a:bodyPr lIns="243799" tIns="243799" rIns="243799" bIns="243799" anchor="t"/>
          <a:lstStyle>
            <a:lvl1pPr marL="954616" indent="-795866" defTabSz="2438400">
              <a:spcBef>
                <a:spcPts val="0"/>
              </a:spcBef>
              <a:buClr>
                <a:srgbClr val="D6B35F"/>
              </a:buClr>
              <a:buSzPts val="4000"/>
              <a:buFont typeface="Helvetica"/>
              <a:buChar char="☩"/>
              <a:defRPr sz="4000">
                <a:solidFill>
                  <a:srgbClr val="5F5B52"/>
                </a:solidFill>
                <a:latin typeface="Adamina"/>
                <a:ea typeface="Adamina"/>
                <a:cs typeface="Adamina"/>
                <a:sym typeface="Adamina"/>
              </a:defRPr>
            </a:lvl1pPr>
            <a:lvl2pPr marL="1625600" indent="-1016000" defTabSz="2438400">
              <a:spcBef>
                <a:spcPts val="0"/>
              </a:spcBef>
              <a:buClr>
                <a:srgbClr val="D6B35F"/>
              </a:buClr>
              <a:buSzPts val="4000"/>
              <a:buFont typeface="Helvetica"/>
              <a:buChar char="○"/>
              <a:defRPr sz="4000">
                <a:solidFill>
                  <a:srgbClr val="5F5B52"/>
                </a:solidFill>
                <a:latin typeface="Adamina"/>
                <a:ea typeface="Adamina"/>
                <a:cs typeface="Adamina"/>
                <a:sym typeface="Adamina"/>
              </a:defRPr>
            </a:lvl2pPr>
            <a:lvl3pPr marL="2082800" indent="-1016000" defTabSz="2438400">
              <a:spcBef>
                <a:spcPts val="0"/>
              </a:spcBef>
              <a:buClr>
                <a:srgbClr val="D6B35F"/>
              </a:buClr>
              <a:buSzPts val="4000"/>
              <a:buFont typeface="Helvetica"/>
              <a:buChar char="■"/>
              <a:defRPr sz="4000">
                <a:solidFill>
                  <a:srgbClr val="5F5B52"/>
                </a:solidFill>
                <a:latin typeface="Adamina"/>
                <a:ea typeface="Adamina"/>
                <a:cs typeface="Adamina"/>
                <a:sym typeface="Adamina"/>
              </a:defRPr>
            </a:lvl3pPr>
            <a:lvl4pPr marL="2540000" indent="-1016000" defTabSz="2438400">
              <a:spcBef>
                <a:spcPts val="0"/>
              </a:spcBef>
              <a:buClr>
                <a:srgbClr val="D6B35F"/>
              </a:buClr>
              <a:buSzPts val="4000"/>
              <a:buFont typeface="Helvetica"/>
              <a:buChar char="●"/>
              <a:defRPr sz="4000">
                <a:solidFill>
                  <a:srgbClr val="5F5B52"/>
                </a:solidFill>
                <a:latin typeface="Adamina"/>
                <a:ea typeface="Adamina"/>
                <a:cs typeface="Adamina"/>
                <a:sym typeface="Adamina"/>
              </a:defRPr>
            </a:lvl4pPr>
            <a:lvl5pPr marL="2997200" indent="-1016000" defTabSz="2438400">
              <a:spcBef>
                <a:spcPts val="0"/>
              </a:spcBef>
              <a:buClr>
                <a:srgbClr val="D6B35F"/>
              </a:buClr>
              <a:buSzPts val="4000"/>
              <a:buFont typeface="Helvetica"/>
              <a:buChar char="○"/>
              <a:defRPr sz="4000">
                <a:solidFill>
                  <a:srgbClr val="5F5B52"/>
                </a:solidFill>
                <a:latin typeface="Adamina"/>
                <a:ea typeface="Adamina"/>
                <a:cs typeface="Adamina"/>
                <a:sym typeface="Adamina"/>
              </a:defRPr>
            </a:lvl5pPr>
          </a:lstStyle>
          <a:p>
            <a:pPr/>
            <a:r>
              <a:t>Body Level One</a:t>
            </a:r>
          </a:p>
          <a:p>
            <a:pPr lvl="1"/>
            <a:r>
              <a:t>Body Level Two</a:t>
            </a:r>
          </a:p>
          <a:p>
            <a:pPr lvl="2"/>
            <a:r>
              <a:t>Body Level Three</a:t>
            </a:r>
          </a:p>
          <a:p>
            <a:pPr lvl="3"/>
            <a:r>
              <a:t>Body Level Four</a:t>
            </a:r>
          </a:p>
          <a:p>
            <a:pPr lvl="4"/>
            <a:r>
              <a:t>Body Level Five</a:t>
            </a:r>
          </a:p>
        </p:txBody>
      </p:sp>
      <p:sp>
        <p:nvSpPr>
          <p:cNvPr id="199" name="Slide Number"/>
          <p:cNvSpPr txBox="1"/>
          <p:nvPr>
            <p:ph type="sldNum" sz="quarter" idx="2"/>
          </p:nvPr>
        </p:nvSpPr>
        <p:spPr>
          <a:xfrm>
            <a:off x="11785599" y="12344399"/>
            <a:ext cx="5689601" cy="736601"/>
          </a:xfrm>
          <a:prstGeom prst="rect">
            <a:avLst/>
          </a:prstGeom>
        </p:spPr>
        <p:txBody>
          <a:bodyPr lIns="121919" tIns="121919" rIns="121919" bIns="121919" anchor="ctr"/>
          <a:lstStyle>
            <a:lvl1pPr algn="r" defTabSz="2438400">
              <a:defRPr sz="32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TITLE_AND_DESCRIPTION">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267" name="Google Shape;657;p9"/>
          <p:cNvGrpSpPr/>
          <p:nvPr/>
        </p:nvGrpSpPr>
        <p:grpSpPr>
          <a:xfrm>
            <a:off x="-59" y="306434"/>
            <a:ext cx="24181055" cy="13068166"/>
            <a:chOff x="2" y="0"/>
            <a:chExt cx="24181054" cy="13068165"/>
          </a:xfrm>
        </p:grpSpPr>
        <p:grpSp>
          <p:nvGrpSpPr>
            <p:cNvPr id="209" name="Google Shape;658;p9"/>
            <p:cNvGrpSpPr/>
            <p:nvPr/>
          </p:nvGrpSpPr>
          <p:grpSpPr>
            <a:xfrm>
              <a:off x="11939241" y="12607905"/>
              <a:ext cx="505992" cy="460261"/>
              <a:chOff x="0" y="0"/>
              <a:chExt cx="505991" cy="460259"/>
            </a:xfrm>
          </p:grpSpPr>
          <p:sp>
            <p:nvSpPr>
              <p:cNvPr id="206" name="Google Shape;659;p9"/>
              <p:cNvSpPr/>
              <p:nvPr/>
            </p:nvSpPr>
            <p:spPr>
              <a:xfrm flipH="1">
                <a:off x="154077" y="0"/>
                <a:ext cx="195853" cy="4602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43" y="0"/>
                    </a:moveTo>
                    <a:cubicBezTo>
                      <a:pt x="10743" y="0"/>
                      <a:pt x="0" y="4850"/>
                      <a:pt x="0" y="10824"/>
                    </a:cubicBezTo>
                    <a:cubicBezTo>
                      <a:pt x="0" y="16750"/>
                      <a:pt x="10743" y="21600"/>
                      <a:pt x="10743" y="21600"/>
                    </a:cubicBezTo>
                    <a:cubicBezTo>
                      <a:pt x="10743" y="21600"/>
                      <a:pt x="21600" y="16750"/>
                      <a:pt x="21600" y="10824"/>
                    </a:cubicBezTo>
                    <a:cubicBezTo>
                      <a:pt x="21600" y="4850"/>
                      <a:pt x="10743" y="0"/>
                      <a:pt x="107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07" name="Google Shape;660;p9"/>
              <p:cNvSpPr/>
              <p:nvPr/>
            </p:nvSpPr>
            <p:spPr>
              <a:xfrm flipH="1">
                <a:off x="344935" y="53657"/>
                <a:ext cx="161057" cy="1610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0"/>
                      <a:pt x="12267" y="266"/>
                      <a:pt x="6272" y="6133"/>
                    </a:cubicBezTo>
                    <a:cubicBezTo>
                      <a:pt x="404" y="12267"/>
                      <a:pt x="0" y="21600"/>
                      <a:pt x="0" y="21600"/>
                    </a:cubicBezTo>
                    <a:cubicBezTo>
                      <a:pt x="0" y="21600"/>
                      <a:pt x="9333" y="21334"/>
                      <a:pt x="15328" y="15339"/>
                    </a:cubicBezTo>
                    <a:cubicBezTo>
                      <a:pt x="21334" y="9333"/>
                      <a:pt x="21600" y="0"/>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08" name="Google Shape;661;p9"/>
              <p:cNvSpPr/>
              <p:nvPr/>
            </p:nvSpPr>
            <p:spPr>
              <a:xfrm flipH="1">
                <a:off x="-1" y="53657"/>
                <a:ext cx="160024" cy="1610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0"/>
                      <a:pt x="128" y="9333"/>
                      <a:pt x="6173" y="15339"/>
                    </a:cubicBezTo>
                    <a:cubicBezTo>
                      <a:pt x="12207" y="21334"/>
                      <a:pt x="21600" y="21600"/>
                      <a:pt x="21600" y="21600"/>
                    </a:cubicBezTo>
                    <a:cubicBezTo>
                      <a:pt x="21600" y="21600"/>
                      <a:pt x="21333" y="12267"/>
                      <a:pt x="15427" y="6133"/>
                    </a:cubicBezTo>
                    <a:cubicBezTo>
                      <a:pt x="9393" y="266"/>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210" name="Google Shape;662;p9"/>
            <p:cNvSpPr/>
            <p:nvPr/>
          </p:nvSpPr>
          <p:spPr>
            <a:xfrm flipH="1">
              <a:off x="11921237" y="-1"/>
              <a:ext cx="541824" cy="6462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81" y="0"/>
                  </a:moveTo>
                  <a:cubicBezTo>
                    <a:pt x="10225" y="0"/>
                    <a:pt x="9789" y="498"/>
                    <a:pt x="9590" y="1229"/>
                  </a:cubicBezTo>
                  <a:lnTo>
                    <a:pt x="8203" y="498"/>
                  </a:lnTo>
                  <a:lnTo>
                    <a:pt x="10105" y="8472"/>
                  </a:lnTo>
                  <a:lnTo>
                    <a:pt x="594" y="6912"/>
                  </a:lnTo>
                  <a:lnTo>
                    <a:pt x="1425" y="8075"/>
                  </a:lnTo>
                  <a:cubicBezTo>
                    <a:pt x="594" y="8242"/>
                    <a:pt x="0" y="8608"/>
                    <a:pt x="0" y="9071"/>
                  </a:cubicBezTo>
                  <a:cubicBezTo>
                    <a:pt x="0" y="9538"/>
                    <a:pt x="594" y="9903"/>
                    <a:pt x="1425" y="10067"/>
                  </a:cubicBezTo>
                  <a:lnTo>
                    <a:pt x="594" y="11230"/>
                  </a:lnTo>
                  <a:lnTo>
                    <a:pt x="10146" y="9636"/>
                  </a:lnTo>
                  <a:lnTo>
                    <a:pt x="8203" y="21102"/>
                  </a:lnTo>
                  <a:lnTo>
                    <a:pt x="9590" y="20402"/>
                  </a:lnTo>
                  <a:cubicBezTo>
                    <a:pt x="9789" y="21102"/>
                    <a:pt x="10225" y="21600"/>
                    <a:pt x="10781" y="21600"/>
                  </a:cubicBezTo>
                  <a:cubicBezTo>
                    <a:pt x="11334" y="21600"/>
                    <a:pt x="11770" y="21102"/>
                    <a:pt x="11969" y="20402"/>
                  </a:cubicBezTo>
                  <a:lnTo>
                    <a:pt x="13356" y="21102"/>
                  </a:lnTo>
                  <a:lnTo>
                    <a:pt x="11413" y="9636"/>
                  </a:lnTo>
                  <a:lnTo>
                    <a:pt x="20965" y="11230"/>
                  </a:lnTo>
                  <a:lnTo>
                    <a:pt x="20134" y="10067"/>
                  </a:lnTo>
                  <a:cubicBezTo>
                    <a:pt x="21006" y="9903"/>
                    <a:pt x="21600" y="9538"/>
                    <a:pt x="21600" y="9071"/>
                  </a:cubicBezTo>
                  <a:cubicBezTo>
                    <a:pt x="21600" y="8608"/>
                    <a:pt x="20965" y="8242"/>
                    <a:pt x="20134" y="8075"/>
                  </a:cubicBezTo>
                  <a:lnTo>
                    <a:pt x="21006" y="6912"/>
                  </a:lnTo>
                  <a:lnTo>
                    <a:pt x="11492" y="8472"/>
                  </a:lnTo>
                  <a:lnTo>
                    <a:pt x="13356" y="498"/>
                  </a:lnTo>
                  <a:lnTo>
                    <a:pt x="11969" y="1229"/>
                  </a:lnTo>
                  <a:cubicBezTo>
                    <a:pt x="11770" y="498"/>
                    <a:pt x="11334" y="0"/>
                    <a:pt x="107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266" name="Google Shape;663;p9"/>
            <p:cNvGrpSpPr/>
            <p:nvPr/>
          </p:nvGrpSpPr>
          <p:grpSpPr>
            <a:xfrm>
              <a:off x="2" y="150"/>
              <a:ext cx="24181056" cy="13014360"/>
              <a:chOff x="0" y="0"/>
              <a:chExt cx="24181054" cy="13014359"/>
            </a:xfrm>
          </p:grpSpPr>
          <p:grpSp>
            <p:nvGrpSpPr>
              <p:cNvPr id="215" name="Google Shape;664;p9"/>
              <p:cNvGrpSpPr/>
              <p:nvPr/>
            </p:nvGrpSpPr>
            <p:grpSpPr>
              <a:xfrm>
                <a:off x="23297315" y="2452604"/>
                <a:ext cx="564957" cy="8015638"/>
                <a:chOff x="0" y="0"/>
                <a:chExt cx="564955" cy="8015636"/>
              </a:xfrm>
            </p:grpSpPr>
            <p:sp>
              <p:nvSpPr>
                <p:cNvPr id="211" name="Google Shape;665;p9"/>
                <p:cNvSpPr/>
                <p:nvPr/>
              </p:nvSpPr>
              <p:spPr>
                <a:xfrm flipH="1">
                  <a:off x="523943" y="348984"/>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12" name="Google Shape;666;p9"/>
                <p:cNvSpPr/>
                <p:nvPr/>
              </p:nvSpPr>
              <p:spPr>
                <a:xfrm flipH="1">
                  <a:off x="0" y="0"/>
                  <a:ext cx="564956" cy="383782"/>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2677" y="0"/>
                      </a:moveTo>
                      <a:lnTo>
                        <a:pt x="11282" y="170"/>
                      </a:lnTo>
                      <a:lnTo>
                        <a:pt x="9888" y="504"/>
                      </a:lnTo>
                      <a:cubicBezTo>
                        <a:pt x="9473" y="732"/>
                        <a:pt x="9019" y="843"/>
                        <a:pt x="8568" y="1066"/>
                      </a:cubicBezTo>
                      <a:cubicBezTo>
                        <a:pt x="6834" y="1958"/>
                        <a:pt x="5249" y="3417"/>
                        <a:pt x="3969" y="5318"/>
                      </a:cubicBezTo>
                      <a:cubicBezTo>
                        <a:pt x="1330" y="9011"/>
                        <a:pt x="-140" y="14436"/>
                        <a:pt x="10" y="19642"/>
                      </a:cubicBezTo>
                      <a:cubicBezTo>
                        <a:pt x="10" y="20277"/>
                        <a:pt x="343" y="20708"/>
                        <a:pt x="699" y="20708"/>
                      </a:cubicBezTo>
                      <a:cubicBezTo>
                        <a:pt x="722" y="20708"/>
                        <a:pt x="742" y="20708"/>
                        <a:pt x="765" y="20703"/>
                      </a:cubicBezTo>
                      <a:cubicBezTo>
                        <a:pt x="1180" y="20703"/>
                        <a:pt x="1516" y="20199"/>
                        <a:pt x="1516" y="19642"/>
                      </a:cubicBezTo>
                      <a:cubicBezTo>
                        <a:pt x="1630" y="14998"/>
                        <a:pt x="3139" y="10577"/>
                        <a:pt x="5475" y="7780"/>
                      </a:cubicBezTo>
                      <a:cubicBezTo>
                        <a:pt x="6644" y="6379"/>
                        <a:pt x="7964" y="5259"/>
                        <a:pt x="9434" y="4702"/>
                      </a:cubicBezTo>
                      <a:cubicBezTo>
                        <a:pt x="9812" y="4532"/>
                        <a:pt x="10152" y="4479"/>
                        <a:pt x="10528" y="4368"/>
                      </a:cubicBezTo>
                      <a:lnTo>
                        <a:pt x="11583" y="4145"/>
                      </a:lnTo>
                      <a:lnTo>
                        <a:pt x="12677" y="4145"/>
                      </a:lnTo>
                      <a:cubicBezTo>
                        <a:pt x="13017" y="4198"/>
                        <a:pt x="13356" y="4198"/>
                        <a:pt x="13657" y="4368"/>
                      </a:cubicBezTo>
                      <a:cubicBezTo>
                        <a:pt x="14940" y="4760"/>
                        <a:pt x="16071" y="5933"/>
                        <a:pt x="16825" y="7499"/>
                      </a:cubicBezTo>
                      <a:cubicBezTo>
                        <a:pt x="17580" y="8953"/>
                        <a:pt x="17916" y="10970"/>
                        <a:pt x="17805" y="12647"/>
                      </a:cubicBezTo>
                      <a:cubicBezTo>
                        <a:pt x="17730" y="14048"/>
                        <a:pt x="16975" y="15163"/>
                        <a:pt x="16107" y="15444"/>
                      </a:cubicBezTo>
                      <a:cubicBezTo>
                        <a:pt x="15920" y="15555"/>
                        <a:pt x="15692" y="15555"/>
                        <a:pt x="15506" y="15555"/>
                      </a:cubicBezTo>
                      <a:cubicBezTo>
                        <a:pt x="15466" y="15555"/>
                        <a:pt x="15391" y="15444"/>
                        <a:pt x="15391" y="15390"/>
                      </a:cubicBezTo>
                      <a:cubicBezTo>
                        <a:pt x="15280" y="15279"/>
                        <a:pt x="15280" y="15109"/>
                        <a:pt x="15280" y="14998"/>
                      </a:cubicBezTo>
                      <a:cubicBezTo>
                        <a:pt x="15617" y="13209"/>
                        <a:pt x="14940" y="11416"/>
                        <a:pt x="13771" y="10858"/>
                      </a:cubicBezTo>
                      <a:cubicBezTo>
                        <a:pt x="13565" y="10771"/>
                        <a:pt x="13360" y="10727"/>
                        <a:pt x="13157" y="10727"/>
                      </a:cubicBezTo>
                      <a:cubicBezTo>
                        <a:pt x="12194" y="10727"/>
                        <a:pt x="11292" y="11663"/>
                        <a:pt x="10982" y="13093"/>
                      </a:cubicBezTo>
                      <a:cubicBezTo>
                        <a:pt x="10943" y="13432"/>
                        <a:pt x="10907" y="13708"/>
                        <a:pt x="10907" y="14048"/>
                      </a:cubicBezTo>
                      <a:lnTo>
                        <a:pt x="10907" y="14998"/>
                      </a:lnTo>
                      <a:cubicBezTo>
                        <a:pt x="10907" y="17349"/>
                        <a:pt x="11847" y="19583"/>
                        <a:pt x="13167" y="20703"/>
                      </a:cubicBezTo>
                      <a:cubicBezTo>
                        <a:pt x="13807" y="21266"/>
                        <a:pt x="14601" y="21600"/>
                        <a:pt x="15355" y="21600"/>
                      </a:cubicBezTo>
                      <a:cubicBezTo>
                        <a:pt x="16031" y="21600"/>
                        <a:pt x="16636" y="21489"/>
                        <a:pt x="17201" y="21207"/>
                      </a:cubicBezTo>
                      <a:cubicBezTo>
                        <a:pt x="19615" y="20088"/>
                        <a:pt x="21310" y="16733"/>
                        <a:pt x="21424" y="13093"/>
                      </a:cubicBezTo>
                      <a:cubicBezTo>
                        <a:pt x="21460" y="9792"/>
                        <a:pt x="20709" y="6883"/>
                        <a:pt x="19389" y="4479"/>
                      </a:cubicBezTo>
                      <a:cubicBezTo>
                        <a:pt x="18070" y="2186"/>
                        <a:pt x="16185" y="562"/>
                        <a:pt x="14186" y="170"/>
                      </a:cubicBezTo>
                      <a:cubicBezTo>
                        <a:pt x="13696" y="0"/>
                        <a:pt x="13206" y="0"/>
                        <a:pt x="1267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13" name="Google Shape;667;p9"/>
                <p:cNvSpPr/>
                <p:nvPr/>
              </p:nvSpPr>
              <p:spPr>
                <a:xfrm flipH="1">
                  <a:off x="523943" y="3699141"/>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14" name="Google Shape;668;p9"/>
                <p:cNvSpPr/>
                <p:nvPr/>
              </p:nvSpPr>
              <p:spPr>
                <a:xfrm flipH="1">
                  <a:off x="0" y="7630909"/>
                  <a:ext cx="564956" cy="384728"/>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5355" y="0"/>
                      </a:moveTo>
                      <a:cubicBezTo>
                        <a:pt x="14601" y="0"/>
                        <a:pt x="13807" y="392"/>
                        <a:pt x="13167" y="953"/>
                      </a:cubicBezTo>
                      <a:cubicBezTo>
                        <a:pt x="11847" y="2065"/>
                        <a:pt x="10907" y="4299"/>
                        <a:pt x="10907" y="6644"/>
                      </a:cubicBezTo>
                      <a:lnTo>
                        <a:pt x="10907" y="7538"/>
                      </a:lnTo>
                      <a:cubicBezTo>
                        <a:pt x="10907" y="7925"/>
                        <a:pt x="10943" y="8206"/>
                        <a:pt x="10982" y="8539"/>
                      </a:cubicBezTo>
                      <a:cubicBezTo>
                        <a:pt x="11292" y="9971"/>
                        <a:pt x="12194" y="10904"/>
                        <a:pt x="13157" y="10904"/>
                      </a:cubicBezTo>
                      <a:cubicBezTo>
                        <a:pt x="13360" y="10904"/>
                        <a:pt x="13565" y="10860"/>
                        <a:pt x="13771" y="10773"/>
                      </a:cubicBezTo>
                      <a:cubicBezTo>
                        <a:pt x="14940" y="10217"/>
                        <a:pt x="15617" y="8375"/>
                        <a:pt x="15280" y="6644"/>
                      </a:cubicBezTo>
                      <a:cubicBezTo>
                        <a:pt x="15280" y="6533"/>
                        <a:pt x="15280" y="6363"/>
                        <a:pt x="15391" y="6252"/>
                      </a:cubicBezTo>
                      <a:cubicBezTo>
                        <a:pt x="15391" y="6141"/>
                        <a:pt x="15466" y="6088"/>
                        <a:pt x="15506" y="6088"/>
                      </a:cubicBezTo>
                      <a:cubicBezTo>
                        <a:pt x="15692" y="6088"/>
                        <a:pt x="15920" y="6088"/>
                        <a:pt x="16107" y="6141"/>
                      </a:cubicBezTo>
                      <a:cubicBezTo>
                        <a:pt x="16975" y="6421"/>
                        <a:pt x="17730" y="7538"/>
                        <a:pt x="17805" y="8931"/>
                      </a:cubicBezTo>
                      <a:cubicBezTo>
                        <a:pt x="17916" y="10609"/>
                        <a:pt x="17580" y="12674"/>
                        <a:pt x="16825" y="14124"/>
                      </a:cubicBezTo>
                      <a:cubicBezTo>
                        <a:pt x="16071" y="15628"/>
                        <a:pt x="14940" y="16856"/>
                        <a:pt x="13657" y="17248"/>
                      </a:cubicBezTo>
                      <a:cubicBezTo>
                        <a:pt x="13356" y="17417"/>
                        <a:pt x="13017" y="17417"/>
                        <a:pt x="12677" y="17471"/>
                      </a:cubicBezTo>
                      <a:lnTo>
                        <a:pt x="11583" y="17471"/>
                      </a:lnTo>
                      <a:lnTo>
                        <a:pt x="10528" y="17248"/>
                      </a:lnTo>
                      <a:cubicBezTo>
                        <a:pt x="10152" y="17137"/>
                        <a:pt x="9812" y="17026"/>
                        <a:pt x="9434" y="16914"/>
                      </a:cubicBezTo>
                      <a:cubicBezTo>
                        <a:pt x="7964" y="16354"/>
                        <a:pt x="6644" y="15241"/>
                        <a:pt x="5475" y="13844"/>
                      </a:cubicBezTo>
                      <a:cubicBezTo>
                        <a:pt x="3139" y="11054"/>
                        <a:pt x="1630" y="6644"/>
                        <a:pt x="1516" y="1954"/>
                      </a:cubicBezTo>
                      <a:cubicBezTo>
                        <a:pt x="1516" y="1397"/>
                        <a:pt x="1180" y="953"/>
                        <a:pt x="765" y="953"/>
                      </a:cubicBezTo>
                      <a:cubicBezTo>
                        <a:pt x="729" y="938"/>
                        <a:pt x="693" y="933"/>
                        <a:pt x="657" y="933"/>
                      </a:cubicBezTo>
                      <a:cubicBezTo>
                        <a:pt x="317" y="933"/>
                        <a:pt x="10" y="1397"/>
                        <a:pt x="10" y="1954"/>
                      </a:cubicBezTo>
                      <a:cubicBezTo>
                        <a:pt x="-140" y="7200"/>
                        <a:pt x="1330" y="12563"/>
                        <a:pt x="3969" y="16300"/>
                      </a:cubicBezTo>
                      <a:cubicBezTo>
                        <a:pt x="5249" y="18143"/>
                        <a:pt x="6834" y="19646"/>
                        <a:pt x="8568" y="20541"/>
                      </a:cubicBezTo>
                      <a:cubicBezTo>
                        <a:pt x="9019" y="20763"/>
                        <a:pt x="9473" y="20875"/>
                        <a:pt x="9888" y="21102"/>
                      </a:cubicBezTo>
                      <a:lnTo>
                        <a:pt x="11282" y="21436"/>
                      </a:lnTo>
                      <a:lnTo>
                        <a:pt x="12677" y="21600"/>
                      </a:lnTo>
                      <a:cubicBezTo>
                        <a:pt x="13206" y="21600"/>
                        <a:pt x="13696" y="21600"/>
                        <a:pt x="14186" y="21436"/>
                      </a:cubicBezTo>
                      <a:cubicBezTo>
                        <a:pt x="16185" y="21044"/>
                        <a:pt x="18070" y="19424"/>
                        <a:pt x="19389" y="17137"/>
                      </a:cubicBezTo>
                      <a:cubicBezTo>
                        <a:pt x="20709" y="14738"/>
                        <a:pt x="21460" y="11832"/>
                        <a:pt x="21424" y="8539"/>
                      </a:cubicBezTo>
                      <a:cubicBezTo>
                        <a:pt x="21310" y="4913"/>
                        <a:pt x="19615" y="1567"/>
                        <a:pt x="17201" y="450"/>
                      </a:cubicBezTo>
                      <a:cubicBezTo>
                        <a:pt x="16636" y="169"/>
                        <a:pt x="16031" y="0"/>
                        <a:pt x="1535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20" name="Google Shape;669;p9"/>
              <p:cNvGrpSpPr/>
              <p:nvPr/>
            </p:nvGrpSpPr>
            <p:grpSpPr>
              <a:xfrm>
                <a:off x="0" y="254570"/>
                <a:ext cx="21703505" cy="564821"/>
                <a:chOff x="0" y="0"/>
                <a:chExt cx="21703504" cy="564819"/>
              </a:xfrm>
            </p:grpSpPr>
            <p:sp>
              <p:nvSpPr>
                <p:cNvPr id="216" name="Google Shape;670;p9"/>
                <p:cNvSpPr/>
                <p:nvPr/>
              </p:nvSpPr>
              <p:spPr>
                <a:xfrm flipH="1">
                  <a:off x="0" y="154"/>
                  <a:ext cx="11470993" cy="3978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219" name="Google Shape;671;p9"/>
                <p:cNvGrpSpPr/>
                <p:nvPr/>
              </p:nvGrpSpPr>
              <p:grpSpPr>
                <a:xfrm>
                  <a:off x="12914363" y="0"/>
                  <a:ext cx="8789142" cy="564820"/>
                  <a:chOff x="0" y="0"/>
                  <a:chExt cx="8789140" cy="564819"/>
                </a:xfrm>
              </p:grpSpPr>
              <p:sp>
                <p:nvSpPr>
                  <p:cNvPr id="217" name="Google Shape;672;p9"/>
                  <p:cNvSpPr/>
                  <p:nvPr/>
                </p:nvSpPr>
                <p:spPr>
                  <a:xfrm flipH="1">
                    <a:off x="0" y="173"/>
                    <a:ext cx="8440241"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18" name="Google Shape;673;p9"/>
                  <p:cNvSpPr/>
                  <p:nvPr/>
                </p:nvSpPr>
                <p:spPr>
                  <a:xfrm flipH="1">
                    <a:off x="8405446" y="0"/>
                    <a:ext cx="383696"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nvGrpSpPr>
              <p:cNvPr id="240" name="Google Shape;674;p9"/>
              <p:cNvGrpSpPr/>
              <p:nvPr/>
            </p:nvGrpSpPr>
            <p:grpSpPr>
              <a:xfrm>
                <a:off x="22149265" y="0"/>
                <a:ext cx="1990967" cy="2072383"/>
                <a:chOff x="0" y="0"/>
                <a:chExt cx="1990966" cy="2072382"/>
              </a:xfrm>
            </p:grpSpPr>
            <p:sp>
              <p:nvSpPr>
                <p:cNvPr id="221" name="Google Shape;675;p9"/>
                <p:cNvSpPr/>
                <p:nvPr/>
              </p:nvSpPr>
              <p:spPr>
                <a:xfrm flipH="1">
                  <a:off x="214517" y="0"/>
                  <a:ext cx="478176" cy="7237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835" y="0"/>
                      </a:moveTo>
                      <a:cubicBezTo>
                        <a:pt x="11722" y="3827"/>
                        <a:pt x="9567" y="5519"/>
                        <a:pt x="9209" y="11243"/>
                      </a:cubicBezTo>
                      <a:cubicBezTo>
                        <a:pt x="8668" y="18395"/>
                        <a:pt x="2832" y="21243"/>
                        <a:pt x="0" y="21600"/>
                      </a:cubicBezTo>
                      <a:cubicBezTo>
                        <a:pt x="5299" y="20947"/>
                        <a:pt x="10014" y="18276"/>
                        <a:pt x="11722" y="14863"/>
                      </a:cubicBezTo>
                      <a:cubicBezTo>
                        <a:pt x="12395" y="13469"/>
                        <a:pt x="12621" y="12015"/>
                        <a:pt x="13068" y="10562"/>
                      </a:cubicBezTo>
                      <a:cubicBezTo>
                        <a:pt x="13519" y="9107"/>
                        <a:pt x="14193" y="7683"/>
                        <a:pt x="15628" y="6557"/>
                      </a:cubicBezTo>
                      <a:cubicBezTo>
                        <a:pt x="16803" y="5686"/>
                        <a:pt x="18519" y="5056"/>
                        <a:pt x="20250" y="5056"/>
                      </a:cubicBezTo>
                      <a:cubicBezTo>
                        <a:pt x="20705" y="5056"/>
                        <a:pt x="21156" y="5100"/>
                        <a:pt x="21600" y="5192"/>
                      </a:cubicBezTo>
                      <a:cubicBezTo>
                        <a:pt x="20367" y="4522"/>
                        <a:pt x="18678" y="4139"/>
                        <a:pt x="17048" y="4139"/>
                      </a:cubicBezTo>
                      <a:cubicBezTo>
                        <a:pt x="15714" y="4139"/>
                        <a:pt x="14418" y="4393"/>
                        <a:pt x="13430" y="4953"/>
                      </a:cubicBezTo>
                      <a:cubicBezTo>
                        <a:pt x="14014" y="3234"/>
                        <a:pt x="12259" y="771"/>
                        <a:pt x="983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2" name="Google Shape;676;p9"/>
                <p:cNvSpPr/>
                <p:nvPr/>
              </p:nvSpPr>
              <p:spPr>
                <a:xfrm flipH="1">
                  <a:off x="545502" y="145125"/>
                  <a:ext cx="254505" cy="570591"/>
                </a:xfrm>
                <a:custGeom>
                  <a:avLst/>
                  <a:gdLst/>
                  <a:ahLst/>
                  <a:cxnLst>
                    <a:cxn ang="0">
                      <a:pos x="wd2" y="hd2"/>
                    </a:cxn>
                    <a:cxn ang="5400000">
                      <a:pos x="wd2" y="hd2"/>
                    </a:cxn>
                    <a:cxn ang="10800000">
                      <a:pos x="wd2" y="hd2"/>
                    </a:cxn>
                    <a:cxn ang="16200000">
                      <a:pos x="wd2" y="hd2"/>
                    </a:cxn>
                  </a:cxnLst>
                  <a:rect l="0" t="0" r="r" b="b"/>
                  <a:pathLst>
                    <a:path w="21433" h="21600" fill="norm" stroke="1" extrusionOk="0">
                      <a:moveTo>
                        <a:pt x="8958" y="1767"/>
                      </a:moveTo>
                      <a:cubicBezTo>
                        <a:pt x="9371" y="3198"/>
                        <a:pt x="10046" y="4666"/>
                        <a:pt x="11388" y="5983"/>
                      </a:cubicBezTo>
                      <a:cubicBezTo>
                        <a:pt x="12642" y="7339"/>
                        <a:pt x="14231" y="8617"/>
                        <a:pt x="15739" y="9934"/>
                      </a:cubicBezTo>
                      <a:cubicBezTo>
                        <a:pt x="17074" y="11252"/>
                        <a:pt x="18249" y="12683"/>
                        <a:pt x="18416" y="14186"/>
                      </a:cubicBezTo>
                      <a:cubicBezTo>
                        <a:pt x="18503" y="14939"/>
                        <a:pt x="18416" y="15692"/>
                        <a:pt x="17995" y="16370"/>
                      </a:cubicBezTo>
                      <a:cubicBezTo>
                        <a:pt x="17828" y="16745"/>
                        <a:pt x="17495" y="17084"/>
                        <a:pt x="17161" y="17423"/>
                      </a:cubicBezTo>
                      <a:cubicBezTo>
                        <a:pt x="16740" y="17763"/>
                        <a:pt x="16327" y="18062"/>
                        <a:pt x="15819" y="18366"/>
                      </a:cubicBezTo>
                      <a:cubicBezTo>
                        <a:pt x="17749" y="17198"/>
                        <a:pt x="18416" y="15617"/>
                        <a:pt x="18082" y="14225"/>
                      </a:cubicBezTo>
                      <a:cubicBezTo>
                        <a:pt x="17915" y="12758"/>
                        <a:pt x="16661" y="11402"/>
                        <a:pt x="15232" y="10084"/>
                      </a:cubicBezTo>
                      <a:cubicBezTo>
                        <a:pt x="13897" y="8767"/>
                        <a:pt x="12222" y="7489"/>
                        <a:pt x="11047" y="6097"/>
                      </a:cubicBezTo>
                      <a:cubicBezTo>
                        <a:pt x="10466" y="5380"/>
                        <a:pt x="10046" y="4666"/>
                        <a:pt x="9625" y="3952"/>
                      </a:cubicBezTo>
                      <a:cubicBezTo>
                        <a:pt x="9291" y="3273"/>
                        <a:pt x="9125" y="2520"/>
                        <a:pt x="8958" y="1767"/>
                      </a:cubicBezTo>
                      <a:close/>
                      <a:moveTo>
                        <a:pt x="8624" y="0"/>
                      </a:moveTo>
                      <a:cubicBezTo>
                        <a:pt x="8624" y="2220"/>
                        <a:pt x="1922" y="3498"/>
                        <a:pt x="6194" y="5794"/>
                      </a:cubicBezTo>
                      <a:cubicBezTo>
                        <a:pt x="5795" y="5790"/>
                        <a:pt x="5440" y="5787"/>
                        <a:pt x="5113" y="5787"/>
                      </a:cubicBezTo>
                      <a:cubicBezTo>
                        <a:pt x="3155" y="5787"/>
                        <a:pt x="2219" y="5898"/>
                        <a:pt x="0" y="6283"/>
                      </a:cubicBezTo>
                      <a:cubicBezTo>
                        <a:pt x="3264" y="6775"/>
                        <a:pt x="4606" y="7414"/>
                        <a:pt x="4606" y="7414"/>
                      </a:cubicBezTo>
                      <a:cubicBezTo>
                        <a:pt x="3685" y="7525"/>
                        <a:pt x="2423" y="7864"/>
                        <a:pt x="2423" y="7864"/>
                      </a:cubicBezTo>
                      <a:cubicBezTo>
                        <a:pt x="6949" y="8428"/>
                        <a:pt x="10713" y="9370"/>
                        <a:pt x="13310" y="11102"/>
                      </a:cubicBezTo>
                      <a:cubicBezTo>
                        <a:pt x="12976" y="11053"/>
                        <a:pt x="12606" y="11030"/>
                        <a:pt x="12236" y="11030"/>
                      </a:cubicBezTo>
                      <a:cubicBezTo>
                        <a:pt x="11126" y="11030"/>
                        <a:pt x="9980" y="11242"/>
                        <a:pt x="9545" y="11666"/>
                      </a:cubicBezTo>
                      <a:cubicBezTo>
                        <a:pt x="8791" y="12230"/>
                        <a:pt x="9204" y="13058"/>
                        <a:pt x="10379" y="13436"/>
                      </a:cubicBezTo>
                      <a:cubicBezTo>
                        <a:pt x="9879" y="12983"/>
                        <a:pt x="10546" y="12344"/>
                        <a:pt x="11634" y="12155"/>
                      </a:cubicBezTo>
                      <a:cubicBezTo>
                        <a:pt x="11924" y="12103"/>
                        <a:pt x="12229" y="12076"/>
                        <a:pt x="12534" y="12076"/>
                      </a:cubicBezTo>
                      <a:cubicBezTo>
                        <a:pt x="13295" y="12076"/>
                        <a:pt x="14078" y="12220"/>
                        <a:pt x="14731" y="12380"/>
                      </a:cubicBezTo>
                      <a:cubicBezTo>
                        <a:pt x="17495" y="13133"/>
                        <a:pt x="16827" y="15128"/>
                        <a:pt x="16407" y="16295"/>
                      </a:cubicBezTo>
                      <a:cubicBezTo>
                        <a:pt x="15500" y="18490"/>
                        <a:pt x="12214" y="20355"/>
                        <a:pt x="8334" y="21561"/>
                      </a:cubicBezTo>
                      <a:cubicBezTo>
                        <a:pt x="10227" y="20984"/>
                        <a:pt x="12432" y="20645"/>
                        <a:pt x="14231" y="19944"/>
                      </a:cubicBezTo>
                      <a:cubicBezTo>
                        <a:pt x="15319" y="19569"/>
                        <a:pt x="16153" y="19155"/>
                        <a:pt x="16994" y="18741"/>
                      </a:cubicBezTo>
                      <a:cubicBezTo>
                        <a:pt x="20759" y="16670"/>
                        <a:pt x="21600" y="14075"/>
                        <a:pt x="20345" y="11291"/>
                      </a:cubicBezTo>
                      <a:cubicBezTo>
                        <a:pt x="18837" y="8053"/>
                        <a:pt x="17662" y="3952"/>
                        <a:pt x="21433" y="939"/>
                      </a:cubicBezTo>
                      <a:cubicBezTo>
                        <a:pt x="19083" y="1656"/>
                        <a:pt x="17828" y="2595"/>
                        <a:pt x="16740" y="3687"/>
                      </a:cubicBezTo>
                      <a:cubicBezTo>
                        <a:pt x="17074" y="1767"/>
                        <a:pt x="8624" y="2070"/>
                        <a:pt x="8624" y="0"/>
                      </a:cubicBezTo>
                      <a:close/>
                      <a:moveTo>
                        <a:pt x="8334" y="21561"/>
                      </a:moveTo>
                      <a:cubicBezTo>
                        <a:pt x="8290" y="21574"/>
                        <a:pt x="8247" y="21587"/>
                        <a:pt x="8203" y="21600"/>
                      </a:cubicBezTo>
                      <a:cubicBezTo>
                        <a:pt x="8247" y="21587"/>
                        <a:pt x="8290" y="21574"/>
                        <a:pt x="8334" y="21561"/>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3" name="Google Shape;677;p9"/>
                <p:cNvSpPr/>
                <p:nvPr/>
              </p:nvSpPr>
              <p:spPr>
                <a:xfrm flipH="1">
                  <a:off x="508714" y="253472"/>
                  <a:ext cx="33868" cy="208770"/>
                </a:xfrm>
                <a:custGeom>
                  <a:avLst/>
                  <a:gdLst/>
                  <a:ahLst/>
                  <a:cxnLst>
                    <a:cxn ang="0">
                      <a:pos x="wd2" y="hd2"/>
                    </a:cxn>
                    <a:cxn ang="5400000">
                      <a:pos x="wd2" y="hd2"/>
                    </a:cxn>
                    <a:cxn ang="10800000">
                      <a:pos x="wd2" y="hd2"/>
                    </a:cxn>
                    <a:cxn ang="16200000">
                      <a:pos x="wd2" y="hd2"/>
                    </a:cxn>
                  </a:cxnLst>
                  <a:rect l="0" t="0" r="r" b="b"/>
                  <a:pathLst>
                    <a:path w="16339" h="21600" fill="norm" stroke="1" extrusionOk="0">
                      <a:moveTo>
                        <a:pt x="16339" y="0"/>
                      </a:moveTo>
                      <a:cubicBezTo>
                        <a:pt x="-2934" y="6995"/>
                        <a:pt x="-5261" y="14400"/>
                        <a:pt x="9915" y="21600"/>
                      </a:cubicBezTo>
                      <a:lnTo>
                        <a:pt x="16339"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4" name="Google Shape;678;p9"/>
                <p:cNvSpPr/>
                <p:nvPr/>
              </p:nvSpPr>
              <p:spPr>
                <a:xfrm flipH="1">
                  <a:off x="177326" y="630277"/>
                  <a:ext cx="201012" cy="271387"/>
                </a:xfrm>
                <a:custGeom>
                  <a:avLst/>
                  <a:gdLst/>
                  <a:ahLst/>
                  <a:cxnLst>
                    <a:cxn ang="0">
                      <a:pos x="wd2" y="hd2"/>
                    </a:cxn>
                    <a:cxn ang="5400000">
                      <a:pos x="wd2" y="hd2"/>
                    </a:cxn>
                    <a:cxn ang="10800000">
                      <a:pos x="wd2" y="hd2"/>
                    </a:cxn>
                    <a:cxn ang="16200000">
                      <a:pos x="wd2" y="hd2"/>
                    </a:cxn>
                  </a:cxnLst>
                  <a:rect l="0" t="0" r="r" b="b"/>
                  <a:pathLst>
                    <a:path w="20996" h="21600" fill="norm" stroke="1" extrusionOk="0">
                      <a:moveTo>
                        <a:pt x="17840" y="4984"/>
                      </a:moveTo>
                      <a:cubicBezTo>
                        <a:pt x="16806" y="6087"/>
                        <a:pt x="15456" y="6800"/>
                        <a:pt x="13999" y="7438"/>
                      </a:cubicBezTo>
                      <a:cubicBezTo>
                        <a:pt x="12650" y="7911"/>
                        <a:pt x="11399" y="8308"/>
                        <a:pt x="10050" y="8781"/>
                      </a:cubicBezTo>
                      <a:cubicBezTo>
                        <a:pt x="10365" y="8699"/>
                        <a:pt x="10778" y="8699"/>
                        <a:pt x="10985" y="8699"/>
                      </a:cubicBezTo>
                      <a:cubicBezTo>
                        <a:pt x="11228" y="8692"/>
                        <a:pt x="11462" y="8685"/>
                        <a:pt x="11696" y="8685"/>
                      </a:cubicBezTo>
                      <a:cubicBezTo>
                        <a:pt x="13009" y="8685"/>
                        <a:pt x="14305" y="8891"/>
                        <a:pt x="15456" y="9494"/>
                      </a:cubicBezTo>
                      <a:cubicBezTo>
                        <a:pt x="14323" y="9186"/>
                        <a:pt x="13198" y="9069"/>
                        <a:pt x="12074" y="9069"/>
                      </a:cubicBezTo>
                      <a:cubicBezTo>
                        <a:pt x="11741" y="9069"/>
                        <a:pt x="11417" y="9076"/>
                        <a:pt x="11093" y="9097"/>
                      </a:cubicBezTo>
                      <a:cubicBezTo>
                        <a:pt x="10050" y="9179"/>
                        <a:pt x="9015" y="9412"/>
                        <a:pt x="7981" y="9652"/>
                      </a:cubicBezTo>
                      <a:cubicBezTo>
                        <a:pt x="7252" y="10049"/>
                        <a:pt x="6415" y="10598"/>
                        <a:pt x="5794" y="11153"/>
                      </a:cubicBezTo>
                      <a:cubicBezTo>
                        <a:pt x="4760" y="12024"/>
                        <a:pt x="4031" y="13134"/>
                        <a:pt x="3204" y="14238"/>
                      </a:cubicBezTo>
                      <a:cubicBezTo>
                        <a:pt x="3716" y="13052"/>
                        <a:pt x="4346" y="11866"/>
                        <a:pt x="5381" y="10838"/>
                      </a:cubicBezTo>
                      <a:cubicBezTo>
                        <a:pt x="6415" y="9885"/>
                        <a:pt x="7873" y="9097"/>
                        <a:pt x="9330" y="8466"/>
                      </a:cubicBezTo>
                      <a:cubicBezTo>
                        <a:pt x="10679" y="7911"/>
                        <a:pt x="12335" y="7355"/>
                        <a:pt x="13684" y="6882"/>
                      </a:cubicBezTo>
                      <a:cubicBezTo>
                        <a:pt x="15142" y="6409"/>
                        <a:pt x="16599" y="5772"/>
                        <a:pt x="17840" y="4984"/>
                      </a:cubicBezTo>
                      <a:close/>
                      <a:moveTo>
                        <a:pt x="18254" y="0"/>
                      </a:moveTo>
                      <a:cubicBezTo>
                        <a:pt x="18155" y="1344"/>
                        <a:pt x="17013" y="2769"/>
                        <a:pt x="15456" y="3558"/>
                      </a:cubicBezTo>
                      <a:cubicBezTo>
                        <a:pt x="13900" y="4428"/>
                        <a:pt x="12029" y="4901"/>
                        <a:pt x="10365" y="5614"/>
                      </a:cubicBezTo>
                      <a:cubicBezTo>
                        <a:pt x="5902" y="7438"/>
                        <a:pt x="2574" y="10440"/>
                        <a:pt x="1017" y="14162"/>
                      </a:cubicBezTo>
                      <a:cubicBezTo>
                        <a:pt x="-17" y="16534"/>
                        <a:pt x="-332" y="19064"/>
                        <a:pt x="397" y="21600"/>
                      </a:cubicBezTo>
                      <a:cubicBezTo>
                        <a:pt x="505" y="20572"/>
                        <a:pt x="1017" y="19461"/>
                        <a:pt x="1638" y="18358"/>
                      </a:cubicBezTo>
                      <a:cubicBezTo>
                        <a:pt x="3159" y="15958"/>
                        <a:pt x="6559" y="14395"/>
                        <a:pt x="10005" y="14395"/>
                      </a:cubicBezTo>
                      <a:cubicBezTo>
                        <a:pt x="10095" y="14395"/>
                        <a:pt x="10176" y="14395"/>
                        <a:pt x="10266" y="14395"/>
                      </a:cubicBezTo>
                      <a:cubicBezTo>
                        <a:pt x="13684" y="14478"/>
                        <a:pt x="17319" y="16377"/>
                        <a:pt x="18668" y="18906"/>
                      </a:cubicBezTo>
                      <a:cubicBezTo>
                        <a:pt x="19919" y="18193"/>
                        <a:pt x="20647" y="16932"/>
                        <a:pt x="20233" y="15664"/>
                      </a:cubicBezTo>
                      <a:cubicBezTo>
                        <a:pt x="19919" y="14478"/>
                        <a:pt x="18569" y="13689"/>
                        <a:pt x="17013" y="13449"/>
                      </a:cubicBezTo>
                      <a:cubicBezTo>
                        <a:pt x="18047" y="13134"/>
                        <a:pt x="19190" y="12737"/>
                        <a:pt x="19919" y="12181"/>
                      </a:cubicBezTo>
                      <a:cubicBezTo>
                        <a:pt x="20746" y="11551"/>
                        <a:pt x="21160" y="10440"/>
                        <a:pt x="20647" y="9727"/>
                      </a:cubicBezTo>
                      <a:cubicBezTo>
                        <a:pt x="20323" y="9302"/>
                        <a:pt x="19388" y="9014"/>
                        <a:pt x="18641" y="9014"/>
                      </a:cubicBezTo>
                      <a:cubicBezTo>
                        <a:pt x="18425" y="9014"/>
                        <a:pt x="18218" y="9042"/>
                        <a:pt x="18047" y="9097"/>
                      </a:cubicBezTo>
                      <a:cubicBezTo>
                        <a:pt x="19712" y="7986"/>
                        <a:pt x="20746" y="6409"/>
                        <a:pt x="20953" y="4744"/>
                      </a:cubicBezTo>
                      <a:cubicBezTo>
                        <a:pt x="21268" y="2845"/>
                        <a:pt x="19811" y="1419"/>
                        <a:pt x="1825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5" name="Google Shape;679;p9"/>
                <p:cNvSpPr/>
                <p:nvPr/>
              </p:nvSpPr>
              <p:spPr>
                <a:xfrm flipH="1">
                  <a:off x="1894" y="415304"/>
                  <a:ext cx="423564" cy="656373"/>
                </a:xfrm>
                <a:custGeom>
                  <a:avLst/>
                  <a:gdLst/>
                  <a:ahLst/>
                  <a:cxnLst>
                    <a:cxn ang="0">
                      <a:pos x="wd2" y="hd2"/>
                    </a:cxn>
                    <a:cxn ang="5400000">
                      <a:pos x="wd2" y="hd2"/>
                    </a:cxn>
                    <a:cxn ang="10800000">
                      <a:pos x="wd2" y="hd2"/>
                    </a:cxn>
                    <a:cxn ang="16200000">
                      <a:pos x="wd2" y="hd2"/>
                    </a:cxn>
                  </a:cxnLst>
                  <a:rect l="0" t="0" r="r" b="b"/>
                  <a:pathLst>
                    <a:path w="20543" h="21600" fill="norm" stroke="1" extrusionOk="0">
                      <a:moveTo>
                        <a:pt x="14299" y="507"/>
                      </a:moveTo>
                      <a:cubicBezTo>
                        <a:pt x="14825" y="507"/>
                        <a:pt x="15356" y="539"/>
                        <a:pt x="15874" y="595"/>
                      </a:cubicBezTo>
                      <a:cubicBezTo>
                        <a:pt x="17077" y="726"/>
                        <a:pt x="18234" y="955"/>
                        <a:pt x="19295" y="1349"/>
                      </a:cubicBezTo>
                      <a:cubicBezTo>
                        <a:pt x="18188" y="1054"/>
                        <a:pt x="17031" y="825"/>
                        <a:pt x="15823" y="726"/>
                      </a:cubicBezTo>
                      <a:cubicBezTo>
                        <a:pt x="15368" y="689"/>
                        <a:pt x="14900" y="663"/>
                        <a:pt x="14437" y="663"/>
                      </a:cubicBezTo>
                      <a:cubicBezTo>
                        <a:pt x="13731" y="663"/>
                        <a:pt x="13025" y="720"/>
                        <a:pt x="12352" y="859"/>
                      </a:cubicBezTo>
                      <a:cubicBezTo>
                        <a:pt x="11195" y="1020"/>
                        <a:pt x="10088" y="1349"/>
                        <a:pt x="9027" y="1709"/>
                      </a:cubicBezTo>
                      <a:cubicBezTo>
                        <a:pt x="8012" y="2069"/>
                        <a:pt x="6951" y="2525"/>
                        <a:pt x="6132" y="3081"/>
                      </a:cubicBezTo>
                      <a:cubicBezTo>
                        <a:pt x="6905" y="2494"/>
                        <a:pt x="7870" y="2004"/>
                        <a:pt x="8931" y="1576"/>
                      </a:cubicBezTo>
                      <a:cubicBezTo>
                        <a:pt x="9992" y="1185"/>
                        <a:pt x="11099" y="890"/>
                        <a:pt x="12256" y="694"/>
                      </a:cubicBezTo>
                      <a:cubicBezTo>
                        <a:pt x="12916" y="564"/>
                        <a:pt x="13605" y="507"/>
                        <a:pt x="14299" y="507"/>
                      </a:cubicBezTo>
                      <a:close/>
                      <a:moveTo>
                        <a:pt x="14169" y="0"/>
                      </a:moveTo>
                      <a:cubicBezTo>
                        <a:pt x="12281" y="0"/>
                        <a:pt x="10376" y="351"/>
                        <a:pt x="8593" y="1086"/>
                      </a:cubicBezTo>
                      <a:cubicBezTo>
                        <a:pt x="5025" y="2559"/>
                        <a:pt x="2757" y="5144"/>
                        <a:pt x="1458" y="7794"/>
                      </a:cubicBezTo>
                      <a:cubicBezTo>
                        <a:pt x="-810" y="12601"/>
                        <a:pt x="-522" y="17116"/>
                        <a:pt x="2949" y="21600"/>
                      </a:cubicBezTo>
                      <a:cubicBezTo>
                        <a:pt x="781" y="18752"/>
                        <a:pt x="685" y="15056"/>
                        <a:pt x="1989" y="12111"/>
                      </a:cubicBezTo>
                      <a:cubicBezTo>
                        <a:pt x="2373" y="11065"/>
                        <a:pt x="3000" y="10084"/>
                        <a:pt x="3772" y="9200"/>
                      </a:cubicBezTo>
                      <a:cubicBezTo>
                        <a:pt x="4157" y="8741"/>
                        <a:pt x="4637" y="8381"/>
                        <a:pt x="5025" y="7990"/>
                      </a:cubicBezTo>
                      <a:cubicBezTo>
                        <a:pt x="5506" y="7630"/>
                        <a:pt x="5990" y="7270"/>
                        <a:pt x="6421" y="6811"/>
                      </a:cubicBezTo>
                      <a:cubicBezTo>
                        <a:pt x="6855" y="6420"/>
                        <a:pt x="7051" y="5830"/>
                        <a:pt x="6713" y="5371"/>
                      </a:cubicBezTo>
                      <a:cubicBezTo>
                        <a:pt x="6508" y="5073"/>
                        <a:pt x="6091" y="4855"/>
                        <a:pt x="5656" y="4855"/>
                      </a:cubicBezTo>
                      <a:cubicBezTo>
                        <a:pt x="5510" y="4855"/>
                        <a:pt x="5360" y="4881"/>
                        <a:pt x="5218" y="4934"/>
                      </a:cubicBezTo>
                      <a:cubicBezTo>
                        <a:pt x="6964" y="4161"/>
                        <a:pt x="8877" y="3874"/>
                        <a:pt x="10828" y="3874"/>
                      </a:cubicBezTo>
                      <a:cubicBezTo>
                        <a:pt x="11976" y="3874"/>
                        <a:pt x="13133" y="3974"/>
                        <a:pt x="14282" y="4130"/>
                      </a:cubicBezTo>
                      <a:cubicBezTo>
                        <a:pt x="14725" y="4186"/>
                        <a:pt x="15163" y="4215"/>
                        <a:pt x="15585" y="4215"/>
                      </a:cubicBezTo>
                      <a:cubicBezTo>
                        <a:pt x="18016" y="4215"/>
                        <a:pt x="19875" y="3308"/>
                        <a:pt x="18476" y="2165"/>
                      </a:cubicBezTo>
                      <a:cubicBezTo>
                        <a:pt x="18860" y="2165"/>
                        <a:pt x="19199" y="2330"/>
                        <a:pt x="19633" y="2330"/>
                      </a:cubicBezTo>
                      <a:cubicBezTo>
                        <a:pt x="20310" y="2330"/>
                        <a:pt x="20790" y="1970"/>
                        <a:pt x="20406" y="1511"/>
                      </a:cubicBezTo>
                      <a:cubicBezTo>
                        <a:pt x="20214" y="1315"/>
                        <a:pt x="19921" y="1151"/>
                        <a:pt x="19633" y="1020"/>
                      </a:cubicBezTo>
                      <a:cubicBezTo>
                        <a:pt x="17920" y="351"/>
                        <a:pt x="16053" y="0"/>
                        <a:pt x="1416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6" name="Google Shape;680;p9"/>
                <p:cNvSpPr/>
                <p:nvPr/>
              </p:nvSpPr>
              <p:spPr>
                <a:xfrm flipH="1">
                  <a:off x="205144" y="319703"/>
                  <a:ext cx="179300" cy="275779"/>
                </a:xfrm>
                <a:custGeom>
                  <a:avLst/>
                  <a:gdLst/>
                  <a:ahLst/>
                  <a:cxnLst>
                    <a:cxn ang="0">
                      <a:pos x="wd2" y="hd2"/>
                    </a:cxn>
                    <a:cxn ang="5400000">
                      <a:pos x="wd2" y="hd2"/>
                    </a:cxn>
                    <a:cxn ang="10800000">
                      <a:pos x="wd2" y="hd2"/>
                    </a:cxn>
                    <a:cxn ang="16200000">
                      <a:pos x="wd2" y="hd2"/>
                    </a:cxn>
                  </a:cxnLst>
                  <a:rect l="0" t="0" r="r" b="b"/>
                  <a:pathLst>
                    <a:path w="18918" h="21600" fill="norm" stroke="1" extrusionOk="0">
                      <a:moveTo>
                        <a:pt x="6597" y="4027"/>
                      </a:moveTo>
                      <a:cubicBezTo>
                        <a:pt x="6597" y="4068"/>
                        <a:pt x="6597" y="4115"/>
                        <a:pt x="6606" y="4155"/>
                      </a:cubicBezTo>
                      <a:cubicBezTo>
                        <a:pt x="6597" y="4115"/>
                        <a:pt x="6597" y="4074"/>
                        <a:pt x="6597" y="4027"/>
                      </a:cubicBezTo>
                      <a:close/>
                      <a:moveTo>
                        <a:pt x="11023" y="0"/>
                      </a:moveTo>
                      <a:cubicBezTo>
                        <a:pt x="10405" y="0"/>
                        <a:pt x="9796" y="88"/>
                        <a:pt x="9223" y="263"/>
                      </a:cubicBezTo>
                      <a:cubicBezTo>
                        <a:pt x="7388" y="870"/>
                        <a:pt x="6543" y="2509"/>
                        <a:pt x="6597" y="4027"/>
                      </a:cubicBezTo>
                      <a:cubicBezTo>
                        <a:pt x="6615" y="3272"/>
                        <a:pt x="7597" y="2671"/>
                        <a:pt x="8724" y="2671"/>
                      </a:cubicBezTo>
                      <a:cubicBezTo>
                        <a:pt x="8787" y="2671"/>
                        <a:pt x="8851" y="2671"/>
                        <a:pt x="8914" y="2678"/>
                      </a:cubicBezTo>
                      <a:cubicBezTo>
                        <a:pt x="10068" y="2833"/>
                        <a:pt x="10795" y="3609"/>
                        <a:pt x="11114" y="4392"/>
                      </a:cubicBezTo>
                      <a:cubicBezTo>
                        <a:pt x="11223" y="5248"/>
                        <a:pt x="10795" y="6105"/>
                        <a:pt x="10277" y="6806"/>
                      </a:cubicBezTo>
                      <a:cubicBezTo>
                        <a:pt x="9750" y="7501"/>
                        <a:pt x="9014" y="8129"/>
                        <a:pt x="8178" y="8749"/>
                      </a:cubicBezTo>
                      <a:cubicBezTo>
                        <a:pt x="3771" y="12412"/>
                        <a:pt x="1363" y="16689"/>
                        <a:pt x="0" y="21600"/>
                      </a:cubicBezTo>
                      <a:cubicBezTo>
                        <a:pt x="1463" y="16305"/>
                        <a:pt x="9014" y="11238"/>
                        <a:pt x="14685" y="8439"/>
                      </a:cubicBezTo>
                      <a:cubicBezTo>
                        <a:pt x="15203" y="8048"/>
                        <a:pt x="21600" y="5248"/>
                        <a:pt x="17620" y="5012"/>
                      </a:cubicBezTo>
                      <a:cubicBezTo>
                        <a:pt x="17565" y="5005"/>
                        <a:pt x="17502" y="5005"/>
                        <a:pt x="17447" y="5005"/>
                      </a:cubicBezTo>
                      <a:cubicBezTo>
                        <a:pt x="16829" y="5005"/>
                        <a:pt x="15993" y="5349"/>
                        <a:pt x="15521" y="5633"/>
                      </a:cubicBezTo>
                      <a:cubicBezTo>
                        <a:pt x="16357" y="4236"/>
                        <a:pt x="16357" y="2597"/>
                        <a:pt x="14994" y="1356"/>
                      </a:cubicBezTo>
                      <a:cubicBezTo>
                        <a:pt x="14094" y="519"/>
                        <a:pt x="12558" y="0"/>
                        <a:pt x="1102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7" name="Google Shape;681;p9"/>
                <p:cNvSpPr/>
                <p:nvPr/>
              </p:nvSpPr>
              <p:spPr>
                <a:xfrm flipH="1">
                  <a:off x="343591" y="817170"/>
                  <a:ext cx="373907" cy="606419"/>
                </a:xfrm>
                <a:custGeom>
                  <a:avLst/>
                  <a:gdLst/>
                  <a:ahLst/>
                  <a:cxnLst>
                    <a:cxn ang="0">
                      <a:pos x="wd2" y="hd2"/>
                    </a:cxn>
                    <a:cxn ang="5400000">
                      <a:pos x="wd2" y="hd2"/>
                    </a:cxn>
                    <a:cxn ang="10800000">
                      <a:pos x="wd2" y="hd2"/>
                    </a:cxn>
                    <a:cxn ang="16200000">
                      <a:pos x="wd2" y="hd2"/>
                    </a:cxn>
                  </a:cxnLst>
                  <a:rect l="0" t="0" r="r" b="b"/>
                  <a:pathLst>
                    <a:path w="20067" h="21600" fill="norm" stroke="1" extrusionOk="0">
                      <a:moveTo>
                        <a:pt x="319" y="2052"/>
                      </a:moveTo>
                      <a:cubicBezTo>
                        <a:pt x="319" y="2055"/>
                        <a:pt x="323" y="2058"/>
                        <a:pt x="323" y="2062"/>
                      </a:cubicBezTo>
                      <a:cubicBezTo>
                        <a:pt x="323" y="2058"/>
                        <a:pt x="319" y="2055"/>
                        <a:pt x="319" y="2052"/>
                      </a:cubicBezTo>
                      <a:close/>
                      <a:moveTo>
                        <a:pt x="1918" y="3574"/>
                      </a:moveTo>
                      <a:cubicBezTo>
                        <a:pt x="3305" y="4780"/>
                        <a:pt x="4853" y="5912"/>
                        <a:pt x="6614" y="6832"/>
                      </a:cubicBezTo>
                      <a:cubicBezTo>
                        <a:pt x="8426" y="7718"/>
                        <a:pt x="10455" y="8461"/>
                        <a:pt x="12323" y="9347"/>
                      </a:cubicBezTo>
                      <a:cubicBezTo>
                        <a:pt x="14190" y="10231"/>
                        <a:pt x="15951" y="11225"/>
                        <a:pt x="17287" y="12535"/>
                      </a:cubicBezTo>
                      <a:cubicBezTo>
                        <a:pt x="17925" y="13207"/>
                        <a:pt x="18461" y="13878"/>
                        <a:pt x="18780" y="14624"/>
                      </a:cubicBezTo>
                      <a:cubicBezTo>
                        <a:pt x="18886" y="14977"/>
                        <a:pt x="19044" y="15366"/>
                        <a:pt x="19044" y="15793"/>
                      </a:cubicBezTo>
                      <a:cubicBezTo>
                        <a:pt x="19044" y="16182"/>
                        <a:pt x="19044" y="16535"/>
                        <a:pt x="18937" y="16925"/>
                      </a:cubicBezTo>
                      <a:cubicBezTo>
                        <a:pt x="18993" y="16535"/>
                        <a:pt x="18993" y="16182"/>
                        <a:pt x="18937" y="15793"/>
                      </a:cubicBezTo>
                      <a:cubicBezTo>
                        <a:pt x="18831" y="15366"/>
                        <a:pt x="18725" y="15014"/>
                        <a:pt x="18567" y="14658"/>
                      </a:cubicBezTo>
                      <a:lnTo>
                        <a:pt x="17980" y="13596"/>
                      </a:lnTo>
                      <a:cubicBezTo>
                        <a:pt x="17712" y="13243"/>
                        <a:pt x="17444" y="12958"/>
                        <a:pt x="17125" y="12639"/>
                      </a:cubicBezTo>
                      <a:cubicBezTo>
                        <a:pt x="15845" y="11400"/>
                        <a:pt x="14028" y="10409"/>
                        <a:pt x="12161" y="9525"/>
                      </a:cubicBezTo>
                      <a:cubicBezTo>
                        <a:pt x="10294" y="8639"/>
                        <a:pt x="8320" y="7896"/>
                        <a:pt x="6508" y="6902"/>
                      </a:cubicBezTo>
                      <a:cubicBezTo>
                        <a:pt x="5546" y="6442"/>
                        <a:pt x="4747" y="5912"/>
                        <a:pt x="3947" y="5381"/>
                      </a:cubicBezTo>
                      <a:cubicBezTo>
                        <a:pt x="3254" y="4780"/>
                        <a:pt x="2505" y="4178"/>
                        <a:pt x="1918" y="3574"/>
                      </a:cubicBezTo>
                      <a:close/>
                      <a:moveTo>
                        <a:pt x="8856" y="0"/>
                      </a:moveTo>
                      <a:cubicBezTo>
                        <a:pt x="7895" y="1132"/>
                        <a:pt x="7844" y="2264"/>
                        <a:pt x="8107" y="3470"/>
                      </a:cubicBezTo>
                      <a:cubicBezTo>
                        <a:pt x="7677" y="2865"/>
                        <a:pt x="6845" y="2715"/>
                        <a:pt x="5861" y="2715"/>
                      </a:cubicBezTo>
                      <a:cubicBezTo>
                        <a:pt x="4918" y="2715"/>
                        <a:pt x="3841" y="2853"/>
                        <a:pt x="2856" y="2853"/>
                      </a:cubicBezTo>
                      <a:cubicBezTo>
                        <a:pt x="1812" y="2853"/>
                        <a:pt x="873" y="2700"/>
                        <a:pt x="323" y="2062"/>
                      </a:cubicBezTo>
                      <a:cubicBezTo>
                        <a:pt x="2020" y="4043"/>
                        <a:pt x="-1008" y="6764"/>
                        <a:pt x="3360" y="7826"/>
                      </a:cubicBezTo>
                      <a:cubicBezTo>
                        <a:pt x="1654" y="8390"/>
                        <a:pt x="1225" y="8709"/>
                        <a:pt x="0" y="9666"/>
                      </a:cubicBezTo>
                      <a:cubicBezTo>
                        <a:pt x="864" y="9550"/>
                        <a:pt x="1576" y="9513"/>
                        <a:pt x="2131" y="9513"/>
                      </a:cubicBezTo>
                      <a:cubicBezTo>
                        <a:pt x="3124" y="9513"/>
                        <a:pt x="3628" y="9630"/>
                        <a:pt x="3628" y="9630"/>
                      </a:cubicBezTo>
                      <a:cubicBezTo>
                        <a:pt x="3198" y="9986"/>
                        <a:pt x="2718" y="10550"/>
                        <a:pt x="2718" y="10550"/>
                      </a:cubicBezTo>
                      <a:cubicBezTo>
                        <a:pt x="4077" y="10323"/>
                        <a:pt x="5417" y="10191"/>
                        <a:pt x="6734" y="10191"/>
                      </a:cubicBezTo>
                      <a:cubicBezTo>
                        <a:pt x="8472" y="10191"/>
                        <a:pt x="10173" y="10418"/>
                        <a:pt x="11842" y="10940"/>
                      </a:cubicBezTo>
                      <a:cubicBezTo>
                        <a:pt x="10830" y="11081"/>
                        <a:pt x="9975" y="11648"/>
                        <a:pt x="9975" y="12320"/>
                      </a:cubicBezTo>
                      <a:cubicBezTo>
                        <a:pt x="9975" y="12995"/>
                        <a:pt x="10830" y="13596"/>
                        <a:pt x="11842" y="13704"/>
                      </a:cubicBezTo>
                      <a:cubicBezTo>
                        <a:pt x="11204" y="13418"/>
                        <a:pt x="11098" y="12676"/>
                        <a:pt x="11579" y="12286"/>
                      </a:cubicBezTo>
                      <a:cubicBezTo>
                        <a:pt x="11999" y="11912"/>
                        <a:pt x="12716" y="11783"/>
                        <a:pt x="13390" y="11783"/>
                      </a:cubicBezTo>
                      <a:cubicBezTo>
                        <a:pt x="13483" y="11783"/>
                        <a:pt x="13571" y="11786"/>
                        <a:pt x="13659" y="11789"/>
                      </a:cubicBezTo>
                      <a:cubicBezTo>
                        <a:pt x="15845" y="11826"/>
                        <a:pt x="17125" y="13774"/>
                        <a:pt x="17712" y="14943"/>
                      </a:cubicBezTo>
                      <a:cubicBezTo>
                        <a:pt x="18822" y="17084"/>
                        <a:pt x="18309" y="19538"/>
                        <a:pt x="16788" y="21548"/>
                      </a:cubicBezTo>
                      <a:cubicBezTo>
                        <a:pt x="17532" y="20578"/>
                        <a:pt x="18577" y="19775"/>
                        <a:pt x="19154" y="18732"/>
                      </a:cubicBezTo>
                      <a:cubicBezTo>
                        <a:pt x="19524" y="18164"/>
                        <a:pt x="19686" y="17597"/>
                        <a:pt x="19899" y="16995"/>
                      </a:cubicBezTo>
                      <a:cubicBezTo>
                        <a:pt x="20592" y="14305"/>
                        <a:pt x="19099" y="11756"/>
                        <a:pt x="16164" y="9559"/>
                      </a:cubicBezTo>
                      <a:cubicBezTo>
                        <a:pt x="12697" y="7010"/>
                        <a:pt x="8907" y="3611"/>
                        <a:pt x="8856" y="0"/>
                      </a:cubicBezTo>
                      <a:close/>
                      <a:moveTo>
                        <a:pt x="16788" y="21548"/>
                      </a:moveTo>
                      <a:cubicBezTo>
                        <a:pt x="16779" y="21566"/>
                        <a:pt x="16765" y="21582"/>
                        <a:pt x="16751" y="21600"/>
                      </a:cubicBezTo>
                      <a:cubicBezTo>
                        <a:pt x="16765" y="21582"/>
                        <a:pt x="16779" y="21566"/>
                        <a:pt x="16788" y="21548"/>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8" name="Google Shape;682;p9"/>
                <p:cNvSpPr/>
                <p:nvPr/>
              </p:nvSpPr>
              <p:spPr>
                <a:xfrm flipH="1">
                  <a:off x="387457" y="655081"/>
                  <a:ext cx="142865" cy="401611"/>
                </a:xfrm>
                <a:custGeom>
                  <a:avLst/>
                  <a:gdLst/>
                  <a:ahLst/>
                  <a:cxnLst>
                    <a:cxn ang="0">
                      <a:pos x="wd2" y="hd2"/>
                    </a:cxn>
                    <a:cxn ang="5400000">
                      <a:pos x="wd2" y="hd2"/>
                    </a:cxn>
                    <a:cxn ang="10800000">
                      <a:pos x="wd2" y="hd2"/>
                    </a:cxn>
                    <a:cxn ang="16200000">
                      <a:pos x="wd2" y="hd2"/>
                    </a:cxn>
                  </a:cxnLst>
                  <a:rect l="0" t="0" r="r" b="b"/>
                  <a:pathLst>
                    <a:path w="18808" h="21600" fill="norm" stroke="1" extrusionOk="0">
                      <a:moveTo>
                        <a:pt x="9125" y="4493"/>
                      </a:moveTo>
                      <a:cubicBezTo>
                        <a:pt x="8989" y="5457"/>
                        <a:pt x="8728" y="6629"/>
                        <a:pt x="8728" y="7699"/>
                      </a:cubicBezTo>
                      <a:cubicBezTo>
                        <a:pt x="8728" y="8769"/>
                        <a:pt x="8728" y="9894"/>
                        <a:pt x="8989" y="10960"/>
                      </a:cubicBezTo>
                      <a:cubicBezTo>
                        <a:pt x="9250" y="12030"/>
                        <a:pt x="9771" y="13100"/>
                        <a:pt x="10429" y="14114"/>
                      </a:cubicBezTo>
                      <a:cubicBezTo>
                        <a:pt x="11086" y="15078"/>
                        <a:pt x="12005" y="16097"/>
                        <a:pt x="12912" y="17111"/>
                      </a:cubicBezTo>
                      <a:cubicBezTo>
                        <a:pt x="11744" y="16148"/>
                        <a:pt x="10826" y="15240"/>
                        <a:pt x="9907" y="14226"/>
                      </a:cubicBezTo>
                      <a:cubicBezTo>
                        <a:pt x="9125" y="13206"/>
                        <a:pt x="8603" y="12136"/>
                        <a:pt x="8331" y="11071"/>
                      </a:cubicBezTo>
                      <a:cubicBezTo>
                        <a:pt x="7946" y="10001"/>
                        <a:pt x="7946" y="8875"/>
                        <a:pt x="8206" y="7805"/>
                      </a:cubicBezTo>
                      <a:cubicBezTo>
                        <a:pt x="8331" y="6684"/>
                        <a:pt x="8728" y="5614"/>
                        <a:pt x="9125" y="4493"/>
                      </a:cubicBezTo>
                      <a:close/>
                      <a:moveTo>
                        <a:pt x="12005" y="0"/>
                      </a:moveTo>
                      <a:cubicBezTo>
                        <a:pt x="7163" y="1496"/>
                        <a:pt x="4147" y="4757"/>
                        <a:pt x="4930" y="7217"/>
                      </a:cubicBezTo>
                      <a:cubicBezTo>
                        <a:pt x="3229" y="6416"/>
                        <a:pt x="1006" y="3261"/>
                        <a:pt x="485" y="3210"/>
                      </a:cubicBezTo>
                      <a:cubicBezTo>
                        <a:pt x="-2792" y="8287"/>
                        <a:pt x="11347" y="18019"/>
                        <a:pt x="18808" y="21600"/>
                      </a:cubicBezTo>
                      <a:cubicBezTo>
                        <a:pt x="11483" y="14814"/>
                        <a:pt x="9125" y="7273"/>
                        <a:pt x="1200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29" name="Google Shape;683;p9"/>
                <p:cNvSpPr/>
                <p:nvPr/>
              </p:nvSpPr>
              <p:spPr>
                <a:xfrm flipH="1">
                  <a:off x="1285159" y="1361922"/>
                  <a:ext cx="705808" cy="5179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418" y="2654"/>
                        <a:pt x="18801" y="8333"/>
                        <a:pt x="11468" y="9536"/>
                      </a:cubicBezTo>
                      <a:cubicBezTo>
                        <a:pt x="6940" y="10250"/>
                        <a:pt x="4931" y="11752"/>
                        <a:pt x="2346" y="11752"/>
                      </a:cubicBezTo>
                      <a:cubicBezTo>
                        <a:pt x="1629" y="11752"/>
                        <a:pt x="870" y="11637"/>
                        <a:pt x="0" y="11360"/>
                      </a:cubicBezTo>
                      <a:cubicBezTo>
                        <a:pt x="791" y="13109"/>
                        <a:pt x="2604" y="14341"/>
                        <a:pt x="4220" y="14341"/>
                      </a:cubicBezTo>
                      <a:cubicBezTo>
                        <a:pt x="4594" y="14341"/>
                        <a:pt x="4955" y="14277"/>
                        <a:pt x="5293" y="14137"/>
                      </a:cubicBezTo>
                      <a:cubicBezTo>
                        <a:pt x="4135" y="16252"/>
                        <a:pt x="4562" y="19693"/>
                        <a:pt x="5962" y="21600"/>
                      </a:cubicBezTo>
                      <a:cubicBezTo>
                        <a:pt x="5385" y="19693"/>
                        <a:pt x="5962" y="17412"/>
                        <a:pt x="6995" y="15961"/>
                      </a:cubicBezTo>
                      <a:cubicBezTo>
                        <a:pt x="8060" y="14510"/>
                        <a:pt x="9552" y="13680"/>
                        <a:pt x="11012" y="13142"/>
                      </a:cubicBezTo>
                      <a:cubicBezTo>
                        <a:pt x="12443" y="12643"/>
                        <a:pt x="13933" y="12273"/>
                        <a:pt x="15332" y="11482"/>
                      </a:cubicBezTo>
                      <a:cubicBezTo>
                        <a:pt x="18769" y="9575"/>
                        <a:pt x="21265" y="4974"/>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0" name="Google Shape;684;p9"/>
                <p:cNvSpPr/>
                <p:nvPr/>
              </p:nvSpPr>
              <p:spPr>
                <a:xfrm flipH="1">
                  <a:off x="1290151" y="1287335"/>
                  <a:ext cx="568611" cy="2604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114"/>
                      </a:moveTo>
                      <a:cubicBezTo>
                        <a:pt x="21577" y="5193"/>
                        <a:pt x="21557" y="5279"/>
                        <a:pt x="21535" y="5364"/>
                      </a:cubicBezTo>
                      <a:cubicBezTo>
                        <a:pt x="21557" y="5279"/>
                        <a:pt x="21580" y="5200"/>
                        <a:pt x="21600" y="5114"/>
                      </a:cubicBezTo>
                      <a:close/>
                      <a:moveTo>
                        <a:pt x="10" y="9400"/>
                      </a:moveTo>
                      <a:cubicBezTo>
                        <a:pt x="7" y="9400"/>
                        <a:pt x="3" y="9400"/>
                        <a:pt x="0" y="9400"/>
                      </a:cubicBezTo>
                      <a:cubicBezTo>
                        <a:pt x="3" y="9400"/>
                        <a:pt x="7" y="9400"/>
                        <a:pt x="10" y="9400"/>
                      </a:cubicBezTo>
                      <a:close/>
                      <a:moveTo>
                        <a:pt x="1662" y="9486"/>
                      </a:moveTo>
                      <a:cubicBezTo>
                        <a:pt x="2418" y="9486"/>
                        <a:pt x="3134" y="9486"/>
                        <a:pt x="3890" y="9729"/>
                      </a:cubicBezTo>
                      <a:cubicBezTo>
                        <a:pt x="4646" y="9893"/>
                        <a:pt x="5323" y="10229"/>
                        <a:pt x="6043" y="10721"/>
                      </a:cubicBezTo>
                      <a:cubicBezTo>
                        <a:pt x="7476" y="11629"/>
                        <a:pt x="8798" y="13114"/>
                        <a:pt x="10159" y="14264"/>
                      </a:cubicBezTo>
                      <a:cubicBezTo>
                        <a:pt x="11517" y="15336"/>
                        <a:pt x="12953" y="16329"/>
                        <a:pt x="14389" y="16329"/>
                      </a:cubicBezTo>
                      <a:cubicBezTo>
                        <a:pt x="15819" y="16329"/>
                        <a:pt x="17285" y="15471"/>
                        <a:pt x="18371" y="13457"/>
                      </a:cubicBezTo>
                      <a:cubicBezTo>
                        <a:pt x="18109" y="13957"/>
                        <a:pt x="17867" y="14393"/>
                        <a:pt x="17599" y="14757"/>
                      </a:cubicBezTo>
                      <a:cubicBezTo>
                        <a:pt x="17294" y="15171"/>
                        <a:pt x="16954" y="15421"/>
                        <a:pt x="16617" y="15750"/>
                      </a:cubicBezTo>
                      <a:cubicBezTo>
                        <a:pt x="15897" y="16329"/>
                        <a:pt x="15142" y="16571"/>
                        <a:pt x="14464" y="16571"/>
                      </a:cubicBezTo>
                      <a:cubicBezTo>
                        <a:pt x="14350" y="16586"/>
                        <a:pt x="14239" y="16593"/>
                        <a:pt x="14127" y="16593"/>
                      </a:cubicBezTo>
                      <a:cubicBezTo>
                        <a:pt x="12737" y="16593"/>
                        <a:pt x="11379" y="15671"/>
                        <a:pt x="10119" y="14679"/>
                      </a:cubicBezTo>
                      <a:cubicBezTo>
                        <a:pt x="8722" y="13607"/>
                        <a:pt x="7365" y="12207"/>
                        <a:pt x="6004" y="11136"/>
                      </a:cubicBezTo>
                      <a:cubicBezTo>
                        <a:pt x="4646" y="10143"/>
                        <a:pt x="3170" y="9564"/>
                        <a:pt x="1662" y="9486"/>
                      </a:cubicBezTo>
                      <a:close/>
                      <a:moveTo>
                        <a:pt x="5928" y="0"/>
                      </a:moveTo>
                      <a:cubicBezTo>
                        <a:pt x="5627" y="2643"/>
                        <a:pt x="5513" y="3386"/>
                        <a:pt x="5703" y="6100"/>
                      </a:cubicBezTo>
                      <a:cubicBezTo>
                        <a:pt x="5163" y="5250"/>
                        <a:pt x="4692" y="4921"/>
                        <a:pt x="4266" y="4921"/>
                      </a:cubicBezTo>
                      <a:cubicBezTo>
                        <a:pt x="2745" y="4921"/>
                        <a:pt x="1741" y="9129"/>
                        <a:pt x="10" y="9400"/>
                      </a:cubicBezTo>
                      <a:cubicBezTo>
                        <a:pt x="46" y="9393"/>
                        <a:pt x="82" y="9393"/>
                        <a:pt x="118" y="9393"/>
                      </a:cubicBezTo>
                      <a:cubicBezTo>
                        <a:pt x="2009" y="9393"/>
                        <a:pt x="2074" y="16850"/>
                        <a:pt x="3779" y="16850"/>
                      </a:cubicBezTo>
                      <a:cubicBezTo>
                        <a:pt x="3838" y="16850"/>
                        <a:pt x="3900" y="16843"/>
                        <a:pt x="3965" y="16821"/>
                      </a:cubicBezTo>
                      <a:cubicBezTo>
                        <a:pt x="2830" y="17979"/>
                        <a:pt x="1888" y="19379"/>
                        <a:pt x="1358" y="21600"/>
                      </a:cubicBezTo>
                      <a:cubicBezTo>
                        <a:pt x="3232" y="18929"/>
                        <a:pt x="5578" y="18121"/>
                        <a:pt x="7882" y="18121"/>
                      </a:cubicBezTo>
                      <a:cubicBezTo>
                        <a:pt x="9203" y="18121"/>
                        <a:pt x="10509" y="18386"/>
                        <a:pt x="11706" y="18714"/>
                      </a:cubicBezTo>
                      <a:cubicBezTo>
                        <a:pt x="12230" y="18871"/>
                        <a:pt x="12747" y="18950"/>
                        <a:pt x="13254" y="18950"/>
                      </a:cubicBezTo>
                      <a:cubicBezTo>
                        <a:pt x="15443" y="18950"/>
                        <a:pt x="17438" y="17464"/>
                        <a:pt x="19032" y="14186"/>
                      </a:cubicBezTo>
                      <a:cubicBezTo>
                        <a:pt x="19411" y="13357"/>
                        <a:pt x="19787" y="12450"/>
                        <a:pt x="20167" y="11300"/>
                      </a:cubicBezTo>
                      <a:cubicBezTo>
                        <a:pt x="20746" y="9479"/>
                        <a:pt x="21047" y="7286"/>
                        <a:pt x="21535" y="5364"/>
                      </a:cubicBezTo>
                      <a:cubicBezTo>
                        <a:pt x="20471" y="9379"/>
                        <a:pt x="18688" y="12893"/>
                        <a:pt x="16578" y="14186"/>
                      </a:cubicBezTo>
                      <a:cubicBezTo>
                        <a:pt x="16018" y="14550"/>
                        <a:pt x="15240" y="14936"/>
                        <a:pt x="14497" y="14936"/>
                      </a:cubicBezTo>
                      <a:cubicBezTo>
                        <a:pt x="13735" y="14936"/>
                        <a:pt x="13015" y="14529"/>
                        <a:pt x="12613" y="13279"/>
                      </a:cubicBezTo>
                      <a:cubicBezTo>
                        <a:pt x="12312" y="12450"/>
                        <a:pt x="12122" y="11300"/>
                        <a:pt x="12272" y="10307"/>
                      </a:cubicBezTo>
                      <a:cubicBezTo>
                        <a:pt x="12397" y="9429"/>
                        <a:pt x="12825" y="8714"/>
                        <a:pt x="13224" y="8714"/>
                      </a:cubicBezTo>
                      <a:cubicBezTo>
                        <a:pt x="13313" y="8714"/>
                        <a:pt x="13401" y="8750"/>
                        <a:pt x="13483" y="8821"/>
                      </a:cubicBezTo>
                      <a:cubicBezTo>
                        <a:pt x="13231" y="8221"/>
                        <a:pt x="12838" y="7900"/>
                        <a:pt x="12446" y="7900"/>
                      </a:cubicBezTo>
                      <a:cubicBezTo>
                        <a:pt x="12187" y="7900"/>
                        <a:pt x="11929" y="8036"/>
                        <a:pt x="11706" y="8329"/>
                      </a:cubicBezTo>
                      <a:cubicBezTo>
                        <a:pt x="11140" y="9071"/>
                        <a:pt x="11026" y="10800"/>
                        <a:pt x="11291" y="12121"/>
                      </a:cubicBezTo>
                      <a:cubicBezTo>
                        <a:pt x="9478" y="9893"/>
                        <a:pt x="8346" y="6271"/>
                        <a:pt x="7626" y="2064"/>
                      </a:cubicBezTo>
                      <a:cubicBezTo>
                        <a:pt x="7626" y="2064"/>
                        <a:pt x="7365" y="3300"/>
                        <a:pt x="7211" y="4293"/>
                      </a:cubicBezTo>
                      <a:cubicBezTo>
                        <a:pt x="7211" y="4293"/>
                        <a:pt x="6570" y="3050"/>
                        <a:pt x="59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1" name="Google Shape;685;p9"/>
                <p:cNvSpPr/>
                <p:nvPr/>
              </p:nvSpPr>
              <p:spPr>
                <a:xfrm flipH="1">
                  <a:off x="1531738" y="1540376"/>
                  <a:ext cx="207738" cy="382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149" y="0"/>
                      </a:moveTo>
                      <a:cubicBezTo>
                        <a:pt x="9269" y="0"/>
                        <a:pt x="4451" y="7443"/>
                        <a:pt x="0" y="21600"/>
                      </a:cubicBezTo>
                      <a:cubicBezTo>
                        <a:pt x="7236" y="16541"/>
                        <a:pt x="14364" y="10946"/>
                        <a:pt x="21600" y="5886"/>
                      </a:cubicBezTo>
                      <a:cubicBezTo>
                        <a:pt x="19128" y="1897"/>
                        <a:pt x="16630" y="0"/>
                        <a:pt x="1414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2" name="Google Shape;686;p9"/>
                <p:cNvSpPr/>
                <p:nvPr/>
              </p:nvSpPr>
              <p:spPr>
                <a:xfrm flipH="1">
                  <a:off x="1082329" y="1662762"/>
                  <a:ext cx="258467" cy="2158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889" y="10783"/>
                      </a:moveTo>
                      <a:cubicBezTo>
                        <a:pt x="8831" y="10878"/>
                        <a:pt x="8795" y="10981"/>
                        <a:pt x="8774" y="11084"/>
                      </a:cubicBezTo>
                      <a:cubicBezTo>
                        <a:pt x="8810" y="10981"/>
                        <a:pt x="8846" y="10886"/>
                        <a:pt x="8889" y="10783"/>
                      </a:cubicBezTo>
                      <a:close/>
                      <a:moveTo>
                        <a:pt x="14122" y="3715"/>
                      </a:moveTo>
                      <a:cubicBezTo>
                        <a:pt x="13042" y="4517"/>
                        <a:pt x="11962" y="5309"/>
                        <a:pt x="11048" y="6508"/>
                      </a:cubicBezTo>
                      <a:cubicBezTo>
                        <a:pt x="10544" y="7102"/>
                        <a:pt x="9969" y="7999"/>
                        <a:pt x="9717" y="8697"/>
                      </a:cubicBezTo>
                      <a:cubicBezTo>
                        <a:pt x="9386" y="9688"/>
                        <a:pt x="9299" y="10679"/>
                        <a:pt x="9299" y="11679"/>
                      </a:cubicBezTo>
                      <a:cubicBezTo>
                        <a:pt x="9299" y="13067"/>
                        <a:pt x="9465" y="14463"/>
                        <a:pt x="9882" y="15756"/>
                      </a:cubicBezTo>
                      <a:cubicBezTo>
                        <a:pt x="9055" y="14661"/>
                        <a:pt x="8716" y="13170"/>
                        <a:pt x="8716" y="11679"/>
                      </a:cubicBezTo>
                      <a:cubicBezTo>
                        <a:pt x="8716" y="11541"/>
                        <a:pt x="8716" y="11309"/>
                        <a:pt x="8774" y="11084"/>
                      </a:cubicBezTo>
                      <a:cubicBezTo>
                        <a:pt x="8335" y="12291"/>
                        <a:pt x="8018" y="13558"/>
                        <a:pt x="7557" y="14661"/>
                      </a:cubicBezTo>
                      <a:cubicBezTo>
                        <a:pt x="7061" y="16058"/>
                        <a:pt x="6478" y="17549"/>
                        <a:pt x="5398" y="18540"/>
                      </a:cubicBezTo>
                      <a:cubicBezTo>
                        <a:pt x="6226" y="17247"/>
                        <a:pt x="6723" y="15954"/>
                        <a:pt x="7226" y="14463"/>
                      </a:cubicBezTo>
                      <a:cubicBezTo>
                        <a:pt x="7637" y="12972"/>
                        <a:pt x="8054" y="11481"/>
                        <a:pt x="8551" y="10085"/>
                      </a:cubicBezTo>
                      <a:cubicBezTo>
                        <a:pt x="9055" y="8593"/>
                        <a:pt x="9803" y="7197"/>
                        <a:pt x="10796" y="6206"/>
                      </a:cubicBezTo>
                      <a:cubicBezTo>
                        <a:pt x="11797" y="5111"/>
                        <a:pt x="13042" y="4318"/>
                        <a:pt x="14122" y="3715"/>
                      </a:cubicBezTo>
                      <a:close/>
                      <a:moveTo>
                        <a:pt x="19851" y="0"/>
                      </a:moveTo>
                      <a:cubicBezTo>
                        <a:pt x="17836" y="0"/>
                        <a:pt x="15799" y="526"/>
                        <a:pt x="13870" y="1534"/>
                      </a:cubicBezTo>
                      <a:cubicBezTo>
                        <a:pt x="10213" y="3318"/>
                        <a:pt x="7226" y="6999"/>
                        <a:pt x="5564" y="11283"/>
                      </a:cubicBezTo>
                      <a:cubicBezTo>
                        <a:pt x="4902" y="13067"/>
                        <a:pt x="4484" y="14765"/>
                        <a:pt x="3649" y="16454"/>
                      </a:cubicBezTo>
                      <a:cubicBezTo>
                        <a:pt x="2821" y="17945"/>
                        <a:pt x="1576" y="19238"/>
                        <a:pt x="0" y="19238"/>
                      </a:cubicBezTo>
                      <a:cubicBezTo>
                        <a:pt x="1375" y="20462"/>
                        <a:pt x="2821" y="21600"/>
                        <a:pt x="4441" y="21600"/>
                      </a:cubicBezTo>
                      <a:cubicBezTo>
                        <a:pt x="4671" y="21600"/>
                        <a:pt x="4909" y="21574"/>
                        <a:pt x="5146" y="21531"/>
                      </a:cubicBezTo>
                      <a:cubicBezTo>
                        <a:pt x="6895" y="21126"/>
                        <a:pt x="8472" y="19936"/>
                        <a:pt x="9465" y="18247"/>
                      </a:cubicBezTo>
                      <a:cubicBezTo>
                        <a:pt x="9299" y="19143"/>
                        <a:pt x="9717" y="20436"/>
                        <a:pt x="10300" y="20729"/>
                      </a:cubicBezTo>
                      <a:cubicBezTo>
                        <a:pt x="10530" y="20876"/>
                        <a:pt x="10789" y="20936"/>
                        <a:pt x="11041" y="20936"/>
                      </a:cubicBezTo>
                      <a:cubicBezTo>
                        <a:pt x="11696" y="20936"/>
                        <a:pt x="12373" y="20531"/>
                        <a:pt x="12790" y="20031"/>
                      </a:cubicBezTo>
                      <a:cubicBezTo>
                        <a:pt x="13452" y="19143"/>
                        <a:pt x="13704" y="18144"/>
                        <a:pt x="14035" y="17049"/>
                      </a:cubicBezTo>
                      <a:cubicBezTo>
                        <a:pt x="14453" y="18445"/>
                        <a:pt x="15367" y="19738"/>
                        <a:pt x="16612" y="19936"/>
                      </a:cubicBezTo>
                      <a:cubicBezTo>
                        <a:pt x="16684" y="19945"/>
                        <a:pt x="16756" y="19945"/>
                        <a:pt x="16828" y="19945"/>
                      </a:cubicBezTo>
                      <a:cubicBezTo>
                        <a:pt x="18016" y="19945"/>
                        <a:pt x="19304" y="19169"/>
                        <a:pt x="19851" y="18049"/>
                      </a:cubicBezTo>
                      <a:cubicBezTo>
                        <a:pt x="17195" y="17049"/>
                        <a:pt x="14949" y="13670"/>
                        <a:pt x="14705" y="10283"/>
                      </a:cubicBezTo>
                      <a:cubicBezTo>
                        <a:pt x="14366" y="6999"/>
                        <a:pt x="15784" y="3517"/>
                        <a:pt x="18275" y="1732"/>
                      </a:cubicBezTo>
                      <a:cubicBezTo>
                        <a:pt x="19434" y="1034"/>
                        <a:pt x="20520" y="336"/>
                        <a:pt x="21600" y="138"/>
                      </a:cubicBezTo>
                      <a:cubicBezTo>
                        <a:pt x="21017" y="52"/>
                        <a:pt x="20434" y="0"/>
                        <a:pt x="1985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3" name="Google Shape;687;p9"/>
                <p:cNvSpPr/>
                <p:nvPr/>
              </p:nvSpPr>
              <p:spPr>
                <a:xfrm flipH="1">
                  <a:off x="909386" y="1619269"/>
                  <a:ext cx="639090" cy="453114"/>
                </a:xfrm>
                <a:custGeom>
                  <a:avLst/>
                  <a:gdLst/>
                  <a:ahLst/>
                  <a:cxnLst>
                    <a:cxn ang="0">
                      <a:pos x="wd2" y="hd2"/>
                    </a:cxn>
                    <a:cxn ang="5400000">
                      <a:pos x="wd2" y="hd2"/>
                    </a:cxn>
                    <a:cxn ang="10800000">
                      <a:pos x="wd2" y="hd2"/>
                    </a:cxn>
                    <a:cxn ang="16200000">
                      <a:pos x="wd2" y="hd2"/>
                    </a:cxn>
                  </a:cxnLst>
                  <a:rect l="0" t="0" r="r" b="b"/>
                  <a:pathLst>
                    <a:path w="21134" h="21600" fill="norm" stroke="1" extrusionOk="0">
                      <a:moveTo>
                        <a:pt x="2693" y="7210"/>
                      </a:moveTo>
                      <a:cubicBezTo>
                        <a:pt x="2197" y="8158"/>
                        <a:pt x="1770" y="9201"/>
                        <a:pt x="1442" y="10244"/>
                      </a:cubicBezTo>
                      <a:cubicBezTo>
                        <a:pt x="1115" y="11332"/>
                        <a:pt x="884" y="12424"/>
                        <a:pt x="753" y="13561"/>
                      </a:cubicBezTo>
                      <a:cubicBezTo>
                        <a:pt x="619" y="14698"/>
                        <a:pt x="619" y="15881"/>
                        <a:pt x="784" y="17018"/>
                      </a:cubicBezTo>
                      <a:cubicBezTo>
                        <a:pt x="950" y="18110"/>
                        <a:pt x="1246" y="19247"/>
                        <a:pt x="1573" y="20335"/>
                      </a:cubicBezTo>
                      <a:cubicBezTo>
                        <a:pt x="1180" y="19293"/>
                        <a:pt x="884" y="18205"/>
                        <a:pt x="685" y="17067"/>
                      </a:cubicBezTo>
                      <a:cubicBezTo>
                        <a:pt x="522" y="15930"/>
                        <a:pt x="423" y="14698"/>
                        <a:pt x="588" y="13512"/>
                      </a:cubicBezTo>
                      <a:cubicBezTo>
                        <a:pt x="719" y="12329"/>
                        <a:pt x="950" y="11192"/>
                        <a:pt x="1311" y="10149"/>
                      </a:cubicBezTo>
                      <a:cubicBezTo>
                        <a:pt x="1704" y="9057"/>
                        <a:pt x="2100" y="8064"/>
                        <a:pt x="2693" y="7210"/>
                      </a:cubicBezTo>
                      <a:close/>
                      <a:moveTo>
                        <a:pt x="14412" y="0"/>
                      </a:moveTo>
                      <a:cubicBezTo>
                        <a:pt x="12040" y="0"/>
                        <a:pt x="9665" y="747"/>
                        <a:pt x="7261" y="2184"/>
                      </a:cubicBezTo>
                      <a:cubicBezTo>
                        <a:pt x="4632" y="3703"/>
                        <a:pt x="2197" y="6261"/>
                        <a:pt x="884" y="9862"/>
                      </a:cubicBezTo>
                      <a:cubicBezTo>
                        <a:pt x="-466" y="13512"/>
                        <a:pt x="-235" y="17494"/>
                        <a:pt x="1343" y="20812"/>
                      </a:cubicBezTo>
                      <a:cubicBezTo>
                        <a:pt x="1442" y="21095"/>
                        <a:pt x="1607" y="21378"/>
                        <a:pt x="1869" y="21522"/>
                      </a:cubicBezTo>
                      <a:cubicBezTo>
                        <a:pt x="1958" y="21575"/>
                        <a:pt x="2040" y="21600"/>
                        <a:pt x="2117" y="21600"/>
                      </a:cubicBezTo>
                      <a:cubicBezTo>
                        <a:pt x="2445" y="21600"/>
                        <a:pt x="2658" y="21157"/>
                        <a:pt x="2658" y="20623"/>
                      </a:cubicBezTo>
                      <a:cubicBezTo>
                        <a:pt x="2658" y="20196"/>
                        <a:pt x="2428" y="19814"/>
                        <a:pt x="2428" y="19486"/>
                      </a:cubicBezTo>
                      <a:cubicBezTo>
                        <a:pt x="2690" y="19740"/>
                        <a:pt x="2932" y="19855"/>
                        <a:pt x="3151" y="19855"/>
                      </a:cubicBezTo>
                      <a:cubicBezTo>
                        <a:pt x="4139" y="19855"/>
                        <a:pt x="4635" y="17482"/>
                        <a:pt x="4205" y="15076"/>
                      </a:cubicBezTo>
                      <a:cubicBezTo>
                        <a:pt x="3621" y="12132"/>
                        <a:pt x="3484" y="9004"/>
                        <a:pt x="4521" y="6146"/>
                      </a:cubicBezTo>
                      <a:cubicBezTo>
                        <a:pt x="4339" y="6729"/>
                        <a:pt x="4598" y="7366"/>
                        <a:pt x="5059" y="7587"/>
                      </a:cubicBezTo>
                      <a:cubicBezTo>
                        <a:pt x="5190" y="7653"/>
                        <a:pt x="5327" y="7682"/>
                        <a:pt x="5464" y="7682"/>
                      </a:cubicBezTo>
                      <a:cubicBezTo>
                        <a:pt x="5840" y="7682"/>
                        <a:pt x="6216" y="7460"/>
                        <a:pt x="6506" y="7115"/>
                      </a:cubicBezTo>
                      <a:cubicBezTo>
                        <a:pt x="6933" y="6688"/>
                        <a:pt x="7261" y="6167"/>
                        <a:pt x="7623" y="5600"/>
                      </a:cubicBezTo>
                      <a:cubicBezTo>
                        <a:pt x="7950" y="5124"/>
                        <a:pt x="8312" y="4602"/>
                        <a:pt x="8739" y="4270"/>
                      </a:cubicBezTo>
                      <a:cubicBezTo>
                        <a:pt x="9596" y="3420"/>
                        <a:pt x="10582" y="2706"/>
                        <a:pt x="11567" y="2184"/>
                      </a:cubicBezTo>
                      <a:cubicBezTo>
                        <a:pt x="13131" y="1326"/>
                        <a:pt x="14911" y="829"/>
                        <a:pt x="16680" y="829"/>
                      </a:cubicBezTo>
                      <a:cubicBezTo>
                        <a:pt x="18223" y="829"/>
                        <a:pt x="19756" y="1207"/>
                        <a:pt x="21134" y="2045"/>
                      </a:cubicBezTo>
                      <a:cubicBezTo>
                        <a:pt x="18884" y="665"/>
                        <a:pt x="16651" y="0"/>
                        <a:pt x="1441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4" name="Google Shape;688;p9"/>
                <p:cNvSpPr/>
                <p:nvPr/>
              </p:nvSpPr>
              <p:spPr>
                <a:xfrm flipH="1">
                  <a:off x="1388597" y="1679039"/>
                  <a:ext cx="268237" cy="196025"/>
                </a:xfrm>
                <a:custGeom>
                  <a:avLst/>
                  <a:gdLst/>
                  <a:ahLst/>
                  <a:cxnLst>
                    <a:cxn ang="0">
                      <a:pos x="wd2" y="hd2"/>
                    </a:cxn>
                    <a:cxn ang="5400000">
                      <a:pos x="wd2" y="hd2"/>
                    </a:cxn>
                    <a:cxn ang="10800000">
                      <a:pos x="wd2" y="hd2"/>
                    </a:cxn>
                    <a:cxn ang="16200000">
                      <a:pos x="wd2" y="hd2"/>
                    </a:cxn>
                  </a:cxnLst>
                  <a:rect l="0" t="0" r="r" b="b"/>
                  <a:pathLst>
                    <a:path w="21275" h="21600" fill="norm" stroke="1" extrusionOk="0">
                      <a:moveTo>
                        <a:pt x="21275" y="0"/>
                      </a:moveTo>
                      <a:cubicBezTo>
                        <a:pt x="16391" y="1974"/>
                        <a:pt x="12210" y="4925"/>
                        <a:pt x="8740" y="9965"/>
                      </a:cubicBezTo>
                      <a:cubicBezTo>
                        <a:pt x="8111" y="10847"/>
                        <a:pt x="7558" y="11721"/>
                        <a:pt x="6848" y="12489"/>
                      </a:cubicBezTo>
                      <a:cubicBezTo>
                        <a:pt x="6267" y="13030"/>
                        <a:pt x="5577" y="13419"/>
                        <a:pt x="4908" y="13419"/>
                      </a:cubicBezTo>
                      <a:cubicBezTo>
                        <a:pt x="4764" y="13419"/>
                        <a:pt x="4621" y="13400"/>
                        <a:pt x="4484" y="13362"/>
                      </a:cubicBezTo>
                      <a:cubicBezTo>
                        <a:pt x="3617" y="13258"/>
                        <a:pt x="2824" y="12489"/>
                        <a:pt x="2592" y="11398"/>
                      </a:cubicBezTo>
                      <a:cubicBezTo>
                        <a:pt x="2435" y="10297"/>
                        <a:pt x="3145" y="8873"/>
                        <a:pt x="4013" y="8873"/>
                      </a:cubicBezTo>
                      <a:cubicBezTo>
                        <a:pt x="2435" y="8873"/>
                        <a:pt x="618" y="9965"/>
                        <a:pt x="146" y="12053"/>
                      </a:cubicBezTo>
                      <a:cubicBezTo>
                        <a:pt x="-325" y="14131"/>
                        <a:pt x="385" y="16656"/>
                        <a:pt x="1642" y="17965"/>
                      </a:cubicBezTo>
                      <a:cubicBezTo>
                        <a:pt x="2278" y="18573"/>
                        <a:pt x="3002" y="18838"/>
                        <a:pt x="3753" y="18838"/>
                      </a:cubicBezTo>
                      <a:cubicBezTo>
                        <a:pt x="4505" y="18838"/>
                        <a:pt x="5270" y="18573"/>
                        <a:pt x="5980" y="18079"/>
                      </a:cubicBezTo>
                      <a:cubicBezTo>
                        <a:pt x="5666" y="18734"/>
                        <a:pt x="5352" y="19607"/>
                        <a:pt x="5509" y="20376"/>
                      </a:cubicBezTo>
                      <a:cubicBezTo>
                        <a:pt x="5598" y="21249"/>
                        <a:pt x="5789" y="21600"/>
                        <a:pt x="6042" y="21600"/>
                      </a:cubicBezTo>
                      <a:cubicBezTo>
                        <a:pt x="6916" y="21600"/>
                        <a:pt x="8494" y="17377"/>
                        <a:pt x="8740" y="16874"/>
                      </a:cubicBezTo>
                      <a:cubicBezTo>
                        <a:pt x="11425" y="10411"/>
                        <a:pt x="15995" y="2192"/>
                        <a:pt x="2127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5" name="Google Shape;689;p9"/>
                <p:cNvSpPr/>
                <p:nvPr/>
              </p:nvSpPr>
              <p:spPr>
                <a:xfrm flipH="1">
                  <a:off x="562466" y="1307231"/>
                  <a:ext cx="616325" cy="3620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7" y="1367"/>
                      </a:moveTo>
                      <a:cubicBezTo>
                        <a:pt x="1570" y="1367"/>
                        <a:pt x="1570" y="1367"/>
                        <a:pt x="1570" y="1367"/>
                      </a:cubicBezTo>
                      <a:cubicBezTo>
                        <a:pt x="1570" y="1367"/>
                        <a:pt x="1570" y="1367"/>
                        <a:pt x="1567" y="1367"/>
                      </a:cubicBezTo>
                      <a:close/>
                      <a:moveTo>
                        <a:pt x="3067" y="3026"/>
                      </a:moveTo>
                      <a:cubicBezTo>
                        <a:pt x="3728" y="3617"/>
                        <a:pt x="4389" y="4388"/>
                        <a:pt x="4947" y="5102"/>
                      </a:cubicBezTo>
                      <a:cubicBezTo>
                        <a:pt x="5575" y="5873"/>
                        <a:pt x="6097" y="6762"/>
                        <a:pt x="6619" y="7712"/>
                      </a:cubicBezTo>
                      <a:cubicBezTo>
                        <a:pt x="7594" y="9551"/>
                        <a:pt x="8467" y="11745"/>
                        <a:pt x="9442" y="13641"/>
                      </a:cubicBezTo>
                      <a:cubicBezTo>
                        <a:pt x="10383" y="15655"/>
                        <a:pt x="11428" y="17495"/>
                        <a:pt x="12717" y="18743"/>
                      </a:cubicBezTo>
                      <a:cubicBezTo>
                        <a:pt x="12994" y="19036"/>
                        <a:pt x="13345" y="19334"/>
                        <a:pt x="13692" y="19571"/>
                      </a:cubicBezTo>
                      <a:cubicBezTo>
                        <a:pt x="14042" y="19807"/>
                        <a:pt x="14389" y="20048"/>
                        <a:pt x="14736" y="20167"/>
                      </a:cubicBezTo>
                      <a:cubicBezTo>
                        <a:pt x="15086" y="20341"/>
                        <a:pt x="15503" y="20403"/>
                        <a:pt x="15853" y="20403"/>
                      </a:cubicBezTo>
                      <a:cubicBezTo>
                        <a:pt x="16236" y="20403"/>
                        <a:pt x="16583" y="20341"/>
                        <a:pt x="16967" y="20223"/>
                      </a:cubicBezTo>
                      <a:cubicBezTo>
                        <a:pt x="16620" y="20403"/>
                        <a:pt x="16236" y="20459"/>
                        <a:pt x="15853" y="20521"/>
                      </a:cubicBezTo>
                      <a:cubicBezTo>
                        <a:pt x="15433" y="20521"/>
                        <a:pt x="15086" y="20459"/>
                        <a:pt x="14703" y="20403"/>
                      </a:cubicBezTo>
                      <a:cubicBezTo>
                        <a:pt x="13972" y="20167"/>
                        <a:pt x="13275" y="19632"/>
                        <a:pt x="12578" y="19036"/>
                      </a:cubicBezTo>
                      <a:cubicBezTo>
                        <a:pt x="11220" y="17793"/>
                        <a:pt x="10172" y="15953"/>
                        <a:pt x="9233" y="13939"/>
                      </a:cubicBezTo>
                      <a:cubicBezTo>
                        <a:pt x="8361" y="11864"/>
                        <a:pt x="7525" y="9726"/>
                        <a:pt x="6514" y="7887"/>
                      </a:cubicBezTo>
                      <a:cubicBezTo>
                        <a:pt x="5575" y="5929"/>
                        <a:pt x="4356" y="4388"/>
                        <a:pt x="3067" y="3026"/>
                      </a:cubicBezTo>
                      <a:close/>
                      <a:moveTo>
                        <a:pt x="9058" y="0"/>
                      </a:moveTo>
                      <a:cubicBezTo>
                        <a:pt x="8153" y="1541"/>
                        <a:pt x="7908" y="2019"/>
                        <a:pt x="7386" y="4033"/>
                      </a:cubicBezTo>
                      <a:cubicBezTo>
                        <a:pt x="6828" y="1978"/>
                        <a:pt x="6046" y="1516"/>
                        <a:pt x="5174" y="1516"/>
                      </a:cubicBezTo>
                      <a:cubicBezTo>
                        <a:pt x="4458" y="1516"/>
                        <a:pt x="3679" y="1824"/>
                        <a:pt x="2910" y="1824"/>
                      </a:cubicBezTo>
                      <a:cubicBezTo>
                        <a:pt x="2457" y="1824"/>
                        <a:pt x="2004" y="1716"/>
                        <a:pt x="1570" y="1367"/>
                      </a:cubicBezTo>
                      <a:cubicBezTo>
                        <a:pt x="3483" y="2913"/>
                        <a:pt x="1464" y="8601"/>
                        <a:pt x="3344" y="9788"/>
                      </a:cubicBezTo>
                      <a:cubicBezTo>
                        <a:pt x="2161" y="9788"/>
                        <a:pt x="1011" y="9906"/>
                        <a:pt x="0" y="11031"/>
                      </a:cubicBezTo>
                      <a:cubicBezTo>
                        <a:pt x="154" y="11016"/>
                        <a:pt x="308" y="11011"/>
                        <a:pt x="462" y="11011"/>
                      </a:cubicBezTo>
                      <a:cubicBezTo>
                        <a:pt x="3827" y="11011"/>
                        <a:pt x="7157" y="14628"/>
                        <a:pt x="9756" y="18029"/>
                      </a:cubicBezTo>
                      <a:cubicBezTo>
                        <a:pt x="11491" y="20305"/>
                        <a:pt x="13414" y="21600"/>
                        <a:pt x="15409" y="21600"/>
                      </a:cubicBezTo>
                      <a:cubicBezTo>
                        <a:pt x="16016" y="21600"/>
                        <a:pt x="16629" y="21482"/>
                        <a:pt x="17247" y="21230"/>
                      </a:cubicBezTo>
                      <a:cubicBezTo>
                        <a:pt x="17770" y="20994"/>
                        <a:pt x="18325" y="20639"/>
                        <a:pt x="18883" y="20223"/>
                      </a:cubicBezTo>
                      <a:cubicBezTo>
                        <a:pt x="19895" y="19452"/>
                        <a:pt x="20694" y="18147"/>
                        <a:pt x="21600" y="17197"/>
                      </a:cubicBezTo>
                      <a:cubicBezTo>
                        <a:pt x="20227" y="18605"/>
                        <a:pt x="18585" y="19457"/>
                        <a:pt x="16958" y="19457"/>
                      </a:cubicBezTo>
                      <a:cubicBezTo>
                        <a:pt x="16315" y="19457"/>
                        <a:pt x="15672" y="19324"/>
                        <a:pt x="15050" y="19036"/>
                      </a:cubicBezTo>
                      <a:cubicBezTo>
                        <a:pt x="13867" y="18563"/>
                        <a:pt x="11917" y="17438"/>
                        <a:pt x="11775" y="15003"/>
                      </a:cubicBezTo>
                      <a:cubicBezTo>
                        <a:pt x="11742" y="14176"/>
                        <a:pt x="11844" y="13225"/>
                        <a:pt x="12195" y="12634"/>
                      </a:cubicBezTo>
                      <a:cubicBezTo>
                        <a:pt x="12364" y="12341"/>
                        <a:pt x="12626" y="12198"/>
                        <a:pt x="12886" y="12198"/>
                      </a:cubicBezTo>
                      <a:cubicBezTo>
                        <a:pt x="13157" y="12198"/>
                        <a:pt x="13426" y="12357"/>
                        <a:pt x="13589" y="12691"/>
                      </a:cubicBezTo>
                      <a:cubicBezTo>
                        <a:pt x="13447" y="11566"/>
                        <a:pt x="12786" y="10733"/>
                        <a:pt x="12158" y="10733"/>
                      </a:cubicBezTo>
                      <a:cubicBezTo>
                        <a:pt x="11497" y="10851"/>
                        <a:pt x="10975" y="11864"/>
                        <a:pt x="10869" y="12989"/>
                      </a:cubicBezTo>
                      <a:cubicBezTo>
                        <a:pt x="9825" y="9844"/>
                        <a:pt x="9650" y="6464"/>
                        <a:pt x="10033" y="2908"/>
                      </a:cubicBezTo>
                      <a:cubicBezTo>
                        <a:pt x="10033" y="2908"/>
                        <a:pt x="9511" y="3499"/>
                        <a:pt x="9164" y="4095"/>
                      </a:cubicBezTo>
                      <a:cubicBezTo>
                        <a:pt x="9164" y="4095"/>
                        <a:pt x="8883" y="2672"/>
                        <a:pt x="905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6" name="Google Shape;690;p9"/>
                <p:cNvSpPr/>
                <p:nvPr/>
              </p:nvSpPr>
              <p:spPr>
                <a:xfrm flipH="1">
                  <a:off x="929279" y="1523065"/>
                  <a:ext cx="405573" cy="1181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8" y="9792"/>
                      </a:moveTo>
                      <a:cubicBezTo>
                        <a:pt x="11857" y="10155"/>
                        <a:pt x="12917" y="10517"/>
                        <a:pt x="13976" y="11257"/>
                      </a:cubicBezTo>
                      <a:cubicBezTo>
                        <a:pt x="15036" y="11981"/>
                        <a:pt x="15990" y="13067"/>
                        <a:pt x="16995" y="14342"/>
                      </a:cubicBezTo>
                      <a:cubicBezTo>
                        <a:pt x="15990" y="13429"/>
                        <a:pt x="14981" y="12516"/>
                        <a:pt x="13921" y="11981"/>
                      </a:cubicBezTo>
                      <a:cubicBezTo>
                        <a:pt x="12866" y="11257"/>
                        <a:pt x="11857" y="10706"/>
                        <a:pt x="10798" y="10706"/>
                      </a:cubicBezTo>
                      <a:cubicBezTo>
                        <a:pt x="10536" y="10658"/>
                        <a:pt x="10270" y="10643"/>
                        <a:pt x="10004" y="10643"/>
                      </a:cubicBezTo>
                      <a:cubicBezTo>
                        <a:pt x="9206" y="10643"/>
                        <a:pt x="8403" y="10847"/>
                        <a:pt x="7568" y="11257"/>
                      </a:cubicBezTo>
                      <a:cubicBezTo>
                        <a:pt x="6513" y="11430"/>
                        <a:pt x="5454" y="12154"/>
                        <a:pt x="4339" y="12878"/>
                      </a:cubicBezTo>
                      <a:cubicBezTo>
                        <a:pt x="5399" y="11981"/>
                        <a:pt x="6513" y="11068"/>
                        <a:pt x="7568" y="10517"/>
                      </a:cubicBezTo>
                      <a:cubicBezTo>
                        <a:pt x="8628" y="10155"/>
                        <a:pt x="9743" y="9792"/>
                        <a:pt x="10798" y="9792"/>
                      </a:cubicBezTo>
                      <a:close/>
                      <a:moveTo>
                        <a:pt x="5266" y="0"/>
                      </a:moveTo>
                      <a:cubicBezTo>
                        <a:pt x="4381" y="0"/>
                        <a:pt x="3564" y="394"/>
                        <a:pt x="2858" y="1259"/>
                      </a:cubicBezTo>
                      <a:cubicBezTo>
                        <a:pt x="3018" y="1984"/>
                        <a:pt x="6192" y="4156"/>
                        <a:pt x="6986" y="6156"/>
                      </a:cubicBezTo>
                      <a:cubicBezTo>
                        <a:pt x="6867" y="6140"/>
                        <a:pt x="6747" y="6124"/>
                        <a:pt x="6624" y="6124"/>
                      </a:cubicBezTo>
                      <a:cubicBezTo>
                        <a:pt x="4252" y="6124"/>
                        <a:pt x="1408" y="11036"/>
                        <a:pt x="0" y="17617"/>
                      </a:cubicBezTo>
                      <a:cubicBezTo>
                        <a:pt x="2876" y="15318"/>
                        <a:pt x="5844" y="14169"/>
                        <a:pt x="8812" y="14169"/>
                      </a:cubicBezTo>
                      <a:cubicBezTo>
                        <a:pt x="13160" y="14169"/>
                        <a:pt x="17508" y="16641"/>
                        <a:pt x="21600" y="21600"/>
                      </a:cubicBezTo>
                      <a:cubicBezTo>
                        <a:pt x="18380" y="13665"/>
                        <a:pt x="10545" y="0"/>
                        <a:pt x="526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7" name="Google Shape;691;p9"/>
                <p:cNvSpPr/>
                <p:nvPr/>
              </p:nvSpPr>
              <p:spPr>
                <a:xfrm flipH="1">
                  <a:off x="380375" y="1553813"/>
                  <a:ext cx="132738" cy="437007"/>
                </a:xfrm>
                <a:custGeom>
                  <a:avLst/>
                  <a:gdLst/>
                  <a:ahLst/>
                  <a:cxnLst>
                    <a:cxn ang="0">
                      <a:pos x="wd2" y="hd2"/>
                    </a:cxn>
                    <a:cxn ang="5400000">
                      <a:pos x="wd2" y="hd2"/>
                    </a:cxn>
                    <a:cxn ang="10800000">
                      <a:pos x="wd2" y="hd2"/>
                    </a:cxn>
                    <a:cxn ang="16200000">
                      <a:pos x="wd2" y="hd2"/>
                    </a:cxn>
                  </a:cxnLst>
                  <a:rect l="0" t="0" r="r" b="b"/>
                  <a:pathLst>
                    <a:path w="11515" h="21600" fill="norm" stroke="1" extrusionOk="0">
                      <a:moveTo>
                        <a:pt x="463" y="0"/>
                      </a:moveTo>
                      <a:cubicBezTo>
                        <a:pt x="463" y="0"/>
                        <a:pt x="-2593" y="21600"/>
                        <a:pt x="7000" y="21600"/>
                      </a:cubicBezTo>
                      <a:cubicBezTo>
                        <a:pt x="7337" y="21600"/>
                        <a:pt x="7688" y="21574"/>
                        <a:pt x="8054" y="21519"/>
                      </a:cubicBezTo>
                      <a:cubicBezTo>
                        <a:pt x="19007" y="19897"/>
                        <a:pt x="463" y="0"/>
                        <a:pt x="46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8" name="Google Shape;692;p9"/>
                <p:cNvSpPr/>
                <p:nvPr/>
              </p:nvSpPr>
              <p:spPr>
                <a:xfrm flipH="1">
                  <a:off x="141992" y="1549850"/>
                  <a:ext cx="297143" cy="276555"/>
                </a:xfrm>
                <a:custGeom>
                  <a:avLst/>
                  <a:gdLst/>
                  <a:ahLst/>
                  <a:cxnLst>
                    <a:cxn ang="0">
                      <a:pos x="wd2" y="hd2"/>
                    </a:cxn>
                    <a:cxn ang="5400000">
                      <a:pos x="wd2" y="hd2"/>
                    </a:cxn>
                    <a:cxn ang="10800000">
                      <a:pos x="wd2" y="hd2"/>
                    </a:cxn>
                    <a:cxn ang="16200000">
                      <a:pos x="wd2" y="hd2"/>
                    </a:cxn>
                  </a:cxnLst>
                  <a:rect l="0" t="0" r="r" b="b"/>
                  <a:pathLst>
                    <a:path w="17218" h="21600" fill="norm" stroke="1" extrusionOk="0">
                      <a:moveTo>
                        <a:pt x="0" y="0"/>
                      </a:moveTo>
                      <a:cubicBezTo>
                        <a:pt x="0" y="0"/>
                        <a:pt x="8679" y="21600"/>
                        <a:pt x="14304" y="21600"/>
                      </a:cubicBezTo>
                      <a:cubicBezTo>
                        <a:pt x="15072" y="21600"/>
                        <a:pt x="15791" y="21190"/>
                        <a:pt x="16415" y="20261"/>
                      </a:cubicBezTo>
                      <a:cubicBezTo>
                        <a:pt x="21600" y="12573"/>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39" name="Google Shape;693;p9"/>
                <p:cNvSpPr/>
                <p:nvPr/>
              </p:nvSpPr>
              <p:spPr>
                <a:xfrm flipH="1">
                  <a:off x="0" y="1458040"/>
                  <a:ext cx="443098" cy="120319"/>
                </a:xfrm>
                <a:custGeom>
                  <a:avLst/>
                  <a:gdLst/>
                  <a:ahLst/>
                  <a:cxnLst>
                    <a:cxn ang="0">
                      <a:pos x="wd2" y="hd2"/>
                    </a:cxn>
                    <a:cxn ang="5400000">
                      <a:pos x="wd2" y="hd2"/>
                    </a:cxn>
                    <a:cxn ang="10800000">
                      <a:pos x="wd2" y="hd2"/>
                    </a:cxn>
                    <a:cxn ang="16200000">
                      <a:pos x="wd2" y="hd2"/>
                    </a:cxn>
                  </a:cxnLst>
                  <a:rect l="0" t="0" r="r" b="b"/>
                  <a:pathLst>
                    <a:path w="21167" h="21600" fill="norm" stroke="1" extrusionOk="0">
                      <a:moveTo>
                        <a:pt x="12627" y="0"/>
                      </a:moveTo>
                      <a:cubicBezTo>
                        <a:pt x="6747" y="0"/>
                        <a:pt x="0" y="4345"/>
                        <a:pt x="0" y="4345"/>
                      </a:cubicBezTo>
                      <a:cubicBezTo>
                        <a:pt x="0" y="4345"/>
                        <a:pt x="10829" y="21600"/>
                        <a:pt x="17000" y="21600"/>
                      </a:cubicBezTo>
                      <a:cubicBezTo>
                        <a:pt x="19222" y="21600"/>
                        <a:pt x="20843" y="19358"/>
                        <a:pt x="21131" y="13266"/>
                      </a:cubicBezTo>
                      <a:cubicBezTo>
                        <a:pt x="21600" y="2860"/>
                        <a:pt x="17399" y="0"/>
                        <a:pt x="1262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60" name="Google Shape;694;p9"/>
              <p:cNvGrpSpPr/>
              <p:nvPr/>
            </p:nvGrpSpPr>
            <p:grpSpPr>
              <a:xfrm>
                <a:off x="22107585" y="11023282"/>
                <a:ext cx="2073470" cy="1991078"/>
                <a:chOff x="0" y="0"/>
                <a:chExt cx="2073468" cy="1991077"/>
              </a:xfrm>
            </p:grpSpPr>
            <p:sp>
              <p:nvSpPr>
                <p:cNvPr id="241" name="Google Shape;695;p9"/>
                <p:cNvSpPr/>
                <p:nvPr/>
              </p:nvSpPr>
              <p:spPr>
                <a:xfrm flipH="1">
                  <a:off x="1349746" y="214541"/>
                  <a:ext cx="723723" cy="47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92" y="0"/>
                      </a:moveTo>
                      <a:cubicBezTo>
                        <a:pt x="3977" y="2245"/>
                        <a:pt x="3709" y="5929"/>
                        <a:pt x="4987" y="8127"/>
                      </a:cubicBezTo>
                      <a:cubicBezTo>
                        <a:pt x="4766" y="8061"/>
                        <a:pt x="4537" y="8030"/>
                        <a:pt x="4300" y="8030"/>
                      </a:cubicBezTo>
                      <a:cubicBezTo>
                        <a:pt x="2650" y="8030"/>
                        <a:pt x="702" y="9602"/>
                        <a:pt x="0" y="11722"/>
                      </a:cubicBezTo>
                      <a:cubicBezTo>
                        <a:pt x="1131" y="11177"/>
                        <a:pt x="2080" y="10979"/>
                        <a:pt x="3000" y="10979"/>
                      </a:cubicBezTo>
                      <a:cubicBezTo>
                        <a:pt x="5192" y="10979"/>
                        <a:pt x="7233" y="12111"/>
                        <a:pt x="11246" y="12395"/>
                      </a:cubicBezTo>
                      <a:cubicBezTo>
                        <a:pt x="18330" y="12967"/>
                        <a:pt x="21204" y="18616"/>
                        <a:pt x="21585" y="21452"/>
                      </a:cubicBezTo>
                      <a:cubicBezTo>
                        <a:pt x="20929" y="16169"/>
                        <a:pt x="18276" y="11528"/>
                        <a:pt x="14896" y="9882"/>
                      </a:cubicBezTo>
                      <a:cubicBezTo>
                        <a:pt x="13472" y="9205"/>
                        <a:pt x="12017" y="8983"/>
                        <a:pt x="10593" y="8532"/>
                      </a:cubicBezTo>
                      <a:cubicBezTo>
                        <a:pt x="9138" y="8084"/>
                        <a:pt x="7686" y="7411"/>
                        <a:pt x="6588" y="5929"/>
                      </a:cubicBezTo>
                      <a:cubicBezTo>
                        <a:pt x="5460" y="4490"/>
                        <a:pt x="4748" y="2113"/>
                        <a:pt x="5192" y="0"/>
                      </a:cubicBezTo>
                      <a:close/>
                      <a:moveTo>
                        <a:pt x="21585" y="21452"/>
                      </a:moveTo>
                      <a:cubicBezTo>
                        <a:pt x="21590" y="21503"/>
                        <a:pt x="21595" y="21553"/>
                        <a:pt x="21600" y="21600"/>
                      </a:cubicBezTo>
                      <a:cubicBezTo>
                        <a:pt x="21595" y="21553"/>
                        <a:pt x="21590" y="21503"/>
                        <a:pt x="21585" y="2145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2" name="Google Shape;696;p9"/>
                <p:cNvSpPr/>
                <p:nvPr/>
              </p:nvSpPr>
              <p:spPr>
                <a:xfrm flipH="1">
                  <a:off x="1355688" y="545614"/>
                  <a:ext cx="570591" cy="2554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655" y="3081"/>
                      </a:moveTo>
                      <a:cubicBezTo>
                        <a:pt x="15239" y="3081"/>
                        <a:pt x="15816" y="3204"/>
                        <a:pt x="16370" y="3532"/>
                      </a:cubicBezTo>
                      <a:cubicBezTo>
                        <a:pt x="16745" y="3700"/>
                        <a:pt x="17045" y="4035"/>
                        <a:pt x="17384" y="4370"/>
                      </a:cubicBezTo>
                      <a:cubicBezTo>
                        <a:pt x="17723" y="4792"/>
                        <a:pt x="18062" y="5214"/>
                        <a:pt x="18327" y="5717"/>
                      </a:cubicBezTo>
                      <a:cubicBezTo>
                        <a:pt x="17326" y="3984"/>
                        <a:pt x="16051" y="3306"/>
                        <a:pt x="14805" y="3306"/>
                      </a:cubicBezTo>
                      <a:cubicBezTo>
                        <a:pt x="14597" y="3306"/>
                        <a:pt x="14391" y="3328"/>
                        <a:pt x="14186" y="3365"/>
                      </a:cubicBezTo>
                      <a:cubicBezTo>
                        <a:pt x="12758" y="3612"/>
                        <a:pt x="11366" y="4872"/>
                        <a:pt x="10048" y="6219"/>
                      </a:cubicBezTo>
                      <a:cubicBezTo>
                        <a:pt x="8731" y="7567"/>
                        <a:pt x="7489" y="9249"/>
                        <a:pt x="6058" y="10421"/>
                      </a:cubicBezTo>
                      <a:cubicBezTo>
                        <a:pt x="5344" y="11099"/>
                        <a:pt x="4666" y="11514"/>
                        <a:pt x="3952" y="11936"/>
                      </a:cubicBezTo>
                      <a:cubicBezTo>
                        <a:pt x="3234" y="12191"/>
                        <a:pt x="2481" y="12439"/>
                        <a:pt x="1731" y="12526"/>
                      </a:cubicBezTo>
                      <a:cubicBezTo>
                        <a:pt x="3198" y="12104"/>
                        <a:pt x="4666" y="11514"/>
                        <a:pt x="5983" y="10086"/>
                      </a:cubicBezTo>
                      <a:cubicBezTo>
                        <a:pt x="7300" y="8907"/>
                        <a:pt x="8542" y="7232"/>
                        <a:pt x="9934" y="5797"/>
                      </a:cubicBezTo>
                      <a:cubicBezTo>
                        <a:pt x="11252" y="4457"/>
                        <a:pt x="12644" y="3277"/>
                        <a:pt x="14150" y="3110"/>
                      </a:cubicBezTo>
                      <a:cubicBezTo>
                        <a:pt x="14320" y="3088"/>
                        <a:pt x="14486" y="3081"/>
                        <a:pt x="14655" y="3081"/>
                      </a:cubicBezTo>
                      <a:close/>
                      <a:moveTo>
                        <a:pt x="21505" y="13065"/>
                      </a:moveTo>
                      <a:cubicBezTo>
                        <a:pt x="21535" y="13167"/>
                        <a:pt x="21567" y="13269"/>
                        <a:pt x="21600" y="13363"/>
                      </a:cubicBezTo>
                      <a:cubicBezTo>
                        <a:pt x="21571" y="13269"/>
                        <a:pt x="21538" y="13167"/>
                        <a:pt x="21505" y="13065"/>
                      </a:cubicBezTo>
                      <a:close/>
                      <a:moveTo>
                        <a:pt x="939" y="0"/>
                      </a:moveTo>
                      <a:cubicBezTo>
                        <a:pt x="1578" y="2440"/>
                        <a:pt x="2559" y="3700"/>
                        <a:pt x="3648" y="4792"/>
                      </a:cubicBezTo>
                      <a:cubicBezTo>
                        <a:pt x="3612" y="4785"/>
                        <a:pt x="3577" y="4777"/>
                        <a:pt x="3541" y="4777"/>
                      </a:cubicBezTo>
                      <a:cubicBezTo>
                        <a:pt x="1741" y="4777"/>
                        <a:pt x="2028" y="12941"/>
                        <a:pt x="0" y="12941"/>
                      </a:cubicBezTo>
                      <a:cubicBezTo>
                        <a:pt x="1682" y="12941"/>
                        <a:pt x="2804" y="16808"/>
                        <a:pt x="4265" y="16808"/>
                      </a:cubicBezTo>
                      <a:cubicBezTo>
                        <a:pt x="4731" y="16808"/>
                        <a:pt x="5230" y="16415"/>
                        <a:pt x="5794" y="15381"/>
                      </a:cubicBezTo>
                      <a:cubicBezTo>
                        <a:pt x="5719" y="18155"/>
                        <a:pt x="5833" y="18913"/>
                        <a:pt x="6247" y="21600"/>
                      </a:cubicBezTo>
                      <a:cubicBezTo>
                        <a:pt x="6772" y="18323"/>
                        <a:pt x="7375" y="16976"/>
                        <a:pt x="7375" y="16976"/>
                      </a:cubicBezTo>
                      <a:cubicBezTo>
                        <a:pt x="7525" y="17900"/>
                        <a:pt x="7864" y="19168"/>
                        <a:pt x="7864" y="19168"/>
                      </a:cubicBezTo>
                      <a:cubicBezTo>
                        <a:pt x="8428" y="14623"/>
                        <a:pt x="9370" y="10844"/>
                        <a:pt x="11102" y="8237"/>
                      </a:cubicBezTo>
                      <a:cubicBezTo>
                        <a:pt x="10912" y="9584"/>
                        <a:pt x="11102" y="11434"/>
                        <a:pt x="11666" y="12016"/>
                      </a:cubicBezTo>
                      <a:cubicBezTo>
                        <a:pt x="11858" y="12278"/>
                        <a:pt x="12080" y="12402"/>
                        <a:pt x="12298" y="12402"/>
                      </a:cubicBezTo>
                      <a:cubicBezTo>
                        <a:pt x="12722" y="12402"/>
                        <a:pt x="13149" y="11951"/>
                        <a:pt x="13397" y="11179"/>
                      </a:cubicBezTo>
                      <a:cubicBezTo>
                        <a:pt x="13299" y="11295"/>
                        <a:pt x="13191" y="11346"/>
                        <a:pt x="13077" y="11346"/>
                      </a:cubicBezTo>
                      <a:cubicBezTo>
                        <a:pt x="12696" y="11346"/>
                        <a:pt x="12262" y="10756"/>
                        <a:pt x="12116" y="9919"/>
                      </a:cubicBezTo>
                      <a:cubicBezTo>
                        <a:pt x="11930" y="8907"/>
                        <a:pt x="12116" y="7734"/>
                        <a:pt x="12380" y="6809"/>
                      </a:cubicBezTo>
                      <a:cubicBezTo>
                        <a:pt x="12823" y="5178"/>
                        <a:pt x="13681" y="4741"/>
                        <a:pt x="14551" y="4741"/>
                      </a:cubicBezTo>
                      <a:cubicBezTo>
                        <a:pt x="15161" y="4741"/>
                        <a:pt x="15777" y="4952"/>
                        <a:pt x="16256" y="5127"/>
                      </a:cubicBezTo>
                      <a:cubicBezTo>
                        <a:pt x="18421" y="6030"/>
                        <a:pt x="20263" y="9249"/>
                        <a:pt x="21505" y="13065"/>
                      </a:cubicBezTo>
                      <a:cubicBezTo>
                        <a:pt x="20928" y="11201"/>
                        <a:pt x="20622" y="9067"/>
                        <a:pt x="19944" y="7312"/>
                      </a:cubicBezTo>
                      <a:cubicBezTo>
                        <a:pt x="19569" y="6219"/>
                        <a:pt x="19155" y="5382"/>
                        <a:pt x="18702" y="4537"/>
                      </a:cubicBezTo>
                      <a:cubicBezTo>
                        <a:pt x="17221" y="1828"/>
                        <a:pt x="15487" y="626"/>
                        <a:pt x="13599" y="626"/>
                      </a:cubicBezTo>
                      <a:cubicBezTo>
                        <a:pt x="12852" y="626"/>
                        <a:pt x="12080" y="816"/>
                        <a:pt x="11287" y="1172"/>
                      </a:cubicBezTo>
                      <a:cubicBezTo>
                        <a:pt x="9683" y="1930"/>
                        <a:pt x="7864" y="2571"/>
                        <a:pt x="6074" y="2571"/>
                      </a:cubicBezTo>
                      <a:cubicBezTo>
                        <a:pt x="4252" y="2571"/>
                        <a:pt x="2458" y="1908"/>
                        <a:pt x="93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3" name="Google Shape;697;p9"/>
                <p:cNvSpPr/>
                <p:nvPr/>
              </p:nvSpPr>
              <p:spPr>
                <a:xfrm flipH="1">
                  <a:off x="1609162" y="509601"/>
                  <a:ext cx="208771" cy="338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858" y="14219"/>
                        <a:pt x="7984" y="21600"/>
                        <a:pt x="12154" y="21600"/>
                      </a:cubicBezTo>
                      <a:cubicBezTo>
                        <a:pt x="15309" y="21600"/>
                        <a:pt x="18490" y="17334"/>
                        <a:pt x="21600" y="8599"/>
                      </a:cubicBezTo>
                      <a:lnTo>
                        <a:pt x="0"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4" name="Google Shape;698;p9"/>
                <p:cNvSpPr/>
                <p:nvPr/>
              </p:nvSpPr>
              <p:spPr>
                <a:xfrm flipH="1">
                  <a:off x="1169743" y="178368"/>
                  <a:ext cx="272419" cy="201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62" y="11087"/>
                      </a:moveTo>
                      <a:cubicBezTo>
                        <a:pt x="8775" y="11142"/>
                        <a:pt x="8803" y="11207"/>
                        <a:pt x="8830" y="11263"/>
                      </a:cubicBezTo>
                      <a:cubicBezTo>
                        <a:pt x="8803" y="11198"/>
                        <a:pt x="8782" y="11142"/>
                        <a:pt x="8762" y="11087"/>
                      </a:cubicBezTo>
                      <a:close/>
                      <a:moveTo>
                        <a:pt x="5047" y="3137"/>
                      </a:moveTo>
                      <a:cubicBezTo>
                        <a:pt x="6146" y="4313"/>
                        <a:pt x="6856" y="5701"/>
                        <a:pt x="7409" y="7200"/>
                      </a:cubicBezTo>
                      <a:cubicBezTo>
                        <a:pt x="7860" y="8533"/>
                        <a:pt x="8243" y="9763"/>
                        <a:pt x="8762" y="11087"/>
                      </a:cubicBezTo>
                      <a:cubicBezTo>
                        <a:pt x="8673" y="10800"/>
                        <a:pt x="8673" y="10476"/>
                        <a:pt x="8673" y="10300"/>
                      </a:cubicBezTo>
                      <a:cubicBezTo>
                        <a:pt x="8591" y="8699"/>
                        <a:pt x="8830" y="7089"/>
                        <a:pt x="9458" y="5701"/>
                      </a:cubicBezTo>
                      <a:cubicBezTo>
                        <a:pt x="9062" y="7200"/>
                        <a:pt x="8987" y="8699"/>
                        <a:pt x="9062" y="10087"/>
                      </a:cubicBezTo>
                      <a:cubicBezTo>
                        <a:pt x="9144" y="11152"/>
                        <a:pt x="9383" y="12225"/>
                        <a:pt x="9697" y="13289"/>
                      </a:cubicBezTo>
                      <a:cubicBezTo>
                        <a:pt x="10086" y="14141"/>
                        <a:pt x="10564" y="14890"/>
                        <a:pt x="11111" y="15640"/>
                      </a:cubicBezTo>
                      <a:cubicBezTo>
                        <a:pt x="12060" y="16704"/>
                        <a:pt x="13166" y="17454"/>
                        <a:pt x="14191" y="18305"/>
                      </a:cubicBezTo>
                      <a:cubicBezTo>
                        <a:pt x="13002" y="17778"/>
                        <a:pt x="11821" y="17130"/>
                        <a:pt x="10879" y="15964"/>
                      </a:cubicBezTo>
                      <a:cubicBezTo>
                        <a:pt x="9854" y="14890"/>
                        <a:pt x="9062" y="13502"/>
                        <a:pt x="8516" y="12003"/>
                      </a:cubicBezTo>
                      <a:cubicBezTo>
                        <a:pt x="7881" y="10513"/>
                        <a:pt x="7409" y="8912"/>
                        <a:pt x="6938" y="7413"/>
                      </a:cubicBezTo>
                      <a:cubicBezTo>
                        <a:pt x="6385" y="6025"/>
                        <a:pt x="5832" y="4525"/>
                        <a:pt x="5047" y="3137"/>
                      </a:cubicBezTo>
                      <a:close/>
                      <a:moveTo>
                        <a:pt x="4220" y="0"/>
                      </a:moveTo>
                      <a:cubicBezTo>
                        <a:pt x="2588" y="0"/>
                        <a:pt x="1359" y="1370"/>
                        <a:pt x="0" y="2823"/>
                      </a:cubicBezTo>
                      <a:cubicBezTo>
                        <a:pt x="1420" y="2823"/>
                        <a:pt x="2677" y="4100"/>
                        <a:pt x="3544" y="5701"/>
                      </a:cubicBezTo>
                      <a:cubicBezTo>
                        <a:pt x="4493" y="7311"/>
                        <a:pt x="4965" y="9227"/>
                        <a:pt x="5675" y="10939"/>
                      </a:cubicBezTo>
                      <a:cubicBezTo>
                        <a:pt x="7409" y="15529"/>
                        <a:pt x="10482" y="18953"/>
                        <a:pt x="14109" y="20554"/>
                      </a:cubicBezTo>
                      <a:cubicBezTo>
                        <a:pt x="15597" y="21221"/>
                        <a:pt x="17182" y="21600"/>
                        <a:pt x="18780" y="21600"/>
                      </a:cubicBezTo>
                      <a:cubicBezTo>
                        <a:pt x="19715" y="21600"/>
                        <a:pt x="20664" y="21470"/>
                        <a:pt x="21600" y="21193"/>
                      </a:cubicBezTo>
                      <a:cubicBezTo>
                        <a:pt x="20494" y="21091"/>
                        <a:pt x="19387" y="20554"/>
                        <a:pt x="18363" y="19916"/>
                      </a:cubicBezTo>
                      <a:cubicBezTo>
                        <a:pt x="15925" y="18305"/>
                        <a:pt x="14348" y="14678"/>
                        <a:pt x="14423" y="11050"/>
                      </a:cubicBezTo>
                      <a:cubicBezTo>
                        <a:pt x="14505" y="7524"/>
                        <a:pt x="16396" y="3785"/>
                        <a:pt x="18841" y="2397"/>
                      </a:cubicBezTo>
                      <a:cubicBezTo>
                        <a:pt x="18267" y="1360"/>
                        <a:pt x="17332" y="666"/>
                        <a:pt x="16369" y="666"/>
                      </a:cubicBezTo>
                      <a:cubicBezTo>
                        <a:pt x="16144" y="666"/>
                        <a:pt x="15911" y="713"/>
                        <a:pt x="15686" y="787"/>
                      </a:cubicBezTo>
                      <a:cubicBezTo>
                        <a:pt x="14505" y="1111"/>
                        <a:pt x="13713" y="2499"/>
                        <a:pt x="13398" y="4100"/>
                      </a:cubicBezTo>
                      <a:cubicBezTo>
                        <a:pt x="13166" y="3035"/>
                        <a:pt x="12688" y="1860"/>
                        <a:pt x="12142" y="1111"/>
                      </a:cubicBezTo>
                      <a:cubicBezTo>
                        <a:pt x="11753" y="518"/>
                        <a:pt x="11104" y="130"/>
                        <a:pt x="10503" y="130"/>
                      </a:cubicBezTo>
                      <a:cubicBezTo>
                        <a:pt x="10243" y="130"/>
                        <a:pt x="9991" y="204"/>
                        <a:pt x="9772" y="361"/>
                      </a:cubicBezTo>
                      <a:cubicBezTo>
                        <a:pt x="9144" y="787"/>
                        <a:pt x="8905" y="2286"/>
                        <a:pt x="9062" y="3035"/>
                      </a:cubicBezTo>
                      <a:cubicBezTo>
                        <a:pt x="7963" y="1323"/>
                        <a:pt x="6385" y="259"/>
                        <a:pt x="4732" y="46"/>
                      </a:cubicBezTo>
                      <a:cubicBezTo>
                        <a:pt x="4555" y="9"/>
                        <a:pt x="4384" y="0"/>
                        <a:pt x="422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5" name="Google Shape;699;p9"/>
                <p:cNvSpPr/>
                <p:nvPr/>
              </p:nvSpPr>
              <p:spPr>
                <a:xfrm flipH="1">
                  <a:off x="1000762" y="2928"/>
                  <a:ext cx="655891" cy="423401"/>
                </a:xfrm>
                <a:custGeom>
                  <a:avLst/>
                  <a:gdLst/>
                  <a:ahLst/>
                  <a:cxnLst>
                    <a:cxn ang="0">
                      <a:pos x="wd2" y="hd2"/>
                    </a:cxn>
                    <a:cxn ang="5400000">
                      <a:pos x="wd2" y="hd2"/>
                    </a:cxn>
                    <a:cxn ang="10800000">
                      <a:pos x="wd2" y="hd2"/>
                    </a:cxn>
                    <a:cxn ang="16200000">
                      <a:pos x="wd2" y="hd2"/>
                    </a:cxn>
                  </a:cxnLst>
                  <a:rect l="0" t="0" r="r" b="b"/>
                  <a:pathLst>
                    <a:path w="21239" h="21600" fill="norm" stroke="1" extrusionOk="0">
                      <a:moveTo>
                        <a:pt x="1312" y="1261"/>
                      </a:moveTo>
                      <a:cubicBezTo>
                        <a:pt x="992" y="2478"/>
                        <a:pt x="796" y="3695"/>
                        <a:pt x="732" y="4965"/>
                      </a:cubicBezTo>
                      <a:cubicBezTo>
                        <a:pt x="637" y="6182"/>
                        <a:pt x="637" y="7448"/>
                        <a:pt x="830" y="8616"/>
                      </a:cubicBezTo>
                      <a:cubicBezTo>
                        <a:pt x="992" y="9833"/>
                        <a:pt x="1312" y="10998"/>
                        <a:pt x="1697" y="12114"/>
                      </a:cubicBezTo>
                      <a:cubicBezTo>
                        <a:pt x="2051" y="13181"/>
                        <a:pt x="2503" y="14297"/>
                        <a:pt x="3050" y="15159"/>
                      </a:cubicBezTo>
                      <a:cubicBezTo>
                        <a:pt x="2439" y="14346"/>
                        <a:pt x="1957" y="13331"/>
                        <a:pt x="1569" y="12166"/>
                      </a:cubicBezTo>
                      <a:cubicBezTo>
                        <a:pt x="1151" y="11099"/>
                        <a:pt x="861" y="9882"/>
                        <a:pt x="668" y="8665"/>
                      </a:cubicBezTo>
                      <a:cubicBezTo>
                        <a:pt x="476" y="7500"/>
                        <a:pt x="476" y="6129"/>
                        <a:pt x="604" y="4864"/>
                      </a:cubicBezTo>
                      <a:cubicBezTo>
                        <a:pt x="702" y="3594"/>
                        <a:pt x="958" y="2430"/>
                        <a:pt x="1312" y="1261"/>
                      </a:cubicBezTo>
                      <a:close/>
                      <a:moveTo>
                        <a:pt x="1784" y="0"/>
                      </a:moveTo>
                      <a:cubicBezTo>
                        <a:pt x="1689" y="0"/>
                        <a:pt x="1583" y="48"/>
                        <a:pt x="1474" y="145"/>
                      </a:cubicBezTo>
                      <a:cubicBezTo>
                        <a:pt x="1279" y="347"/>
                        <a:pt x="1120" y="655"/>
                        <a:pt x="992" y="958"/>
                      </a:cubicBezTo>
                      <a:cubicBezTo>
                        <a:pt x="-330" y="4556"/>
                        <a:pt x="-361" y="8818"/>
                        <a:pt x="1086" y="12571"/>
                      </a:cubicBezTo>
                      <a:cubicBezTo>
                        <a:pt x="2537" y="16323"/>
                        <a:pt x="5077" y="18709"/>
                        <a:pt x="7685" y="20027"/>
                      </a:cubicBezTo>
                      <a:cubicBezTo>
                        <a:pt x="9682" y="21060"/>
                        <a:pt x="11634" y="21600"/>
                        <a:pt x="13558" y="21600"/>
                      </a:cubicBezTo>
                      <a:cubicBezTo>
                        <a:pt x="16166" y="21600"/>
                        <a:pt x="18718" y="20607"/>
                        <a:pt x="21239" y="18507"/>
                      </a:cubicBezTo>
                      <a:cubicBezTo>
                        <a:pt x="19641" y="19825"/>
                        <a:pt x="17739" y="20414"/>
                        <a:pt x="15862" y="20414"/>
                      </a:cubicBezTo>
                      <a:cubicBezTo>
                        <a:pt x="14490" y="20414"/>
                        <a:pt x="13126" y="20097"/>
                        <a:pt x="11905" y="19522"/>
                      </a:cubicBezTo>
                      <a:cubicBezTo>
                        <a:pt x="10906" y="19113"/>
                        <a:pt x="9938" y="18454"/>
                        <a:pt x="9038" y="17641"/>
                      </a:cubicBezTo>
                      <a:cubicBezTo>
                        <a:pt x="8619" y="17237"/>
                        <a:pt x="8234" y="16732"/>
                        <a:pt x="7880" y="16323"/>
                      </a:cubicBezTo>
                      <a:cubicBezTo>
                        <a:pt x="7526" y="15818"/>
                        <a:pt x="7172" y="15308"/>
                        <a:pt x="6720" y="14855"/>
                      </a:cubicBezTo>
                      <a:cubicBezTo>
                        <a:pt x="6449" y="14557"/>
                        <a:pt x="6123" y="14368"/>
                        <a:pt x="5805" y="14368"/>
                      </a:cubicBezTo>
                      <a:cubicBezTo>
                        <a:pt x="5632" y="14368"/>
                        <a:pt x="5462" y="14425"/>
                        <a:pt x="5303" y="14548"/>
                      </a:cubicBezTo>
                      <a:cubicBezTo>
                        <a:pt x="4857" y="14851"/>
                        <a:pt x="4631" y="15602"/>
                        <a:pt x="4879" y="16204"/>
                      </a:cubicBezTo>
                      <a:cubicBezTo>
                        <a:pt x="3663" y="13269"/>
                        <a:pt x="3663" y="9877"/>
                        <a:pt x="4048" y="6586"/>
                      </a:cubicBezTo>
                      <a:cubicBezTo>
                        <a:pt x="4383" y="4082"/>
                        <a:pt x="3794" y="1670"/>
                        <a:pt x="2874" y="1670"/>
                      </a:cubicBezTo>
                      <a:cubicBezTo>
                        <a:pt x="2640" y="1670"/>
                        <a:pt x="2383" y="1823"/>
                        <a:pt x="2118" y="2175"/>
                      </a:cubicBezTo>
                      <a:cubicBezTo>
                        <a:pt x="2118" y="1771"/>
                        <a:pt x="2277" y="1415"/>
                        <a:pt x="2277" y="958"/>
                      </a:cubicBezTo>
                      <a:cubicBezTo>
                        <a:pt x="2277" y="422"/>
                        <a:pt x="2076" y="0"/>
                        <a:pt x="178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6" name="Google Shape;700;p9"/>
                <p:cNvSpPr/>
                <p:nvPr/>
              </p:nvSpPr>
              <p:spPr>
                <a:xfrm flipH="1">
                  <a:off x="1476956" y="206186"/>
                  <a:ext cx="275312" cy="179404"/>
                </a:xfrm>
                <a:custGeom>
                  <a:avLst/>
                  <a:gdLst/>
                  <a:ahLst/>
                  <a:cxnLst>
                    <a:cxn ang="0">
                      <a:pos x="wd2" y="hd2"/>
                    </a:cxn>
                    <a:cxn ang="5400000">
                      <a:pos x="wd2" y="hd2"/>
                    </a:cxn>
                    <a:cxn ang="10800000">
                      <a:pos x="wd2" y="hd2"/>
                    </a:cxn>
                    <a:cxn ang="16200000">
                      <a:pos x="wd2" y="hd2"/>
                    </a:cxn>
                  </a:cxnLst>
                  <a:rect l="0" t="0" r="r" b="b"/>
                  <a:pathLst>
                    <a:path w="21284" h="21600" fill="norm" stroke="1" extrusionOk="0">
                      <a:moveTo>
                        <a:pt x="5470" y="0"/>
                      </a:moveTo>
                      <a:cubicBezTo>
                        <a:pt x="5204" y="0"/>
                        <a:pt x="5024" y="415"/>
                        <a:pt x="4991" y="1483"/>
                      </a:cubicBezTo>
                      <a:cubicBezTo>
                        <a:pt x="4838" y="2209"/>
                        <a:pt x="5297" y="3287"/>
                        <a:pt x="5530" y="3878"/>
                      </a:cubicBezTo>
                      <a:cubicBezTo>
                        <a:pt x="4951" y="3463"/>
                        <a:pt x="4305" y="3225"/>
                        <a:pt x="3652" y="3225"/>
                      </a:cubicBezTo>
                      <a:cubicBezTo>
                        <a:pt x="2827" y="3225"/>
                        <a:pt x="1988" y="3609"/>
                        <a:pt x="1302" y="4480"/>
                      </a:cubicBezTo>
                      <a:cubicBezTo>
                        <a:pt x="150" y="5911"/>
                        <a:pt x="-316" y="8783"/>
                        <a:pt x="223" y="11064"/>
                      </a:cubicBezTo>
                      <a:cubicBezTo>
                        <a:pt x="803" y="13097"/>
                        <a:pt x="2347" y="14061"/>
                        <a:pt x="3812" y="14061"/>
                      </a:cubicBezTo>
                      <a:cubicBezTo>
                        <a:pt x="3852" y="14061"/>
                        <a:pt x="3899" y="14061"/>
                        <a:pt x="3945" y="14061"/>
                      </a:cubicBezTo>
                      <a:cubicBezTo>
                        <a:pt x="3945" y="14061"/>
                        <a:pt x="3952" y="14061"/>
                        <a:pt x="3959" y="14061"/>
                      </a:cubicBezTo>
                      <a:cubicBezTo>
                        <a:pt x="3999" y="14061"/>
                        <a:pt x="4032" y="14061"/>
                        <a:pt x="4065" y="14051"/>
                      </a:cubicBezTo>
                      <a:cubicBezTo>
                        <a:pt x="4025" y="14061"/>
                        <a:pt x="3985" y="14061"/>
                        <a:pt x="3945" y="14061"/>
                      </a:cubicBezTo>
                      <a:cubicBezTo>
                        <a:pt x="3153" y="14041"/>
                        <a:pt x="2540" y="12786"/>
                        <a:pt x="2687" y="11417"/>
                      </a:cubicBezTo>
                      <a:cubicBezTo>
                        <a:pt x="2760" y="10100"/>
                        <a:pt x="3533" y="9270"/>
                        <a:pt x="4298" y="8908"/>
                      </a:cubicBezTo>
                      <a:cubicBezTo>
                        <a:pt x="4385" y="8897"/>
                        <a:pt x="4478" y="8887"/>
                        <a:pt x="4565" y="8887"/>
                      </a:cubicBezTo>
                      <a:cubicBezTo>
                        <a:pt x="5317" y="8887"/>
                        <a:pt x="6063" y="9333"/>
                        <a:pt x="6682" y="9862"/>
                      </a:cubicBezTo>
                      <a:cubicBezTo>
                        <a:pt x="7375" y="10463"/>
                        <a:pt x="8067" y="11303"/>
                        <a:pt x="8600" y="12257"/>
                      </a:cubicBezTo>
                      <a:cubicBezTo>
                        <a:pt x="12288" y="17286"/>
                        <a:pt x="16517" y="20034"/>
                        <a:pt x="21284" y="21600"/>
                      </a:cubicBezTo>
                      <a:cubicBezTo>
                        <a:pt x="16137" y="19796"/>
                        <a:pt x="11063" y="11303"/>
                        <a:pt x="8293" y="4843"/>
                      </a:cubicBezTo>
                      <a:cubicBezTo>
                        <a:pt x="8000" y="4376"/>
                        <a:pt x="6316" y="0"/>
                        <a:pt x="54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7" name="Google Shape;701;p9"/>
                <p:cNvSpPr/>
                <p:nvPr/>
              </p:nvSpPr>
              <p:spPr>
                <a:xfrm flipH="1">
                  <a:off x="647815" y="344075"/>
                  <a:ext cx="606419" cy="3744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48" y="3502"/>
                      </a:moveTo>
                      <a:cubicBezTo>
                        <a:pt x="21566" y="3512"/>
                        <a:pt x="21582" y="3527"/>
                        <a:pt x="21600" y="3537"/>
                      </a:cubicBezTo>
                      <a:cubicBezTo>
                        <a:pt x="21582" y="3527"/>
                        <a:pt x="21566" y="3512"/>
                        <a:pt x="21548" y="3502"/>
                      </a:cubicBezTo>
                      <a:close/>
                      <a:moveTo>
                        <a:pt x="15756" y="1133"/>
                      </a:moveTo>
                      <a:cubicBezTo>
                        <a:pt x="16146" y="1133"/>
                        <a:pt x="16498" y="1133"/>
                        <a:pt x="16925" y="1247"/>
                      </a:cubicBezTo>
                      <a:cubicBezTo>
                        <a:pt x="16713" y="1217"/>
                        <a:pt x="16517" y="1202"/>
                        <a:pt x="16327" y="1202"/>
                      </a:cubicBezTo>
                      <a:cubicBezTo>
                        <a:pt x="16136" y="1202"/>
                        <a:pt x="15949" y="1217"/>
                        <a:pt x="15756" y="1247"/>
                      </a:cubicBezTo>
                      <a:cubicBezTo>
                        <a:pt x="15366" y="1361"/>
                        <a:pt x="15014" y="1475"/>
                        <a:pt x="14658" y="1644"/>
                      </a:cubicBezTo>
                      <a:lnTo>
                        <a:pt x="13596" y="2275"/>
                      </a:lnTo>
                      <a:cubicBezTo>
                        <a:pt x="13240" y="2563"/>
                        <a:pt x="12924" y="2852"/>
                        <a:pt x="12605" y="3194"/>
                      </a:cubicBezTo>
                      <a:cubicBezTo>
                        <a:pt x="11366" y="4570"/>
                        <a:pt x="10409" y="6523"/>
                        <a:pt x="9522" y="8470"/>
                      </a:cubicBezTo>
                      <a:cubicBezTo>
                        <a:pt x="8639" y="10477"/>
                        <a:pt x="7860" y="12658"/>
                        <a:pt x="6902" y="14605"/>
                      </a:cubicBezTo>
                      <a:cubicBezTo>
                        <a:pt x="6409" y="15579"/>
                        <a:pt x="5878" y="16438"/>
                        <a:pt x="5344" y="17303"/>
                      </a:cubicBezTo>
                      <a:cubicBezTo>
                        <a:pt x="4780" y="18103"/>
                        <a:pt x="4141" y="18907"/>
                        <a:pt x="3540" y="19538"/>
                      </a:cubicBezTo>
                      <a:cubicBezTo>
                        <a:pt x="4780" y="18048"/>
                        <a:pt x="5878" y="16384"/>
                        <a:pt x="6832" y="14431"/>
                      </a:cubicBezTo>
                      <a:cubicBezTo>
                        <a:pt x="7718" y="12544"/>
                        <a:pt x="8461" y="10363"/>
                        <a:pt x="9347" y="8356"/>
                      </a:cubicBezTo>
                      <a:cubicBezTo>
                        <a:pt x="10231" y="6349"/>
                        <a:pt x="11188" y="4401"/>
                        <a:pt x="12535" y="2966"/>
                      </a:cubicBezTo>
                      <a:cubicBezTo>
                        <a:pt x="13207" y="2335"/>
                        <a:pt x="13845" y="1764"/>
                        <a:pt x="14624" y="1416"/>
                      </a:cubicBezTo>
                      <a:cubicBezTo>
                        <a:pt x="14977" y="1247"/>
                        <a:pt x="15366" y="1133"/>
                        <a:pt x="15756" y="1133"/>
                      </a:cubicBezTo>
                      <a:close/>
                      <a:moveTo>
                        <a:pt x="15759" y="0"/>
                      </a:moveTo>
                      <a:cubicBezTo>
                        <a:pt x="13516" y="0"/>
                        <a:pt x="11387" y="1550"/>
                        <a:pt x="9559" y="4168"/>
                      </a:cubicBezTo>
                      <a:cubicBezTo>
                        <a:pt x="6973" y="7953"/>
                        <a:pt x="3574" y="12027"/>
                        <a:pt x="0" y="12082"/>
                      </a:cubicBezTo>
                      <a:cubicBezTo>
                        <a:pt x="745" y="12782"/>
                        <a:pt x="1525" y="13011"/>
                        <a:pt x="2322" y="13011"/>
                      </a:cubicBezTo>
                      <a:cubicBezTo>
                        <a:pt x="2700" y="13011"/>
                        <a:pt x="3083" y="12961"/>
                        <a:pt x="3470" y="12886"/>
                      </a:cubicBezTo>
                      <a:cubicBezTo>
                        <a:pt x="1626" y="14263"/>
                        <a:pt x="3893" y="19538"/>
                        <a:pt x="2052" y="21257"/>
                      </a:cubicBezTo>
                      <a:cubicBezTo>
                        <a:pt x="2608" y="20741"/>
                        <a:pt x="3221" y="20631"/>
                        <a:pt x="3838" y="20631"/>
                      </a:cubicBezTo>
                      <a:cubicBezTo>
                        <a:pt x="4319" y="20631"/>
                        <a:pt x="4804" y="20696"/>
                        <a:pt x="5264" y="20696"/>
                      </a:cubicBezTo>
                      <a:cubicBezTo>
                        <a:pt x="6320" y="20696"/>
                        <a:pt x="7258" y="20338"/>
                        <a:pt x="7789" y="17988"/>
                      </a:cubicBezTo>
                      <a:cubicBezTo>
                        <a:pt x="8357" y="19822"/>
                        <a:pt x="8673" y="20284"/>
                        <a:pt x="9666" y="21600"/>
                      </a:cubicBezTo>
                      <a:cubicBezTo>
                        <a:pt x="9347" y="19022"/>
                        <a:pt x="9596" y="17700"/>
                        <a:pt x="9596" y="17700"/>
                      </a:cubicBezTo>
                      <a:cubicBezTo>
                        <a:pt x="9949" y="18162"/>
                        <a:pt x="10550" y="18679"/>
                        <a:pt x="10550" y="18679"/>
                      </a:cubicBezTo>
                      <a:cubicBezTo>
                        <a:pt x="10019" y="15296"/>
                        <a:pt x="10019" y="12027"/>
                        <a:pt x="10940" y="8872"/>
                      </a:cubicBezTo>
                      <a:cubicBezTo>
                        <a:pt x="11081" y="9960"/>
                        <a:pt x="11648" y="10879"/>
                        <a:pt x="12320" y="10879"/>
                      </a:cubicBezTo>
                      <a:cubicBezTo>
                        <a:pt x="12958" y="10879"/>
                        <a:pt x="13596" y="9960"/>
                        <a:pt x="13667" y="8872"/>
                      </a:cubicBezTo>
                      <a:cubicBezTo>
                        <a:pt x="13523" y="9275"/>
                        <a:pt x="13210" y="9479"/>
                        <a:pt x="12888" y="9479"/>
                      </a:cubicBezTo>
                      <a:cubicBezTo>
                        <a:pt x="12661" y="9479"/>
                        <a:pt x="12427" y="9374"/>
                        <a:pt x="12250" y="9161"/>
                      </a:cubicBezTo>
                      <a:cubicBezTo>
                        <a:pt x="11860" y="8644"/>
                        <a:pt x="11719" y="7725"/>
                        <a:pt x="11789" y="6920"/>
                      </a:cubicBezTo>
                      <a:cubicBezTo>
                        <a:pt x="11826" y="4570"/>
                        <a:pt x="13774" y="3194"/>
                        <a:pt x="14906" y="2563"/>
                      </a:cubicBezTo>
                      <a:cubicBezTo>
                        <a:pt x="15710" y="2101"/>
                        <a:pt x="16550" y="1893"/>
                        <a:pt x="17391" y="1893"/>
                      </a:cubicBezTo>
                      <a:cubicBezTo>
                        <a:pt x="18836" y="1893"/>
                        <a:pt x="20281" y="2504"/>
                        <a:pt x="21548" y="3502"/>
                      </a:cubicBezTo>
                      <a:cubicBezTo>
                        <a:pt x="20548" y="2698"/>
                        <a:pt x="19775" y="1580"/>
                        <a:pt x="18732" y="959"/>
                      </a:cubicBezTo>
                      <a:cubicBezTo>
                        <a:pt x="18164" y="616"/>
                        <a:pt x="17563" y="387"/>
                        <a:pt x="16995" y="154"/>
                      </a:cubicBezTo>
                      <a:cubicBezTo>
                        <a:pt x="16581" y="50"/>
                        <a:pt x="16167" y="0"/>
                        <a:pt x="1575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8" name="Google Shape;702;p9"/>
                <p:cNvSpPr/>
                <p:nvPr/>
              </p:nvSpPr>
              <p:spPr>
                <a:xfrm flipH="1">
                  <a:off x="1016696" y="388517"/>
                  <a:ext cx="401610" cy="1428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162" y="6770"/>
                      </a:moveTo>
                      <a:cubicBezTo>
                        <a:pt x="16254" y="8111"/>
                        <a:pt x="15291" y="9166"/>
                        <a:pt x="14327" y="10077"/>
                      </a:cubicBezTo>
                      <a:cubicBezTo>
                        <a:pt x="13313" y="11119"/>
                        <a:pt x="12243" y="11575"/>
                        <a:pt x="11173" y="12030"/>
                      </a:cubicBezTo>
                      <a:cubicBezTo>
                        <a:pt x="10548" y="12200"/>
                        <a:pt x="9904" y="12278"/>
                        <a:pt x="9260" y="12278"/>
                      </a:cubicBezTo>
                      <a:cubicBezTo>
                        <a:pt x="8810" y="12278"/>
                        <a:pt x="8357" y="12239"/>
                        <a:pt x="7912" y="12174"/>
                      </a:cubicBezTo>
                      <a:cubicBezTo>
                        <a:pt x="6735" y="12030"/>
                        <a:pt x="5665" y="11575"/>
                        <a:pt x="4544" y="11119"/>
                      </a:cubicBezTo>
                      <a:cubicBezTo>
                        <a:pt x="5559" y="11275"/>
                        <a:pt x="6684" y="11418"/>
                        <a:pt x="7754" y="11575"/>
                      </a:cubicBezTo>
                      <a:cubicBezTo>
                        <a:pt x="8824" y="11575"/>
                        <a:pt x="9945" y="11575"/>
                        <a:pt x="11015" y="11275"/>
                      </a:cubicBezTo>
                      <a:cubicBezTo>
                        <a:pt x="12085" y="10820"/>
                        <a:pt x="13151" y="10377"/>
                        <a:pt x="14170" y="9622"/>
                      </a:cubicBezTo>
                      <a:cubicBezTo>
                        <a:pt x="15184" y="8867"/>
                        <a:pt x="16199" y="7812"/>
                        <a:pt x="17162" y="6770"/>
                      </a:cubicBezTo>
                      <a:close/>
                      <a:moveTo>
                        <a:pt x="21600" y="0"/>
                      </a:moveTo>
                      <a:cubicBezTo>
                        <a:pt x="16732" y="6093"/>
                        <a:pt x="11409" y="9192"/>
                        <a:pt x="6091" y="9192"/>
                      </a:cubicBezTo>
                      <a:cubicBezTo>
                        <a:pt x="4053" y="9192"/>
                        <a:pt x="2015" y="8736"/>
                        <a:pt x="0" y="7812"/>
                      </a:cubicBezTo>
                      <a:cubicBezTo>
                        <a:pt x="1431" y="12786"/>
                        <a:pt x="4146" y="16080"/>
                        <a:pt x="6425" y="16080"/>
                      </a:cubicBezTo>
                      <a:cubicBezTo>
                        <a:pt x="6698" y="16080"/>
                        <a:pt x="6962" y="16027"/>
                        <a:pt x="7217" y="15936"/>
                      </a:cubicBezTo>
                      <a:cubicBezTo>
                        <a:pt x="6416" y="17889"/>
                        <a:pt x="3261" y="20441"/>
                        <a:pt x="3210" y="21040"/>
                      </a:cubicBezTo>
                      <a:cubicBezTo>
                        <a:pt x="3720" y="21418"/>
                        <a:pt x="4285" y="21600"/>
                        <a:pt x="4882" y="21600"/>
                      </a:cubicBezTo>
                      <a:cubicBezTo>
                        <a:pt x="10200" y="21600"/>
                        <a:pt x="18427" y="7708"/>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49" name="Google Shape;703;p9"/>
                <p:cNvSpPr/>
                <p:nvPr/>
              </p:nvSpPr>
              <p:spPr>
                <a:xfrm flipH="1">
                  <a:off x="191514" y="1285270"/>
                  <a:ext cx="519001" cy="705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 y="5"/>
                        <a:pt x="143" y="11"/>
                        <a:pt x="211" y="16"/>
                      </a:cubicBezTo>
                      <a:cubicBezTo>
                        <a:pt x="140" y="8"/>
                        <a:pt x="68" y="3"/>
                        <a:pt x="0" y="0"/>
                      </a:cubicBezTo>
                      <a:close/>
                      <a:moveTo>
                        <a:pt x="211" y="16"/>
                      </a:moveTo>
                      <a:cubicBezTo>
                        <a:pt x="2936" y="290"/>
                        <a:pt x="8309" y="2989"/>
                        <a:pt x="9517" y="10161"/>
                      </a:cubicBezTo>
                      <a:cubicBezTo>
                        <a:pt x="10470" y="15941"/>
                        <a:pt x="12621" y="17615"/>
                        <a:pt x="11338" y="21600"/>
                      </a:cubicBezTo>
                      <a:cubicBezTo>
                        <a:pt x="13531" y="20656"/>
                        <a:pt x="14854" y="18100"/>
                        <a:pt x="14151" y="16336"/>
                      </a:cubicBezTo>
                      <a:cubicBezTo>
                        <a:pt x="14979" y="16790"/>
                        <a:pt x="16008" y="16995"/>
                        <a:pt x="17069" y="16995"/>
                      </a:cubicBezTo>
                      <a:cubicBezTo>
                        <a:pt x="18718" y="16995"/>
                        <a:pt x="20442" y="16500"/>
                        <a:pt x="21600" y="15667"/>
                      </a:cubicBezTo>
                      <a:cubicBezTo>
                        <a:pt x="21069" y="15825"/>
                        <a:pt x="20517" y="15896"/>
                        <a:pt x="19965" y="15896"/>
                      </a:cubicBezTo>
                      <a:cubicBezTo>
                        <a:pt x="18482" y="15896"/>
                        <a:pt x="16987" y="15377"/>
                        <a:pt x="15929" y="14602"/>
                      </a:cubicBezTo>
                      <a:cubicBezTo>
                        <a:pt x="14481" y="13537"/>
                        <a:pt x="13653" y="12077"/>
                        <a:pt x="13159" y="10617"/>
                      </a:cubicBezTo>
                      <a:cubicBezTo>
                        <a:pt x="12621" y="9186"/>
                        <a:pt x="12291" y="7696"/>
                        <a:pt x="11503" y="6297"/>
                      </a:cubicBezTo>
                      <a:cubicBezTo>
                        <a:pt x="9628" y="2907"/>
                        <a:pt x="5097" y="435"/>
                        <a:pt x="211" y="16"/>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0" name="Google Shape;704;p9"/>
                <p:cNvSpPr/>
                <p:nvPr/>
              </p:nvSpPr>
              <p:spPr>
                <a:xfrm flipH="1">
                  <a:off x="523619" y="1290178"/>
                  <a:ext cx="261396" cy="5696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74" y="0"/>
                      </a:moveTo>
                      <a:cubicBezTo>
                        <a:pt x="5331" y="46"/>
                        <a:pt x="5487" y="88"/>
                        <a:pt x="5651" y="131"/>
                      </a:cubicBezTo>
                      <a:cubicBezTo>
                        <a:pt x="5487" y="88"/>
                        <a:pt x="5331" y="42"/>
                        <a:pt x="5174" y="0"/>
                      </a:cubicBezTo>
                      <a:close/>
                      <a:moveTo>
                        <a:pt x="14213" y="3710"/>
                      </a:moveTo>
                      <a:cubicBezTo>
                        <a:pt x="14383" y="3814"/>
                        <a:pt x="14547" y="3922"/>
                        <a:pt x="14704" y="4033"/>
                      </a:cubicBezTo>
                      <a:cubicBezTo>
                        <a:pt x="15109" y="4337"/>
                        <a:pt x="15444" y="4677"/>
                        <a:pt x="15771" y="5013"/>
                      </a:cubicBezTo>
                      <a:cubicBezTo>
                        <a:pt x="16262" y="5731"/>
                        <a:pt x="16590" y="6486"/>
                        <a:pt x="16590" y="7162"/>
                      </a:cubicBezTo>
                      <a:cubicBezTo>
                        <a:pt x="16675" y="8671"/>
                        <a:pt x="15771" y="10140"/>
                        <a:pt x="14618" y="11499"/>
                      </a:cubicBezTo>
                      <a:cubicBezTo>
                        <a:pt x="13472" y="12893"/>
                        <a:pt x="12156" y="14213"/>
                        <a:pt x="11167" y="15607"/>
                      </a:cubicBezTo>
                      <a:cubicBezTo>
                        <a:pt x="10099" y="16963"/>
                        <a:pt x="9608" y="18435"/>
                        <a:pt x="9530" y="19941"/>
                      </a:cubicBezTo>
                      <a:cubicBezTo>
                        <a:pt x="9530" y="19187"/>
                        <a:pt x="9530" y="18471"/>
                        <a:pt x="9693" y="17717"/>
                      </a:cubicBezTo>
                      <a:cubicBezTo>
                        <a:pt x="9857" y="16963"/>
                        <a:pt x="10184" y="16287"/>
                        <a:pt x="10761" y="15568"/>
                      </a:cubicBezTo>
                      <a:cubicBezTo>
                        <a:pt x="11665" y="14138"/>
                        <a:pt x="13060" y="12818"/>
                        <a:pt x="14213" y="11460"/>
                      </a:cubicBezTo>
                      <a:cubicBezTo>
                        <a:pt x="15358" y="10104"/>
                        <a:pt x="16262" y="8671"/>
                        <a:pt x="16262" y="7237"/>
                      </a:cubicBezTo>
                      <a:cubicBezTo>
                        <a:pt x="16262" y="5999"/>
                        <a:pt x="15679" y="4732"/>
                        <a:pt x="14213" y="3710"/>
                      </a:cubicBezTo>
                      <a:close/>
                      <a:moveTo>
                        <a:pt x="5651" y="131"/>
                      </a:moveTo>
                      <a:cubicBezTo>
                        <a:pt x="9558" y="1234"/>
                        <a:pt x="12946" y="2988"/>
                        <a:pt x="14213" y="5052"/>
                      </a:cubicBezTo>
                      <a:cubicBezTo>
                        <a:pt x="14946" y="6182"/>
                        <a:pt x="15771" y="8220"/>
                        <a:pt x="13309" y="9010"/>
                      </a:cubicBezTo>
                      <a:cubicBezTo>
                        <a:pt x="12682" y="9239"/>
                        <a:pt x="11871" y="9402"/>
                        <a:pt x="11046" y="9402"/>
                      </a:cubicBezTo>
                      <a:cubicBezTo>
                        <a:pt x="10789" y="9402"/>
                        <a:pt x="10526" y="9386"/>
                        <a:pt x="10263" y="9350"/>
                      </a:cubicBezTo>
                      <a:cubicBezTo>
                        <a:pt x="9281" y="9200"/>
                        <a:pt x="8462" y="8596"/>
                        <a:pt x="8868" y="8106"/>
                      </a:cubicBezTo>
                      <a:cubicBezTo>
                        <a:pt x="7800" y="8556"/>
                        <a:pt x="7637" y="9350"/>
                        <a:pt x="8377" y="9915"/>
                      </a:cubicBezTo>
                      <a:cubicBezTo>
                        <a:pt x="8811" y="10287"/>
                        <a:pt x="9750" y="10447"/>
                        <a:pt x="10711" y="10447"/>
                      </a:cubicBezTo>
                      <a:cubicBezTo>
                        <a:pt x="11209" y="10447"/>
                        <a:pt x="11707" y="10405"/>
                        <a:pt x="12156" y="10330"/>
                      </a:cubicBezTo>
                      <a:cubicBezTo>
                        <a:pt x="9857" y="12100"/>
                        <a:pt x="6320" y="13269"/>
                        <a:pt x="2050" y="13948"/>
                      </a:cubicBezTo>
                      <a:cubicBezTo>
                        <a:pt x="2050" y="13948"/>
                        <a:pt x="3281" y="14249"/>
                        <a:pt x="4348" y="14402"/>
                      </a:cubicBezTo>
                      <a:cubicBezTo>
                        <a:pt x="4348" y="14402"/>
                        <a:pt x="3117" y="15042"/>
                        <a:pt x="0" y="15643"/>
                      </a:cubicBezTo>
                      <a:cubicBezTo>
                        <a:pt x="1822" y="15875"/>
                        <a:pt x="2754" y="15999"/>
                        <a:pt x="3978" y="15999"/>
                      </a:cubicBezTo>
                      <a:cubicBezTo>
                        <a:pt x="4562" y="15999"/>
                        <a:pt x="5217" y="15970"/>
                        <a:pt x="6078" y="15908"/>
                      </a:cubicBezTo>
                      <a:cubicBezTo>
                        <a:pt x="2306" y="18354"/>
                        <a:pt x="9017" y="19373"/>
                        <a:pt x="9359" y="21590"/>
                      </a:cubicBezTo>
                      <a:cubicBezTo>
                        <a:pt x="9060" y="19526"/>
                        <a:pt x="17415" y="19562"/>
                        <a:pt x="16753" y="17642"/>
                      </a:cubicBezTo>
                      <a:cubicBezTo>
                        <a:pt x="17906" y="18772"/>
                        <a:pt x="19387" y="19641"/>
                        <a:pt x="21600" y="20245"/>
                      </a:cubicBezTo>
                      <a:cubicBezTo>
                        <a:pt x="17415" y="17302"/>
                        <a:pt x="17821" y="13194"/>
                        <a:pt x="18725" y="9915"/>
                      </a:cubicBezTo>
                      <a:cubicBezTo>
                        <a:pt x="19550" y="7126"/>
                        <a:pt x="18234" y="4523"/>
                        <a:pt x="14213" y="2603"/>
                      </a:cubicBezTo>
                      <a:cubicBezTo>
                        <a:pt x="13387" y="2224"/>
                        <a:pt x="12483" y="1848"/>
                        <a:pt x="11337" y="1470"/>
                      </a:cubicBezTo>
                      <a:cubicBezTo>
                        <a:pt x="9523" y="914"/>
                        <a:pt x="7494" y="617"/>
                        <a:pt x="5651" y="131"/>
                      </a:cubicBezTo>
                      <a:close/>
                      <a:moveTo>
                        <a:pt x="9359" y="21590"/>
                      </a:moveTo>
                      <a:cubicBezTo>
                        <a:pt x="9359" y="21593"/>
                        <a:pt x="9359" y="21597"/>
                        <a:pt x="9366" y="21600"/>
                      </a:cubicBezTo>
                      <a:cubicBezTo>
                        <a:pt x="9359" y="21597"/>
                        <a:pt x="9359" y="21593"/>
                        <a:pt x="9359" y="2159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1" name="Google Shape;705;p9"/>
                <p:cNvSpPr/>
                <p:nvPr/>
              </p:nvSpPr>
              <p:spPr>
                <a:xfrm flipH="1">
                  <a:off x="493735" y="1531762"/>
                  <a:ext cx="37803" cy="207825"/>
                </a:xfrm>
                <a:custGeom>
                  <a:avLst/>
                  <a:gdLst/>
                  <a:ahLst/>
                  <a:cxnLst>
                    <a:cxn ang="0">
                      <a:pos x="wd2" y="hd2"/>
                    </a:cxn>
                    <a:cxn ang="5400000">
                      <a:pos x="wd2" y="hd2"/>
                    </a:cxn>
                    <a:cxn ang="10800000">
                      <a:pos x="wd2" y="hd2"/>
                    </a:cxn>
                    <a:cxn ang="16200000">
                      <a:pos x="wd2" y="hd2"/>
                    </a:cxn>
                  </a:cxnLst>
                  <a:rect l="0" t="0" r="r" b="b"/>
                  <a:pathLst>
                    <a:path w="16750" h="21600" fill="norm" stroke="1" extrusionOk="0">
                      <a:moveTo>
                        <a:pt x="4843" y="0"/>
                      </a:moveTo>
                      <a:cubicBezTo>
                        <a:pt x="-4850" y="7439"/>
                        <a:pt x="455" y="14985"/>
                        <a:pt x="16750" y="21600"/>
                      </a:cubicBezTo>
                      <a:cubicBezTo>
                        <a:pt x="12781" y="14367"/>
                        <a:pt x="8354" y="7233"/>
                        <a:pt x="48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2" name="Google Shape;706;p9"/>
                <p:cNvSpPr/>
                <p:nvPr/>
              </p:nvSpPr>
              <p:spPr>
                <a:xfrm flipH="1">
                  <a:off x="193757" y="1083386"/>
                  <a:ext cx="215366" cy="258467"/>
                </a:xfrm>
                <a:custGeom>
                  <a:avLst/>
                  <a:gdLst/>
                  <a:ahLst/>
                  <a:cxnLst>
                    <a:cxn ang="0">
                      <a:pos x="wd2" y="hd2"/>
                    </a:cxn>
                    <a:cxn ang="5400000">
                      <a:pos x="wd2" y="hd2"/>
                    </a:cxn>
                    <a:cxn ang="10800000">
                      <a:pos x="wd2" y="hd2"/>
                    </a:cxn>
                    <a:cxn ang="16200000">
                      <a:pos x="wd2" y="hd2"/>
                    </a:cxn>
                  </a:cxnLst>
                  <a:rect l="0" t="0" r="r" b="b"/>
                  <a:pathLst>
                    <a:path w="21082" h="21600" fill="norm" stroke="1" extrusionOk="0">
                      <a:moveTo>
                        <a:pt x="10594" y="12632"/>
                      </a:moveTo>
                      <a:cubicBezTo>
                        <a:pt x="10611" y="12639"/>
                        <a:pt x="10636" y="12646"/>
                        <a:pt x="10653" y="12653"/>
                      </a:cubicBezTo>
                      <a:cubicBezTo>
                        <a:pt x="10636" y="12646"/>
                        <a:pt x="10611" y="12639"/>
                        <a:pt x="10594" y="12632"/>
                      </a:cubicBezTo>
                      <a:close/>
                      <a:moveTo>
                        <a:pt x="3681" y="7313"/>
                      </a:moveTo>
                      <a:cubicBezTo>
                        <a:pt x="4364" y="8479"/>
                        <a:pt x="5240" y="9558"/>
                        <a:pt x="6311" y="10473"/>
                      </a:cubicBezTo>
                      <a:cubicBezTo>
                        <a:pt x="6893" y="10969"/>
                        <a:pt x="7770" y="11466"/>
                        <a:pt x="8554" y="11797"/>
                      </a:cubicBezTo>
                      <a:cubicBezTo>
                        <a:pt x="9523" y="12135"/>
                        <a:pt x="10493" y="12214"/>
                        <a:pt x="11471" y="12214"/>
                      </a:cubicBezTo>
                      <a:cubicBezTo>
                        <a:pt x="12735" y="12214"/>
                        <a:pt x="14093" y="11970"/>
                        <a:pt x="15459" y="11552"/>
                      </a:cubicBezTo>
                      <a:cubicBezTo>
                        <a:pt x="14388" y="12380"/>
                        <a:pt x="12929" y="12711"/>
                        <a:pt x="11471" y="12711"/>
                      </a:cubicBezTo>
                      <a:cubicBezTo>
                        <a:pt x="11201" y="12711"/>
                        <a:pt x="10864" y="12711"/>
                        <a:pt x="10653" y="12653"/>
                      </a:cubicBezTo>
                      <a:cubicBezTo>
                        <a:pt x="11808" y="13064"/>
                        <a:pt x="13149" y="13467"/>
                        <a:pt x="14388" y="13877"/>
                      </a:cubicBezTo>
                      <a:cubicBezTo>
                        <a:pt x="15653" y="14539"/>
                        <a:pt x="17018" y="15122"/>
                        <a:pt x="18089" y="16036"/>
                      </a:cubicBezTo>
                      <a:cubicBezTo>
                        <a:pt x="16917" y="15209"/>
                        <a:pt x="15560" y="14705"/>
                        <a:pt x="14093" y="14294"/>
                      </a:cubicBezTo>
                      <a:cubicBezTo>
                        <a:pt x="12634" y="13877"/>
                        <a:pt x="11176" y="13460"/>
                        <a:pt x="9818" y="12963"/>
                      </a:cubicBezTo>
                      <a:cubicBezTo>
                        <a:pt x="8351" y="12466"/>
                        <a:pt x="6994" y="11718"/>
                        <a:pt x="6117" y="10638"/>
                      </a:cubicBezTo>
                      <a:cubicBezTo>
                        <a:pt x="4945" y="9724"/>
                        <a:pt x="4271" y="8479"/>
                        <a:pt x="3681" y="7313"/>
                      </a:cubicBezTo>
                      <a:close/>
                      <a:moveTo>
                        <a:pt x="81" y="0"/>
                      </a:moveTo>
                      <a:cubicBezTo>
                        <a:pt x="-206" y="2577"/>
                        <a:pt x="275" y="5240"/>
                        <a:pt x="1446" y="7730"/>
                      </a:cubicBezTo>
                      <a:cubicBezTo>
                        <a:pt x="3293" y="11387"/>
                        <a:pt x="6800" y="14374"/>
                        <a:pt x="11083" y="16036"/>
                      </a:cubicBezTo>
                      <a:cubicBezTo>
                        <a:pt x="12735" y="16698"/>
                        <a:pt x="14489" y="17116"/>
                        <a:pt x="16040" y="17951"/>
                      </a:cubicBezTo>
                      <a:cubicBezTo>
                        <a:pt x="17499" y="18699"/>
                        <a:pt x="18865" y="20024"/>
                        <a:pt x="18865" y="21600"/>
                      </a:cubicBezTo>
                      <a:cubicBezTo>
                        <a:pt x="20231" y="20024"/>
                        <a:pt x="21394" y="18361"/>
                        <a:pt x="21006" y="16454"/>
                      </a:cubicBezTo>
                      <a:cubicBezTo>
                        <a:pt x="20711" y="14705"/>
                        <a:pt x="19446" y="13128"/>
                        <a:pt x="17895" y="12135"/>
                      </a:cubicBezTo>
                      <a:cubicBezTo>
                        <a:pt x="18022" y="12157"/>
                        <a:pt x="18165" y="12171"/>
                        <a:pt x="18308" y="12171"/>
                      </a:cubicBezTo>
                      <a:cubicBezTo>
                        <a:pt x="19101" y="12171"/>
                        <a:pt x="19994" y="11797"/>
                        <a:pt x="20323" y="11300"/>
                      </a:cubicBezTo>
                      <a:cubicBezTo>
                        <a:pt x="20812" y="10473"/>
                        <a:pt x="20323" y="9393"/>
                        <a:pt x="19548" y="8810"/>
                      </a:cubicBezTo>
                      <a:cubicBezTo>
                        <a:pt x="18764" y="8148"/>
                        <a:pt x="17794" y="7896"/>
                        <a:pt x="16631" y="7565"/>
                      </a:cubicBezTo>
                      <a:cubicBezTo>
                        <a:pt x="17988" y="7147"/>
                        <a:pt x="19354" y="6233"/>
                        <a:pt x="19446" y="4988"/>
                      </a:cubicBezTo>
                      <a:cubicBezTo>
                        <a:pt x="19548" y="3743"/>
                        <a:pt x="18865" y="2332"/>
                        <a:pt x="17600" y="1749"/>
                      </a:cubicBezTo>
                      <a:cubicBezTo>
                        <a:pt x="16631" y="4405"/>
                        <a:pt x="13418" y="6651"/>
                        <a:pt x="10105" y="6895"/>
                      </a:cubicBezTo>
                      <a:cubicBezTo>
                        <a:pt x="9785" y="6931"/>
                        <a:pt x="9464" y="6946"/>
                        <a:pt x="9144" y="6946"/>
                      </a:cubicBezTo>
                      <a:cubicBezTo>
                        <a:pt x="6151" y="6946"/>
                        <a:pt x="3234" y="5578"/>
                        <a:pt x="1742" y="3325"/>
                      </a:cubicBezTo>
                      <a:cubicBezTo>
                        <a:pt x="957" y="2166"/>
                        <a:pt x="376" y="1080"/>
                        <a:pt x="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3" name="Google Shape;707;p9"/>
                <p:cNvSpPr/>
                <p:nvPr/>
              </p:nvSpPr>
              <p:spPr>
                <a:xfrm flipH="1">
                  <a:off x="-1" y="910445"/>
                  <a:ext cx="452295" cy="639061"/>
                </a:xfrm>
                <a:custGeom>
                  <a:avLst/>
                  <a:gdLst/>
                  <a:ahLst/>
                  <a:cxnLst>
                    <a:cxn ang="0">
                      <a:pos x="wd2" y="hd2"/>
                    </a:cxn>
                    <a:cxn ang="5400000">
                      <a:pos x="wd2" y="hd2"/>
                    </a:cxn>
                    <a:cxn ang="10800000">
                      <a:pos x="wd2" y="hd2"/>
                    </a:cxn>
                    <a:cxn ang="16200000">
                      <a:pos x="wd2" y="hd2"/>
                    </a:cxn>
                  </a:cxnLst>
                  <a:rect l="0" t="0" r="r" b="b"/>
                  <a:pathLst>
                    <a:path w="20650" h="21600" fill="norm" stroke="1" extrusionOk="0">
                      <a:moveTo>
                        <a:pt x="1965" y="0"/>
                      </a:moveTo>
                      <a:cubicBezTo>
                        <a:pt x="1922" y="70"/>
                        <a:pt x="1883" y="143"/>
                        <a:pt x="1843" y="213"/>
                      </a:cubicBezTo>
                      <a:cubicBezTo>
                        <a:pt x="1883" y="143"/>
                        <a:pt x="1922" y="70"/>
                        <a:pt x="1965" y="0"/>
                      </a:cubicBezTo>
                      <a:close/>
                      <a:moveTo>
                        <a:pt x="6912" y="18849"/>
                      </a:moveTo>
                      <a:cubicBezTo>
                        <a:pt x="7820" y="19356"/>
                        <a:pt x="8772" y="19792"/>
                        <a:pt x="9818" y="20127"/>
                      </a:cubicBezTo>
                      <a:cubicBezTo>
                        <a:pt x="10817" y="20462"/>
                        <a:pt x="11906" y="20698"/>
                        <a:pt x="12995" y="20831"/>
                      </a:cubicBezTo>
                      <a:cubicBezTo>
                        <a:pt x="13487" y="20896"/>
                        <a:pt x="13998" y="20930"/>
                        <a:pt x="14517" y="20930"/>
                      </a:cubicBezTo>
                      <a:cubicBezTo>
                        <a:pt x="15099" y="20930"/>
                        <a:pt x="15685" y="20887"/>
                        <a:pt x="16263" y="20799"/>
                      </a:cubicBezTo>
                      <a:cubicBezTo>
                        <a:pt x="17352" y="20631"/>
                        <a:pt x="18441" y="20328"/>
                        <a:pt x="19440" y="19993"/>
                      </a:cubicBezTo>
                      <a:cubicBezTo>
                        <a:pt x="18485" y="20395"/>
                        <a:pt x="17395" y="20698"/>
                        <a:pt x="16306" y="20901"/>
                      </a:cubicBezTo>
                      <a:cubicBezTo>
                        <a:pt x="15642" y="21006"/>
                        <a:pt x="14898" y="21088"/>
                        <a:pt x="14155" y="21088"/>
                      </a:cubicBezTo>
                      <a:cubicBezTo>
                        <a:pt x="13735" y="21088"/>
                        <a:pt x="13314" y="21061"/>
                        <a:pt x="12905" y="21000"/>
                      </a:cubicBezTo>
                      <a:cubicBezTo>
                        <a:pt x="11768" y="20866"/>
                        <a:pt x="10722" y="20631"/>
                        <a:pt x="9680" y="20229"/>
                      </a:cubicBezTo>
                      <a:cubicBezTo>
                        <a:pt x="8682" y="19859"/>
                        <a:pt x="7683" y="19455"/>
                        <a:pt x="6912" y="18849"/>
                      </a:cubicBezTo>
                      <a:close/>
                      <a:moveTo>
                        <a:pt x="1843" y="213"/>
                      </a:moveTo>
                      <a:cubicBezTo>
                        <a:pt x="-752" y="4879"/>
                        <a:pt x="-540" y="9481"/>
                        <a:pt x="2056" y="14180"/>
                      </a:cubicBezTo>
                      <a:cubicBezTo>
                        <a:pt x="3554" y="16867"/>
                        <a:pt x="6004" y="19356"/>
                        <a:pt x="9452" y="20698"/>
                      </a:cubicBezTo>
                      <a:cubicBezTo>
                        <a:pt x="10974" y="21306"/>
                        <a:pt x="12571" y="21600"/>
                        <a:pt x="14147" y="21600"/>
                      </a:cubicBezTo>
                      <a:cubicBezTo>
                        <a:pt x="16145" y="21600"/>
                        <a:pt x="18119" y="21128"/>
                        <a:pt x="19892" y="20229"/>
                      </a:cubicBezTo>
                      <a:cubicBezTo>
                        <a:pt x="20164" y="20127"/>
                        <a:pt x="20482" y="19958"/>
                        <a:pt x="20573" y="19690"/>
                      </a:cubicBezTo>
                      <a:cubicBezTo>
                        <a:pt x="20848" y="19219"/>
                        <a:pt x="20349" y="18884"/>
                        <a:pt x="19712" y="18884"/>
                      </a:cubicBezTo>
                      <a:cubicBezTo>
                        <a:pt x="19350" y="18884"/>
                        <a:pt x="18984" y="19120"/>
                        <a:pt x="18666" y="19120"/>
                      </a:cubicBezTo>
                      <a:cubicBezTo>
                        <a:pt x="19755" y="17941"/>
                        <a:pt x="18182" y="17146"/>
                        <a:pt x="16098" y="17146"/>
                      </a:cubicBezTo>
                      <a:cubicBezTo>
                        <a:pt x="15567" y="17146"/>
                        <a:pt x="15005" y="17196"/>
                        <a:pt x="14446" y="17303"/>
                      </a:cubicBezTo>
                      <a:cubicBezTo>
                        <a:pt x="13082" y="17574"/>
                        <a:pt x="11698" y="17752"/>
                        <a:pt x="10329" y="17752"/>
                      </a:cubicBezTo>
                      <a:cubicBezTo>
                        <a:pt x="8835" y="17752"/>
                        <a:pt x="7360" y="17539"/>
                        <a:pt x="5941" y="16998"/>
                      </a:cubicBezTo>
                      <a:cubicBezTo>
                        <a:pt x="6039" y="17027"/>
                        <a:pt x="6137" y="17041"/>
                        <a:pt x="6236" y="17041"/>
                      </a:cubicBezTo>
                      <a:cubicBezTo>
                        <a:pt x="6656" y="17041"/>
                        <a:pt x="7065" y="16800"/>
                        <a:pt x="7231" y="16430"/>
                      </a:cubicBezTo>
                      <a:cubicBezTo>
                        <a:pt x="7455" y="15926"/>
                        <a:pt x="7231" y="15356"/>
                        <a:pt x="6774" y="14951"/>
                      </a:cubicBezTo>
                      <a:cubicBezTo>
                        <a:pt x="6365" y="14515"/>
                        <a:pt x="5866" y="14180"/>
                        <a:pt x="5367" y="13810"/>
                      </a:cubicBezTo>
                      <a:cubicBezTo>
                        <a:pt x="4914" y="13475"/>
                        <a:pt x="4415" y="13106"/>
                        <a:pt x="4053" y="12669"/>
                      </a:cubicBezTo>
                      <a:cubicBezTo>
                        <a:pt x="3279" y="11793"/>
                        <a:pt x="2598" y="10785"/>
                        <a:pt x="2056" y="9778"/>
                      </a:cubicBezTo>
                      <a:cubicBezTo>
                        <a:pt x="593" y="6858"/>
                        <a:pt x="211" y="3199"/>
                        <a:pt x="1843" y="213"/>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4" name="Google Shape;708;p9"/>
                <p:cNvSpPr/>
                <p:nvPr/>
              </p:nvSpPr>
              <p:spPr>
                <a:xfrm flipH="1">
                  <a:off x="197925" y="1388621"/>
                  <a:ext cx="196421" cy="268286"/>
                </a:xfrm>
                <a:custGeom>
                  <a:avLst/>
                  <a:gdLst/>
                  <a:ahLst/>
                  <a:cxnLst>
                    <a:cxn ang="0">
                      <a:pos x="wd2" y="hd2"/>
                    </a:cxn>
                    <a:cxn ang="5400000">
                      <a:pos x="wd2" y="hd2"/>
                    </a:cxn>
                    <a:cxn ang="10800000">
                      <a:pos x="wd2" y="hd2"/>
                    </a:cxn>
                    <a:cxn ang="16200000">
                      <a:pos x="wd2" y="hd2"/>
                    </a:cxn>
                  </a:cxnLst>
                  <a:rect l="0" t="0" r="r" b="b"/>
                  <a:pathLst>
                    <a:path w="19138" h="21600" fill="norm" stroke="1" extrusionOk="0">
                      <a:moveTo>
                        <a:pt x="0" y="0"/>
                      </a:moveTo>
                      <a:cubicBezTo>
                        <a:pt x="25" y="62"/>
                        <a:pt x="42" y="125"/>
                        <a:pt x="67" y="187"/>
                      </a:cubicBezTo>
                      <a:cubicBezTo>
                        <a:pt x="50" y="125"/>
                        <a:pt x="25" y="62"/>
                        <a:pt x="0" y="0"/>
                      </a:cubicBezTo>
                      <a:close/>
                      <a:moveTo>
                        <a:pt x="67" y="187"/>
                      </a:moveTo>
                      <a:cubicBezTo>
                        <a:pt x="1905" y="4993"/>
                        <a:pt x="4414" y="9250"/>
                        <a:pt x="8811" y="12724"/>
                      </a:cubicBezTo>
                      <a:cubicBezTo>
                        <a:pt x="9592" y="13286"/>
                        <a:pt x="10464" y="13924"/>
                        <a:pt x="11043" y="14645"/>
                      </a:cubicBezTo>
                      <a:cubicBezTo>
                        <a:pt x="11622" y="15290"/>
                        <a:pt x="12008" y="16247"/>
                        <a:pt x="11916" y="17051"/>
                      </a:cubicBezTo>
                      <a:cubicBezTo>
                        <a:pt x="11723" y="17932"/>
                        <a:pt x="11043" y="18729"/>
                        <a:pt x="10070" y="18889"/>
                      </a:cubicBezTo>
                      <a:cubicBezTo>
                        <a:pt x="9944" y="18923"/>
                        <a:pt x="9810" y="18937"/>
                        <a:pt x="9676" y="18937"/>
                      </a:cubicBezTo>
                      <a:cubicBezTo>
                        <a:pt x="8794" y="18937"/>
                        <a:pt x="7846" y="18292"/>
                        <a:pt x="7846" y="17530"/>
                      </a:cubicBezTo>
                      <a:cubicBezTo>
                        <a:pt x="7846" y="19131"/>
                        <a:pt x="8811" y="20893"/>
                        <a:pt x="10657" y="21447"/>
                      </a:cubicBezTo>
                      <a:cubicBezTo>
                        <a:pt x="11043" y="21551"/>
                        <a:pt x="11455" y="21600"/>
                        <a:pt x="11874" y="21600"/>
                      </a:cubicBezTo>
                      <a:cubicBezTo>
                        <a:pt x="13427" y="21600"/>
                        <a:pt x="15046" y="20941"/>
                        <a:pt x="15885" y="19929"/>
                      </a:cubicBezTo>
                      <a:cubicBezTo>
                        <a:pt x="16951" y="18646"/>
                        <a:pt x="16850" y="16885"/>
                        <a:pt x="15978" y="15526"/>
                      </a:cubicBezTo>
                      <a:cubicBezTo>
                        <a:pt x="16490" y="15803"/>
                        <a:pt x="17136" y="16025"/>
                        <a:pt x="17740" y="16025"/>
                      </a:cubicBezTo>
                      <a:cubicBezTo>
                        <a:pt x="17832" y="16025"/>
                        <a:pt x="17924" y="16018"/>
                        <a:pt x="18017" y="16011"/>
                      </a:cubicBezTo>
                      <a:cubicBezTo>
                        <a:pt x="21600" y="15609"/>
                        <a:pt x="15499" y="13043"/>
                        <a:pt x="14912" y="12724"/>
                      </a:cubicBezTo>
                      <a:cubicBezTo>
                        <a:pt x="9365" y="10117"/>
                        <a:pt x="2115" y="5395"/>
                        <a:pt x="67" y="187"/>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5" name="Google Shape;709;p9"/>
                <p:cNvSpPr/>
                <p:nvPr/>
              </p:nvSpPr>
              <p:spPr>
                <a:xfrm flipH="1">
                  <a:off x="402660" y="563526"/>
                  <a:ext cx="361512" cy="616324"/>
                </a:xfrm>
                <a:custGeom>
                  <a:avLst/>
                  <a:gdLst/>
                  <a:ahLst/>
                  <a:cxnLst>
                    <a:cxn ang="0">
                      <a:pos x="wd2" y="hd2"/>
                    </a:cxn>
                    <a:cxn ang="5400000">
                      <a:pos x="wd2" y="hd2"/>
                    </a:cxn>
                    <a:cxn ang="10800000">
                      <a:pos x="wd2" y="hd2"/>
                    </a:cxn>
                    <a:cxn ang="16200000">
                      <a:pos x="wd2" y="hd2"/>
                    </a:cxn>
                  </a:cxnLst>
                  <a:rect l="0" t="0" r="r" b="b"/>
                  <a:pathLst>
                    <a:path w="20211" h="21600" fill="norm" stroke="1" extrusionOk="0">
                      <a:moveTo>
                        <a:pt x="18899" y="4633"/>
                      </a:moveTo>
                      <a:cubicBezTo>
                        <a:pt x="19010" y="4980"/>
                        <a:pt x="19062" y="5364"/>
                        <a:pt x="19173" y="5747"/>
                      </a:cubicBezTo>
                      <a:cubicBezTo>
                        <a:pt x="19173" y="6130"/>
                        <a:pt x="19062" y="6481"/>
                        <a:pt x="19010" y="6897"/>
                      </a:cubicBezTo>
                      <a:cubicBezTo>
                        <a:pt x="18783" y="7628"/>
                        <a:pt x="18340" y="8325"/>
                        <a:pt x="17787" y="9022"/>
                      </a:cubicBezTo>
                      <a:cubicBezTo>
                        <a:pt x="16564" y="10380"/>
                        <a:pt x="14840" y="11428"/>
                        <a:pt x="12947" y="12367"/>
                      </a:cubicBezTo>
                      <a:cubicBezTo>
                        <a:pt x="11002" y="13203"/>
                        <a:pt x="9057" y="14075"/>
                        <a:pt x="7280" y="15086"/>
                      </a:cubicBezTo>
                      <a:cubicBezTo>
                        <a:pt x="5446" y="16025"/>
                        <a:pt x="4001" y="17244"/>
                        <a:pt x="2778" y="18500"/>
                      </a:cubicBezTo>
                      <a:cubicBezTo>
                        <a:pt x="3337" y="17872"/>
                        <a:pt x="4001" y="17211"/>
                        <a:pt x="4723" y="16653"/>
                      </a:cubicBezTo>
                      <a:cubicBezTo>
                        <a:pt x="5393" y="16025"/>
                        <a:pt x="6226" y="15503"/>
                        <a:pt x="7112" y="14981"/>
                      </a:cubicBezTo>
                      <a:cubicBezTo>
                        <a:pt x="8893" y="13969"/>
                        <a:pt x="10891" y="13100"/>
                        <a:pt x="12673" y="12158"/>
                      </a:cubicBezTo>
                      <a:cubicBezTo>
                        <a:pt x="14560" y="11183"/>
                        <a:pt x="16284" y="10139"/>
                        <a:pt x="17507" y="8883"/>
                      </a:cubicBezTo>
                      <a:cubicBezTo>
                        <a:pt x="17787" y="8569"/>
                        <a:pt x="18061" y="8222"/>
                        <a:pt x="18230" y="7872"/>
                      </a:cubicBezTo>
                      <a:cubicBezTo>
                        <a:pt x="18451" y="7525"/>
                        <a:pt x="18672" y="7175"/>
                        <a:pt x="18783" y="6828"/>
                      </a:cubicBezTo>
                      <a:cubicBezTo>
                        <a:pt x="18952" y="6481"/>
                        <a:pt x="19010" y="6097"/>
                        <a:pt x="19010" y="5747"/>
                      </a:cubicBezTo>
                      <a:cubicBezTo>
                        <a:pt x="19010" y="5364"/>
                        <a:pt x="18952" y="5017"/>
                        <a:pt x="18899" y="4633"/>
                      </a:cubicBezTo>
                      <a:close/>
                      <a:moveTo>
                        <a:pt x="1242" y="20003"/>
                      </a:moveTo>
                      <a:cubicBezTo>
                        <a:pt x="1237" y="20012"/>
                        <a:pt x="1228" y="20024"/>
                        <a:pt x="1223" y="20033"/>
                      </a:cubicBezTo>
                      <a:cubicBezTo>
                        <a:pt x="1228" y="20024"/>
                        <a:pt x="1237" y="20012"/>
                        <a:pt x="1242" y="20003"/>
                      </a:cubicBezTo>
                      <a:close/>
                      <a:moveTo>
                        <a:pt x="16116" y="0"/>
                      </a:moveTo>
                      <a:cubicBezTo>
                        <a:pt x="17897" y="1914"/>
                        <a:pt x="18730" y="4353"/>
                        <a:pt x="17839" y="6550"/>
                      </a:cubicBezTo>
                      <a:cubicBezTo>
                        <a:pt x="17339" y="7700"/>
                        <a:pt x="16284" y="9683"/>
                        <a:pt x="14007" y="9789"/>
                      </a:cubicBezTo>
                      <a:cubicBezTo>
                        <a:pt x="13857" y="9804"/>
                        <a:pt x="13703" y="9810"/>
                        <a:pt x="13549" y="9810"/>
                      </a:cubicBezTo>
                      <a:cubicBezTo>
                        <a:pt x="12899" y="9810"/>
                        <a:pt x="12230" y="9686"/>
                        <a:pt x="11782" y="9405"/>
                      </a:cubicBezTo>
                      <a:cubicBezTo>
                        <a:pt x="11229" y="9058"/>
                        <a:pt x="11229" y="8325"/>
                        <a:pt x="11840" y="8011"/>
                      </a:cubicBezTo>
                      <a:cubicBezTo>
                        <a:pt x="10839" y="8153"/>
                        <a:pt x="10058" y="8778"/>
                        <a:pt x="10058" y="9442"/>
                      </a:cubicBezTo>
                      <a:cubicBezTo>
                        <a:pt x="10116" y="10103"/>
                        <a:pt x="11118" y="10625"/>
                        <a:pt x="12114" y="10694"/>
                      </a:cubicBezTo>
                      <a:cubicBezTo>
                        <a:pt x="10140" y="11410"/>
                        <a:pt x="8002" y="11718"/>
                        <a:pt x="5788" y="11718"/>
                      </a:cubicBezTo>
                      <a:cubicBezTo>
                        <a:pt x="4762" y="11718"/>
                        <a:pt x="3722" y="11651"/>
                        <a:pt x="2667" y="11530"/>
                      </a:cubicBezTo>
                      <a:cubicBezTo>
                        <a:pt x="2667" y="11530"/>
                        <a:pt x="3226" y="12053"/>
                        <a:pt x="3780" y="12403"/>
                      </a:cubicBezTo>
                      <a:cubicBezTo>
                        <a:pt x="3780" y="12403"/>
                        <a:pt x="2995" y="12593"/>
                        <a:pt x="1459" y="12593"/>
                      </a:cubicBezTo>
                      <a:cubicBezTo>
                        <a:pt x="1030" y="12593"/>
                        <a:pt x="544" y="12581"/>
                        <a:pt x="0" y="12542"/>
                      </a:cubicBezTo>
                      <a:cubicBezTo>
                        <a:pt x="1444" y="13447"/>
                        <a:pt x="1834" y="13655"/>
                        <a:pt x="3722" y="14178"/>
                      </a:cubicBezTo>
                      <a:cubicBezTo>
                        <a:pt x="-703" y="15497"/>
                        <a:pt x="2802" y="17954"/>
                        <a:pt x="1242" y="20003"/>
                      </a:cubicBezTo>
                      <a:cubicBezTo>
                        <a:pt x="1863" y="19221"/>
                        <a:pt x="3163" y="19110"/>
                        <a:pt x="4545" y="19110"/>
                      </a:cubicBezTo>
                      <a:cubicBezTo>
                        <a:pt x="5089" y="19110"/>
                        <a:pt x="5648" y="19128"/>
                        <a:pt x="6182" y="19128"/>
                      </a:cubicBezTo>
                      <a:cubicBezTo>
                        <a:pt x="7521" y="19128"/>
                        <a:pt x="8710" y="19019"/>
                        <a:pt x="9173" y="18256"/>
                      </a:cubicBezTo>
                      <a:cubicBezTo>
                        <a:pt x="9173" y="19439"/>
                        <a:pt x="9283" y="20556"/>
                        <a:pt x="10338" y="21600"/>
                      </a:cubicBezTo>
                      <a:cubicBezTo>
                        <a:pt x="9948" y="18080"/>
                        <a:pt x="13506" y="14561"/>
                        <a:pt x="16838" y="11844"/>
                      </a:cubicBezTo>
                      <a:cubicBezTo>
                        <a:pt x="19621" y="9581"/>
                        <a:pt x="20897" y="7003"/>
                        <a:pt x="19843" y="4353"/>
                      </a:cubicBezTo>
                      <a:cubicBezTo>
                        <a:pt x="19621" y="3830"/>
                        <a:pt x="19284" y="3275"/>
                        <a:pt x="18952" y="2717"/>
                      </a:cubicBezTo>
                      <a:cubicBezTo>
                        <a:pt x="18172" y="1705"/>
                        <a:pt x="17006" y="906"/>
                        <a:pt x="1611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6" name="Google Shape;710;p9"/>
                <p:cNvSpPr/>
                <p:nvPr/>
              </p:nvSpPr>
              <p:spPr>
                <a:xfrm flipH="1">
                  <a:off x="431119" y="929306"/>
                  <a:ext cx="118835" cy="404624"/>
                </a:xfrm>
                <a:custGeom>
                  <a:avLst/>
                  <a:gdLst/>
                  <a:ahLst/>
                  <a:cxnLst>
                    <a:cxn ang="0">
                      <a:pos x="wd2" y="hd2"/>
                    </a:cxn>
                    <a:cxn ang="5400000">
                      <a:pos x="wd2" y="hd2"/>
                    </a:cxn>
                    <a:cxn ang="10800000">
                      <a:pos x="wd2" y="hd2"/>
                    </a:cxn>
                    <a:cxn ang="16200000">
                      <a:pos x="wd2" y="hd2"/>
                    </a:cxn>
                  </a:cxnLst>
                  <a:rect l="0" t="0" r="r" b="b"/>
                  <a:pathLst>
                    <a:path w="17803" h="21600" fill="norm" stroke="1" extrusionOk="0">
                      <a:moveTo>
                        <a:pt x="11700" y="4621"/>
                      </a:moveTo>
                      <a:cubicBezTo>
                        <a:pt x="10951" y="5628"/>
                        <a:pt x="10203" y="6634"/>
                        <a:pt x="9764" y="7697"/>
                      </a:cubicBezTo>
                      <a:cubicBezTo>
                        <a:pt x="9158" y="8759"/>
                        <a:pt x="8719" y="9715"/>
                        <a:pt x="8719" y="10772"/>
                      </a:cubicBezTo>
                      <a:cubicBezTo>
                        <a:pt x="8564" y="11834"/>
                        <a:pt x="8719" y="12897"/>
                        <a:pt x="9158" y="14064"/>
                      </a:cubicBezTo>
                      <a:cubicBezTo>
                        <a:pt x="9455" y="15182"/>
                        <a:pt x="10061" y="16239"/>
                        <a:pt x="10500" y="17301"/>
                      </a:cubicBezTo>
                      <a:cubicBezTo>
                        <a:pt x="9764" y="16239"/>
                        <a:pt x="9016" y="15126"/>
                        <a:pt x="8564" y="14064"/>
                      </a:cubicBezTo>
                      <a:cubicBezTo>
                        <a:pt x="8268" y="13002"/>
                        <a:pt x="7971" y="11834"/>
                        <a:pt x="7971" y="10772"/>
                      </a:cubicBezTo>
                      <a:cubicBezTo>
                        <a:pt x="8268" y="9715"/>
                        <a:pt x="8564" y="8653"/>
                        <a:pt x="9158" y="7591"/>
                      </a:cubicBezTo>
                      <a:cubicBezTo>
                        <a:pt x="9764" y="6529"/>
                        <a:pt x="10655" y="5628"/>
                        <a:pt x="11700" y="4621"/>
                      </a:cubicBezTo>
                      <a:close/>
                      <a:moveTo>
                        <a:pt x="17803" y="0"/>
                      </a:moveTo>
                      <a:cubicBezTo>
                        <a:pt x="10061" y="3770"/>
                        <a:pt x="-3797" y="13853"/>
                        <a:pt x="977" y="18736"/>
                      </a:cubicBezTo>
                      <a:cubicBezTo>
                        <a:pt x="1571" y="18630"/>
                        <a:pt x="3351" y="15444"/>
                        <a:pt x="5145" y="14648"/>
                      </a:cubicBezTo>
                      <a:cubicBezTo>
                        <a:pt x="4693" y="17145"/>
                        <a:pt x="8861" y="20221"/>
                        <a:pt x="14371" y="21600"/>
                      </a:cubicBezTo>
                      <a:cubicBezTo>
                        <a:pt x="9764" y="14487"/>
                        <a:pt x="10797" y="6901"/>
                        <a:pt x="1780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7" name="Google Shape;711;p9"/>
                <p:cNvSpPr/>
                <p:nvPr/>
              </p:nvSpPr>
              <p:spPr>
                <a:xfrm flipH="1">
                  <a:off x="81533" y="379992"/>
                  <a:ext cx="438040" cy="133411"/>
                </a:xfrm>
                <a:custGeom>
                  <a:avLst/>
                  <a:gdLst/>
                  <a:ahLst/>
                  <a:cxnLst>
                    <a:cxn ang="0">
                      <a:pos x="wd2" y="hd2"/>
                    </a:cxn>
                    <a:cxn ang="5400000">
                      <a:pos x="wd2" y="hd2"/>
                    </a:cxn>
                    <a:cxn ang="10800000">
                      <a:pos x="wd2" y="hd2"/>
                    </a:cxn>
                    <a:cxn ang="16200000">
                      <a:pos x="wd2" y="hd2"/>
                    </a:cxn>
                  </a:cxnLst>
                  <a:rect l="0" t="0" r="r" b="b"/>
                  <a:pathLst>
                    <a:path w="20716" h="21600" fill="norm" stroke="1" extrusionOk="0">
                      <a:moveTo>
                        <a:pt x="17287" y="0"/>
                      </a:moveTo>
                      <a:cubicBezTo>
                        <a:pt x="11389" y="0"/>
                        <a:pt x="0" y="20694"/>
                        <a:pt x="0" y="20694"/>
                      </a:cubicBezTo>
                      <a:cubicBezTo>
                        <a:pt x="0" y="20694"/>
                        <a:pt x="3181" y="21600"/>
                        <a:pt x="7051" y="21600"/>
                      </a:cubicBezTo>
                      <a:cubicBezTo>
                        <a:pt x="13401" y="21600"/>
                        <a:pt x="21600" y="19174"/>
                        <a:pt x="20639" y="6373"/>
                      </a:cubicBezTo>
                      <a:cubicBezTo>
                        <a:pt x="20276" y="1771"/>
                        <a:pt x="19018" y="0"/>
                        <a:pt x="1728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8" name="Google Shape;712;p9"/>
                <p:cNvSpPr/>
                <p:nvPr/>
              </p:nvSpPr>
              <p:spPr>
                <a:xfrm flipH="1">
                  <a:off x="245335" y="142023"/>
                  <a:ext cx="277254" cy="297226"/>
                </a:xfrm>
                <a:custGeom>
                  <a:avLst/>
                  <a:gdLst/>
                  <a:ahLst/>
                  <a:cxnLst>
                    <a:cxn ang="0">
                      <a:pos x="wd2" y="hd2"/>
                    </a:cxn>
                    <a:cxn ang="5400000">
                      <a:pos x="wd2" y="hd2"/>
                    </a:cxn>
                    <a:cxn ang="10800000">
                      <a:pos x="wd2" y="hd2"/>
                    </a:cxn>
                    <a:cxn ang="16200000">
                      <a:pos x="wd2" y="hd2"/>
                    </a:cxn>
                  </a:cxnLst>
                  <a:rect l="0" t="0" r="r" b="b"/>
                  <a:pathLst>
                    <a:path w="16735" h="21600" fill="norm" stroke="1" extrusionOk="0">
                      <a:moveTo>
                        <a:pt x="13698" y="0"/>
                      </a:moveTo>
                      <a:cubicBezTo>
                        <a:pt x="7798" y="0"/>
                        <a:pt x="0" y="21600"/>
                        <a:pt x="0" y="21600"/>
                      </a:cubicBezTo>
                      <a:cubicBezTo>
                        <a:pt x="0" y="21600"/>
                        <a:pt x="21600" y="7511"/>
                        <a:pt x="15720" y="1008"/>
                      </a:cubicBezTo>
                      <a:cubicBezTo>
                        <a:pt x="15086" y="313"/>
                        <a:pt x="14405" y="0"/>
                        <a:pt x="1369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59" name="Google Shape;713;p9"/>
                <p:cNvSpPr/>
                <p:nvPr/>
              </p:nvSpPr>
              <p:spPr>
                <a:xfrm flipH="1">
                  <a:off x="494449" y="0"/>
                  <a:ext cx="119563" cy="443209"/>
                </a:xfrm>
                <a:custGeom>
                  <a:avLst/>
                  <a:gdLst/>
                  <a:ahLst/>
                  <a:cxnLst>
                    <a:cxn ang="0">
                      <a:pos x="wd2" y="hd2"/>
                    </a:cxn>
                    <a:cxn ang="5400000">
                      <a:pos x="wd2" y="hd2"/>
                    </a:cxn>
                    <a:cxn ang="10800000">
                      <a:pos x="wd2" y="hd2"/>
                    </a:cxn>
                    <a:cxn ang="16200000">
                      <a:pos x="wd2" y="hd2"/>
                    </a:cxn>
                  </a:cxnLst>
                  <a:rect l="0" t="0" r="r" b="b"/>
                  <a:pathLst>
                    <a:path w="10255" h="21600" fill="norm" stroke="1" extrusionOk="0">
                      <a:moveTo>
                        <a:pt x="5544" y="0"/>
                      </a:moveTo>
                      <a:cubicBezTo>
                        <a:pt x="-4377" y="0"/>
                        <a:pt x="2042" y="21600"/>
                        <a:pt x="2042" y="21600"/>
                      </a:cubicBezTo>
                      <a:cubicBezTo>
                        <a:pt x="2042" y="21600"/>
                        <a:pt x="17223" y="1104"/>
                        <a:pt x="6305" y="42"/>
                      </a:cubicBezTo>
                      <a:cubicBezTo>
                        <a:pt x="6039" y="13"/>
                        <a:pt x="5788" y="0"/>
                        <a:pt x="554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65" name="Google Shape;714;p9"/>
              <p:cNvGrpSpPr/>
              <p:nvPr/>
            </p:nvGrpSpPr>
            <p:grpSpPr>
              <a:xfrm>
                <a:off x="0" y="12283389"/>
                <a:ext cx="21703505" cy="564821"/>
                <a:chOff x="0" y="0"/>
                <a:chExt cx="21703504" cy="564819"/>
              </a:xfrm>
            </p:grpSpPr>
            <p:sp>
              <p:nvSpPr>
                <p:cNvPr id="261" name="Google Shape;715;p9"/>
                <p:cNvSpPr/>
                <p:nvPr/>
              </p:nvSpPr>
              <p:spPr>
                <a:xfrm rot="10800000">
                  <a:off x="0" y="524884"/>
                  <a:ext cx="11470993" cy="3978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264" name="Google Shape;716;p9"/>
                <p:cNvGrpSpPr/>
                <p:nvPr/>
              </p:nvGrpSpPr>
              <p:grpSpPr>
                <a:xfrm>
                  <a:off x="12914363" y="-1"/>
                  <a:ext cx="8789142" cy="564821"/>
                  <a:chOff x="0" y="0"/>
                  <a:chExt cx="8789140" cy="564819"/>
                </a:xfrm>
              </p:grpSpPr>
              <p:sp>
                <p:nvSpPr>
                  <p:cNvPr id="262" name="Google Shape;717;p9"/>
                  <p:cNvSpPr/>
                  <p:nvPr/>
                </p:nvSpPr>
                <p:spPr>
                  <a:xfrm rot="10800000">
                    <a:off x="0" y="524855"/>
                    <a:ext cx="8440241"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63" name="Google Shape;718;p9"/>
                  <p:cNvSpPr/>
                  <p:nvPr/>
                </p:nvSpPr>
                <p:spPr>
                  <a:xfrm rot="10800000">
                    <a:off x="8405446" y="0"/>
                    <a:ext cx="383696"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grpSp>
      <p:sp>
        <p:nvSpPr>
          <p:cNvPr id="268" name="Title Text"/>
          <p:cNvSpPr txBox="1"/>
          <p:nvPr>
            <p:ph type="title"/>
          </p:nvPr>
        </p:nvSpPr>
        <p:spPr>
          <a:xfrm>
            <a:off x="2186466" y="3793250"/>
            <a:ext cx="11599201" cy="3562402"/>
          </a:xfrm>
          <a:prstGeom prst="rect">
            <a:avLst/>
          </a:prstGeom>
        </p:spPr>
        <p:txBody>
          <a:bodyPr lIns="243799" tIns="243799" rIns="243799" bIns="243799" anchor="b"/>
          <a:lstStyle>
            <a:lvl1pPr algn="l" defTabSz="2438400">
              <a:defRPr b="1" cap="none" sz="16000">
                <a:solidFill>
                  <a:srgbClr val="D6B35F"/>
                </a:solidFill>
                <a:latin typeface="Milonga"/>
                <a:ea typeface="Milonga"/>
                <a:cs typeface="Milonga"/>
                <a:sym typeface="Milonga"/>
              </a:defRPr>
            </a:lvl1pPr>
          </a:lstStyle>
          <a:p>
            <a:pPr/>
            <a:r>
              <a:t>Title Text</a:t>
            </a:r>
          </a:p>
        </p:txBody>
      </p:sp>
      <p:sp>
        <p:nvSpPr>
          <p:cNvPr id="269" name="Body Level One…"/>
          <p:cNvSpPr txBox="1"/>
          <p:nvPr>
            <p:ph type="body" sz="quarter" idx="1"/>
          </p:nvPr>
        </p:nvSpPr>
        <p:spPr>
          <a:xfrm>
            <a:off x="2186466" y="7377948"/>
            <a:ext cx="9706400" cy="2544801"/>
          </a:xfrm>
          <a:prstGeom prst="rect">
            <a:avLst/>
          </a:prstGeom>
        </p:spPr>
        <p:txBody>
          <a:bodyPr lIns="243799" tIns="243799" rIns="243799" bIns="243799" anchor="t"/>
          <a:lstStyle>
            <a:lvl1pPr marL="846666" indent="-706966" defTabSz="2438400">
              <a:spcBef>
                <a:spcPts val="0"/>
              </a:spcBef>
              <a:buSzTx/>
              <a:buNone/>
              <a:defRPr sz="4000">
                <a:solidFill>
                  <a:srgbClr val="393231"/>
                </a:solidFill>
                <a:latin typeface="Adamina"/>
                <a:ea typeface="Adamina"/>
                <a:cs typeface="Adamina"/>
                <a:sym typeface="Adamina"/>
              </a:defRPr>
            </a:lvl1pPr>
            <a:lvl2pPr marL="846666" indent="-249766" defTabSz="2438400">
              <a:spcBef>
                <a:spcPts val="0"/>
              </a:spcBef>
              <a:buSzTx/>
              <a:buNone/>
              <a:defRPr sz="4000">
                <a:solidFill>
                  <a:srgbClr val="393231"/>
                </a:solidFill>
                <a:latin typeface="Adamina"/>
                <a:ea typeface="Adamina"/>
                <a:cs typeface="Adamina"/>
                <a:sym typeface="Adamina"/>
              </a:defRPr>
            </a:lvl2pPr>
            <a:lvl3pPr marL="846666" indent="207433" defTabSz="2438400">
              <a:spcBef>
                <a:spcPts val="0"/>
              </a:spcBef>
              <a:buSzTx/>
              <a:buNone/>
              <a:defRPr sz="4000">
                <a:solidFill>
                  <a:srgbClr val="393231"/>
                </a:solidFill>
                <a:latin typeface="Adamina"/>
                <a:ea typeface="Adamina"/>
                <a:cs typeface="Adamina"/>
                <a:sym typeface="Adamina"/>
              </a:defRPr>
            </a:lvl3pPr>
            <a:lvl4pPr marL="846666" indent="664633" defTabSz="2438400">
              <a:spcBef>
                <a:spcPts val="0"/>
              </a:spcBef>
              <a:buSzTx/>
              <a:buNone/>
              <a:defRPr sz="4000">
                <a:solidFill>
                  <a:srgbClr val="393231"/>
                </a:solidFill>
                <a:latin typeface="Adamina"/>
                <a:ea typeface="Adamina"/>
                <a:cs typeface="Adamina"/>
                <a:sym typeface="Adamina"/>
              </a:defRPr>
            </a:lvl4pPr>
            <a:lvl5pPr marL="846666" indent="1121833" defTabSz="2438400">
              <a:spcBef>
                <a:spcPts val="0"/>
              </a:spcBef>
              <a:buSzTx/>
              <a:buNone/>
              <a:defRPr sz="4000">
                <a:solidFill>
                  <a:srgbClr val="393231"/>
                </a:solidFill>
                <a:latin typeface="Adamina"/>
                <a:ea typeface="Adamina"/>
                <a:cs typeface="Adamina"/>
                <a:sym typeface="Adamina"/>
              </a:defRPr>
            </a:lvl5pPr>
          </a:lstStyle>
          <a:p>
            <a:pPr/>
            <a:r>
              <a:t>Body Level One</a:t>
            </a:r>
          </a:p>
          <a:p>
            <a:pPr lvl="1"/>
            <a:r>
              <a:t>Body Level Two</a:t>
            </a:r>
          </a:p>
          <a:p>
            <a:pPr lvl="2"/>
            <a:r>
              <a:t>Body Level Three</a:t>
            </a:r>
          </a:p>
          <a:p>
            <a:pPr lvl="3"/>
            <a:r>
              <a:t>Body Level Four</a:t>
            </a:r>
          </a:p>
          <a:p>
            <a:pPr lvl="4"/>
            <a:r>
              <a:t>Body Level Five</a:t>
            </a:r>
          </a:p>
        </p:txBody>
      </p:sp>
      <p:sp>
        <p:nvSpPr>
          <p:cNvPr id="270" name="Slide Number"/>
          <p:cNvSpPr txBox="1"/>
          <p:nvPr>
            <p:ph type="sldNum" sz="quarter" idx="2"/>
          </p:nvPr>
        </p:nvSpPr>
        <p:spPr>
          <a:xfrm>
            <a:off x="11785599" y="12344399"/>
            <a:ext cx="5689601" cy="736601"/>
          </a:xfrm>
          <a:prstGeom prst="rect">
            <a:avLst/>
          </a:prstGeom>
        </p:spPr>
        <p:txBody>
          <a:bodyPr lIns="121919" tIns="121919" rIns="121919" bIns="121919" anchor="ctr"/>
          <a:lstStyle>
            <a:lvl1pPr algn="r" defTabSz="2438400">
              <a:defRPr sz="32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APTION_ONLY">
    <p:bg>
      <p:bgPr>
        <a:solidFill>
          <a:srgbClr val="F1EEE6"/>
        </a:solidFill>
      </p:bgPr>
    </p:bg>
    <p:spTree>
      <p:nvGrpSpPr>
        <p:cNvPr id="1" name=""/>
        <p:cNvGrpSpPr/>
        <p:nvPr/>
      </p:nvGrpSpPr>
      <p:grpSpPr>
        <a:xfrm>
          <a:off x="0" y="0"/>
          <a:ext cx="0" cy="0"/>
          <a:chOff x="0" y="0"/>
          <a:chExt cx="0" cy="0"/>
        </a:xfrm>
      </p:grpSpPr>
      <p:grpSp>
        <p:nvGrpSpPr>
          <p:cNvPr id="385" name="Google Shape;722;p10"/>
          <p:cNvGrpSpPr/>
          <p:nvPr/>
        </p:nvGrpSpPr>
        <p:grpSpPr>
          <a:xfrm>
            <a:off x="203138" y="306434"/>
            <a:ext cx="23977239" cy="13068166"/>
            <a:chOff x="0" y="0"/>
            <a:chExt cx="23977238" cy="13068164"/>
          </a:xfrm>
        </p:grpSpPr>
        <p:grpSp>
          <p:nvGrpSpPr>
            <p:cNvPr id="280" name="Google Shape;723;p10"/>
            <p:cNvGrpSpPr/>
            <p:nvPr/>
          </p:nvGrpSpPr>
          <p:grpSpPr>
            <a:xfrm>
              <a:off x="11735821" y="12607904"/>
              <a:ext cx="505992" cy="460261"/>
              <a:chOff x="0" y="86"/>
              <a:chExt cx="505991" cy="460259"/>
            </a:xfrm>
          </p:grpSpPr>
          <p:sp>
            <p:nvSpPr>
              <p:cNvPr id="277" name="Google Shape;724;p10"/>
              <p:cNvSpPr/>
              <p:nvPr/>
            </p:nvSpPr>
            <p:spPr>
              <a:xfrm>
                <a:off x="156061" y="86"/>
                <a:ext cx="195853" cy="4602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43" y="0"/>
                    </a:moveTo>
                    <a:cubicBezTo>
                      <a:pt x="10743" y="0"/>
                      <a:pt x="0" y="4850"/>
                      <a:pt x="0" y="10824"/>
                    </a:cubicBezTo>
                    <a:cubicBezTo>
                      <a:pt x="0" y="16750"/>
                      <a:pt x="10743" y="21600"/>
                      <a:pt x="10743" y="21600"/>
                    </a:cubicBezTo>
                    <a:cubicBezTo>
                      <a:pt x="10743" y="21600"/>
                      <a:pt x="21600" y="16750"/>
                      <a:pt x="21600" y="10824"/>
                    </a:cubicBezTo>
                    <a:cubicBezTo>
                      <a:pt x="21600" y="4850"/>
                      <a:pt x="10743" y="0"/>
                      <a:pt x="107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78" name="Google Shape;725;p10"/>
              <p:cNvSpPr/>
              <p:nvPr/>
            </p:nvSpPr>
            <p:spPr>
              <a:xfrm>
                <a:off x="-1" y="53744"/>
                <a:ext cx="161057" cy="1610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0"/>
                      <a:pt x="12267" y="266"/>
                      <a:pt x="6272" y="6133"/>
                    </a:cubicBezTo>
                    <a:cubicBezTo>
                      <a:pt x="404" y="12267"/>
                      <a:pt x="0" y="21600"/>
                      <a:pt x="0" y="21600"/>
                    </a:cubicBezTo>
                    <a:cubicBezTo>
                      <a:pt x="0" y="21600"/>
                      <a:pt x="9333" y="21334"/>
                      <a:pt x="15328" y="15339"/>
                    </a:cubicBezTo>
                    <a:cubicBezTo>
                      <a:pt x="21334" y="9333"/>
                      <a:pt x="21600" y="0"/>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79" name="Google Shape;726;p10"/>
              <p:cNvSpPr/>
              <p:nvPr/>
            </p:nvSpPr>
            <p:spPr>
              <a:xfrm>
                <a:off x="345968" y="53744"/>
                <a:ext cx="160024" cy="1610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0"/>
                      <a:pt x="128" y="9333"/>
                      <a:pt x="6173" y="15339"/>
                    </a:cubicBezTo>
                    <a:cubicBezTo>
                      <a:pt x="12207" y="21334"/>
                      <a:pt x="21600" y="21600"/>
                      <a:pt x="21600" y="21600"/>
                    </a:cubicBezTo>
                    <a:cubicBezTo>
                      <a:pt x="21600" y="21600"/>
                      <a:pt x="21333" y="12267"/>
                      <a:pt x="15427" y="6133"/>
                    </a:cubicBezTo>
                    <a:cubicBezTo>
                      <a:pt x="9393" y="266"/>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85" name="Google Shape;727;p10"/>
            <p:cNvGrpSpPr/>
            <p:nvPr/>
          </p:nvGrpSpPr>
          <p:grpSpPr>
            <a:xfrm>
              <a:off x="318781" y="2452754"/>
              <a:ext cx="564957" cy="8015638"/>
              <a:chOff x="0" y="0"/>
              <a:chExt cx="564955" cy="8015636"/>
            </a:xfrm>
          </p:grpSpPr>
          <p:sp>
            <p:nvSpPr>
              <p:cNvPr id="281" name="Google Shape;728;p10"/>
              <p:cNvSpPr/>
              <p:nvPr/>
            </p:nvSpPr>
            <p:spPr>
              <a:xfrm>
                <a:off x="1223" y="348984"/>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82" name="Google Shape;729;p10"/>
              <p:cNvSpPr/>
              <p:nvPr/>
            </p:nvSpPr>
            <p:spPr>
              <a:xfrm>
                <a:off x="0" y="0"/>
                <a:ext cx="564956" cy="383782"/>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2677" y="0"/>
                    </a:moveTo>
                    <a:lnTo>
                      <a:pt x="11282" y="170"/>
                    </a:lnTo>
                    <a:lnTo>
                      <a:pt x="9888" y="504"/>
                    </a:lnTo>
                    <a:cubicBezTo>
                      <a:pt x="9473" y="732"/>
                      <a:pt x="9019" y="843"/>
                      <a:pt x="8568" y="1066"/>
                    </a:cubicBezTo>
                    <a:cubicBezTo>
                      <a:pt x="6834" y="1958"/>
                      <a:pt x="5249" y="3417"/>
                      <a:pt x="3969" y="5318"/>
                    </a:cubicBezTo>
                    <a:cubicBezTo>
                      <a:pt x="1330" y="9011"/>
                      <a:pt x="-140" y="14436"/>
                      <a:pt x="10" y="19642"/>
                    </a:cubicBezTo>
                    <a:cubicBezTo>
                      <a:pt x="10" y="20277"/>
                      <a:pt x="343" y="20708"/>
                      <a:pt x="699" y="20708"/>
                    </a:cubicBezTo>
                    <a:cubicBezTo>
                      <a:pt x="722" y="20708"/>
                      <a:pt x="742" y="20708"/>
                      <a:pt x="765" y="20703"/>
                    </a:cubicBezTo>
                    <a:cubicBezTo>
                      <a:pt x="1180" y="20703"/>
                      <a:pt x="1516" y="20199"/>
                      <a:pt x="1516" y="19642"/>
                    </a:cubicBezTo>
                    <a:cubicBezTo>
                      <a:pt x="1630" y="14998"/>
                      <a:pt x="3139" y="10577"/>
                      <a:pt x="5475" y="7780"/>
                    </a:cubicBezTo>
                    <a:cubicBezTo>
                      <a:pt x="6644" y="6379"/>
                      <a:pt x="7964" y="5259"/>
                      <a:pt x="9434" y="4702"/>
                    </a:cubicBezTo>
                    <a:cubicBezTo>
                      <a:pt x="9812" y="4532"/>
                      <a:pt x="10152" y="4479"/>
                      <a:pt x="10528" y="4368"/>
                    </a:cubicBezTo>
                    <a:lnTo>
                      <a:pt x="11583" y="4145"/>
                    </a:lnTo>
                    <a:lnTo>
                      <a:pt x="12677" y="4145"/>
                    </a:lnTo>
                    <a:cubicBezTo>
                      <a:pt x="13017" y="4198"/>
                      <a:pt x="13356" y="4198"/>
                      <a:pt x="13657" y="4368"/>
                    </a:cubicBezTo>
                    <a:cubicBezTo>
                      <a:pt x="14940" y="4760"/>
                      <a:pt x="16071" y="5933"/>
                      <a:pt x="16825" y="7499"/>
                    </a:cubicBezTo>
                    <a:cubicBezTo>
                      <a:pt x="17580" y="8953"/>
                      <a:pt x="17916" y="10970"/>
                      <a:pt x="17805" y="12647"/>
                    </a:cubicBezTo>
                    <a:cubicBezTo>
                      <a:pt x="17730" y="14048"/>
                      <a:pt x="16975" y="15163"/>
                      <a:pt x="16107" y="15444"/>
                    </a:cubicBezTo>
                    <a:cubicBezTo>
                      <a:pt x="15920" y="15555"/>
                      <a:pt x="15692" y="15555"/>
                      <a:pt x="15506" y="15555"/>
                    </a:cubicBezTo>
                    <a:cubicBezTo>
                      <a:pt x="15466" y="15555"/>
                      <a:pt x="15391" y="15444"/>
                      <a:pt x="15391" y="15390"/>
                    </a:cubicBezTo>
                    <a:cubicBezTo>
                      <a:pt x="15280" y="15279"/>
                      <a:pt x="15280" y="15109"/>
                      <a:pt x="15280" y="14998"/>
                    </a:cubicBezTo>
                    <a:cubicBezTo>
                      <a:pt x="15617" y="13209"/>
                      <a:pt x="14940" y="11416"/>
                      <a:pt x="13771" y="10858"/>
                    </a:cubicBezTo>
                    <a:cubicBezTo>
                      <a:pt x="13565" y="10771"/>
                      <a:pt x="13360" y="10727"/>
                      <a:pt x="13157" y="10727"/>
                    </a:cubicBezTo>
                    <a:cubicBezTo>
                      <a:pt x="12194" y="10727"/>
                      <a:pt x="11292" y="11663"/>
                      <a:pt x="10982" y="13093"/>
                    </a:cubicBezTo>
                    <a:cubicBezTo>
                      <a:pt x="10943" y="13432"/>
                      <a:pt x="10907" y="13708"/>
                      <a:pt x="10907" y="14048"/>
                    </a:cubicBezTo>
                    <a:lnTo>
                      <a:pt x="10907" y="14998"/>
                    </a:lnTo>
                    <a:cubicBezTo>
                      <a:pt x="10907" y="17349"/>
                      <a:pt x="11847" y="19583"/>
                      <a:pt x="13167" y="20703"/>
                    </a:cubicBezTo>
                    <a:cubicBezTo>
                      <a:pt x="13807" y="21266"/>
                      <a:pt x="14601" y="21600"/>
                      <a:pt x="15355" y="21600"/>
                    </a:cubicBezTo>
                    <a:cubicBezTo>
                      <a:pt x="16031" y="21600"/>
                      <a:pt x="16636" y="21489"/>
                      <a:pt x="17201" y="21207"/>
                    </a:cubicBezTo>
                    <a:cubicBezTo>
                      <a:pt x="19615" y="20088"/>
                      <a:pt x="21310" y="16733"/>
                      <a:pt x="21424" y="13093"/>
                    </a:cubicBezTo>
                    <a:cubicBezTo>
                      <a:pt x="21460" y="9792"/>
                      <a:pt x="20709" y="6883"/>
                      <a:pt x="19389" y="4479"/>
                    </a:cubicBezTo>
                    <a:cubicBezTo>
                      <a:pt x="18070" y="2186"/>
                      <a:pt x="16185" y="562"/>
                      <a:pt x="14186" y="170"/>
                    </a:cubicBezTo>
                    <a:cubicBezTo>
                      <a:pt x="13696" y="0"/>
                      <a:pt x="13206" y="0"/>
                      <a:pt x="1267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83" name="Google Shape;730;p10"/>
              <p:cNvSpPr/>
              <p:nvPr/>
            </p:nvSpPr>
            <p:spPr>
              <a:xfrm>
                <a:off x="1223" y="3699141"/>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84" name="Google Shape;731;p10"/>
              <p:cNvSpPr/>
              <p:nvPr/>
            </p:nvSpPr>
            <p:spPr>
              <a:xfrm>
                <a:off x="0" y="7630909"/>
                <a:ext cx="564956" cy="384728"/>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5355" y="0"/>
                    </a:moveTo>
                    <a:cubicBezTo>
                      <a:pt x="14601" y="0"/>
                      <a:pt x="13807" y="392"/>
                      <a:pt x="13167" y="953"/>
                    </a:cubicBezTo>
                    <a:cubicBezTo>
                      <a:pt x="11847" y="2065"/>
                      <a:pt x="10907" y="4299"/>
                      <a:pt x="10907" y="6644"/>
                    </a:cubicBezTo>
                    <a:lnTo>
                      <a:pt x="10907" y="7538"/>
                    </a:lnTo>
                    <a:cubicBezTo>
                      <a:pt x="10907" y="7925"/>
                      <a:pt x="10943" y="8206"/>
                      <a:pt x="10982" y="8539"/>
                    </a:cubicBezTo>
                    <a:cubicBezTo>
                      <a:pt x="11292" y="9971"/>
                      <a:pt x="12194" y="10904"/>
                      <a:pt x="13157" y="10904"/>
                    </a:cubicBezTo>
                    <a:cubicBezTo>
                      <a:pt x="13360" y="10904"/>
                      <a:pt x="13565" y="10860"/>
                      <a:pt x="13771" y="10773"/>
                    </a:cubicBezTo>
                    <a:cubicBezTo>
                      <a:pt x="14940" y="10217"/>
                      <a:pt x="15617" y="8375"/>
                      <a:pt x="15280" y="6644"/>
                    </a:cubicBezTo>
                    <a:cubicBezTo>
                      <a:pt x="15280" y="6533"/>
                      <a:pt x="15280" y="6363"/>
                      <a:pt x="15391" y="6252"/>
                    </a:cubicBezTo>
                    <a:cubicBezTo>
                      <a:pt x="15391" y="6141"/>
                      <a:pt x="15466" y="6088"/>
                      <a:pt x="15506" y="6088"/>
                    </a:cubicBezTo>
                    <a:cubicBezTo>
                      <a:pt x="15692" y="6088"/>
                      <a:pt x="15920" y="6088"/>
                      <a:pt x="16107" y="6141"/>
                    </a:cubicBezTo>
                    <a:cubicBezTo>
                      <a:pt x="16975" y="6421"/>
                      <a:pt x="17730" y="7538"/>
                      <a:pt x="17805" y="8931"/>
                    </a:cubicBezTo>
                    <a:cubicBezTo>
                      <a:pt x="17916" y="10609"/>
                      <a:pt x="17580" y="12674"/>
                      <a:pt x="16825" y="14124"/>
                    </a:cubicBezTo>
                    <a:cubicBezTo>
                      <a:pt x="16071" y="15628"/>
                      <a:pt x="14940" y="16856"/>
                      <a:pt x="13657" y="17248"/>
                    </a:cubicBezTo>
                    <a:cubicBezTo>
                      <a:pt x="13356" y="17417"/>
                      <a:pt x="13017" y="17417"/>
                      <a:pt x="12677" y="17471"/>
                    </a:cubicBezTo>
                    <a:lnTo>
                      <a:pt x="11583" y="17471"/>
                    </a:lnTo>
                    <a:lnTo>
                      <a:pt x="10528" y="17248"/>
                    </a:lnTo>
                    <a:cubicBezTo>
                      <a:pt x="10152" y="17137"/>
                      <a:pt x="9812" y="17026"/>
                      <a:pt x="9434" y="16914"/>
                    </a:cubicBezTo>
                    <a:cubicBezTo>
                      <a:pt x="7964" y="16354"/>
                      <a:pt x="6644" y="15241"/>
                      <a:pt x="5475" y="13844"/>
                    </a:cubicBezTo>
                    <a:cubicBezTo>
                      <a:pt x="3139" y="11054"/>
                      <a:pt x="1630" y="6644"/>
                      <a:pt x="1516" y="1954"/>
                    </a:cubicBezTo>
                    <a:cubicBezTo>
                      <a:pt x="1516" y="1397"/>
                      <a:pt x="1180" y="953"/>
                      <a:pt x="765" y="953"/>
                    </a:cubicBezTo>
                    <a:cubicBezTo>
                      <a:pt x="729" y="938"/>
                      <a:pt x="693" y="933"/>
                      <a:pt x="657" y="933"/>
                    </a:cubicBezTo>
                    <a:cubicBezTo>
                      <a:pt x="317" y="933"/>
                      <a:pt x="10" y="1397"/>
                      <a:pt x="10" y="1954"/>
                    </a:cubicBezTo>
                    <a:cubicBezTo>
                      <a:pt x="-140" y="7200"/>
                      <a:pt x="1330" y="12563"/>
                      <a:pt x="3969" y="16300"/>
                    </a:cubicBezTo>
                    <a:cubicBezTo>
                      <a:pt x="5249" y="18143"/>
                      <a:pt x="6834" y="19646"/>
                      <a:pt x="8568" y="20541"/>
                    </a:cubicBezTo>
                    <a:cubicBezTo>
                      <a:pt x="9019" y="20763"/>
                      <a:pt x="9473" y="20875"/>
                      <a:pt x="9888" y="21102"/>
                    </a:cubicBezTo>
                    <a:lnTo>
                      <a:pt x="11282" y="21436"/>
                    </a:lnTo>
                    <a:lnTo>
                      <a:pt x="12677" y="21600"/>
                    </a:lnTo>
                    <a:cubicBezTo>
                      <a:pt x="13206" y="21600"/>
                      <a:pt x="13696" y="21600"/>
                      <a:pt x="14186" y="21436"/>
                    </a:cubicBezTo>
                    <a:cubicBezTo>
                      <a:pt x="16185" y="21044"/>
                      <a:pt x="18070" y="19424"/>
                      <a:pt x="19389" y="17137"/>
                    </a:cubicBezTo>
                    <a:cubicBezTo>
                      <a:pt x="20709" y="14738"/>
                      <a:pt x="21460" y="11832"/>
                      <a:pt x="21424" y="8539"/>
                    </a:cubicBezTo>
                    <a:cubicBezTo>
                      <a:pt x="21310" y="4913"/>
                      <a:pt x="19615" y="1567"/>
                      <a:pt x="17201" y="450"/>
                    </a:cubicBezTo>
                    <a:cubicBezTo>
                      <a:pt x="16636" y="169"/>
                      <a:pt x="16031" y="0"/>
                      <a:pt x="1535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88" name="Google Shape;732;p10"/>
            <p:cNvGrpSpPr/>
            <p:nvPr/>
          </p:nvGrpSpPr>
          <p:grpSpPr>
            <a:xfrm>
              <a:off x="2514080" y="12275977"/>
              <a:ext cx="8789142" cy="564992"/>
              <a:chOff x="86" y="86"/>
              <a:chExt cx="8789140" cy="564991"/>
            </a:xfrm>
          </p:grpSpPr>
          <p:sp>
            <p:nvSpPr>
              <p:cNvPr id="286" name="Google Shape;733;p10"/>
              <p:cNvSpPr/>
              <p:nvPr/>
            </p:nvSpPr>
            <p:spPr>
              <a:xfrm>
                <a:off x="348987" y="525027"/>
                <a:ext cx="8440240" cy="3970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87" name="Google Shape;734;p10"/>
              <p:cNvSpPr/>
              <p:nvPr/>
            </p:nvSpPr>
            <p:spPr>
              <a:xfrm>
                <a:off x="86" y="86"/>
                <a:ext cx="383695" cy="5649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805" y="0"/>
                    </a:moveTo>
                    <a:cubicBezTo>
                      <a:pt x="9653" y="0"/>
                      <a:pt x="6768" y="754"/>
                      <a:pt x="4422" y="2055"/>
                    </a:cubicBezTo>
                    <a:cubicBezTo>
                      <a:pt x="2128" y="3385"/>
                      <a:pt x="504" y="5285"/>
                      <a:pt x="112" y="7297"/>
                    </a:cubicBezTo>
                    <a:cubicBezTo>
                      <a:pt x="0" y="7794"/>
                      <a:pt x="0" y="8288"/>
                      <a:pt x="0" y="8818"/>
                    </a:cubicBezTo>
                    <a:lnTo>
                      <a:pt x="112" y="10224"/>
                    </a:lnTo>
                    <a:lnTo>
                      <a:pt x="446" y="11594"/>
                    </a:lnTo>
                    <a:cubicBezTo>
                      <a:pt x="669" y="12048"/>
                      <a:pt x="839" y="12506"/>
                      <a:pt x="1008" y="12924"/>
                    </a:cubicBezTo>
                    <a:cubicBezTo>
                      <a:pt x="1959" y="14708"/>
                      <a:pt x="3413" y="16305"/>
                      <a:pt x="5314" y="17599"/>
                    </a:cubicBezTo>
                    <a:cubicBezTo>
                      <a:pt x="8839" y="20135"/>
                      <a:pt x="13881" y="21600"/>
                      <a:pt x="18904" y="21600"/>
                    </a:cubicBezTo>
                    <a:cubicBezTo>
                      <a:pt x="19152" y="21600"/>
                      <a:pt x="19399" y="21597"/>
                      <a:pt x="19641" y="21587"/>
                    </a:cubicBezTo>
                    <a:cubicBezTo>
                      <a:pt x="20257" y="21587"/>
                      <a:pt x="20761" y="21208"/>
                      <a:pt x="20708" y="20830"/>
                    </a:cubicBezTo>
                    <a:cubicBezTo>
                      <a:pt x="20708" y="20336"/>
                      <a:pt x="20257" y="20069"/>
                      <a:pt x="19641" y="20069"/>
                    </a:cubicBezTo>
                    <a:cubicBezTo>
                      <a:pt x="14943" y="19954"/>
                      <a:pt x="10521" y="18432"/>
                      <a:pt x="7724" y="16078"/>
                    </a:cubicBezTo>
                    <a:cubicBezTo>
                      <a:pt x="6322" y="14860"/>
                      <a:pt x="5202" y="13569"/>
                      <a:pt x="4645" y="12087"/>
                    </a:cubicBezTo>
                    <a:cubicBezTo>
                      <a:pt x="4533" y="11705"/>
                      <a:pt x="4422" y="11366"/>
                      <a:pt x="4310" y="10984"/>
                    </a:cubicBezTo>
                    <a:lnTo>
                      <a:pt x="4087" y="9881"/>
                    </a:lnTo>
                    <a:lnTo>
                      <a:pt x="4087" y="8818"/>
                    </a:lnTo>
                    <a:cubicBezTo>
                      <a:pt x="4141" y="8475"/>
                      <a:pt x="4141" y="8133"/>
                      <a:pt x="4310" y="7794"/>
                    </a:cubicBezTo>
                    <a:cubicBezTo>
                      <a:pt x="4698" y="6539"/>
                      <a:pt x="5930" y="5397"/>
                      <a:pt x="7442" y="4636"/>
                    </a:cubicBezTo>
                    <a:cubicBezTo>
                      <a:pt x="8766" y="3948"/>
                      <a:pt x="10599" y="3602"/>
                      <a:pt x="12179" y="3602"/>
                    </a:cubicBezTo>
                    <a:cubicBezTo>
                      <a:pt x="12339" y="3602"/>
                      <a:pt x="12495" y="3605"/>
                      <a:pt x="12650" y="3612"/>
                    </a:cubicBezTo>
                    <a:cubicBezTo>
                      <a:pt x="14046" y="3724"/>
                      <a:pt x="15166" y="4485"/>
                      <a:pt x="15447" y="5321"/>
                    </a:cubicBezTo>
                    <a:cubicBezTo>
                      <a:pt x="15501" y="5512"/>
                      <a:pt x="15501" y="5779"/>
                      <a:pt x="15501" y="5966"/>
                    </a:cubicBezTo>
                    <a:cubicBezTo>
                      <a:pt x="15501" y="6006"/>
                      <a:pt x="15447" y="6082"/>
                      <a:pt x="15389" y="6082"/>
                    </a:cubicBezTo>
                    <a:cubicBezTo>
                      <a:pt x="15224" y="6197"/>
                      <a:pt x="15108" y="6197"/>
                      <a:pt x="14943" y="6197"/>
                    </a:cubicBezTo>
                    <a:cubicBezTo>
                      <a:pt x="14638" y="6138"/>
                      <a:pt x="14332" y="6108"/>
                      <a:pt x="14032" y="6108"/>
                    </a:cubicBezTo>
                    <a:cubicBezTo>
                      <a:pt x="12601" y="6108"/>
                      <a:pt x="11263" y="6743"/>
                      <a:pt x="10802" y="7715"/>
                    </a:cubicBezTo>
                    <a:cubicBezTo>
                      <a:pt x="10352" y="8894"/>
                      <a:pt x="11307" y="10148"/>
                      <a:pt x="13038" y="10530"/>
                    </a:cubicBezTo>
                    <a:cubicBezTo>
                      <a:pt x="13430" y="10566"/>
                      <a:pt x="13712" y="10606"/>
                      <a:pt x="14046" y="10606"/>
                    </a:cubicBezTo>
                    <a:lnTo>
                      <a:pt x="14943" y="10606"/>
                    </a:lnTo>
                    <a:cubicBezTo>
                      <a:pt x="17348" y="10606"/>
                      <a:pt x="19588" y="9654"/>
                      <a:pt x="20708" y="8324"/>
                    </a:cubicBezTo>
                    <a:cubicBezTo>
                      <a:pt x="21265" y="7679"/>
                      <a:pt x="21600" y="6842"/>
                      <a:pt x="21600" y="6082"/>
                    </a:cubicBezTo>
                    <a:cubicBezTo>
                      <a:pt x="21600" y="5436"/>
                      <a:pt x="21435" y="4827"/>
                      <a:pt x="21154" y="4257"/>
                    </a:cubicBezTo>
                    <a:cubicBezTo>
                      <a:pt x="20034" y="1824"/>
                      <a:pt x="16679" y="115"/>
                      <a:pt x="13038" y="0"/>
                    </a:cubicBezTo>
                    <a:cubicBezTo>
                      <a:pt x="12960" y="0"/>
                      <a:pt x="12882" y="0"/>
                      <a:pt x="1280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91" name="Google Shape;735;p10"/>
            <p:cNvGrpSpPr/>
            <p:nvPr/>
          </p:nvGrpSpPr>
          <p:grpSpPr>
            <a:xfrm>
              <a:off x="12746619" y="12275977"/>
              <a:ext cx="8790174" cy="564992"/>
              <a:chOff x="0" y="86"/>
              <a:chExt cx="8790173" cy="564991"/>
            </a:xfrm>
          </p:grpSpPr>
          <p:sp>
            <p:nvSpPr>
              <p:cNvPr id="289" name="Google Shape;736;p10"/>
              <p:cNvSpPr/>
              <p:nvPr/>
            </p:nvSpPr>
            <p:spPr>
              <a:xfrm>
                <a:off x="0" y="525027"/>
                <a:ext cx="8440241" cy="3970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90" name="Google Shape;737;p10"/>
              <p:cNvSpPr/>
              <p:nvPr/>
            </p:nvSpPr>
            <p:spPr>
              <a:xfrm>
                <a:off x="8405446" y="86"/>
                <a:ext cx="384728" cy="5649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72" y="0"/>
                    </a:moveTo>
                    <a:cubicBezTo>
                      <a:pt x="8694" y="0"/>
                      <a:pt x="8617" y="0"/>
                      <a:pt x="8539" y="0"/>
                    </a:cubicBezTo>
                    <a:cubicBezTo>
                      <a:pt x="4908" y="115"/>
                      <a:pt x="1562" y="1824"/>
                      <a:pt x="445" y="4257"/>
                    </a:cubicBezTo>
                    <a:cubicBezTo>
                      <a:pt x="164" y="4827"/>
                      <a:pt x="0" y="5436"/>
                      <a:pt x="0" y="6082"/>
                    </a:cubicBezTo>
                    <a:cubicBezTo>
                      <a:pt x="0" y="6842"/>
                      <a:pt x="387" y="7679"/>
                      <a:pt x="948" y="8324"/>
                    </a:cubicBezTo>
                    <a:cubicBezTo>
                      <a:pt x="2065" y="9654"/>
                      <a:pt x="4294" y="10606"/>
                      <a:pt x="6639" y="10606"/>
                    </a:cubicBezTo>
                    <a:lnTo>
                      <a:pt x="7534" y="10606"/>
                    </a:lnTo>
                    <a:cubicBezTo>
                      <a:pt x="7925" y="10606"/>
                      <a:pt x="8201" y="10566"/>
                      <a:pt x="8539" y="10530"/>
                    </a:cubicBezTo>
                    <a:cubicBezTo>
                      <a:pt x="10266" y="10148"/>
                      <a:pt x="11271" y="8894"/>
                      <a:pt x="10769" y="7715"/>
                    </a:cubicBezTo>
                    <a:cubicBezTo>
                      <a:pt x="10309" y="6743"/>
                      <a:pt x="8975" y="6108"/>
                      <a:pt x="7548" y="6108"/>
                    </a:cubicBezTo>
                    <a:cubicBezTo>
                      <a:pt x="7248" y="6108"/>
                      <a:pt x="6944" y="6138"/>
                      <a:pt x="6639" y="6197"/>
                    </a:cubicBezTo>
                    <a:cubicBezTo>
                      <a:pt x="6528" y="6197"/>
                      <a:pt x="6363" y="6197"/>
                      <a:pt x="6247" y="6082"/>
                    </a:cubicBezTo>
                    <a:cubicBezTo>
                      <a:pt x="6136" y="6082"/>
                      <a:pt x="6083" y="6006"/>
                      <a:pt x="6083" y="5966"/>
                    </a:cubicBezTo>
                    <a:cubicBezTo>
                      <a:pt x="6083" y="5779"/>
                      <a:pt x="6083" y="5512"/>
                      <a:pt x="6136" y="5321"/>
                    </a:cubicBezTo>
                    <a:cubicBezTo>
                      <a:pt x="6417" y="4485"/>
                      <a:pt x="7534" y="3724"/>
                      <a:pt x="8926" y="3612"/>
                    </a:cubicBezTo>
                    <a:cubicBezTo>
                      <a:pt x="9081" y="3605"/>
                      <a:pt x="9236" y="3602"/>
                      <a:pt x="9395" y="3602"/>
                    </a:cubicBezTo>
                    <a:cubicBezTo>
                      <a:pt x="10972" y="3602"/>
                      <a:pt x="12799" y="3948"/>
                      <a:pt x="14120" y="4636"/>
                    </a:cubicBezTo>
                    <a:cubicBezTo>
                      <a:pt x="15628" y="5397"/>
                      <a:pt x="16856" y="6539"/>
                      <a:pt x="17243" y="7794"/>
                    </a:cubicBezTo>
                    <a:cubicBezTo>
                      <a:pt x="17412" y="8133"/>
                      <a:pt x="17412" y="8475"/>
                      <a:pt x="17466" y="8818"/>
                    </a:cubicBezTo>
                    <a:lnTo>
                      <a:pt x="17466" y="9881"/>
                    </a:lnTo>
                    <a:lnTo>
                      <a:pt x="17243" y="10984"/>
                    </a:lnTo>
                    <a:cubicBezTo>
                      <a:pt x="17132" y="11366"/>
                      <a:pt x="17021" y="11705"/>
                      <a:pt x="16910" y="12087"/>
                    </a:cubicBezTo>
                    <a:cubicBezTo>
                      <a:pt x="16354" y="13569"/>
                      <a:pt x="15237" y="14860"/>
                      <a:pt x="13839" y="16078"/>
                    </a:cubicBezTo>
                    <a:cubicBezTo>
                      <a:pt x="11049" y="18432"/>
                      <a:pt x="6639" y="19954"/>
                      <a:pt x="1954" y="20069"/>
                    </a:cubicBezTo>
                    <a:cubicBezTo>
                      <a:pt x="1339" y="20069"/>
                      <a:pt x="948" y="20336"/>
                      <a:pt x="948" y="20830"/>
                    </a:cubicBezTo>
                    <a:cubicBezTo>
                      <a:pt x="837" y="21208"/>
                      <a:pt x="1339" y="21587"/>
                      <a:pt x="1954" y="21587"/>
                    </a:cubicBezTo>
                    <a:cubicBezTo>
                      <a:pt x="2195" y="21597"/>
                      <a:pt x="2442" y="21600"/>
                      <a:pt x="2689" y="21600"/>
                    </a:cubicBezTo>
                    <a:cubicBezTo>
                      <a:pt x="7698" y="21600"/>
                      <a:pt x="12732" y="20135"/>
                      <a:pt x="16296" y="17599"/>
                    </a:cubicBezTo>
                    <a:cubicBezTo>
                      <a:pt x="18138" y="16305"/>
                      <a:pt x="19646" y="14708"/>
                      <a:pt x="20536" y="12924"/>
                    </a:cubicBezTo>
                    <a:cubicBezTo>
                      <a:pt x="20705" y="12506"/>
                      <a:pt x="20875" y="12048"/>
                      <a:pt x="21097" y="11594"/>
                    </a:cubicBezTo>
                    <a:lnTo>
                      <a:pt x="21431" y="10224"/>
                    </a:lnTo>
                    <a:lnTo>
                      <a:pt x="21600" y="8818"/>
                    </a:lnTo>
                    <a:cubicBezTo>
                      <a:pt x="21600" y="8288"/>
                      <a:pt x="21600" y="7794"/>
                      <a:pt x="21431" y="7297"/>
                    </a:cubicBezTo>
                    <a:cubicBezTo>
                      <a:pt x="20986" y="5285"/>
                      <a:pt x="19419" y="3385"/>
                      <a:pt x="17079" y="2055"/>
                    </a:cubicBezTo>
                    <a:cubicBezTo>
                      <a:pt x="14787" y="754"/>
                      <a:pt x="11968" y="0"/>
                      <a:pt x="877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98" name="Google Shape;738;p10"/>
            <p:cNvGrpSpPr/>
            <p:nvPr/>
          </p:nvGrpSpPr>
          <p:grpSpPr>
            <a:xfrm>
              <a:off x="2477550" y="262206"/>
              <a:ext cx="19022712" cy="564820"/>
              <a:chOff x="85" y="86"/>
              <a:chExt cx="19022712" cy="564819"/>
            </a:xfrm>
          </p:grpSpPr>
          <p:grpSp>
            <p:nvGrpSpPr>
              <p:cNvPr id="294" name="Google Shape;739;p10"/>
              <p:cNvGrpSpPr/>
              <p:nvPr/>
            </p:nvGrpSpPr>
            <p:grpSpPr>
              <a:xfrm>
                <a:off x="10232624" y="86"/>
                <a:ext cx="8790175" cy="564820"/>
                <a:chOff x="0" y="86"/>
                <a:chExt cx="8790173" cy="564819"/>
              </a:xfrm>
            </p:grpSpPr>
            <p:sp>
              <p:nvSpPr>
                <p:cNvPr id="292" name="Google Shape;740;p10"/>
                <p:cNvSpPr/>
                <p:nvPr/>
              </p:nvSpPr>
              <p:spPr>
                <a:xfrm>
                  <a:off x="0" y="259"/>
                  <a:ext cx="8440241"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93" name="Google Shape;741;p10"/>
                <p:cNvSpPr/>
                <p:nvPr/>
              </p:nvSpPr>
              <p:spPr>
                <a:xfrm>
                  <a:off x="8405446" y="86"/>
                  <a:ext cx="384728"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29" y="0"/>
                      </a:moveTo>
                      <a:cubicBezTo>
                        <a:pt x="2336" y="0"/>
                        <a:pt x="2142" y="3"/>
                        <a:pt x="1954" y="7"/>
                      </a:cubicBezTo>
                      <a:cubicBezTo>
                        <a:pt x="1339" y="7"/>
                        <a:pt x="837" y="385"/>
                        <a:pt x="948" y="767"/>
                      </a:cubicBezTo>
                      <a:cubicBezTo>
                        <a:pt x="948" y="1222"/>
                        <a:pt x="1339" y="1565"/>
                        <a:pt x="1954" y="1565"/>
                      </a:cubicBezTo>
                      <a:cubicBezTo>
                        <a:pt x="6639" y="1640"/>
                        <a:pt x="11049" y="3162"/>
                        <a:pt x="13839" y="5556"/>
                      </a:cubicBezTo>
                      <a:cubicBezTo>
                        <a:pt x="15237" y="6736"/>
                        <a:pt x="16354" y="8066"/>
                        <a:pt x="16910" y="9548"/>
                      </a:cubicBezTo>
                      <a:cubicBezTo>
                        <a:pt x="17021" y="9891"/>
                        <a:pt x="17132" y="10233"/>
                        <a:pt x="17243" y="10612"/>
                      </a:cubicBezTo>
                      <a:lnTo>
                        <a:pt x="17466" y="11716"/>
                      </a:lnTo>
                      <a:lnTo>
                        <a:pt x="17466" y="12819"/>
                      </a:lnTo>
                      <a:cubicBezTo>
                        <a:pt x="17412" y="13122"/>
                        <a:pt x="17412" y="13465"/>
                        <a:pt x="17243" y="13807"/>
                      </a:cubicBezTo>
                      <a:cubicBezTo>
                        <a:pt x="16856" y="15098"/>
                        <a:pt x="15628" y="16238"/>
                        <a:pt x="14120" y="16999"/>
                      </a:cubicBezTo>
                      <a:cubicBezTo>
                        <a:pt x="12814" y="17684"/>
                        <a:pt x="11006" y="18000"/>
                        <a:pt x="9439" y="18000"/>
                      </a:cubicBezTo>
                      <a:cubicBezTo>
                        <a:pt x="9265" y="18000"/>
                        <a:pt x="9096" y="17997"/>
                        <a:pt x="8926" y="17987"/>
                      </a:cubicBezTo>
                      <a:cubicBezTo>
                        <a:pt x="7534" y="17875"/>
                        <a:pt x="6417" y="17114"/>
                        <a:pt x="6136" y="16277"/>
                      </a:cubicBezTo>
                      <a:cubicBezTo>
                        <a:pt x="6083" y="16086"/>
                        <a:pt x="6083" y="15859"/>
                        <a:pt x="6083" y="15668"/>
                      </a:cubicBezTo>
                      <a:cubicBezTo>
                        <a:pt x="6083" y="15592"/>
                        <a:pt x="6136" y="15517"/>
                        <a:pt x="6247" y="15517"/>
                      </a:cubicBezTo>
                      <a:cubicBezTo>
                        <a:pt x="6363" y="15405"/>
                        <a:pt x="6528" y="15405"/>
                        <a:pt x="6639" y="15405"/>
                      </a:cubicBezTo>
                      <a:cubicBezTo>
                        <a:pt x="6953" y="15464"/>
                        <a:pt x="7268" y="15494"/>
                        <a:pt x="7577" y="15494"/>
                      </a:cubicBezTo>
                      <a:cubicBezTo>
                        <a:pt x="8994" y="15494"/>
                        <a:pt x="10314" y="14881"/>
                        <a:pt x="10769" y="13883"/>
                      </a:cubicBezTo>
                      <a:cubicBezTo>
                        <a:pt x="11271" y="12704"/>
                        <a:pt x="10266" y="11488"/>
                        <a:pt x="8539" y="11106"/>
                      </a:cubicBezTo>
                      <a:cubicBezTo>
                        <a:pt x="8201" y="11031"/>
                        <a:pt x="7925" y="10994"/>
                        <a:pt x="7534" y="10994"/>
                      </a:cubicBezTo>
                      <a:lnTo>
                        <a:pt x="6639" y="10994"/>
                      </a:lnTo>
                      <a:cubicBezTo>
                        <a:pt x="4294" y="10994"/>
                        <a:pt x="2065" y="11943"/>
                        <a:pt x="948" y="13274"/>
                      </a:cubicBezTo>
                      <a:cubicBezTo>
                        <a:pt x="387" y="13959"/>
                        <a:pt x="0" y="14756"/>
                        <a:pt x="0" y="15517"/>
                      </a:cubicBezTo>
                      <a:cubicBezTo>
                        <a:pt x="0" y="16162"/>
                        <a:pt x="164" y="16811"/>
                        <a:pt x="445" y="17381"/>
                      </a:cubicBezTo>
                      <a:cubicBezTo>
                        <a:pt x="1562" y="19775"/>
                        <a:pt x="4908" y="21485"/>
                        <a:pt x="8539" y="21600"/>
                      </a:cubicBezTo>
                      <a:cubicBezTo>
                        <a:pt x="8617" y="21600"/>
                        <a:pt x="8694" y="21600"/>
                        <a:pt x="8772" y="21600"/>
                      </a:cubicBezTo>
                      <a:cubicBezTo>
                        <a:pt x="11968" y="21600"/>
                        <a:pt x="14787" y="20846"/>
                        <a:pt x="17079" y="19548"/>
                      </a:cubicBezTo>
                      <a:cubicBezTo>
                        <a:pt x="19419" y="18217"/>
                        <a:pt x="20986" y="16317"/>
                        <a:pt x="21431" y="14337"/>
                      </a:cubicBezTo>
                      <a:cubicBezTo>
                        <a:pt x="21600" y="13807"/>
                        <a:pt x="21600" y="13349"/>
                        <a:pt x="21600" y="12819"/>
                      </a:cubicBezTo>
                      <a:lnTo>
                        <a:pt x="21431" y="11373"/>
                      </a:lnTo>
                      <a:lnTo>
                        <a:pt x="21097" y="10006"/>
                      </a:lnTo>
                      <a:cubicBezTo>
                        <a:pt x="20875" y="9588"/>
                        <a:pt x="20705" y="9091"/>
                        <a:pt x="20536" y="8676"/>
                      </a:cubicBezTo>
                      <a:cubicBezTo>
                        <a:pt x="19646" y="6927"/>
                        <a:pt x="18138" y="5290"/>
                        <a:pt x="16296" y="3999"/>
                      </a:cubicBezTo>
                      <a:cubicBezTo>
                        <a:pt x="12693" y="1433"/>
                        <a:pt x="7592" y="0"/>
                        <a:pt x="252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297" name="Google Shape;742;p10"/>
              <p:cNvGrpSpPr/>
              <p:nvPr/>
            </p:nvGrpSpPr>
            <p:grpSpPr>
              <a:xfrm>
                <a:off x="85" y="86"/>
                <a:ext cx="8789142" cy="564820"/>
                <a:chOff x="86" y="86"/>
                <a:chExt cx="8789140" cy="564819"/>
              </a:xfrm>
            </p:grpSpPr>
            <p:sp>
              <p:nvSpPr>
                <p:cNvPr id="295" name="Google Shape;743;p10"/>
                <p:cNvSpPr/>
                <p:nvPr/>
              </p:nvSpPr>
              <p:spPr>
                <a:xfrm>
                  <a:off x="348987" y="259"/>
                  <a:ext cx="8440240"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296" name="Google Shape;744;p10"/>
                <p:cNvSpPr/>
                <p:nvPr/>
              </p:nvSpPr>
              <p:spPr>
                <a:xfrm>
                  <a:off x="86" y="86"/>
                  <a:ext cx="383695"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nvGrpSpPr>
            <p:cNvPr id="318" name="Google Shape;745;p10"/>
            <p:cNvGrpSpPr/>
            <p:nvPr/>
          </p:nvGrpSpPr>
          <p:grpSpPr>
            <a:xfrm>
              <a:off x="40821" y="150"/>
              <a:ext cx="1990968" cy="2072383"/>
              <a:chOff x="0" y="0"/>
              <a:chExt cx="1990966" cy="2072382"/>
            </a:xfrm>
          </p:grpSpPr>
          <p:sp>
            <p:nvSpPr>
              <p:cNvPr id="299" name="Google Shape;746;p10"/>
              <p:cNvSpPr/>
              <p:nvPr/>
            </p:nvSpPr>
            <p:spPr>
              <a:xfrm>
                <a:off x="1298273" y="0"/>
                <a:ext cx="478177" cy="7237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835" y="0"/>
                    </a:moveTo>
                    <a:cubicBezTo>
                      <a:pt x="11722" y="3827"/>
                      <a:pt x="9567" y="5519"/>
                      <a:pt x="9209" y="11243"/>
                    </a:cubicBezTo>
                    <a:cubicBezTo>
                      <a:pt x="8668" y="18395"/>
                      <a:pt x="2832" y="21243"/>
                      <a:pt x="0" y="21600"/>
                    </a:cubicBezTo>
                    <a:cubicBezTo>
                      <a:pt x="5299" y="20947"/>
                      <a:pt x="10014" y="18276"/>
                      <a:pt x="11722" y="14863"/>
                    </a:cubicBezTo>
                    <a:cubicBezTo>
                      <a:pt x="12395" y="13469"/>
                      <a:pt x="12621" y="12015"/>
                      <a:pt x="13068" y="10562"/>
                    </a:cubicBezTo>
                    <a:cubicBezTo>
                      <a:pt x="13519" y="9107"/>
                      <a:pt x="14193" y="7683"/>
                      <a:pt x="15628" y="6557"/>
                    </a:cubicBezTo>
                    <a:cubicBezTo>
                      <a:pt x="16803" y="5686"/>
                      <a:pt x="18519" y="5056"/>
                      <a:pt x="20250" y="5056"/>
                    </a:cubicBezTo>
                    <a:cubicBezTo>
                      <a:pt x="20705" y="5056"/>
                      <a:pt x="21156" y="5100"/>
                      <a:pt x="21600" y="5192"/>
                    </a:cubicBezTo>
                    <a:cubicBezTo>
                      <a:pt x="20367" y="4522"/>
                      <a:pt x="18678" y="4139"/>
                      <a:pt x="17048" y="4139"/>
                    </a:cubicBezTo>
                    <a:cubicBezTo>
                      <a:pt x="15714" y="4139"/>
                      <a:pt x="14418" y="4393"/>
                      <a:pt x="13430" y="4953"/>
                    </a:cubicBezTo>
                    <a:cubicBezTo>
                      <a:pt x="14014" y="3234"/>
                      <a:pt x="12259" y="771"/>
                      <a:pt x="983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0" name="Google Shape;747;p10"/>
              <p:cNvSpPr/>
              <p:nvPr/>
            </p:nvSpPr>
            <p:spPr>
              <a:xfrm>
                <a:off x="1190960" y="145125"/>
                <a:ext cx="254504" cy="570591"/>
              </a:xfrm>
              <a:custGeom>
                <a:avLst/>
                <a:gdLst/>
                <a:ahLst/>
                <a:cxnLst>
                  <a:cxn ang="0">
                    <a:pos x="wd2" y="hd2"/>
                  </a:cxn>
                  <a:cxn ang="5400000">
                    <a:pos x="wd2" y="hd2"/>
                  </a:cxn>
                  <a:cxn ang="10800000">
                    <a:pos x="wd2" y="hd2"/>
                  </a:cxn>
                  <a:cxn ang="16200000">
                    <a:pos x="wd2" y="hd2"/>
                  </a:cxn>
                </a:cxnLst>
                <a:rect l="0" t="0" r="r" b="b"/>
                <a:pathLst>
                  <a:path w="21433" h="21600" fill="norm" stroke="1" extrusionOk="0">
                    <a:moveTo>
                      <a:pt x="8958" y="1767"/>
                    </a:moveTo>
                    <a:cubicBezTo>
                      <a:pt x="9371" y="3198"/>
                      <a:pt x="10046" y="4666"/>
                      <a:pt x="11388" y="5983"/>
                    </a:cubicBezTo>
                    <a:cubicBezTo>
                      <a:pt x="12642" y="7339"/>
                      <a:pt x="14231" y="8617"/>
                      <a:pt x="15739" y="9934"/>
                    </a:cubicBezTo>
                    <a:cubicBezTo>
                      <a:pt x="17074" y="11252"/>
                      <a:pt x="18249" y="12683"/>
                      <a:pt x="18416" y="14186"/>
                    </a:cubicBezTo>
                    <a:cubicBezTo>
                      <a:pt x="18503" y="14939"/>
                      <a:pt x="18416" y="15692"/>
                      <a:pt x="17995" y="16370"/>
                    </a:cubicBezTo>
                    <a:cubicBezTo>
                      <a:pt x="17828" y="16745"/>
                      <a:pt x="17495" y="17084"/>
                      <a:pt x="17161" y="17423"/>
                    </a:cubicBezTo>
                    <a:cubicBezTo>
                      <a:pt x="16740" y="17763"/>
                      <a:pt x="16327" y="18062"/>
                      <a:pt x="15819" y="18366"/>
                    </a:cubicBezTo>
                    <a:cubicBezTo>
                      <a:pt x="17749" y="17198"/>
                      <a:pt x="18416" y="15617"/>
                      <a:pt x="18082" y="14225"/>
                    </a:cubicBezTo>
                    <a:cubicBezTo>
                      <a:pt x="17915" y="12758"/>
                      <a:pt x="16661" y="11402"/>
                      <a:pt x="15232" y="10084"/>
                    </a:cubicBezTo>
                    <a:cubicBezTo>
                      <a:pt x="13897" y="8767"/>
                      <a:pt x="12222" y="7489"/>
                      <a:pt x="11047" y="6097"/>
                    </a:cubicBezTo>
                    <a:cubicBezTo>
                      <a:pt x="10466" y="5380"/>
                      <a:pt x="10046" y="4666"/>
                      <a:pt x="9625" y="3952"/>
                    </a:cubicBezTo>
                    <a:cubicBezTo>
                      <a:pt x="9291" y="3273"/>
                      <a:pt x="9125" y="2520"/>
                      <a:pt x="8958" y="1767"/>
                    </a:cubicBezTo>
                    <a:close/>
                    <a:moveTo>
                      <a:pt x="8624" y="0"/>
                    </a:moveTo>
                    <a:cubicBezTo>
                      <a:pt x="8624" y="2220"/>
                      <a:pt x="1922" y="3498"/>
                      <a:pt x="6194" y="5794"/>
                    </a:cubicBezTo>
                    <a:cubicBezTo>
                      <a:pt x="5795" y="5790"/>
                      <a:pt x="5440" y="5787"/>
                      <a:pt x="5113" y="5787"/>
                    </a:cubicBezTo>
                    <a:cubicBezTo>
                      <a:pt x="3155" y="5787"/>
                      <a:pt x="2219" y="5898"/>
                      <a:pt x="0" y="6283"/>
                    </a:cubicBezTo>
                    <a:cubicBezTo>
                      <a:pt x="3264" y="6775"/>
                      <a:pt x="4606" y="7414"/>
                      <a:pt x="4606" y="7414"/>
                    </a:cubicBezTo>
                    <a:cubicBezTo>
                      <a:pt x="3685" y="7525"/>
                      <a:pt x="2423" y="7864"/>
                      <a:pt x="2423" y="7864"/>
                    </a:cubicBezTo>
                    <a:cubicBezTo>
                      <a:pt x="6949" y="8428"/>
                      <a:pt x="10713" y="9370"/>
                      <a:pt x="13310" y="11102"/>
                    </a:cubicBezTo>
                    <a:cubicBezTo>
                      <a:pt x="12976" y="11053"/>
                      <a:pt x="12606" y="11030"/>
                      <a:pt x="12236" y="11030"/>
                    </a:cubicBezTo>
                    <a:cubicBezTo>
                      <a:pt x="11126" y="11030"/>
                      <a:pt x="9980" y="11242"/>
                      <a:pt x="9545" y="11666"/>
                    </a:cubicBezTo>
                    <a:cubicBezTo>
                      <a:pt x="8791" y="12230"/>
                      <a:pt x="9204" y="13058"/>
                      <a:pt x="10379" y="13436"/>
                    </a:cubicBezTo>
                    <a:cubicBezTo>
                      <a:pt x="9879" y="12983"/>
                      <a:pt x="10546" y="12344"/>
                      <a:pt x="11634" y="12155"/>
                    </a:cubicBezTo>
                    <a:cubicBezTo>
                      <a:pt x="11924" y="12103"/>
                      <a:pt x="12229" y="12076"/>
                      <a:pt x="12534" y="12076"/>
                    </a:cubicBezTo>
                    <a:cubicBezTo>
                      <a:pt x="13295" y="12076"/>
                      <a:pt x="14078" y="12220"/>
                      <a:pt x="14731" y="12380"/>
                    </a:cubicBezTo>
                    <a:cubicBezTo>
                      <a:pt x="17495" y="13133"/>
                      <a:pt x="16827" y="15128"/>
                      <a:pt x="16407" y="16295"/>
                    </a:cubicBezTo>
                    <a:cubicBezTo>
                      <a:pt x="15500" y="18490"/>
                      <a:pt x="12214" y="20355"/>
                      <a:pt x="8334" y="21561"/>
                    </a:cubicBezTo>
                    <a:cubicBezTo>
                      <a:pt x="10227" y="20984"/>
                      <a:pt x="12432" y="20645"/>
                      <a:pt x="14231" y="19944"/>
                    </a:cubicBezTo>
                    <a:cubicBezTo>
                      <a:pt x="15319" y="19569"/>
                      <a:pt x="16153" y="19155"/>
                      <a:pt x="16994" y="18741"/>
                    </a:cubicBezTo>
                    <a:cubicBezTo>
                      <a:pt x="20759" y="16670"/>
                      <a:pt x="21600" y="14075"/>
                      <a:pt x="20345" y="11291"/>
                    </a:cubicBezTo>
                    <a:cubicBezTo>
                      <a:pt x="18837" y="8053"/>
                      <a:pt x="17662" y="3952"/>
                      <a:pt x="21433" y="939"/>
                    </a:cubicBezTo>
                    <a:cubicBezTo>
                      <a:pt x="19083" y="1656"/>
                      <a:pt x="17828" y="2595"/>
                      <a:pt x="16740" y="3687"/>
                    </a:cubicBezTo>
                    <a:cubicBezTo>
                      <a:pt x="17074" y="1767"/>
                      <a:pt x="8624" y="2070"/>
                      <a:pt x="8624" y="0"/>
                    </a:cubicBezTo>
                    <a:close/>
                    <a:moveTo>
                      <a:pt x="8334" y="21561"/>
                    </a:moveTo>
                    <a:cubicBezTo>
                      <a:pt x="8290" y="21574"/>
                      <a:pt x="8247" y="21587"/>
                      <a:pt x="8203" y="21600"/>
                    </a:cubicBezTo>
                    <a:cubicBezTo>
                      <a:pt x="8247" y="21587"/>
                      <a:pt x="8290" y="21574"/>
                      <a:pt x="8334" y="21561"/>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1" name="Google Shape;748;p10"/>
              <p:cNvSpPr/>
              <p:nvPr/>
            </p:nvSpPr>
            <p:spPr>
              <a:xfrm>
                <a:off x="1448385" y="253472"/>
                <a:ext cx="33867" cy="208770"/>
              </a:xfrm>
              <a:custGeom>
                <a:avLst/>
                <a:gdLst/>
                <a:ahLst/>
                <a:cxnLst>
                  <a:cxn ang="0">
                    <a:pos x="wd2" y="hd2"/>
                  </a:cxn>
                  <a:cxn ang="5400000">
                    <a:pos x="wd2" y="hd2"/>
                  </a:cxn>
                  <a:cxn ang="10800000">
                    <a:pos x="wd2" y="hd2"/>
                  </a:cxn>
                  <a:cxn ang="16200000">
                    <a:pos x="wd2" y="hd2"/>
                  </a:cxn>
                </a:cxnLst>
                <a:rect l="0" t="0" r="r" b="b"/>
                <a:pathLst>
                  <a:path w="16339" h="21600" fill="norm" stroke="1" extrusionOk="0">
                    <a:moveTo>
                      <a:pt x="16339" y="0"/>
                    </a:moveTo>
                    <a:cubicBezTo>
                      <a:pt x="-2934" y="6995"/>
                      <a:pt x="-5261" y="14400"/>
                      <a:pt x="9915" y="21600"/>
                    </a:cubicBezTo>
                    <a:lnTo>
                      <a:pt x="16339"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2" name="Google Shape;749;p10"/>
              <p:cNvSpPr/>
              <p:nvPr/>
            </p:nvSpPr>
            <p:spPr>
              <a:xfrm>
                <a:off x="1612628" y="630277"/>
                <a:ext cx="201013" cy="271387"/>
              </a:xfrm>
              <a:custGeom>
                <a:avLst/>
                <a:gdLst/>
                <a:ahLst/>
                <a:cxnLst>
                  <a:cxn ang="0">
                    <a:pos x="wd2" y="hd2"/>
                  </a:cxn>
                  <a:cxn ang="5400000">
                    <a:pos x="wd2" y="hd2"/>
                  </a:cxn>
                  <a:cxn ang="10800000">
                    <a:pos x="wd2" y="hd2"/>
                  </a:cxn>
                  <a:cxn ang="16200000">
                    <a:pos x="wd2" y="hd2"/>
                  </a:cxn>
                </a:cxnLst>
                <a:rect l="0" t="0" r="r" b="b"/>
                <a:pathLst>
                  <a:path w="20996" h="21600" fill="norm" stroke="1" extrusionOk="0">
                    <a:moveTo>
                      <a:pt x="17840" y="4984"/>
                    </a:moveTo>
                    <a:cubicBezTo>
                      <a:pt x="16806" y="6087"/>
                      <a:pt x="15456" y="6800"/>
                      <a:pt x="13999" y="7438"/>
                    </a:cubicBezTo>
                    <a:cubicBezTo>
                      <a:pt x="12650" y="7911"/>
                      <a:pt x="11399" y="8308"/>
                      <a:pt x="10050" y="8781"/>
                    </a:cubicBezTo>
                    <a:cubicBezTo>
                      <a:pt x="10365" y="8699"/>
                      <a:pt x="10778" y="8699"/>
                      <a:pt x="10985" y="8699"/>
                    </a:cubicBezTo>
                    <a:cubicBezTo>
                      <a:pt x="11228" y="8692"/>
                      <a:pt x="11462" y="8685"/>
                      <a:pt x="11696" y="8685"/>
                    </a:cubicBezTo>
                    <a:cubicBezTo>
                      <a:pt x="13009" y="8685"/>
                      <a:pt x="14305" y="8891"/>
                      <a:pt x="15456" y="9494"/>
                    </a:cubicBezTo>
                    <a:cubicBezTo>
                      <a:pt x="14323" y="9186"/>
                      <a:pt x="13198" y="9069"/>
                      <a:pt x="12074" y="9069"/>
                    </a:cubicBezTo>
                    <a:cubicBezTo>
                      <a:pt x="11741" y="9069"/>
                      <a:pt x="11417" y="9076"/>
                      <a:pt x="11093" y="9097"/>
                    </a:cubicBezTo>
                    <a:cubicBezTo>
                      <a:pt x="10050" y="9179"/>
                      <a:pt x="9015" y="9412"/>
                      <a:pt x="7981" y="9652"/>
                    </a:cubicBezTo>
                    <a:cubicBezTo>
                      <a:pt x="7252" y="10049"/>
                      <a:pt x="6415" y="10598"/>
                      <a:pt x="5794" y="11153"/>
                    </a:cubicBezTo>
                    <a:cubicBezTo>
                      <a:pt x="4760" y="12024"/>
                      <a:pt x="4031" y="13134"/>
                      <a:pt x="3204" y="14238"/>
                    </a:cubicBezTo>
                    <a:cubicBezTo>
                      <a:pt x="3716" y="13052"/>
                      <a:pt x="4346" y="11866"/>
                      <a:pt x="5381" y="10838"/>
                    </a:cubicBezTo>
                    <a:cubicBezTo>
                      <a:pt x="6415" y="9885"/>
                      <a:pt x="7873" y="9097"/>
                      <a:pt x="9330" y="8466"/>
                    </a:cubicBezTo>
                    <a:cubicBezTo>
                      <a:pt x="10679" y="7911"/>
                      <a:pt x="12335" y="7355"/>
                      <a:pt x="13684" y="6882"/>
                    </a:cubicBezTo>
                    <a:cubicBezTo>
                      <a:pt x="15142" y="6409"/>
                      <a:pt x="16599" y="5772"/>
                      <a:pt x="17840" y="4984"/>
                    </a:cubicBezTo>
                    <a:close/>
                    <a:moveTo>
                      <a:pt x="18254" y="0"/>
                    </a:moveTo>
                    <a:cubicBezTo>
                      <a:pt x="18155" y="1344"/>
                      <a:pt x="17013" y="2769"/>
                      <a:pt x="15456" y="3558"/>
                    </a:cubicBezTo>
                    <a:cubicBezTo>
                      <a:pt x="13900" y="4428"/>
                      <a:pt x="12029" y="4901"/>
                      <a:pt x="10365" y="5614"/>
                    </a:cubicBezTo>
                    <a:cubicBezTo>
                      <a:pt x="5902" y="7438"/>
                      <a:pt x="2574" y="10440"/>
                      <a:pt x="1017" y="14162"/>
                    </a:cubicBezTo>
                    <a:cubicBezTo>
                      <a:pt x="-17" y="16534"/>
                      <a:pt x="-332" y="19064"/>
                      <a:pt x="397" y="21600"/>
                    </a:cubicBezTo>
                    <a:cubicBezTo>
                      <a:pt x="505" y="20572"/>
                      <a:pt x="1017" y="19461"/>
                      <a:pt x="1638" y="18358"/>
                    </a:cubicBezTo>
                    <a:cubicBezTo>
                      <a:pt x="3159" y="15958"/>
                      <a:pt x="6559" y="14395"/>
                      <a:pt x="10005" y="14395"/>
                    </a:cubicBezTo>
                    <a:cubicBezTo>
                      <a:pt x="10095" y="14395"/>
                      <a:pt x="10176" y="14395"/>
                      <a:pt x="10266" y="14395"/>
                    </a:cubicBezTo>
                    <a:cubicBezTo>
                      <a:pt x="13684" y="14478"/>
                      <a:pt x="17319" y="16377"/>
                      <a:pt x="18668" y="18906"/>
                    </a:cubicBezTo>
                    <a:cubicBezTo>
                      <a:pt x="19919" y="18193"/>
                      <a:pt x="20647" y="16932"/>
                      <a:pt x="20233" y="15664"/>
                    </a:cubicBezTo>
                    <a:cubicBezTo>
                      <a:pt x="19919" y="14478"/>
                      <a:pt x="18569" y="13689"/>
                      <a:pt x="17013" y="13449"/>
                    </a:cubicBezTo>
                    <a:cubicBezTo>
                      <a:pt x="18047" y="13134"/>
                      <a:pt x="19190" y="12737"/>
                      <a:pt x="19919" y="12181"/>
                    </a:cubicBezTo>
                    <a:cubicBezTo>
                      <a:pt x="20746" y="11551"/>
                      <a:pt x="21160" y="10440"/>
                      <a:pt x="20647" y="9727"/>
                    </a:cubicBezTo>
                    <a:cubicBezTo>
                      <a:pt x="20323" y="9302"/>
                      <a:pt x="19388" y="9014"/>
                      <a:pt x="18641" y="9014"/>
                    </a:cubicBezTo>
                    <a:cubicBezTo>
                      <a:pt x="18425" y="9014"/>
                      <a:pt x="18218" y="9042"/>
                      <a:pt x="18047" y="9097"/>
                    </a:cubicBezTo>
                    <a:cubicBezTo>
                      <a:pt x="19712" y="7986"/>
                      <a:pt x="20746" y="6409"/>
                      <a:pt x="20953" y="4744"/>
                    </a:cubicBezTo>
                    <a:cubicBezTo>
                      <a:pt x="21268" y="2845"/>
                      <a:pt x="19811" y="1419"/>
                      <a:pt x="1825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3" name="Google Shape;750;p10"/>
              <p:cNvSpPr/>
              <p:nvPr/>
            </p:nvSpPr>
            <p:spPr>
              <a:xfrm>
                <a:off x="1565508" y="415304"/>
                <a:ext cx="423565" cy="656373"/>
              </a:xfrm>
              <a:custGeom>
                <a:avLst/>
                <a:gdLst/>
                <a:ahLst/>
                <a:cxnLst>
                  <a:cxn ang="0">
                    <a:pos x="wd2" y="hd2"/>
                  </a:cxn>
                  <a:cxn ang="5400000">
                    <a:pos x="wd2" y="hd2"/>
                  </a:cxn>
                  <a:cxn ang="10800000">
                    <a:pos x="wd2" y="hd2"/>
                  </a:cxn>
                  <a:cxn ang="16200000">
                    <a:pos x="wd2" y="hd2"/>
                  </a:cxn>
                </a:cxnLst>
                <a:rect l="0" t="0" r="r" b="b"/>
                <a:pathLst>
                  <a:path w="20543" h="21600" fill="norm" stroke="1" extrusionOk="0">
                    <a:moveTo>
                      <a:pt x="14299" y="507"/>
                    </a:moveTo>
                    <a:cubicBezTo>
                      <a:pt x="14825" y="507"/>
                      <a:pt x="15356" y="539"/>
                      <a:pt x="15874" y="595"/>
                    </a:cubicBezTo>
                    <a:cubicBezTo>
                      <a:pt x="17077" y="726"/>
                      <a:pt x="18234" y="955"/>
                      <a:pt x="19295" y="1349"/>
                    </a:cubicBezTo>
                    <a:cubicBezTo>
                      <a:pt x="18188" y="1054"/>
                      <a:pt x="17031" y="825"/>
                      <a:pt x="15823" y="726"/>
                    </a:cubicBezTo>
                    <a:cubicBezTo>
                      <a:pt x="15368" y="689"/>
                      <a:pt x="14900" y="663"/>
                      <a:pt x="14437" y="663"/>
                    </a:cubicBezTo>
                    <a:cubicBezTo>
                      <a:pt x="13731" y="663"/>
                      <a:pt x="13025" y="720"/>
                      <a:pt x="12352" y="859"/>
                    </a:cubicBezTo>
                    <a:cubicBezTo>
                      <a:pt x="11195" y="1020"/>
                      <a:pt x="10088" y="1349"/>
                      <a:pt x="9027" y="1709"/>
                    </a:cubicBezTo>
                    <a:cubicBezTo>
                      <a:pt x="8012" y="2069"/>
                      <a:pt x="6951" y="2525"/>
                      <a:pt x="6132" y="3081"/>
                    </a:cubicBezTo>
                    <a:cubicBezTo>
                      <a:pt x="6905" y="2494"/>
                      <a:pt x="7870" y="2004"/>
                      <a:pt x="8931" y="1576"/>
                    </a:cubicBezTo>
                    <a:cubicBezTo>
                      <a:pt x="9992" y="1185"/>
                      <a:pt x="11099" y="890"/>
                      <a:pt x="12256" y="694"/>
                    </a:cubicBezTo>
                    <a:cubicBezTo>
                      <a:pt x="12916" y="564"/>
                      <a:pt x="13605" y="507"/>
                      <a:pt x="14299" y="507"/>
                    </a:cubicBezTo>
                    <a:close/>
                    <a:moveTo>
                      <a:pt x="14169" y="0"/>
                    </a:moveTo>
                    <a:cubicBezTo>
                      <a:pt x="12281" y="0"/>
                      <a:pt x="10376" y="351"/>
                      <a:pt x="8593" y="1086"/>
                    </a:cubicBezTo>
                    <a:cubicBezTo>
                      <a:pt x="5025" y="2559"/>
                      <a:pt x="2757" y="5144"/>
                      <a:pt x="1458" y="7794"/>
                    </a:cubicBezTo>
                    <a:cubicBezTo>
                      <a:pt x="-810" y="12601"/>
                      <a:pt x="-522" y="17116"/>
                      <a:pt x="2949" y="21600"/>
                    </a:cubicBezTo>
                    <a:cubicBezTo>
                      <a:pt x="781" y="18752"/>
                      <a:pt x="685" y="15056"/>
                      <a:pt x="1989" y="12111"/>
                    </a:cubicBezTo>
                    <a:cubicBezTo>
                      <a:pt x="2373" y="11065"/>
                      <a:pt x="3000" y="10084"/>
                      <a:pt x="3772" y="9200"/>
                    </a:cubicBezTo>
                    <a:cubicBezTo>
                      <a:pt x="4157" y="8741"/>
                      <a:pt x="4637" y="8381"/>
                      <a:pt x="5025" y="7990"/>
                    </a:cubicBezTo>
                    <a:cubicBezTo>
                      <a:pt x="5506" y="7630"/>
                      <a:pt x="5990" y="7270"/>
                      <a:pt x="6421" y="6811"/>
                    </a:cubicBezTo>
                    <a:cubicBezTo>
                      <a:pt x="6855" y="6420"/>
                      <a:pt x="7051" y="5830"/>
                      <a:pt x="6713" y="5371"/>
                    </a:cubicBezTo>
                    <a:cubicBezTo>
                      <a:pt x="6508" y="5073"/>
                      <a:pt x="6091" y="4855"/>
                      <a:pt x="5656" y="4855"/>
                    </a:cubicBezTo>
                    <a:cubicBezTo>
                      <a:pt x="5510" y="4855"/>
                      <a:pt x="5360" y="4881"/>
                      <a:pt x="5218" y="4934"/>
                    </a:cubicBezTo>
                    <a:cubicBezTo>
                      <a:pt x="6964" y="4161"/>
                      <a:pt x="8877" y="3874"/>
                      <a:pt x="10828" y="3874"/>
                    </a:cubicBezTo>
                    <a:cubicBezTo>
                      <a:pt x="11976" y="3874"/>
                      <a:pt x="13133" y="3974"/>
                      <a:pt x="14282" y="4130"/>
                    </a:cubicBezTo>
                    <a:cubicBezTo>
                      <a:pt x="14725" y="4186"/>
                      <a:pt x="15163" y="4215"/>
                      <a:pt x="15585" y="4215"/>
                    </a:cubicBezTo>
                    <a:cubicBezTo>
                      <a:pt x="18016" y="4215"/>
                      <a:pt x="19875" y="3308"/>
                      <a:pt x="18476" y="2165"/>
                    </a:cubicBezTo>
                    <a:cubicBezTo>
                      <a:pt x="18860" y="2165"/>
                      <a:pt x="19199" y="2330"/>
                      <a:pt x="19633" y="2330"/>
                    </a:cubicBezTo>
                    <a:cubicBezTo>
                      <a:pt x="20310" y="2330"/>
                      <a:pt x="20790" y="1970"/>
                      <a:pt x="20406" y="1511"/>
                    </a:cubicBezTo>
                    <a:cubicBezTo>
                      <a:pt x="20214" y="1315"/>
                      <a:pt x="19921" y="1151"/>
                      <a:pt x="19633" y="1020"/>
                    </a:cubicBezTo>
                    <a:cubicBezTo>
                      <a:pt x="17920" y="351"/>
                      <a:pt x="16053" y="0"/>
                      <a:pt x="1416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4" name="Google Shape;751;p10"/>
              <p:cNvSpPr/>
              <p:nvPr/>
            </p:nvSpPr>
            <p:spPr>
              <a:xfrm>
                <a:off x="1606522" y="319703"/>
                <a:ext cx="179301" cy="275779"/>
              </a:xfrm>
              <a:custGeom>
                <a:avLst/>
                <a:gdLst/>
                <a:ahLst/>
                <a:cxnLst>
                  <a:cxn ang="0">
                    <a:pos x="wd2" y="hd2"/>
                  </a:cxn>
                  <a:cxn ang="5400000">
                    <a:pos x="wd2" y="hd2"/>
                  </a:cxn>
                  <a:cxn ang="10800000">
                    <a:pos x="wd2" y="hd2"/>
                  </a:cxn>
                  <a:cxn ang="16200000">
                    <a:pos x="wd2" y="hd2"/>
                  </a:cxn>
                </a:cxnLst>
                <a:rect l="0" t="0" r="r" b="b"/>
                <a:pathLst>
                  <a:path w="18918" h="21600" fill="norm" stroke="1" extrusionOk="0">
                    <a:moveTo>
                      <a:pt x="6597" y="4027"/>
                    </a:moveTo>
                    <a:cubicBezTo>
                      <a:pt x="6597" y="4068"/>
                      <a:pt x="6597" y="4115"/>
                      <a:pt x="6606" y="4155"/>
                    </a:cubicBezTo>
                    <a:cubicBezTo>
                      <a:pt x="6597" y="4115"/>
                      <a:pt x="6597" y="4074"/>
                      <a:pt x="6597" y="4027"/>
                    </a:cubicBezTo>
                    <a:close/>
                    <a:moveTo>
                      <a:pt x="11023" y="0"/>
                    </a:moveTo>
                    <a:cubicBezTo>
                      <a:pt x="10405" y="0"/>
                      <a:pt x="9796" y="88"/>
                      <a:pt x="9223" y="263"/>
                    </a:cubicBezTo>
                    <a:cubicBezTo>
                      <a:pt x="7388" y="870"/>
                      <a:pt x="6543" y="2509"/>
                      <a:pt x="6597" y="4027"/>
                    </a:cubicBezTo>
                    <a:cubicBezTo>
                      <a:pt x="6615" y="3272"/>
                      <a:pt x="7597" y="2671"/>
                      <a:pt x="8724" y="2671"/>
                    </a:cubicBezTo>
                    <a:cubicBezTo>
                      <a:pt x="8787" y="2671"/>
                      <a:pt x="8851" y="2671"/>
                      <a:pt x="8914" y="2678"/>
                    </a:cubicBezTo>
                    <a:cubicBezTo>
                      <a:pt x="10068" y="2833"/>
                      <a:pt x="10795" y="3609"/>
                      <a:pt x="11114" y="4392"/>
                    </a:cubicBezTo>
                    <a:cubicBezTo>
                      <a:pt x="11223" y="5248"/>
                      <a:pt x="10795" y="6105"/>
                      <a:pt x="10277" y="6806"/>
                    </a:cubicBezTo>
                    <a:cubicBezTo>
                      <a:pt x="9750" y="7501"/>
                      <a:pt x="9014" y="8129"/>
                      <a:pt x="8178" y="8749"/>
                    </a:cubicBezTo>
                    <a:cubicBezTo>
                      <a:pt x="3771" y="12412"/>
                      <a:pt x="1363" y="16689"/>
                      <a:pt x="0" y="21600"/>
                    </a:cubicBezTo>
                    <a:cubicBezTo>
                      <a:pt x="1463" y="16305"/>
                      <a:pt x="9014" y="11238"/>
                      <a:pt x="14685" y="8439"/>
                    </a:cubicBezTo>
                    <a:cubicBezTo>
                      <a:pt x="15203" y="8048"/>
                      <a:pt x="21600" y="5248"/>
                      <a:pt x="17620" y="5012"/>
                    </a:cubicBezTo>
                    <a:cubicBezTo>
                      <a:pt x="17565" y="5005"/>
                      <a:pt x="17502" y="5005"/>
                      <a:pt x="17447" y="5005"/>
                    </a:cubicBezTo>
                    <a:cubicBezTo>
                      <a:pt x="16829" y="5005"/>
                      <a:pt x="15993" y="5349"/>
                      <a:pt x="15521" y="5633"/>
                    </a:cubicBezTo>
                    <a:cubicBezTo>
                      <a:pt x="16357" y="4236"/>
                      <a:pt x="16357" y="2597"/>
                      <a:pt x="14994" y="1356"/>
                    </a:cubicBezTo>
                    <a:cubicBezTo>
                      <a:pt x="14094" y="519"/>
                      <a:pt x="12558" y="0"/>
                      <a:pt x="1102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5" name="Google Shape;752;p10"/>
              <p:cNvSpPr/>
              <p:nvPr/>
            </p:nvSpPr>
            <p:spPr>
              <a:xfrm>
                <a:off x="1273469" y="817170"/>
                <a:ext cx="373907" cy="606419"/>
              </a:xfrm>
              <a:custGeom>
                <a:avLst/>
                <a:gdLst/>
                <a:ahLst/>
                <a:cxnLst>
                  <a:cxn ang="0">
                    <a:pos x="wd2" y="hd2"/>
                  </a:cxn>
                  <a:cxn ang="5400000">
                    <a:pos x="wd2" y="hd2"/>
                  </a:cxn>
                  <a:cxn ang="10800000">
                    <a:pos x="wd2" y="hd2"/>
                  </a:cxn>
                  <a:cxn ang="16200000">
                    <a:pos x="wd2" y="hd2"/>
                  </a:cxn>
                </a:cxnLst>
                <a:rect l="0" t="0" r="r" b="b"/>
                <a:pathLst>
                  <a:path w="20067" h="21600" fill="norm" stroke="1" extrusionOk="0">
                    <a:moveTo>
                      <a:pt x="319" y="2052"/>
                    </a:moveTo>
                    <a:cubicBezTo>
                      <a:pt x="319" y="2055"/>
                      <a:pt x="323" y="2058"/>
                      <a:pt x="323" y="2062"/>
                    </a:cubicBezTo>
                    <a:cubicBezTo>
                      <a:pt x="323" y="2058"/>
                      <a:pt x="319" y="2055"/>
                      <a:pt x="319" y="2052"/>
                    </a:cubicBezTo>
                    <a:close/>
                    <a:moveTo>
                      <a:pt x="1918" y="3574"/>
                    </a:moveTo>
                    <a:cubicBezTo>
                      <a:pt x="3305" y="4780"/>
                      <a:pt x="4853" y="5912"/>
                      <a:pt x="6614" y="6832"/>
                    </a:cubicBezTo>
                    <a:cubicBezTo>
                      <a:pt x="8426" y="7718"/>
                      <a:pt x="10455" y="8461"/>
                      <a:pt x="12323" y="9347"/>
                    </a:cubicBezTo>
                    <a:cubicBezTo>
                      <a:pt x="14190" y="10231"/>
                      <a:pt x="15951" y="11225"/>
                      <a:pt x="17287" y="12535"/>
                    </a:cubicBezTo>
                    <a:cubicBezTo>
                      <a:pt x="17925" y="13207"/>
                      <a:pt x="18461" y="13878"/>
                      <a:pt x="18780" y="14624"/>
                    </a:cubicBezTo>
                    <a:cubicBezTo>
                      <a:pt x="18886" y="14977"/>
                      <a:pt x="19044" y="15366"/>
                      <a:pt x="19044" y="15793"/>
                    </a:cubicBezTo>
                    <a:cubicBezTo>
                      <a:pt x="19044" y="16182"/>
                      <a:pt x="19044" y="16535"/>
                      <a:pt x="18937" y="16925"/>
                    </a:cubicBezTo>
                    <a:cubicBezTo>
                      <a:pt x="18993" y="16535"/>
                      <a:pt x="18993" y="16182"/>
                      <a:pt x="18937" y="15793"/>
                    </a:cubicBezTo>
                    <a:cubicBezTo>
                      <a:pt x="18831" y="15366"/>
                      <a:pt x="18725" y="15014"/>
                      <a:pt x="18567" y="14658"/>
                    </a:cubicBezTo>
                    <a:lnTo>
                      <a:pt x="17980" y="13596"/>
                    </a:lnTo>
                    <a:cubicBezTo>
                      <a:pt x="17712" y="13243"/>
                      <a:pt x="17444" y="12958"/>
                      <a:pt x="17125" y="12639"/>
                    </a:cubicBezTo>
                    <a:cubicBezTo>
                      <a:pt x="15845" y="11400"/>
                      <a:pt x="14028" y="10409"/>
                      <a:pt x="12161" y="9525"/>
                    </a:cubicBezTo>
                    <a:cubicBezTo>
                      <a:pt x="10294" y="8639"/>
                      <a:pt x="8320" y="7896"/>
                      <a:pt x="6508" y="6902"/>
                    </a:cubicBezTo>
                    <a:cubicBezTo>
                      <a:pt x="5546" y="6442"/>
                      <a:pt x="4747" y="5912"/>
                      <a:pt x="3947" y="5381"/>
                    </a:cubicBezTo>
                    <a:cubicBezTo>
                      <a:pt x="3254" y="4780"/>
                      <a:pt x="2505" y="4178"/>
                      <a:pt x="1918" y="3574"/>
                    </a:cubicBezTo>
                    <a:close/>
                    <a:moveTo>
                      <a:pt x="8856" y="0"/>
                    </a:moveTo>
                    <a:cubicBezTo>
                      <a:pt x="7895" y="1132"/>
                      <a:pt x="7844" y="2264"/>
                      <a:pt x="8107" y="3470"/>
                    </a:cubicBezTo>
                    <a:cubicBezTo>
                      <a:pt x="7677" y="2865"/>
                      <a:pt x="6845" y="2715"/>
                      <a:pt x="5861" y="2715"/>
                    </a:cubicBezTo>
                    <a:cubicBezTo>
                      <a:pt x="4918" y="2715"/>
                      <a:pt x="3841" y="2853"/>
                      <a:pt x="2856" y="2853"/>
                    </a:cubicBezTo>
                    <a:cubicBezTo>
                      <a:pt x="1812" y="2853"/>
                      <a:pt x="873" y="2700"/>
                      <a:pt x="323" y="2062"/>
                    </a:cubicBezTo>
                    <a:cubicBezTo>
                      <a:pt x="2020" y="4043"/>
                      <a:pt x="-1008" y="6764"/>
                      <a:pt x="3360" y="7826"/>
                    </a:cubicBezTo>
                    <a:cubicBezTo>
                      <a:pt x="1654" y="8390"/>
                      <a:pt x="1225" y="8709"/>
                      <a:pt x="0" y="9666"/>
                    </a:cubicBezTo>
                    <a:cubicBezTo>
                      <a:pt x="864" y="9550"/>
                      <a:pt x="1576" y="9513"/>
                      <a:pt x="2131" y="9513"/>
                    </a:cubicBezTo>
                    <a:cubicBezTo>
                      <a:pt x="3124" y="9513"/>
                      <a:pt x="3628" y="9630"/>
                      <a:pt x="3628" y="9630"/>
                    </a:cubicBezTo>
                    <a:cubicBezTo>
                      <a:pt x="3198" y="9986"/>
                      <a:pt x="2718" y="10550"/>
                      <a:pt x="2718" y="10550"/>
                    </a:cubicBezTo>
                    <a:cubicBezTo>
                      <a:pt x="4077" y="10323"/>
                      <a:pt x="5417" y="10191"/>
                      <a:pt x="6734" y="10191"/>
                    </a:cubicBezTo>
                    <a:cubicBezTo>
                      <a:pt x="8472" y="10191"/>
                      <a:pt x="10173" y="10418"/>
                      <a:pt x="11842" y="10940"/>
                    </a:cubicBezTo>
                    <a:cubicBezTo>
                      <a:pt x="10830" y="11081"/>
                      <a:pt x="9975" y="11648"/>
                      <a:pt x="9975" y="12320"/>
                    </a:cubicBezTo>
                    <a:cubicBezTo>
                      <a:pt x="9975" y="12995"/>
                      <a:pt x="10830" y="13596"/>
                      <a:pt x="11842" y="13704"/>
                    </a:cubicBezTo>
                    <a:cubicBezTo>
                      <a:pt x="11204" y="13418"/>
                      <a:pt x="11098" y="12676"/>
                      <a:pt x="11579" y="12286"/>
                    </a:cubicBezTo>
                    <a:cubicBezTo>
                      <a:pt x="11999" y="11912"/>
                      <a:pt x="12716" y="11783"/>
                      <a:pt x="13390" y="11783"/>
                    </a:cubicBezTo>
                    <a:cubicBezTo>
                      <a:pt x="13483" y="11783"/>
                      <a:pt x="13571" y="11786"/>
                      <a:pt x="13659" y="11789"/>
                    </a:cubicBezTo>
                    <a:cubicBezTo>
                      <a:pt x="15845" y="11826"/>
                      <a:pt x="17125" y="13774"/>
                      <a:pt x="17712" y="14943"/>
                    </a:cubicBezTo>
                    <a:cubicBezTo>
                      <a:pt x="18822" y="17084"/>
                      <a:pt x="18309" y="19538"/>
                      <a:pt x="16788" y="21548"/>
                    </a:cubicBezTo>
                    <a:cubicBezTo>
                      <a:pt x="17532" y="20578"/>
                      <a:pt x="18577" y="19775"/>
                      <a:pt x="19154" y="18732"/>
                    </a:cubicBezTo>
                    <a:cubicBezTo>
                      <a:pt x="19524" y="18164"/>
                      <a:pt x="19686" y="17597"/>
                      <a:pt x="19899" y="16995"/>
                    </a:cubicBezTo>
                    <a:cubicBezTo>
                      <a:pt x="20592" y="14305"/>
                      <a:pt x="19099" y="11756"/>
                      <a:pt x="16164" y="9559"/>
                    </a:cubicBezTo>
                    <a:cubicBezTo>
                      <a:pt x="12697" y="7010"/>
                      <a:pt x="8907" y="3611"/>
                      <a:pt x="8856" y="0"/>
                    </a:cubicBezTo>
                    <a:close/>
                    <a:moveTo>
                      <a:pt x="16788" y="21548"/>
                    </a:moveTo>
                    <a:cubicBezTo>
                      <a:pt x="16779" y="21566"/>
                      <a:pt x="16765" y="21582"/>
                      <a:pt x="16751" y="21600"/>
                    </a:cubicBezTo>
                    <a:cubicBezTo>
                      <a:pt x="16765" y="21582"/>
                      <a:pt x="16779" y="21566"/>
                      <a:pt x="16788" y="21548"/>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6" name="Google Shape;753;p10"/>
              <p:cNvSpPr/>
              <p:nvPr/>
            </p:nvSpPr>
            <p:spPr>
              <a:xfrm>
                <a:off x="1460645" y="655081"/>
                <a:ext cx="142864" cy="401611"/>
              </a:xfrm>
              <a:custGeom>
                <a:avLst/>
                <a:gdLst/>
                <a:ahLst/>
                <a:cxnLst>
                  <a:cxn ang="0">
                    <a:pos x="wd2" y="hd2"/>
                  </a:cxn>
                  <a:cxn ang="5400000">
                    <a:pos x="wd2" y="hd2"/>
                  </a:cxn>
                  <a:cxn ang="10800000">
                    <a:pos x="wd2" y="hd2"/>
                  </a:cxn>
                  <a:cxn ang="16200000">
                    <a:pos x="wd2" y="hd2"/>
                  </a:cxn>
                </a:cxnLst>
                <a:rect l="0" t="0" r="r" b="b"/>
                <a:pathLst>
                  <a:path w="18808" h="21600" fill="norm" stroke="1" extrusionOk="0">
                    <a:moveTo>
                      <a:pt x="9125" y="4493"/>
                    </a:moveTo>
                    <a:cubicBezTo>
                      <a:pt x="8989" y="5457"/>
                      <a:pt x="8728" y="6629"/>
                      <a:pt x="8728" y="7699"/>
                    </a:cubicBezTo>
                    <a:cubicBezTo>
                      <a:pt x="8728" y="8769"/>
                      <a:pt x="8728" y="9894"/>
                      <a:pt x="8989" y="10960"/>
                    </a:cubicBezTo>
                    <a:cubicBezTo>
                      <a:pt x="9250" y="12030"/>
                      <a:pt x="9771" y="13100"/>
                      <a:pt x="10429" y="14114"/>
                    </a:cubicBezTo>
                    <a:cubicBezTo>
                      <a:pt x="11086" y="15078"/>
                      <a:pt x="12005" y="16097"/>
                      <a:pt x="12912" y="17111"/>
                    </a:cubicBezTo>
                    <a:cubicBezTo>
                      <a:pt x="11744" y="16148"/>
                      <a:pt x="10826" y="15240"/>
                      <a:pt x="9907" y="14226"/>
                    </a:cubicBezTo>
                    <a:cubicBezTo>
                      <a:pt x="9125" y="13206"/>
                      <a:pt x="8603" y="12136"/>
                      <a:pt x="8331" y="11071"/>
                    </a:cubicBezTo>
                    <a:cubicBezTo>
                      <a:pt x="7946" y="10001"/>
                      <a:pt x="7946" y="8875"/>
                      <a:pt x="8206" y="7805"/>
                    </a:cubicBezTo>
                    <a:cubicBezTo>
                      <a:pt x="8331" y="6684"/>
                      <a:pt x="8728" y="5614"/>
                      <a:pt x="9125" y="4493"/>
                    </a:cubicBezTo>
                    <a:close/>
                    <a:moveTo>
                      <a:pt x="12005" y="0"/>
                    </a:moveTo>
                    <a:cubicBezTo>
                      <a:pt x="7163" y="1496"/>
                      <a:pt x="4147" y="4757"/>
                      <a:pt x="4930" y="7217"/>
                    </a:cubicBezTo>
                    <a:cubicBezTo>
                      <a:pt x="3229" y="6416"/>
                      <a:pt x="1006" y="3261"/>
                      <a:pt x="485" y="3210"/>
                    </a:cubicBezTo>
                    <a:cubicBezTo>
                      <a:pt x="-2792" y="8287"/>
                      <a:pt x="11347" y="18019"/>
                      <a:pt x="18808" y="21600"/>
                    </a:cubicBezTo>
                    <a:cubicBezTo>
                      <a:pt x="11483" y="14814"/>
                      <a:pt x="9125" y="7273"/>
                      <a:pt x="1200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7" name="Google Shape;754;p10"/>
              <p:cNvSpPr/>
              <p:nvPr/>
            </p:nvSpPr>
            <p:spPr>
              <a:xfrm>
                <a:off x="0" y="1361922"/>
                <a:ext cx="705808" cy="5179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418" y="2654"/>
                      <a:pt x="18801" y="8333"/>
                      <a:pt x="11468" y="9536"/>
                    </a:cubicBezTo>
                    <a:cubicBezTo>
                      <a:pt x="6940" y="10250"/>
                      <a:pt x="4931" y="11752"/>
                      <a:pt x="2346" y="11752"/>
                    </a:cubicBezTo>
                    <a:cubicBezTo>
                      <a:pt x="1629" y="11752"/>
                      <a:pt x="870" y="11637"/>
                      <a:pt x="0" y="11360"/>
                    </a:cubicBezTo>
                    <a:cubicBezTo>
                      <a:pt x="791" y="13109"/>
                      <a:pt x="2604" y="14341"/>
                      <a:pt x="4220" y="14341"/>
                    </a:cubicBezTo>
                    <a:cubicBezTo>
                      <a:pt x="4594" y="14341"/>
                      <a:pt x="4955" y="14277"/>
                      <a:pt x="5293" y="14137"/>
                    </a:cubicBezTo>
                    <a:cubicBezTo>
                      <a:pt x="4135" y="16252"/>
                      <a:pt x="4562" y="19693"/>
                      <a:pt x="5962" y="21600"/>
                    </a:cubicBezTo>
                    <a:cubicBezTo>
                      <a:pt x="5385" y="19693"/>
                      <a:pt x="5962" y="17412"/>
                      <a:pt x="6995" y="15961"/>
                    </a:cubicBezTo>
                    <a:cubicBezTo>
                      <a:pt x="8060" y="14510"/>
                      <a:pt x="9552" y="13680"/>
                      <a:pt x="11012" y="13142"/>
                    </a:cubicBezTo>
                    <a:cubicBezTo>
                      <a:pt x="12443" y="12643"/>
                      <a:pt x="13933" y="12273"/>
                      <a:pt x="15332" y="11482"/>
                    </a:cubicBezTo>
                    <a:cubicBezTo>
                      <a:pt x="18769" y="9575"/>
                      <a:pt x="21265" y="4974"/>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8" name="Google Shape;755;p10"/>
              <p:cNvSpPr/>
              <p:nvPr/>
            </p:nvSpPr>
            <p:spPr>
              <a:xfrm>
                <a:off x="132205" y="1287335"/>
                <a:ext cx="568610" cy="2604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114"/>
                    </a:moveTo>
                    <a:cubicBezTo>
                      <a:pt x="21577" y="5193"/>
                      <a:pt x="21557" y="5279"/>
                      <a:pt x="21535" y="5364"/>
                    </a:cubicBezTo>
                    <a:cubicBezTo>
                      <a:pt x="21557" y="5279"/>
                      <a:pt x="21580" y="5200"/>
                      <a:pt x="21600" y="5114"/>
                    </a:cubicBezTo>
                    <a:close/>
                    <a:moveTo>
                      <a:pt x="10" y="9400"/>
                    </a:moveTo>
                    <a:cubicBezTo>
                      <a:pt x="7" y="9400"/>
                      <a:pt x="3" y="9400"/>
                      <a:pt x="0" y="9400"/>
                    </a:cubicBezTo>
                    <a:cubicBezTo>
                      <a:pt x="3" y="9400"/>
                      <a:pt x="7" y="9400"/>
                      <a:pt x="10" y="9400"/>
                    </a:cubicBezTo>
                    <a:close/>
                    <a:moveTo>
                      <a:pt x="1662" y="9486"/>
                    </a:moveTo>
                    <a:cubicBezTo>
                      <a:pt x="2418" y="9486"/>
                      <a:pt x="3134" y="9486"/>
                      <a:pt x="3890" y="9729"/>
                    </a:cubicBezTo>
                    <a:cubicBezTo>
                      <a:pt x="4646" y="9893"/>
                      <a:pt x="5323" y="10229"/>
                      <a:pt x="6043" y="10721"/>
                    </a:cubicBezTo>
                    <a:cubicBezTo>
                      <a:pt x="7476" y="11629"/>
                      <a:pt x="8798" y="13114"/>
                      <a:pt x="10159" y="14264"/>
                    </a:cubicBezTo>
                    <a:cubicBezTo>
                      <a:pt x="11517" y="15336"/>
                      <a:pt x="12953" y="16329"/>
                      <a:pt x="14389" y="16329"/>
                    </a:cubicBezTo>
                    <a:cubicBezTo>
                      <a:pt x="15819" y="16329"/>
                      <a:pt x="17285" y="15471"/>
                      <a:pt x="18371" y="13457"/>
                    </a:cubicBezTo>
                    <a:cubicBezTo>
                      <a:pt x="18109" y="13957"/>
                      <a:pt x="17867" y="14393"/>
                      <a:pt x="17599" y="14757"/>
                    </a:cubicBezTo>
                    <a:cubicBezTo>
                      <a:pt x="17294" y="15171"/>
                      <a:pt x="16954" y="15421"/>
                      <a:pt x="16617" y="15750"/>
                    </a:cubicBezTo>
                    <a:cubicBezTo>
                      <a:pt x="15897" y="16329"/>
                      <a:pt x="15142" y="16571"/>
                      <a:pt x="14464" y="16571"/>
                    </a:cubicBezTo>
                    <a:cubicBezTo>
                      <a:pt x="14350" y="16586"/>
                      <a:pt x="14239" y="16593"/>
                      <a:pt x="14127" y="16593"/>
                    </a:cubicBezTo>
                    <a:cubicBezTo>
                      <a:pt x="12737" y="16593"/>
                      <a:pt x="11379" y="15671"/>
                      <a:pt x="10119" y="14679"/>
                    </a:cubicBezTo>
                    <a:cubicBezTo>
                      <a:pt x="8722" y="13607"/>
                      <a:pt x="7365" y="12207"/>
                      <a:pt x="6004" y="11136"/>
                    </a:cubicBezTo>
                    <a:cubicBezTo>
                      <a:pt x="4646" y="10143"/>
                      <a:pt x="3170" y="9564"/>
                      <a:pt x="1662" y="9486"/>
                    </a:cubicBezTo>
                    <a:close/>
                    <a:moveTo>
                      <a:pt x="5928" y="0"/>
                    </a:moveTo>
                    <a:cubicBezTo>
                      <a:pt x="5627" y="2643"/>
                      <a:pt x="5513" y="3386"/>
                      <a:pt x="5703" y="6100"/>
                    </a:cubicBezTo>
                    <a:cubicBezTo>
                      <a:pt x="5163" y="5250"/>
                      <a:pt x="4692" y="4921"/>
                      <a:pt x="4266" y="4921"/>
                    </a:cubicBezTo>
                    <a:cubicBezTo>
                      <a:pt x="2745" y="4921"/>
                      <a:pt x="1741" y="9129"/>
                      <a:pt x="10" y="9400"/>
                    </a:cubicBezTo>
                    <a:cubicBezTo>
                      <a:pt x="46" y="9393"/>
                      <a:pt x="82" y="9393"/>
                      <a:pt x="118" y="9393"/>
                    </a:cubicBezTo>
                    <a:cubicBezTo>
                      <a:pt x="2009" y="9393"/>
                      <a:pt x="2074" y="16850"/>
                      <a:pt x="3779" y="16850"/>
                    </a:cubicBezTo>
                    <a:cubicBezTo>
                      <a:pt x="3838" y="16850"/>
                      <a:pt x="3900" y="16843"/>
                      <a:pt x="3965" y="16821"/>
                    </a:cubicBezTo>
                    <a:cubicBezTo>
                      <a:pt x="2830" y="17979"/>
                      <a:pt x="1888" y="19379"/>
                      <a:pt x="1358" y="21600"/>
                    </a:cubicBezTo>
                    <a:cubicBezTo>
                      <a:pt x="3232" y="18929"/>
                      <a:pt x="5578" y="18121"/>
                      <a:pt x="7882" y="18121"/>
                    </a:cubicBezTo>
                    <a:cubicBezTo>
                      <a:pt x="9203" y="18121"/>
                      <a:pt x="10509" y="18386"/>
                      <a:pt x="11706" y="18714"/>
                    </a:cubicBezTo>
                    <a:cubicBezTo>
                      <a:pt x="12230" y="18871"/>
                      <a:pt x="12747" y="18950"/>
                      <a:pt x="13254" y="18950"/>
                    </a:cubicBezTo>
                    <a:cubicBezTo>
                      <a:pt x="15443" y="18950"/>
                      <a:pt x="17438" y="17464"/>
                      <a:pt x="19032" y="14186"/>
                    </a:cubicBezTo>
                    <a:cubicBezTo>
                      <a:pt x="19411" y="13357"/>
                      <a:pt x="19787" y="12450"/>
                      <a:pt x="20167" y="11300"/>
                    </a:cubicBezTo>
                    <a:cubicBezTo>
                      <a:pt x="20746" y="9479"/>
                      <a:pt x="21047" y="7286"/>
                      <a:pt x="21535" y="5364"/>
                    </a:cubicBezTo>
                    <a:cubicBezTo>
                      <a:pt x="20471" y="9379"/>
                      <a:pt x="18688" y="12893"/>
                      <a:pt x="16578" y="14186"/>
                    </a:cubicBezTo>
                    <a:cubicBezTo>
                      <a:pt x="16018" y="14550"/>
                      <a:pt x="15240" y="14936"/>
                      <a:pt x="14497" y="14936"/>
                    </a:cubicBezTo>
                    <a:cubicBezTo>
                      <a:pt x="13735" y="14936"/>
                      <a:pt x="13015" y="14529"/>
                      <a:pt x="12613" y="13279"/>
                    </a:cubicBezTo>
                    <a:cubicBezTo>
                      <a:pt x="12312" y="12450"/>
                      <a:pt x="12122" y="11300"/>
                      <a:pt x="12272" y="10307"/>
                    </a:cubicBezTo>
                    <a:cubicBezTo>
                      <a:pt x="12397" y="9429"/>
                      <a:pt x="12825" y="8714"/>
                      <a:pt x="13224" y="8714"/>
                    </a:cubicBezTo>
                    <a:cubicBezTo>
                      <a:pt x="13313" y="8714"/>
                      <a:pt x="13401" y="8750"/>
                      <a:pt x="13483" y="8821"/>
                    </a:cubicBezTo>
                    <a:cubicBezTo>
                      <a:pt x="13231" y="8221"/>
                      <a:pt x="12838" y="7900"/>
                      <a:pt x="12446" y="7900"/>
                    </a:cubicBezTo>
                    <a:cubicBezTo>
                      <a:pt x="12187" y="7900"/>
                      <a:pt x="11929" y="8036"/>
                      <a:pt x="11706" y="8329"/>
                    </a:cubicBezTo>
                    <a:cubicBezTo>
                      <a:pt x="11140" y="9071"/>
                      <a:pt x="11026" y="10800"/>
                      <a:pt x="11291" y="12121"/>
                    </a:cubicBezTo>
                    <a:cubicBezTo>
                      <a:pt x="9478" y="9893"/>
                      <a:pt x="8346" y="6271"/>
                      <a:pt x="7626" y="2064"/>
                    </a:cubicBezTo>
                    <a:cubicBezTo>
                      <a:pt x="7626" y="2064"/>
                      <a:pt x="7365" y="3300"/>
                      <a:pt x="7211" y="4293"/>
                    </a:cubicBezTo>
                    <a:cubicBezTo>
                      <a:pt x="7211" y="4293"/>
                      <a:pt x="6570" y="3050"/>
                      <a:pt x="59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09" name="Google Shape;756;p10"/>
              <p:cNvSpPr/>
              <p:nvPr/>
            </p:nvSpPr>
            <p:spPr>
              <a:xfrm>
                <a:off x="251490" y="1540376"/>
                <a:ext cx="207738" cy="382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149" y="0"/>
                    </a:moveTo>
                    <a:cubicBezTo>
                      <a:pt x="9269" y="0"/>
                      <a:pt x="4451" y="7443"/>
                      <a:pt x="0" y="21600"/>
                    </a:cubicBezTo>
                    <a:cubicBezTo>
                      <a:pt x="7236" y="16541"/>
                      <a:pt x="14364" y="10946"/>
                      <a:pt x="21600" y="5886"/>
                    </a:cubicBezTo>
                    <a:cubicBezTo>
                      <a:pt x="19128" y="1897"/>
                      <a:pt x="16630" y="0"/>
                      <a:pt x="1414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0" name="Google Shape;757;p10"/>
              <p:cNvSpPr/>
              <p:nvPr/>
            </p:nvSpPr>
            <p:spPr>
              <a:xfrm>
                <a:off x="650170" y="1662762"/>
                <a:ext cx="258467" cy="2158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889" y="10783"/>
                    </a:moveTo>
                    <a:cubicBezTo>
                      <a:pt x="8831" y="10878"/>
                      <a:pt x="8795" y="10981"/>
                      <a:pt x="8774" y="11084"/>
                    </a:cubicBezTo>
                    <a:cubicBezTo>
                      <a:pt x="8810" y="10981"/>
                      <a:pt x="8846" y="10886"/>
                      <a:pt x="8889" y="10783"/>
                    </a:cubicBezTo>
                    <a:close/>
                    <a:moveTo>
                      <a:pt x="14122" y="3715"/>
                    </a:moveTo>
                    <a:cubicBezTo>
                      <a:pt x="13042" y="4517"/>
                      <a:pt x="11962" y="5309"/>
                      <a:pt x="11048" y="6508"/>
                    </a:cubicBezTo>
                    <a:cubicBezTo>
                      <a:pt x="10544" y="7102"/>
                      <a:pt x="9969" y="7999"/>
                      <a:pt x="9717" y="8697"/>
                    </a:cubicBezTo>
                    <a:cubicBezTo>
                      <a:pt x="9386" y="9688"/>
                      <a:pt x="9299" y="10679"/>
                      <a:pt x="9299" y="11679"/>
                    </a:cubicBezTo>
                    <a:cubicBezTo>
                      <a:pt x="9299" y="13067"/>
                      <a:pt x="9465" y="14463"/>
                      <a:pt x="9882" y="15756"/>
                    </a:cubicBezTo>
                    <a:cubicBezTo>
                      <a:pt x="9055" y="14661"/>
                      <a:pt x="8716" y="13170"/>
                      <a:pt x="8716" y="11679"/>
                    </a:cubicBezTo>
                    <a:cubicBezTo>
                      <a:pt x="8716" y="11541"/>
                      <a:pt x="8716" y="11309"/>
                      <a:pt x="8774" y="11084"/>
                    </a:cubicBezTo>
                    <a:cubicBezTo>
                      <a:pt x="8335" y="12291"/>
                      <a:pt x="8018" y="13558"/>
                      <a:pt x="7557" y="14661"/>
                    </a:cubicBezTo>
                    <a:cubicBezTo>
                      <a:pt x="7061" y="16058"/>
                      <a:pt x="6478" y="17549"/>
                      <a:pt x="5398" y="18540"/>
                    </a:cubicBezTo>
                    <a:cubicBezTo>
                      <a:pt x="6226" y="17247"/>
                      <a:pt x="6723" y="15954"/>
                      <a:pt x="7226" y="14463"/>
                    </a:cubicBezTo>
                    <a:cubicBezTo>
                      <a:pt x="7637" y="12972"/>
                      <a:pt x="8054" y="11481"/>
                      <a:pt x="8551" y="10085"/>
                    </a:cubicBezTo>
                    <a:cubicBezTo>
                      <a:pt x="9055" y="8593"/>
                      <a:pt x="9803" y="7197"/>
                      <a:pt x="10796" y="6206"/>
                    </a:cubicBezTo>
                    <a:cubicBezTo>
                      <a:pt x="11797" y="5111"/>
                      <a:pt x="13042" y="4318"/>
                      <a:pt x="14122" y="3715"/>
                    </a:cubicBezTo>
                    <a:close/>
                    <a:moveTo>
                      <a:pt x="19851" y="0"/>
                    </a:moveTo>
                    <a:cubicBezTo>
                      <a:pt x="17836" y="0"/>
                      <a:pt x="15799" y="526"/>
                      <a:pt x="13870" y="1534"/>
                    </a:cubicBezTo>
                    <a:cubicBezTo>
                      <a:pt x="10213" y="3318"/>
                      <a:pt x="7226" y="6999"/>
                      <a:pt x="5564" y="11283"/>
                    </a:cubicBezTo>
                    <a:cubicBezTo>
                      <a:pt x="4902" y="13067"/>
                      <a:pt x="4484" y="14765"/>
                      <a:pt x="3649" y="16454"/>
                    </a:cubicBezTo>
                    <a:cubicBezTo>
                      <a:pt x="2821" y="17945"/>
                      <a:pt x="1576" y="19238"/>
                      <a:pt x="0" y="19238"/>
                    </a:cubicBezTo>
                    <a:cubicBezTo>
                      <a:pt x="1375" y="20462"/>
                      <a:pt x="2821" y="21600"/>
                      <a:pt x="4441" y="21600"/>
                    </a:cubicBezTo>
                    <a:cubicBezTo>
                      <a:pt x="4671" y="21600"/>
                      <a:pt x="4909" y="21574"/>
                      <a:pt x="5146" y="21531"/>
                    </a:cubicBezTo>
                    <a:cubicBezTo>
                      <a:pt x="6895" y="21126"/>
                      <a:pt x="8472" y="19936"/>
                      <a:pt x="9465" y="18247"/>
                    </a:cubicBezTo>
                    <a:cubicBezTo>
                      <a:pt x="9299" y="19143"/>
                      <a:pt x="9717" y="20436"/>
                      <a:pt x="10300" y="20729"/>
                    </a:cubicBezTo>
                    <a:cubicBezTo>
                      <a:pt x="10530" y="20876"/>
                      <a:pt x="10789" y="20936"/>
                      <a:pt x="11041" y="20936"/>
                    </a:cubicBezTo>
                    <a:cubicBezTo>
                      <a:pt x="11696" y="20936"/>
                      <a:pt x="12373" y="20531"/>
                      <a:pt x="12790" y="20031"/>
                    </a:cubicBezTo>
                    <a:cubicBezTo>
                      <a:pt x="13452" y="19143"/>
                      <a:pt x="13704" y="18144"/>
                      <a:pt x="14035" y="17049"/>
                    </a:cubicBezTo>
                    <a:cubicBezTo>
                      <a:pt x="14453" y="18445"/>
                      <a:pt x="15367" y="19738"/>
                      <a:pt x="16612" y="19936"/>
                    </a:cubicBezTo>
                    <a:cubicBezTo>
                      <a:pt x="16684" y="19945"/>
                      <a:pt x="16756" y="19945"/>
                      <a:pt x="16828" y="19945"/>
                    </a:cubicBezTo>
                    <a:cubicBezTo>
                      <a:pt x="18016" y="19945"/>
                      <a:pt x="19304" y="19169"/>
                      <a:pt x="19851" y="18049"/>
                    </a:cubicBezTo>
                    <a:cubicBezTo>
                      <a:pt x="17195" y="17049"/>
                      <a:pt x="14949" y="13670"/>
                      <a:pt x="14705" y="10283"/>
                    </a:cubicBezTo>
                    <a:cubicBezTo>
                      <a:pt x="14366" y="6999"/>
                      <a:pt x="15784" y="3517"/>
                      <a:pt x="18275" y="1732"/>
                    </a:cubicBezTo>
                    <a:cubicBezTo>
                      <a:pt x="19434" y="1034"/>
                      <a:pt x="20520" y="336"/>
                      <a:pt x="21600" y="138"/>
                    </a:cubicBezTo>
                    <a:cubicBezTo>
                      <a:pt x="21017" y="52"/>
                      <a:pt x="20434" y="0"/>
                      <a:pt x="1985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1" name="Google Shape;758;p10"/>
              <p:cNvSpPr/>
              <p:nvPr/>
            </p:nvSpPr>
            <p:spPr>
              <a:xfrm>
                <a:off x="442490" y="1619269"/>
                <a:ext cx="639090" cy="453114"/>
              </a:xfrm>
              <a:custGeom>
                <a:avLst/>
                <a:gdLst/>
                <a:ahLst/>
                <a:cxnLst>
                  <a:cxn ang="0">
                    <a:pos x="wd2" y="hd2"/>
                  </a:cxn>
                  <a:cxn ang="5400000">
                    <a:pos x="wd2" y="hd2"/>
                  </a:cxn>
                  <a:cxn ang="10800000">
                    <a:pos x="wd2" y="hd2"/>
                  </a:cxn>
                  <a:cxn ang="16200000">
                    <a:pos x="wd2" y="hd2"/>
                  </a:cxn>
                </a:cxnLst>
                <a:rect l="0" t="0" r="r" b="b"/>
                <a:pathLst>
                  <a:path w="21134" h="21600" fill="norm" stroke="1" extrusionOk="0">
                    <a:moveTo>
                      <a:pt x="2693" y="7210"/>
                    </a:moveTo>
                    <a:cubicBezTo>
                      <a:pt x="2197" y="8158"/>
                      <a:pt x="1770" y="9201"/>
                      <a:pt x="1442" y="10244"/>
                    </a:cubicBezTo>
                    <a:cubicBezTo>
                      <a:pt x="1115" y="11332"/>
                      <a:pt x="884" y="12424"/>
                      <a:pt x="753" y="13561"/>
                    </a:cubicBezTo>
                    <a:cubicBezTo>
                      <a:pt x="619" y="14698"/>
                      <a:pt x="619" y="15881"/>
                      <a:pt x="784" y="17018"/>
                    </a:cubicBezTo>
                    <a:cubicBezTo>
                      <a:pt x="950" y="18110"/>
                      <a:pt x="1246" y="19247"/>
                      <a:pt x="1573" y="20335"/>
                    </a:cubicBezTo>
                    <a:cubicBezTo>
                      <a:pt x="1180" y="19293"/>
                      <a:pt x="884" y="18205"/>
                      <a:pt x="685" y="17067"/>
                    </a:cubicBezTo>
                    <a:cubicBezTo>
                      <a:pt x="522" y="15930"/>
                      <a:pt x="423" y="14698"/>
                      <a:pt x="588" y="13512"/>
                    </a:cubicBezTo>
                    <a:cubicBezTo>
                      <a:pt x="719" y="12329"/>
                      <a:pt x="950" y="11192"/>
                      <a:pt x="1311" y="10149"/>
                    </a:cubicBezTo>
                    <a:cubicBezTo>
                      <a:pt x="1704" y="9057"/>
                      <a:pt x="2100" y="8064"/>
                      <a:pt x="2693" y="7210"/>
                    </a:cubicBezTo>
                    <a:close/>
                    <a:moveTo>
                      <a:pt x="14412" y="0"/>
                    </a:moveTo>
                    <a:cubicBezTo>
                      <a:pt x="12040" y="0"/>
                      <a:pt x="9665" y="747"/>
                      <a:pt x="7261" y="2184"/>
                    </a:cubicBezTo>
                    <a:cubicBezTo>
                      <a:pt x="4632" y="3703"/>
                      <a:pt x="2197" y="6261"/>
                      <a:pt x="884" y="9862"/>
                    </a:cubicBezTo>
                    <a:cubicBezTo>
                      <a:pt x="-466" y="13512"/>
                      <a:pt x="-235" y="17494"/>
                      <a:pt x="1343" y="20812"/>
                    </a:cubicBezTo>
                    <a:cubicBezTo>
                      <a:pt x="1442" y="21095"/>
                      <a:pt x="1607" y="21378"/>
                      <a:pt x="1869" y="21522"/>
                    </a:cubicBezTo>
                    <a:cubicBezTo>
                      <a:pt x="1958" y="21575"/>
                      <a:pt x="2040" y="21600"/>
                      <a:pt x="2117" y="21600"/>
                    </a:cubicBezTo>
                    <a:cubicBezTo>
                      <a:pt x="2445" y="21600"/>
                      <a:pt x="2658" y="21157"/>
                      <a:pt x="2658" y="20623"/>
                    </a:cubicBezTo>
                    <a:cubicBezTo>
                      <a:pt x="2658" y="20196"/>
                      <a:pt x="2428" y="19814"/>
                      <a:pt x="2428" y="19486"/>
                    </a:cubicBezTo>
                    <a:cubicBezTo>
                      <a:pt x="2690" y="19740"/>
                      <a:pt x="2932" y="19855"/>
                      <a:pt x="3151" y="19855"/>
                    </a:cubicBezTo>
                    <a:cubicBezTo>
                      <a:pt x="4139" y="19855"/>
                      <a:pt x="4635" y="17482"/>
                      <a:pt x="4205" y="15076"/>
                    </a:cubicBezTo>
                    <a:cubicBezTo>
                      <a:pt x="3621" y="12132"/>
                      <a:pt x="3484" y="9004"/>
                      <a:pt x="4521" y="6146"/>
                    </a:cubicBezTo>
                    <a:cubicBezTo>
                      <a:pt x="4339" y="6729"/>
                      <a:pt x="4598" y="7366"/>
                      <a:pt x="5059" y="7587"/>
                    </a:cubicBezTo>
                    <a:cubicBezTo>
                      <a:pt x="5190" y="7653"/>
                      <a:pt x="5327" y="7682"/>
                      <a:pt x="5464" y="7682"/>
                    </a:cubicBezTo>
                    <a:cubicBezTo>
                      <a:pt x="5840" y="7682"/>
                      <a:pt x="6216" y="7460"/>
                      <a:pt x="6506" y="7115"/>
                    </a:cubicBezTo>
                    <a:cubicBezTo>
                      <a:pt x="6933" y="6688"/>
                      <a:pt x="7261" y="6167"/>
                      <a:pt x="7623" y="5600"/>
                    </a:cubicBezTo>
                    <a:cubicBezTo>
                      <a:pt x="7950" y="5124"/>
                      <a:pt x="8312" y="4602"/>
                      <a:pt x="8739" y="4270"/>
                    </a:cubicBezTo>
                    <a:cubicBezTo>
                      <a:pt x="9596" y="3420"/>
                      <a:pt x="10582" y="2706"/>
                      <a:pt x="11567" y="2184"/>
                    </a:cubicBezTo>
                    <a:cubicBezTo>
                      <a:pt x="13131" y="1326"/>
                      <a:pt x="14911" y="829"/>
                      <a:pt x="16680" y="829"/>
                    </a:cubicBezTo>
                    <a:cubicBezTo>
                      <a:pt x="18223" y="829"/>
                      <a:pt x="19756" y="1207"/>
                      <a:pt x="21134" y="2045"/>
                    </a:cubicBezTo>
                    <a:cubicBezTo>
                      <a:pt x="18884" y="665"/>
                      <a:pt x="16651" y="0"/>
                      <a:pt x="1441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2" name="Google Shape;759;p10"/>
              <p:cNvSpPr/>
              <p:nvPr/>
            </p:nvSpPr>
            <p:spPr>
              <a:xfrm>
                <a:off x="334133" y="1679039"/>
                <a:ext cx="268237" cy="196025"/>
              </a:xfrm>
              <a:custGeom>
                <a:avLst/>
                <a:gdLst/>
                <a:ahLst/>
                <a:cxnLst>
                  <a:cxn ang="0">
                    <a:pos x="wd2" y="hd2"/>
                  </a:cxn>
                  <a:cxn ang="5400000">
                    <a:pos x="wd2" y="hd2"/>
                  </a:cxn>
                  <a:cxn ang="10800000">
                    <a:pos x="wd2" y="hd2"/>
                  </a:cxn>
                  <a:cxn ang="16200000">
                    <a:pos x="wd2" y="hd2"/>
                  </a:cxn>
                </a:cxnLst>
                <a:rect l="0" t="0" r="r" b="b"/>
                <a:pathLst>
                  <a:path w="21275" h="21600" fill="norm" stroke="1" extrusionOk="0">
                    <a:moveTo>
                      <a:pt x="21275" y="0"/>
                    </a:moveTo>
                    <a:cubicBezTo>
                      <a:pt x="16391" y="1974"/>
                      <a:pt x="12210" y="4925"/>
                      <a:pt x="8740" y="9965"/>
                    </a:cubicBezTo>
                    <a:cubicBezTo>
                      <a:pt x="8111" y="10847"/>
                      <a:pt x="7558" y="11721"/>
                      <a:pt x="6848" y="12489"/>
                    </a:cubicBezTo>
                    <a:cubicBezTo>
                      <a:pt x="6267" y="13030"/>
                      <a:pt x="5577" y="13419"/>
                      <a:pt x="4908" y="13419"/>
                    </a:cubicBezTo>
                    <a:cubicBezTo>
                      <a:pt x="4764" y="13419"/>
                      <a:pt x="4621" y="13400"/>
                      <a:pt x="4484" y="13362"/>
                    </a:cubicBezTo>
                    <a:cubicBezTo>
                      <a:pt x="3617" y="13258"/>
                      <a:pt x="2824" y="12489"/>
                      <a:pt x="2592" y="11398"/>
                    </a:cubicBezTo>
                    <a:cubicBezTo>
                      <a:pt x="2435" y="10297"/>
                      <a:pt x="3145" y="8873"/>
                      <a:pt x="4013" y="8873"/>
                    </a:cubicBezTo>
                    <a:cubicBezTo>
                      <a:pt x="2435" y="8873"/>
                      <a:pt x="618" y="9965"/>
                      <a:pt x="146" y="12053"/>
                    </a:cubicBezTo>
                    <a:cubicBezTo>
                      <a:pt x="-325" y="14131"/>
                      <a:pt x="385" y="16656"/>
                      <a:pt x="1642" y="17965"/>
                    </a:cubicBezTo>
                    <a:cubicBezTo>
                      <a:pt x="2278" y="18573"/>
                      <a:pt x="3002" y="18838"/>
                      <a:pt x="3753" y="18838"/>
                    </a:cubicBezTo>
                    <a:cubicBezTo>
                      <a:pt x="4505" y="18838"/>
                      <a:pt x="5270" y="18573"/>
                      <a:pt x="5980" y="18079"/>
                    </a:cubicBezTo>
                    <a:cubicBezTo>
                      <a:pt x="5666" y="18734"/>
                      <a:pt x="5352" y="19607"/>
                      <a:pt x="5509" y="20376"/>
                    </a:cubicBezTo>
                    <a:cubicBezTo>
                      <a:pt x="5598" y="21249"/>
                      <a:pt x="5789" y="21600"/>
                      <a:pt x="6042" y="21600"/>
                    </a:cubicBezTo>
                    <a:cubicBezTo>
                      <a:pt x="6916" y="21600"/>
                      <a:pt x="8494" y="17377"/>
                      <a:pt x="8740" y="16874"/>
                    </a:cubicBezTo>
                    <a:cubicBezTo>
                      <a:pt x="11425" y="10411"/>
                      <a:pt x="15995" y="2192"/>
                      <a:pt x="2127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3" name="Google Shape;760;p10"/>
              <p:cNvSpPr/>
              <p:nvPr/>
            </p:nvSpPr>
            <p:spPr>
              <a:xfrm>
                <a:off x="812176" y="1307231"/>
                <a:ext cx="616324" cy="3620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7" y="1367"/>
                    </a:moveTo>
                    <a:cubicBezTo>
                      <a:pt x="1570" y="1367"/>
                      <a:pt x="1570" y="1367"/>
                      <a:pt x="1570" y="1367"/>
                    </a:cubicBezTo>
                    <a:cubicBezTo>
                      <a:pt x="1570" y="1367"/>
                      <a:pt x="1570" y="1367"/>
                      <a:pt x="1567" y="1367"/>
                    </a:cubicBezTo>
                    <a:close/>
                    <a:moveTo>
                      <a:pt x="3067" y="3026"/>
                    </a:moveTo>
                    <a:cubicBezTo>
                      <a:pt x="3728" y="3617"/>
                      <a:pt x="4389" y="4388"/>
                      <a:pt x="4947" y="5102"/>
                    </a:cubicBezTo>
                    <a:cubicBezTo>
                      <a:pt x="5575" y="5873"/>
                      <a:pt x="6097" y="6762"/>
                      <a:pt x="6619" y="7712"/>
                    </a:cubicBezTo>
                    <a:cubicBezTo>
                      <a:pt x="7594" y="9551"/>
                      <a:pt x="8467" y="11745"/>
                      <a:pt x="9442" y="13641"/>
                    </a:cubicBezTo>
                    <a:cubicBezTo>
                      <a:pt x="10383" y="15655"/>
                      <a:pt x="11428" y="17495"/>
                      <a:pt x="12717" y="18743"/>
                    </a:cubicBezTo>
                    <a:cubicBezTo>
                      <a:pt x="12994" y="19036"/>
                      <a:pt x="13345" y="19334"/>
                      <a:pt x="13692" y="19571"/>
                    </a:cubicBezTo>
                    <a:cubicBezTo>
                      <a:pt x="14042" y="19807"/>
                      <a:pt x="14389" y="20048"/>
                      <a:pt x="14736" y="20167"/>
                    </a:cubicBezTo>
                    <a:cubicBezTo>
                      <a:pt x="15086" y="20341"/>
                      <a:pt x="15503" y="20403"/>
                      <a:pt x="15853" y="20403"/>
                    </a:cubicBezTo>
                    <a:cubicBezTo>
                      <a:pt x="16236" y="20403"/>
                      <a:pt x="16583" y="20341"/>
                      <a:pt x="16967" y="20223"/>
                    </a:cubicBezTo>
                    <a:cubicBezTo>
                      <a:pt x="16620" y="20403"/>
                      <a:pt x="16236" y="20459"/>
                      <a:pt x="15853" y="20521"/>
                    </a:cubicBezTo>
                    <a:cubicBezTo>
                      <a:pt x="15433" y="20521"/>
                      <a:pt x="15086" y="20459"/>
                      <a:pt x="14703" y="20403"/>
                    </a:cubicBezTo>
                    <a:cubicBezTo>
                      <a:pt x="13972" y="20167"/>
                      <a:pt x="13275" y="19632"/>
                      <a:pt x="12578" y="19036"/>
                    </a:cubicBezTo>
                    <a:cubicBezTo>
                      <a:pt x="11220" y="17793"/>
                      <a:pt x="10172" y="15953"/>
                      <a:pt x="9233" y="13939"/>
                    </a:cubicBezTo>
                    <a:cubicBezTo>
                      <a:pt x="8361" y="11864"/>
                      <a:pt x="7525" y="9726"/>
                      <a:pt x="6514" y="7887"/>
                    </a:cubicBezTo>
                    <a:cubicBezTo>
                      <a:pt x="5575" y="5929"/>
                      <a:pt x="4356" y="4388"/>
                      <a:pt x="3067" y="3026"/>
                    </a:cubicBezTo>
                    <a:close/>
                    <a:moveTo>
                      <a:pt x="9058" y="0"/>
                    </a:moveTo>
                    <a:cubicBezTo>
                      <a:pt x="8153" y="1541"/>
                      <a:pt x="7908" y="2019"/>
                      <a:pt x="7386" y="4033"/>
                    </a:cubicBezTo>
                    <a:cubicBezTo>
                      <a:pt x="6828" y="1978"/>
                      <a:pt x="6046" y="1516"/>
                      <a:pt x="5174" y="1516"/>
                    </a:cubicBezTo>
                    <a:cubicBezTo>
                      <a:pt x="4458" y="1516"/>
                      <a:pt x="3679" y="1824"/>
                      <a:pt x="2910" y="1824"/>
                    </a:cubicBezTo>
                    <a:cubicBezTo>
                      <a:pt x="2457" y="1824"/>
                      <a:pt x="2004" y="1716"/>
                      <a:pt x="1570" y="1367"/>
                    </a:cubicBezTo>
                    <a:cubicBezTo>
                      <a:pt x="3483" y="2913"/>
                      <a:pt x="1464" y="8601"/>
                      <a:pt x="3344" y="9788"/>
                    </a:cubicBezTo>
                    <a:cubicBezTo>
                      <a:pt x="2161" y="9788"/>
                      <a:pt x="1011" y="9906"/>
                      <a:pt x="0" y="11031"/>
                    </a:cubicBezTo>
                    <a:cubicBezTo>
                      <a:pt x="154" y="11016"/>
                      <a:pt x="308" y="11011"/>
                      <a:pt x="462" y="11011"/>
                    </a:cubicBezTo>
                    <a:cubicBezTo>
                      <a:pt x="3827" y="11011"/>
                      <a:pt x="7157" y="14628"/>
                      <a:pt x="9756" y="18029"/>
                    </a:cubicBezTo>
                    <a:cubicBezTo>
                      <a:pt x="11491" y="20305"/>
                      <a:pt x="13414" y="21600"/>
                      <a:pt x="15409" y="21600"/>
                    </a:cubicBezTo>
                    <a:cubicBezTo>
                      <a:pt x="16016" y="21600"/>
                      <a:pt x="16629" y="21482"/>
                      <a:pt x="17247" y="21230"/>
                    </a:cubicBezTo>
                    <a:cubicBezTo>
                      <a:pt x="17770" y="20994"/>
                      <a:pt x="18325" y="20639"/>
                      <a:pt x="18883" y="20223"/>
                    </a:cubicBezTo>
                    <a:cubicBezTo>
                      <a:pt x="19895" y="19452"/>
                      <a:pt x="20694" y="18147"/>
                      <a:pt x="21600" y="17197"/>
                    </a:cubicBezTo>
                    <a:cubicBezTo>
                      <a:pt x="20227" y="18605"/>
                      <a:pt x="18585" y="19457"/>
                      <a:pt x="16958" y="19457"/>
                    </a:cubicBezTo>
                    <a:cubicBezTo>
                      <a:pt x="16315" y="19457"/>
                      <a:pt x="15672" y="19324"/>
                      <a:pt x="15050" y="19036"/>
                    </a:cubicBezTo>
                    <a:cubicBezTo>
                      <a:pt x="13867" y="18563"/>
                      <a:pt x="11917" y="17438"/>
                      <a:pt x="11775" y="15003"/>
                    </a:cubicBezTo>
                    <a:cubicBezTo>
                      <a:pt x="11742" y="14176"/>
                      <a:pt x="11844" y="13225"/>
                      <a:pt x="12195" y="12634"/>
                    </a:cubicBezTo>
                    <a:cubicBezTo>
                      <a:pt x="12364" y="12341"/>
                      <a:pt x="12626" y="12198"/>
                      <a:pt x="12886" y="12198"/>
                    </a:cubicBezTo>
                    <a:cubicBezTo>
                      <a:pt x="13157" y="12198"/>
                      <a:pt x="13426" y="12357"/>
                      <a:pt x="13589" y="12691"/>
                    </a:cubicBezTo>
                    <a:cubicBezTo>
                      <a:pt x="13447" y="11566"/>
                      <a:pt x="12786" y="10733"/>
                      <a:pt x="12158" y="10733"/>
                    </a:cubicBezTo>
                    <a:cubicBezTo>
                      <a:pt x="11497" y="10851"/>
                      <a:pt x="10975" y="11864"/>
                      <a:pt x="10869" y="12989"/>
                    </a:cubicBezTo>
                    <a:cubicBezTo>
                      <a:pt x="9825" y="9844"/>
                      <a:pt x="9650" y="6464"/>
                      <a:pt x="10033" y="2908"/>
                    </a:cubicBezTo>
                    <a:cubicBezTo>
                      <a:pt x="10033" y="2908"/>
                      <a:pt x="9511" y="3499"/>
                      <a:pt x="9164" y="4095"/>
                    </a:cubicBezTo>
                    <a:cubicBezTo>
                      <a:pt x="9164" y="4095"/>
                      <a:pt x="8883" y="2672"/>
                      <a:pt x="905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4" name="Google Shape;761;p10"/>
              <p:cNvSpPr/>
              <p:nvPr/>
            </p:nvSpPr>
            <p:spPr>
              <a:xfrm>
                <a:off x="656114" y="1523065"/>
                <a:ext cx="405573" cy="1181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8" y="9792"/>
                    </a:moveTo>
                    <a:cubicBezTo>
                      <a:pt x="11857" y="10155"/>
                      <a:pt x="12917" y="10517"/>
                      <a:pt x="13976" y="11257"/>
                    </a:cubicBezTo>
                    <a:cubicBezTo>
                      <a:pt x="15036" y="11981"/>
                      <a:pt x="15990" y="13067"/>
                      <a:pt x="16995" y="14342"/>
                    </a:cubicBezTo>
                    <a:cubicBezTo>
                      <a:pt x="15990" y="13429"/>
                      <a:pt x="14981" y="12516"/>
                      <a:pt x="13921" y="11981"/>
                    </a:cubicBezTo>
                    <a:cubicBezTo>
                      <a:pt x="12866" y="11257"/>
                      <a:pt x="11857" y="10706"/>
                      <a:pt x="10798" y="10706"/>
                    </a:cubicBezTo>
                    <a:cubicBezTo>
                      <a:pt x="10536" y="10658"/>
                      <a:pt x="10270" y="10643"/>
                      <a:pt x="10004" y="10643"/>
                    </a:cubicBezTo>
                    <a:cubicBezTo>
                      <a:pt x="9206" y="10643"/>
                      <a:pt x="8403" y="10847"/>
                      <a:pt x="7568" y="11257"/>
                    </a:cubicBezTo>
                    <a:cubicBezTo>
                      <a:pt x="6513" y="11430"/>
                      <a:pt x="5454" y="12154"/>
                      <a:pt x="4339" y="12878"/>
                    </a:cubicBezTo>
                    <a:cubicBezTo>
                      <a:pt x="5399" y="11981"/>
                      <a:pt x="6513" y="11068"/>
                      <a:pt x="7568" y="10517"/>
                    </a:cubicBezTo>
                    <a:cubicBezTo>
                      <a:pt x="8628" y="10155"/>
                      <a:pt x="9743" y="9792"/>
                      <a:pt x="10798" y="9792"/>
                    </a:cubicBezTo>
                    <a:close/>
                    <a:moveTo>
                      <a:pt x="5266" y="0"/>
                    </a:moveTo>
                    <a:cubicBezTo>
                      <a:pt x="4381" y="0"/>
                      <a:pt x="3564" y="394"/>
                      <a:pt x="2858" y="1259"/>
                    </a:cubicBezTo>
                    <a:cubicBezTo>
                      <a:pt x="3018" y="1984"/>
                      <a:pt x="6192" y="4156"/>
                      <a:pt x="6986" y="6156"/>
                    </a:cubicBezTo>
                    <a:cubicBezTo>
                      <a:pt x="6867" y="6140"/>
                      <a:pt x="6747" y="6124"/>
                      <a:pt x="6624" y="6124"/>
                    </a:cubicBezTo>
                    <a:cubicBezTo>
                      <a:pt x="4252" y="6124"/>
                      <a:pt x="1408" y="11036"/>
                      <a:pt x="0" y="17617"/>
                    </a:cubicBezTo>
                    <a:cubicBezTo>
                      <a:pt x="2876" y="15318"/>
                      <a:pt x="5844" y="14169"/>
                      <a:pt x="8812" y="14169"/>
                    </a:cubicBezTo>
                    <a:cubicBezTo>
                      <a:pt x="13160" y="14169"/>
                      <a:pt x="17508" y="16641"/>
                      <a:pt x="21600" y="21600"/>
                    </a:cubicBezTo>
                    <a:cubicBezTo>
                      <a:pt x="18380" y="13665"/>
                      <a:pt x="10545" y="0"/>
                      <a:pt x="526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5" name="Google Shape;762;p10"/>
              <p:cNvSpPr/>
              <p:nvPr/>
            </p:nvSpPr>
            <p:spPr>
              <a:xfrm>
                <a:off x="1477853" y="1553813"/>
                <a:ext cx="132739" cy="437007"/>
              </a:xfrm>
              <a:custGeom>
                <a:avLst/>
                <a:gdLst/>
                <a:ahLst/>
                <a:cxnLst>
                  <a:cxn ang="0">
                    <a:pos x="wd2" y="hd2"/>
                  </a:cxn>
                  <a:cxn ang="5400000">
                    <a:pos x="wd2" y="hd2"/>
                  </a:cxn>
                  <a:cxn ang="10800000">
                    <a:pos x="wd2" y="hd2"/>
                  </a:cxn>
                  <a:cxn ang="16200000">
                    <a:pos x="wd2" y="hd2"/>
                  </a:cxn>
                </a:cxnLst>
                <a:rect l="0" t="0" r="r" b="b"/>
                <a:pathLst>
                  <a:path w="11515" h="21600" fill="norm" stroke="1" extrusionOk="0">
                    <a:moveTo>
                      <a:pt x="463" y="0"/>
                    </a:moveTo>
                    <a:cubicBezTo>
                      <a:pt x="463" y="0"/>
                      <a:pt x="-2593" y="21600"/>
                      <a:pt x="7000" y="21600"/>
                    </a:cubicBezTo>
                    <a:cubicBezTo>
                      <a:pt x="7337" y="21600"/>
                      <a:pt x="7688" y="21574"/>
                      <a:pt x="8054" y="21519"/>
                    </a:cubicBezTo>
                    <a:cubicBezTo>
                      <a:pt x="19007" y="19897"/>
                      <a:pt x="463" y="0"/>
                      <a:pt x="46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6" name="Google Shape;763;p10"/>
              <p:cNvSpPr/>
              <p:nvPr/>
            </p:nvSpPr>
            <p:spPr>
              <a:xfrm>
                <a:off x="1551832" y="1549850"/>
                <a:ext cx="297142" cy="276555"/>
              </a:xfrm>
              <a:custGeom>
                <a:avLst/>
                <a:gdLst/>
                <a:ahLst/>
                <a:cxnLst>
                  <a:cxn ang="0">
                    <a:pos x="wd2" y="hd2"/>
                  </a:cxn>
                  <a:cxn ang="5400000">
                    <a:pos x="wd2" y="hd2"/>
                  </a:cxn>
                  <a:cxn ang="10800000">
                    <a:pos x="wd2" y="hd2"/>
                  </a:cxn>
                  <a:cxn ang="16200000">
                    <a:pos x="wd2" y="hd2"/>
                  </a:cxn>
                </a:cxnLst>
                <a:rect l="0" t="0" r="r" b="b"/>
                <a:pathLst>
                  <a:path w="17218" h="21600" fill="norm" stroke="1" extrusionOk="0">
                    <a:moveTo>
                      <a:pt x="0" y="0"/>
                    </a:moveTo>
                    <a:cubicBezTo>
                      <a:pt x="0" y="0"/>
                      <a:pt x="8679" y="21600"/>
                      <a:pt x="14304" y="21600"/>
                    </a:cubicBezTo>
                    <a:cubicBezTo>
                      <a:pt x="15072" y="21600"/>
                      <a:pt x="15791" y="21190"/>
                      <a:pt x="16415" y="20261"/>
                    </a:cubicBezTo>
                    <a:cubicBezTo>
                      <a:pt x="21600" y="12573"/>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17" name="Google Shape;764;p10"/>
              <p:cNvSpPr/>
              <p:nvPr/>
            </p:nvSpPr>
            <p:spPr>
              <a:xfrm>
                <a:off x="1547869" y="1458040"/>
                <a:ext cx="443098" cy="120319"/>
              </a:xfrm>
              <a:custGeom>
                <a:avLst/>
                <a:gdLst/>
                <a:ahLst/>
                <a:cxnLst>
                  <a:cxn ang="0">
                    <a:pos x="wd2" y="hd2"/>
                  </a:cxn>
                  <a:cxn ang="5400000">
                    <a:pos x="wd2" y="hd2"/>
                  </a:cxn>
                  <a:cxn ang="10800000">
                    <a:pos x="wd2" y="hd2"/>
                  </a:cxn>
                  <a:cxn ang="16200000">
                    <a:pos x="wd2" y="hd2"/>
                  </a:cxn>
                </a:cxnLst>
                <a:rect l="0" t="0" r="r" b="b"/>
                <a:pathLst>
                  <a:path w="21167" h="21600" fill="norm" stroke="1" extrusionOk="0">
                    <a:moveTo>
                      <a:pt x="12627" y="0"/>
                    </a:moveTo>
                    <a:cubicBezTo>
                      <a:pt x="6747" y="0"/>
                      <a:pt x="0" y="4345"/>
                      <a:pt x="0" y="4345"/>
                    </a:cubicBezTo>
                    <a:cubicBezTo>
                      <a:pt x="0" y="4345"/>
                      <a:pt x="10829" y="21600"/>
                      <a:pt x="17000" y="21600"/>
                    </a:cubicBezTo>
                    <a:cubicBezTo>
                      <a:pt x="19222" y="21600"/>
                      <a:pt x="20843" y="19358"/>
                      <a:pt x="21131" y="13266"/>
                    </a:cubicBezTo>
                    <a:cubicBezTo>
                      <a:pt x="21600" y="2860"/>
                      <a:pt x="17399" y="0"/>
                      <a:pt x="1262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338" name="Google Shape;765;p10"/>
            <p:cNvGrpSpPr/>
            <p:nvPr/>
          </p:nvGrpSpPr>
          <p:grpSpPr>
            <a:xfrm>
              <a:off x="-1" y="11023432"/>
              <a:ext cx="2073470" cy="1991079"/>
              <a:chOff x="0" y="0"/>
              <a:chExt cx="2073468" cy="1991077"/>
            </a:xfrm>
          </p:grpSpPr>
          <p:sp>
            <p:nvSpPr>
              <p:cNvPr id="319" name="Google Shape;766;p10"/>
              <p:cNvSpPr/>
              <p:nvPr/>
            </p:nvSpPr>
            <p:spPr>
              <a:xfrm>
                <a:off x="0" y="214541"/>
                <a:ext cx="723722" cy="47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92" y="0"/>
                    </a:moveTo>
                    <a:cubicBezTo>
                      <a:pt x="3977" y="2245"/>
                      <a:pt x="3709" y="5929"/>
                      <a:pt x="4987" y="8127"/>
                    </a:cubicBezTo>
                    <a:cubicBezTo>
                      <a:pt x="4766" y="8061"/>
                      <a:pt x="4537" y="8030"/>
                      <a:pt x="4300" y="8030"/>
                    </a:cubicBezTo>
                    <a:cubicBezTo>
                      <a:pt x="2650" y="8030"/>
                      <a:pt x="702" y="9602"/>
                      <a:pt x="0" y="11722"/>
                    </a:cubicBezTo>
                    <a:cubicBezTo>
                      <a:pt x="1131" y="11177"/>
                      <a:pt x="2080" y="10979"/>
                      <a:pt x="3000" y="10979"/>
                    </a:cubicBezTo>
                    <a:cubicBezTo>
                      <a:pt x="5192" y="10979"/>
                      <a:pt x="7233" y="12111"/>
                      <a:pt x="11246" y="12395"/>
                    </a:cubicBezTo>
                    <a:cubicBezTo>
                      <a:pt x="18330" y="12967"/>
                      <a:pt x="21204" y="18616"/>
                      <a:pt x="21585" y="21452"/>
                    </a:cubicBezTo>
                    <a:cubicBezTo>
                      <a:pt x="20929" y="16169"/>
                      <a:pt x="18276" y="11528"/>
                      <a:pt x="14896" y="9882"/>
                    </a:cubicBezTo>
                    <a:cubicBezTo>
                      <a:pt x="13472" y="9205"/>
                      <a:pt x="12017" y="8983"/>
                      <a:pt x="10593" y="8532"/>
                    </a:cubicBezTo>
                    <a:cubicBezTo>
                      <a:pt x="9138" y="8084"/>
                      <a:pt x="7686" y="7411"/>
                      <a:pt x="6588" y="5929"/>
                    </a:cubicBezTo>
                    <a:cubicBezTo>
                      <a:pt x="5460" y="4490"/>
                      <a:pt x="4748" y="2113"/>
                      <a:pt x="5192" y="0"/>
                    </a:cubicBezTo>
                    <a:close/>
                    <a:moveTo>
                      <a:pt x="21585" y="21452"/>
                    </a:moveTo>
                    <a:cubicBezTo>
                      <a:pt x="21590" y="21503"/>
                      <a:pt x="21595" y="21553"/>
                      <a:pt x="21600" y="21600"/>
                    </a:cubicBezTo>
                    <a:cubicBezTo>
                      <a:pt x="21595" y="21553"/>
                      <a:pt x="21590" y="21503"/>
                      <a:pt x="21585" y="2145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0" name="Google Shape;767;p10"/>
              <p:cNvSpPr/>
              <p:nvPr/>
            </p:nvSpPr>
            <p:spPr>
              <a:xfrm>
                <a:off x="147190" y="545614"/>
                <a:ext cx="570591" cy="2554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655" y="3081"/>
                    </a:moveTo>
                    <a:cubicBezTo>
                      <a:pt x="15239" y="3081"/>
                      <a:pt x="15816" y="3204"/>
                      <a:pt x="16370" y="3532"/>
                    </a:cubicBezTo>
                    <a:cubicBezTo>
                      <a:pt x="16745" y="3700"/>
                      <a:pt x="17045" y="4035"/>
                      <a:pt x="17384" y="4370"/>
                    </a:cubicBezTo>
                    <a:cubicBezTo>
                      <a:pt x="17723" y="4792"/>
                      <a:pt x="18062" y="5214"/>
                      <a:pt x="18327" y="5717"/>
                    </a:cubicBezTo>
                    <a:cubicBezTo>
                      <a:pt x="17326" y="3984"/>
                      <a:pt x="16051" y="3306"/>
                      <a:pt x="14805" y="3306"/>
                    </a:cubicBezTo>
                    <a:cubicBezTo>
                      <a:pt x="14597" y="3306"/>
                      <a:pt x="14391" y="3328"/>
                      <a:pt x="14186" y="3365"/>
                    </a:cubicBezTo>
                    <a:cubicBezTo>
                      <a:pt x="12758" y="3612"/>
                      <a:pt x="11366" y="4872"/>
                      <a:pt x="10048" y="6219"/>
                    </a:cubicBezTo>
                    <a:cubicBezTo>
                      <a:pt x="8731" y="7567"/>
                      <a:pt x="7489" y="9249"/>
                      <a:pt x="6058" y="10421"/>
                    </a:cubicBezTo>
                    <a:cubicBezTo>
                      <a:pt x="5344" y="11099"/>
                      <a:pt x="4666" y="11514"/>
                      <a:pt x="3952" y="11936"/>
                    </a:cubicBezTo>
                    <a:cubicBezTo>
                      <a:pt x="3234" y="12191"/>
                      <a:pt x="2481" y="12439"/>
                      <a:pt x="1731" y="12526"/>
                    </a:cubicBezTo>
                    <a:cubicBezTo>
                      <a:pt x="3198" y="12104"/>
                      <a:pt x="4666" y="11514"/>
                      <a:pt x="5983" y="10086"/>
                    </a:cubicBezTo>
                    <a:cubicBezTo>
                      <a:pt x="7300" y="8907"/>
                      <a:pt x="8542" y="7232"/>
                      <a:pt x="9934" y="5797"/>
                    </a:cubicBezTo>
                    <a:cubicBezTo>
                      <a:pt x="11252" y="4457"/>
                      <a:pt x="12644" y="3277"/>
                      <a:pt x="14150" y="3110"/>
                    </a:cubicBezTo>
                    <a:cubicBezTo>
                      <a:pt x="14320" y="3088"/>
                      <a:pt x="14486" y="3081"/>
                      <a:pt x="14655" y="3081"/>
                    </a:cubicBezTo>
                    <a:close/>
                    <a:moveTo>
                      <a:pt x="21505" y="13065"/>
                    </a:moveTo>
                    <a:cubicBezTo>
                      <a:pt x="21535" y="13167"/>
                      <a:pt x="21567" y="13269"/>
                      <a:pt x="21600" y="13363"/>
                    </a:cubicBezTo>
                    <a:cubicBezTo>
                      <a:pt x="21571" y="13269"/>
                      <a:pt x="21538" y="13167"/>
                      <a:pt x="21505" y="13065"/>
                    </a:cubicBezTo>
                    <a:close/>
                    <a:moveTo>
                      <a:pt x="939" y="0"/>
                    </a:moveTo>
                    <a:cubicBezTo>
                      <a:pt x="1578" y="2440"/>
                      <a:pt x="2559" y="3700"/>
                      <a:pt x="3648" y="4792"/>
                    </a:cubicBezTo>
                    <a:cubicBezTo>
                      <a:pt x="3612" y="4785"/>
                      <a:pt x="3577" y="4777"/>
                      <a:pt x="3541" y="4777"/>
                    </a:cubicBezTo>
                    <a:cubicBezTo>
                      <a:pt x="1741" y="4777"/>
                      <a:pt x="2028" y="12941"/>
                      <a:pt x="0" y="12941"/>
                    </a:cubicBezTo>
                    <a:cubicBezTo>
                      <a:pt x="1682" y="12941"/>
                      <a:pt x="2804" y="16808"/>
                      <a:pt x="4265" y="16808"/>
                    </a:cubicBezTo>
                    <a:cubicBezTo>
                      <a:pt x="4731" y="16808"/>
                      <a:pt x="5230" y="16415"/>
                      <a:pt x="5794" y="15381"/>
                    </a:cubicBezTo>
                    <a:cubicBezTo>
                      <a:pt x="5719" y="18155"/>
                      <a:pt x="5833" y="18913"/>
                      <a:pt x="6247" y="21600"/>
                    </a:cubicBezTo>
                    <a:cubicBezTo>
                      <a:pt x="6772" y="18323"/>
                      <a:pt x="7375" y="16976"/>
                      <a:pt x="7375" y="16976"/>
                    </a:cubicBezTo>
                    <a:cubicBezTo>
                      <a:pt x="7525" y="17900"/>
                      <a:pt x="7864" y="19168"/>
                      <a:pt x="7864" y="19168"/>
                    </a:cubicBezTo>
                    <a:cubicBezTo>
                      <a:pt x="8428" y="14623"/>
                      <a:pt x="9370" y="10844"/>
                      <a:pt x="11102" y="8237"/>
                    </a:cubicBezTo>
                    <a:cubicBezTo>
                      <a:pt x="10912" y="9584"/>
                      <a:pt x="11102" y="11434"/>
                      <a:pt x="11666" y="12016"/>
                    </a:cubicBezTo>
                    <a:cubicBezTo>
                      <a:pt x="11858" y="12278"/>
                      <a:pt x="12080" y="12402"/>
                      <a:pt x="12298" y="12402"/>
                    </a:cubicBezTo>
                    <a:cubicBezTo>
                      <a:pt x="12722" y="12402"/>
                      <a:pt x="13149" y="11951"/>
                      <a:pt x="13397" y="11179"/>
                    </a:cubicBezTo>
                    <a:cubicBezTo>
                      <a:pt x="13299" y="11295"/>
                      <a:pt x="13191" y="11346"/>
                      <a:pt x="13077" y="11346"/>
                    </a:cubicBezTo>
                    <a:cubicBezTo>
                      <a:pt x="12696" y="11346"/>
                      <a:pt x="12262" y="10756"/>
                      <a:pt x="12116" y="9919"/>
                    </a:cubicBezTo>
                    <a:cubicBezTo>
                      <a:pt x="11930" y="8907"/>
                      <a:pt x="12116" y="7734"/>
                      <a:pt x="12380" y="6809"/>
                    </a:cubicBezTo>
                    <a:cubicBezTo>
                      <a:pt x="12823" y="5178"/>
                      <a:pt x="13681" y="4741"/>
                      <a:pt x="14551" y="4741"/>
                    </a:cubicBezTo>
                    <a:cubicBezTo>
                      <a:pt x="15161" y="4741"/>
                      <a:pt x="15777" y="4952"/>
                      <a:pt x="16256" y="5127"/>
                    </a:cubicBezTo>
                    <a:cubicBezTo>
                      <a:pt x="18421" y="6030"/>
                      <a:pt x="20263" y="9249"/>
                      <a:pt x="21505" y="13065"/>
                    </a:cubicBezTo>
                    <a:cubicBezTo>
                      <a:pt x="20928" y="11201"/>
                      <a:pt x="20622" y="9067"/>
                      <a:pt x="19944" y="7312"/>
                    </a:cubicBezTo>
                    <a:cubicBezTo>
                      <a:pt x="19569" y="6219"/>
                      <a:pt x="19155" y="5382"/>
                      <a:pt x="18702" y="4537"/>
                    </a:cubicBezTo>
                    <a:cubicBezTo>
                      <a:pt x="17221" y="1828"/>
                      <a:pt x="15487" y="626"/>
                      <a:pt x="13599" y="626"/>
                    </a:cubicBezTo>
                    <a:cubicBezTo>
                      <a:pt x="12852" y="626"/>
                      <a:pt x="12080" y="816"/>
                      <a:pt x="11287" y="1172"/>
                    </a:cubicBezTo>
                    <a:cubicBezTo>
                      <a:pt x="9683" y="1930"/>
                      <a:pt x="7864" y="2571"/>
                      <a:pt x="6074" y="2571"/>
                    </a:cubicBezTo>
                    <a:cubicBezTo>
                      <a:pt x="4252" y="2571"/>
                      <a:pt x="2458" y="1908"/>
                      <a:pt x="93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1" name="Google Shape;768;p10"/>
              <p:cNvSpPr/>
              <p:nvPr/>
            </p:nvSpPr>
            <p:spPr>
              <a:xfrm>
                <a:off x="255536" y="509601"/>
                <a:ext cx="208771" cy="338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858" y="14219"/>
                      <a:pt x="7984" y="21600"/>
                      <a:pt x="12154" y="21600"/>
                    </a:cubicBezTo>
                    <a:cubicBezTo>
                      <a:pt x="15309" y="21600"/>
                      <a:pt x="18490" y="17334"/>
                      <a:pt x="21600" y="8599"/>
                    </a:cubicBezTo>
                    <a:lnTo>
                      <a:pt x="0"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2" name="Google Shape;769;p10"/>
              <p:cNvSpPr/>
              <p:nvPr/>
            </p:nvSpPr>
            <p:spPr>
              <a:xfrm>
                <a:off x="631307" y="178368"/>
                <a:ext cx="272419" cy="201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62" y="11087"/>
                    </a:moveTo>
                    <a:cubicBezTo>
                      <a:pt x="8775" y="11142"/>
                      <a:pt x="8803" y="11207"/>
                      <a:pt x="8830" y="11263"/>
                    </a:cubicBezTo>
                    <a:cubicBezTo>
                      <a:pt x="8803" y="11198"/>
                      <a:pt x="8782" y="11142"/>
                      <a:pt x="8762" y="11087"/>
                    </a:cubicBezTo>
                    <a:close/>
                    <a:moveTo>
                      <a:pt x="5047" y="3137"/>
                    </a:moveTo>
                    <a:cubicBezTo>
                      <a:pt x="6146" y="4313"/>
                      <a:pt x="6856" y="5701"/>
                      <a:pt x="7409" y="7200"/>
                    </a:cubicBezTo>
                    <a:cubicBezTo>
                      <a:pt x="7860" y="8533"/>
                      <a:pt x="8243" y="9763"/>
                      <a:pt x="8762" y="11087"/>
                    </a:cubicBezTo>
                    <a:cubicBezTo>
                      <a:pt x="8673" y="10800"/>
                      <a:pt x="8673" y="10476"/>
                      <a:pt x="8673" y="10300"/>
                    </a:cubicBezTo>
                    <a:cubicBezTo>
                      <a:pt x="8591" y="8699"/>
                      <a:pt x="8830" y="7089"/>
                      <a:pt x="9458" y="5701"/>
                    </a:cubicBezTo>
                    <a:cubicBezTo>
                      <a:pt x="9062" y="7200"/>
                      <a:pt x="8987" y="8699"/>
                      <a:pt x="9062" y="10087"/>
                    </a:cubicBezTo>
                    <a:cubicBezTo>
                      <a:pt x="9144" y="11152"/>
                      <a:pt x="9383" y="12225"/>
                      <a:pt x="9697" y="13289"/>
                    </a:cubicBezTo>
                    <a:cubicBezTo>
                      <a:pt x="10086" y="14141"/>
                      <a:pt x="10564" y="14890"/>
                      <a:pt x="11111" y="15640"/>
                    </a:cubicBezTo>
                    <a:cubicBezTo>
                      <a:pt x="12060" y="16704"/>
                      <a:pt x="13166" y="17454"/>
                      <a:pt x="14191" y="18305"/>
                    </a:cubicBezTo>
                    <a:cubicBezTo>
                      <a:pt x="13002" y="17778"/>
                      <a:pt x="11821" y="17130"/>
                      <a:pt x="10879" y="15964"/>
                    </a:cubicBezTo>
                    <a:cubicBezTo>
                      <a:pt x="9854" y="14890"/>
                      <a:pt x="9062" y="13502"/>
                      <a:pt x="8516" y="12003"/>
                    </a:cubicBezTo>
                    <a:cubicBezTo>
                      <a:pt x="7881" y="10513"/>
                      <a:pt x="7409" y="8912"/>
                      <a:pt x="6938" y="7413"/>
                    </a:cubicBezTo>
                    <a:cubicBezTo>
                      <a:pt x="6385" y="6025"/>
                      <a:pt x="5832" y="4525"/>
                      <a:pt x="5047" y="3137"/>
                    </a:cubicBezTo>
                    <a:close/>
                    <a:moveTo>
                      <a:pt x="4220" y="0"/>
                    </a:moveTo>
                    <a:cubicBezTo>
                      <a:pt x="2588" y="0"/>
                      <a:pt x="1359" y="1370"/>
                      <a:pt x="0" y="2823"/>
                    </a:cubicBezTo>
                    <a:cubicBezTo>
                      <a:pt x="1420" y="2823"/>
                      <a:pt x="2677" y="4100"/>
                      <a:pt x="3544" y="5701"/>
                    </a:cubicBezTo>
                    <a:cubicBezTo>
                      <a:pt x="4493" y="7311"/>
                      <a:pt x="4965" y="9227"/>
                      <a:pt x="5675" y="10939"/>
                    </a:cubicBezTo>
                    <a:cubicBezTo>
                      <a:pt x="7409" y="15529"/>
                      <a:pt x="10482" y="18953"/>
                      <a:pt x="14109" y="20554"/>
                    </a:cubicBezTo>
                    <a:cubicBezTo>
                      <a:pt x="15597" y="21221"/>
                      <a:pt x="17182" y="21600"/>
                      <a:pt x="18780" y="21600"/>
                    </a:cubicBezTo>
                    <a:cubicBezTo>
                      <a:pt x="19715" y="21600"/>
                      <a:pt x="20664" y="21470"/>
                      <a:pt x="21600" y="21193"/>
                    </a:cubicBezTo>
                    <a:cubicBezTo>
                      <a:pt x="20494" y="21091"/>
                      <a:pt x="19387" y="20554"/>
                      <a:pt x="18363" y="19916"/>
                    </a:cubicBezTo>
                    <a:cubicBezTo>
                      <a:pt x="15925" y="18305"/>
                      <a:pt x="14348" y="14678"/>
                      <a:pt x="14423" y="11050"/>
                    </a:cubicBezTo>
                    <a:cubicBezTo>
                      <a:pt x="14505" y="7524"/>
                      <a:pt x="16396" y="3785"/>
                      <a:pt x="18841" y="2397"/>
                    </a:cubicBezTo>
                    <a:cubicBezTo>
                      <a:pt x="18267" y="1360"/>
                      <a:pt x="17332" y="666"/>
                      <a:pt x="16369" y="666"/>
                    </a:cubicBezTo>
                    <a:cubicBezTo>
                      <a:pt x="16144" y="666"/>
                      <a:pt x="15911" y="713"/>
                      <a:pt x="15686" y="787"/>
                    </a:cubicBezTo>
                    <a:cubicBezTo>
                      <a:pt x="14505" y="1111"/>
                      <a:pt x="13713" y="2499"/>
                      <a:pt x="13398" y="4100"/>
                    </a:cubicBezTo>
                    <a:cubicBezTo>
                      <a:pt x="13166" y="3035"/>
                      <a:pt x="12688" y="1860"/>
                      <a:pt x="12142" y="1111"/>
                    </a:cubicBezTo>
                    <a:cubicBezTo>
                      <a:pt x="11753" y="518"/>
                      <a:pt x="11104" y="130"/>
                      <a:pt x="10503" y="130"/>
                    </a:cubicBezTo>
                    <a:cubicBezTo>
                      <a:pt x="10243" y="130"/>
                      <a:pt x="9991" y="204"/>
                      <a:pt x="9772" y="361"/>
                    </a:cubicBezTo>
                    <a:cubicBezTo>
                      <a:pt x="9144" y="787"/>
                      <a:pt x="8905" y="2286"/>
                      <a:pt x="9062" y="3035"/>
                    </a:cubicBezTo>
                    <a:cubicBezTo>
                      <a:pt x="7963" y="1323"/>
                      <a:pt x="6385" y="259"/>
                      <a:pt x="4732" y="46"/>
                    </a:cubicBezTo>
                    <a:cubicBezTo>
                      <a:pt x="4555" y="9"/>
                      <a:pt x="4384" y="0"/>
                      <a:pt x="422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3" name="Google Shape;770;p10"/>
              <p:cNvSpPr/>
              <p:nvPr/>
            </p:nvSpPr>
            <p:spPr>
              <a:xfrm>
                <a:off x="416816" y="2928"/>
                <a:ext cx="655891" cy="423401"/>
              </a:xfrm>
              <a:custGeom>
                <a:avLst/>
                <a:gdLst/>
                <a:ahLst/>
                <a:cxnLst>
                  <a:cxn ang="0">
                    <a:pos x="wd2" y="hd2"/>
                  </a:cxn>
                  <a:cxn ang="5400000">
                    <a:pos x="wd2" y="hd2"/>
                  </a:cxn>
                  <a:cxn ang="10800000">
                    <a:pos x="wd2" y="hd2"/>
                  </a:cxn>
                  <a:cxn ang="16200000">
                    <a:pos x="wd2" y="hd2"/>
                  </a:cxn>
                </a:cxnLst>
                <a:rect l="0" t="0" r="r" b="b"/>
                <a:pathLst>
                  <a:path w="21239" h="21600" fill="norm" stroke="1" extrusionOk="0">
                    <a:moveTo>
                      <a:pt x="1312" y="1261"/>
                    </a:moveTo>
                    <a:cubicBezTo>
                      <a:pt x="992" y="2478"/>
                      <a:pt x="796" y="3695"/>
                      <a:pt x="732" y="4965"/>
                    </a:cubicBezTo>
                    <a:cubicBezTo>
                      <a:pt x="637" y="6182"/>
                      <a:pt x="637" y="7448"/>
                      <a:pt x="830" y="8616"/>
                    </a:cubicBezTo>
                    <a:cubicBezTo>
                      <a:pt x="992" y="9833"/>
                      <a:pt x="1312" y="10998"/>
                      <a:pt x="1697" y="12114"/>
                    </a:cubicBezTo>
                    <a:cubicBezTo>
                      <a:pt x="2051" y="13181"/>
                      <a:pt x="2503" y="14297"/>
                      <a:pt x="3050" y="15159"/>
                    </a:cubicBezTo>
                    <a:cubicBezTo>
                      <a:pt x="2439" y="14346"/>
                      <a:pt x="1957" y="13331"/>
                      <a:pt x="1569" y="12166"/>
                    </a:cubicBezTo>
                    <a:cubicBezTo>
                      <a:pt x="1151" y="11099"/>
                      <a:pt x="861" y="9882"/>
                      <a:pt x="668" y="8665"/>
                    </a:cubicBezTo>
                    <a:cubicBezTo>
                      <a:pt x="476" y="7500"/>
                      <a:pt x="476" y="6129"/>
                      <a:pt x="604" y="4864"/>
                    </a:cubicBezTo>
                    <a:cubicBezTo>
                      <a:pt x="702" y="3594"/>
                      <a:pt x="958" y="2430"/>
                      <a:pt x="1312" y="1261"/>
                    </a:cubicBezTo>
                    <a:close/>
                    <a:moveTo>
                      <a:pt x="1784" y="0"/>
                    </a:moveTo>
                    <a:cubicBezTo>
                      <a:pt x="1689" y="0"/>
                      <a:pt x="1583" y="48"/>
                      <a:pt x="1474" y="145"/>
                    </a:cubicBezTo>
                    <a:cubicBezTo>
                      <a:pt x="1279" y="347"/>
                      <a:pt x="1120" y="655"/>
                      <a:pt x="992" y="958"/>
                    </a:cubicBezTo>
                    <a:cubicBezTo>
                      <a:pt x="-330" y="4556"/>
                      <a:pt x="-361" y="8818"/>
                      <a:pt x="1086" y="12571"/>
                    </a:cubicBezTo>
                    <a:cubicBezTo>
                      <a:pt x="2537" y="16323"/>
                      <a:pt x="5077" y="18709"/>
                      <a:pt x="7685" y="20027"/>
                    </a:cubicBezTo>
                    <a:cubicBezTo>
                      <a:pt x="9682" y="21060"/>
                      <a:pt x="11634" y="21600"/>
                      <a:pt x="13558" y="21600"/>
                    </a:cubicBezTo>
                    <a:cubicBezTo>
                      <a:pt x="16166" y="21600"/>
                      <a:pt x="18718" y="20607"/>
                      <a:pt x="21239" y="18507"/>
                    </a:cubicBezTo>
                    <a:cubicBezTo>
                      <a:pt x="19641" y="19825"/>
                      <a:pt x="17739" y="20414"/>
                      <a:pt x="15862" y="20414"/>
                    </a:cubicBezTo>
                    <a:cubicBezTo>
                      <a:pt x="14490" y="20414"/>
                      <a:pt x="13126" y="20097"/>
                      <a:pt x="11905" y="19522"/>
                    </a:cubicBezTo>
                    <a:cubicBezTo>
                      <a:pt x="10906" y="19113"/>
                      <a:pt x="9938" y="18454"/>
                      <a:pt x="9038" y="17641"/>
                    </a:cubicBezTo>
                    <a:cubicBezTo>
                      <a:pt x="8619" y="17237"/>
                      <a:pt x="8234" y="16732"/>
                      <a:pt x="7880" y="16323"/>
                    </a:cubicBezTo>
                    <a:cubicBezTo>
                      <a:pt x="7526" y="15818"/>
                      <a:pt x="7172" y="15308"/>
                      <a:pt x="6720" y="14855"/>
                    </a:cubicBezTo>
                    <a:cubicBezTo>
                      <a:pt x="6449" y="14557"/>
                      <a:pt x="6123" y="14368"/>
                      <a:pt x="5805" y="14368"/>
                    </a:cubicBezTo>
                    <a:cubicBezTo>
                      <a:pt x="5632" y="14368"/>
                      <a:pt x="5462" y="14425"/>
                      <a:pt x="5303" y="14548"/>
                    </a:cubicBezTo>
                    <a:cubicBezTo>
                      <a:pt x="4857" y="14851"/>
                      <a:pt x="4631" y="15602"/>
                      <a:pt x="4879" y="16204"/>
                    </a:cubicBezTo>
                    <a:cubicBezTo>
                      <a:pt x="3663" y="13269"/>
                      <a:pt x="3663" y="9877"/>
                      <a:pt x="4048" y="6586"/>
                    </a:cubicBezTo>
                    <a:cubicBezTo>
                      <a:pt x="4383" y="4082"/>
                      <a:pt x="3794" y="1670"/>
                      <a:pt x="2874" y="1670"/>
                    </a:cubicBezTo>
                    <a:cubicBezTo>
                      <a:pt x="2640" y="1670"/>
                      <a:pt x="2383" y="1823"/>
                      <a:pt x="2118" y="2175"/>
                    </a:cubicBezTo>
                    <a:cubicBezTo>
                      <a:pt x="2118" y="1771"/>
                      <a:pt x="2277" y="1415"/>
                      <a:pt x="2277" y="958"/>
                    </a:cubicBezTo>
                    <a:cubicBezTo>
                      <a:pt x="2277" y="422"/>
                      <a:pt x="2076" y="0"/>
                      <a:pt x="178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4" name="Google Shape;771;p10"/>
              <p:cNvSpPr/>
              <p:nvPr/>
            </p:nvSpPr>
            <p:spPr>
              <a:xfrm>
                <a:off x="321201" y="206186"/>
                <a:ext cx="275312" cy="179404"/>
              </a:xfrm>
              <a:custGeom>
                <a:avLst/>
                <a:gdLst/>
                <a:ahLst/>
                <a:cxnLst>
                  <a:cxn ang="0">
                    <a:pos x="wd2" y="hd2"/>
                  </a:cxn>
                  <a:cxn ang="5400000">
                    <a:pos x="wd2" y="hd2"/>
                  </a:cxn>
                  <a:cxn ang="10800000">
                    <a:pos x="wd2" y="hd2"/>
                  </a:cxn>
                  <a:cxn ang="16200000">
                    <a:pos x="wd2" y="hd2"/>
                  </a:cxn>
                </a:cxnLst>
                <a:rect l="0" t="0" r="r" b="b"/>
                <a:pathLst>
                  <a:path w="21284" h="21600" fill="norm" stroke="1" extrusionOk="0">
                    <a:moveTo>
                      <a:pt x="5470" y="0"/>
                    </a:moveTo>
                    <a:cubicBezTo>
                      <a:pt x="5204" y="0"/>
                      <a:pt x="5024" y="415"/>
                      <a:pt x="4991" y="1483"/>
                    </a:cubicBezTo>
                    <a:cubicBezTo>
                      <a:pt x="4838" y="2209"/>
                      <a:pt x="5297" y="3287"/>
                      <a:pt x="5530" y="3878"/>
                    </a:cubicBezTo>
                    <a:cubicBezTo>
                      <a:pt x="4951" y="3463"/>
                      <a:pt x="4305" y="3225"/>
                      <a:pt x="3652" y="3225"/>
                    </a:cubicBezTo>
                    <a:cubicBezTo>
                      <a:pt x="2827" y="3225"/>
                      <a:pt x="1988" y="3609"/>
                      <a:pt x="1302" y="4480"/>
                    </a:cubicBezTo>
                    <a:cubicBezTo>
                      <a:pt x="150" y="5911"/>
                      <a:pt x="-316" y="8783"/>
                      <a:pt x="223" y="11064"/>
                    </a:cubicBezTo>
                    <a:cubicBezTo>
                      <a:pt x="803" y="13097"/>
                      <a:pt x="2347" y="14061"/>
                      <a:pt x="3812" y="14061"/>
                    </a:cubicBezTo>
                    <a:cubicBezTo>
                      <a:pt x="3852" y="14061"/>
                      <a:pt x="3899" y="14061"/>
                      <a:pt x="3945" y="14061"/>
                    </a:cubicBezTo>
                    <a:cubicBezTo>
                      <a:pt x="3945" y="14061"/>
                      <a:pt x="3952" y="14061"/>
                      <a:pt x="3959" y="14061"/>
                    </a:cubicBezTo>
                    <a:cubicBezTo>
                      <a:pt x="3999" y="14061"/>
                      <a:pt x="4032" y="14061"/>
                      <a:pt x="4065" y="14051"/>
                    </a:cubicBezTo>
                    <a:cubicBezTo>
                      <a:pt x="4025" y="14061"/>
                      <a:pt x="3985" y="14061"/>
                      <a:pt x="3945" y="14061"/>
                    </a:cubicBezTo>
                    <a:cubicBezTo>
                      <a:pt x="3153" y="14041"/>
                      <a:pt x="2540" y="12786"/>
                      <a:pt x="2687" y="11417"/>
                    </a:cubicBezTo>
                    <a:cubicBezTo>
                      <a:pt x="2760" y="10100"/>
                      <a:pt x="3533" y="9270"/>
                      <a:pt x="4298" y="8908"/>
                    </a:cubicBezTo>
                    <a:cubicBezTo>
                      <a:pt x="4385" y="8897"/>
                      <a:pt x="4478" y="8887"/>
                      <a:pt x="4565" y="8887"/>
                    </a:cubicBezTo>
                    <a:cubicBezTo>
                      <a:pt x="5317" y="8887"/>
                      <a:pt x="6063" y="9333"/>
                      <a:pt x="6682" y="9862"/>
                    </a:cubicBezTo>
                    <a:cubicBezTo>
                      <a:pt x="7375" y="10463"/>
                      <a:pt x="8067" y="11303"/>
                      <a:pt x="8600" y="12257"/>
                    </a:cubicBezTo>
                    <a:cubicBezTo>
                      <a:pt x="12288" y="17286"/>
                      <a:pt x="16517" y="20034"/>
                      <a:pt x="21284" y="21600"/>
                    </a:cubicBezTo>
                    <a:cubicBezTo>
                      <a:pt x="16137" y="19796"/>
                      <a:pt x="11063" y="11303"/>
                      <a:pt x="8293" y="4843"/>
                    </a:cubicBezTo>
                    <a:cubicBezTo>
                      <a:pt x="8000" y="4376"/>
                      <a:pt x="6316" y="0"/>
                      <a:pt x="54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5" name="Google Shape;772;p10"/>
              <p:cNvSpPr/>
              <p:nvPr/>
            </p:nvSpPr>
            <p:spPr>
              <a:xfrm>
                <a:off x="819235" y="344075"/>
                <a:ext cx="606419" cy="3744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48" y="3502"/>
                    </a:moveTo>
                    <a:cubicBezTo>
                      <a:pt x="21566" y="3512"/>
                      <a:pt x="21582" y="3527"/>
                      <a:pt x="21600" y="3537"/>
                    </a:cubicBezTo>
                    <a:cubicBezTo>
                      <a:pt x="21582" y="3527"/>
                      <a:pt x="21566" y="3512"/>
                      <a:pt x="21548" y="3502"/>
                    </a:cubicBezTo>
                    <a:close/>
                    <a:moveTo>
                      <a:pt x="15756" y="1133"/>
                    </a:moveTo>
                    <a:cubicBezTo>
                      <a:pt x="16146" y="1133"/>
                      <a:pt x="16498" y="1133"/>
                      <a:pt x="16925" y="1247"/>
                    </a:cubicBezTo>
                    <a:cubicBezTo>
                      <a:pt x="16713" y="1217"/>
                      <a:pt x="16517" y="1202"/>
                      <a:pt x="16327" y="1202"/>
                    </a:cubicBezTo>
                    <a:cubicBezTo>
                      <a:pt x="16136" y="1202"/>
                      <a:pt x="15949" y="1217"/>
                      <a:pt x="15756" y="1247"/>
                    </a:cubicBezTo>
                    <a:cubicBezTo>
                      <a:pt x="15366" y="1361"/>
                      <a:pt x="15014" y="1475"/>
                      <a:pt x="14658" y="1644"/>
                    </a:cubicBezTo>
                    <a:lnTo>
                      <a:pt x="13596" y="2275"/>
                    </a:lnTo>
                    <a:cubicBezTo>
                      <a:pt x="13240" y="2563"/>
                      <a:pt x="12924" y="2852"/>
                      <a:pt x="12605" y="3194"/>
                    </a:cubicBezTo>
                    <a:cubicBezTo>
                      <a:pt x="11366" y="4570"/>
                      <a:pt x="10409" y="6523"/>
                      <a:pt x="9522" y="8470"/>
                    </a:cubicBezTo>
                    <a:cubicBezTo>
                      <a:pt x="8639" y="10477"/>
                      <a:pt x="7860" y="12658"/>
                      <a:pt x="6902" y="14605"/>
                    </a:cubicBezTo>
                    <a:cubicBezTo>
                      <a:pt x="6409" y="15579"/>
                      <a:pt x="5878" y="16438"/>
                      <a:pt x="5344" y="17303"/>
                    </a:cubicBezTo>
                    <a:cubicBezTo>
                      <a:pt x="4780" y="18103"/>
                      <a:pt x="4141" y="18907"/>
                      <a:pt x="3540" y="19538"/>
                    </a:cubicBezTo>
                    <a:cubicBezTo>
                      <a:pt x="4780" y="18048"/>
                      <a:pt x="5878" y="16384"/>
                      <a:pt x="6832" y="14431"/>
                    </a:cubicBezTo>
                    <a:cubicBezTo>
                      <a:pt x="7718" y="12544"/>
                      <a:pt x="8461" y="10363"/>
                      <a:pt x="9347" y="8356"/>
                    </a:cubicBezTo>
                    <a:cubicBezTo>
                      <a:pt x="10231" y="6349"/>
                      <a:pt x="11188" y="4401"/>
                      <a:pt x="12535" y="2966"/>
                    </a:cubicBezTo>
                    <a:cubicBezTo>
                      <a:pt x="13207" y="2335"/>
                      <a:pt x="13845" y="1764"/>
                      <a:pt x="14624" y="1416"/>
                    </a:cubicBezTo>
                    <a:cubicBezTo>
                      <a:pt x="14977" y="1247"/>
                      <a:pt x="15366" y="1133"/>
                      <a:pt x="15756" y="1133"/>
                    </a:cubicBezTo>
                    <a:close/>
                    <a:moveTo>
                      <a:pt x="15759" y="0"/>
                    </a:moveTo>
                    <a:cubicBezTo>
                      <a:pt x="13516" y="0"/>
                      <a:pt x="11387" y="1550"/>
                      <a:pt x="9559" y="4168"/>
                    </a:cubicBezTo>
                    <a:cubicBezTo>
                      <a:pt x="6973" y="7953"/>
                      <a:pt x="3574" y="12027"/>
                      <a:pt x="0" y="12082"/>
                    </a:cubicBezTo>
                    <a:cubicBezTo>
                      <a:pt x="745" y="12782"/>
                      <a:pt x="1525" y="13011"/>
                      <a:pt x="2322" y="13011"/>
                    </a:cubicBezTo>
                    <a:cubicBezTo>
                      <a:pt x="2700" y="13011"/>
                      <a:pt x="3083" y="12961"/>
                      <a:pt x="3470" y="12886"/>
                    </a:cubicBezTo>
                    <a:cubicBezTo>
                      <a:pt x="1626" y="14263"/>
                      <a:pt x="3893" y="19538"/>
                      <a:pt x="2052" y="21257"/>
                    </a:cubicBezTo>
                    <a:cubicBezTo>
                      <a:pt x="2608" y="20741"/>
                      <a:pt x="3221" y="20631"/>
                      <a:pt x="3838" y="20631"/>
                    </a:cubicBezTo>
                    <a:cubicBezTo>
                      <a:pt x="4319" y="20631"/>
                      <a:pt x="4804" y="20696"/>
                      <a:pt x="5264" y="20696"/>
                    </a:cubicBezTo>
                    <a:cubicBezTo>
                      <a:pt x="6320" y="20696"/>
                      <a:pt x="7258" y="20338"/>
                      <a:pt x="7789" y="17988"/>
                    </a:cubicBezTo>
                    <a:cubicBezTo>
                      <a:pt x="8357" y="19822"/>
                      <a:pt x="8673" y="20284"/>
                      <a:pt x="9666" y="21600"/>
                    </a:cubicBezTo>
                    <a:cubicBezTo>
                      <a:pt x="9347" y="19022"/>
                      <a:pt x="9596" y="17700"/>
                      <a:pt x="9596" y="17700"/>
                    </a:cubicBezTo>
                    <a:cubicBezTo>
                      <a:pt x="9949" y="18162"/>
                      <a:pt x="10550" y="18679"/>
                      <a:pt x="10550" y="18679"/>
                    </a:cubicBezTo>
                    <a:cubicBezTo>
                      <a:pt x="10019" y="15296"/>
                      <a:pt x="10019" y="12027"/>
                      <a:pt x="10940" y="8872"/>
                    </a:cubicBezTo>
                    <a:cubicBezTo>
                      <a:pt x="11081" y="9960"/>
                      <a:pt x="11648" y="10879"/>
                      <a:pt x="12320" y="10879"/>
                    </a:cubicBezTo>
                    <a:cubicBezTo>
                      <a:pt x="12958" y="10879"/>
                      <a:pt x="13596" y="9960"/>
                      <a:pt x="13667" y="8872"/>
                    </a:cubicBezTo>
                    <a:cubicBezTo>
                      <a:pt x="13523" y="9275"/>
                      <a:pt x="13210" y="9479"/>
                      <a:pt x="12888" y="9479"/>
                    </a:cubicBezTo>
                    <a:cubicBezTo>
                      <a:pt x="12661" y="9479"/>
                      <a:pt x="12427" y="9374"/>
                      <a:pt x="12250" y="9161"/>
                    </a:cubicBezTo>
                    <a:cubicBezTo>
                      <a:pt x="11860" y="8644"/>
                      <a:pt x="11719" y="7725"/>
                      <a:pt x="11789" y="6920"/>
                    </a:cubicBezTo>
                    <a:cubicBezTo>
                      <a:pt x="11826" y="4570"/>
                      <a:pt x="13774" y="3194"/>
                      <a:pt x="14906" y="2563"/>
                    </a:cubicBezTo>
                    <a:cubicBezTo>
                      <a:pt x="15710" y="2101"/>
                      <a:pt x="16550" y="1893"/>
                      <a:pt x="17391" y="1893"/>
                    </a:cubicBezTo>
                    <a:cubicBezTo>
                      <a:pt x="18836" y="1893"/>
                      <a:pt x="20281" y="2504"/>
                      <a:pt x="21548" y="3502"/>
                    </a:cubicBezTo>
                    <a:cubicBezTo>
                      <a:pt x="20548" y="2698"/>
                      <a:pt x="19775" y="1580"/>
                      <a:pt x="18732" y="959"/>
                    </a:cubicBezTo>
                    <a:cubicBezTo>
                      <a:pt x="18164" y="616"/>
                      <a:pt x="17563" y="387"/>
                      <a:pt x="16995" y="154"/>
                    </a:cubicBezTo>
                    <a:cubicBezTo>
                      <a:pt x="16581" y="50"/>
                      <a:pt x="16167" y="0"/>
                      <a:pt x="1575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6" name="Google Shape;773;p10"/>
              <p:cNvSpPr/>
              <p:nvPr/>
            </p:nvSpPr>
            <p:spPr>
              <a:xfrm>
                <a:off x="655163" y="388517"/>
                <a:ext cx="401610" cy="1428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162" y="6770"/>
                    </a:moveTo>
                    <a:cubicBezTo>
                      <a:pt x="16254" y="8111"/>
                      <a:pt x="15291" y="9166"/>
                      <a:pt x="14327" y="10077"/>
                    </a:cubicBezTo>
                    <a:cubicBezTo>
                      <a:pt x="13313" y="11119"/>
                      <a:pt x="12243" y="11575"/>
                      <a:pt x="11173" y="12030"/>
                    </a:cubicBezTo>
                    <a:cubicBezTo>
                      <a:pt x="10548" y="12200"/>
                      <a:pt x="9904" y="12278"/>
                      <a:pt x="9260" y="12278"/>
                    </a:cubicBezTo>
                    <a:cubicBezTo>
                      <a:pt x="8810" y="12278"/>
                      <a:pt x="8357" y="12239"/>
                      <a:pt x="7912" y="12174"/>
                    </a:cubicBezTo>
                    <a:cubicBezTo>
                      <a:pt x="6735" y="12030"/>
                      <a:pt x="5665" y="11575"/>
                      <a:pt x="4544" y="11119"/>
                    </a:cubicBezTo>
                    <a:cubicBezTo>
                      <a:pt x="5559" y="11275"/>
                      <a:pt x="6684" y="11418"/>
                      <a:pt x="7754" y="11575"/>
                    </a:cubicBezTo>
                    <a:cubicBezTo>
                      <a:pt x="8824" y="11575"/>
                      <a:pt x="9945" y="11575"/>
                      <a:pt x="11015" y="11275"/>
                    </a:cubicBezTo>
                    <a:cubicBezTo>
                      <a:pt x="12085" y="10820"/>
                      <a:pt x="13151" y="10377"/>
                      <a:pt x="14170" y="9622"/>
                    </a:cubicBezTo>
                    <a:cubicBezTo>
                      <a:pt x="15184" y="8867"/>
                      <a:pt x="16199" y="7812"/>
                      <a:pt x="17162" y="6770"/>
                    </a:cubicBezTo>
                    <a:close/>
                    <a:moveTo>
                      <a:pt x="21600" y="0"/>
                    </a:moveTo>
                    <a:cubicBezTo>
                      <a:pt x="16732" y="6093"/>
                      <a:pt x="11409" y="9192"/>
                      <a:pt x="6091" y="9192"/>
                    </a:cubicBezTo>
                    <a:cubicBezTo>
                      <a:pt x="4053" y="9192"/>
                      <a:pt x="2015" y="8736"/>
                      <a:pt x="0" y="7812"/>
                    </a:cubicBezTo>
                    <a:cubicBezTo>
                      <a:pt x="1431" y="12786"/>
                      <a:pt x="4146" y="16080"/>
                      <a:pt x="6425" y="16080"/>
                    </a:cubicBezTo>
                    <a:cubicBezTo>
                      <a:pt x="6698" y="16080"/>
                      <a:pt x="6962" y="16027"/>
                      <a:pt x="7217" y="15936"/>
                    </a:cubicBezTo>
                    <a:cubicBezTo>
                      <a:pt x="6416" y="17889"/>
                      <a:pt x="3261" y="20441"/>
                      <a:pt x="3210" y="21040"/>
                    </a:cubicBezTo>
                    <a:cubicBezTo>
                      <a:pt x="3720" y="21418"/>
                      <a:pt x="4285" y="21600"/>
                      <a:pt x="4882" y="21600"/>
                    </a:cubicBezTo>
                    <a:cubicBezTo>
                      <a:pt x="10200" y="21600"/>
                      <a:pt x="18427" y="7708"/>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7" name="Google Shape;774;p10"/>
              <p:cNvSpPr/>
              <p:nvPr/>
            </p:nvSpPr>
            <p:spPr>
              <a:xfrm>
                <a:off x="1362954" y="1285270"/>
                <a:ext cx="519001" cy="705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 y="5"/>
                      <a:pt x="143" y="11"/>
                      <a:pt x="211" y="16"/>
                    </a:cubicBezTo>
                    <a:cubicBezTo>
                      <a:pt x="140" y="8"/>
                      <a:pt x="68" y="3"/>
                      <a:pt x="0" y="0"/>
                    </a:cubicBezTo>
                    <a:close/>
                    <a:moveTo>
                      <a:pt x="211" y="16"/>
                    </a:moveTo>
                    <a:cubicBezTo>
                      <a:pt x="2936" y="290"/>
                      <a:pt x="8309" y="2989"/>
                      <a:pt x="9517" y="10161"/>
                    </a:cubicBezTo>
                    <a:cubicBezTo>
                      <a:pt x="10470" y="15941"/>
                      <a:pt x="12621" y="17615"/>
                      <a:pt x="11338" y="21600"/>
                    </a:cubicBezTo>
                    <a:cubicBezTo>
                      <a:pt x="13531" y="20656"/>
                      <a:pt x="14854" y="18100"/>
                      <a:pt x="14151" y="16336"/>
                    </a:cubicBezTo>
                    <a:cubicBezTo>
                      <a:pt x="14979" y="16790"/>
                      <a:pt x="16008" y="16995"/>
                      <a:pt x="17069" y="16995"/>
                    </a:cubicBezTo>
                    <a:cubicBezTo>
                      <a:pt x="18718" y="16995"/>
                      <a:pt x="20442" y="16500"/>
                      <a:pt x="21600" y="15667"/>
                    </a:cubicBezTo>
                    <a:cubicBezTo>
                      <a:pt x="21069" y="15825"/>
                      <a:pt x="20517" y="15896"/>
                      <a:pt x="19965" y="15896"/>
                    </a:cubicBezTo>
                    <a:cubicBezTo>
                      <a:pt x="18482" y="15896"/>
                      <a:pt x="16987" y="15377"/>
                      <a:pt x="15929" y="14602"/>
                    </a:cubicBezTo>
                    <a:cubicBezTo>
                      <a:pt x="14481" y="13537"/>
                      <a:pt x="13653" y="12077"/>
                      <a:pt x="13159" y="10617"/>
                    </a:cubicBezTo>
                    <a:cubicBezTo>
                      <a:pt x="12621" y="9186"/>
                      <a:pt x="12291" y="7696"/>
                      <a:pt x="11503" y="6297"/>
                    </a:cubicBezTo>
                    <a:cubicBezTo>
                      <a:pt x="9628" y="2907"/>
                      <a:pt x="5097" y="435"/>
                      <a:pt x="211" y="16"/>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8" name="Google Shape;775;p10"/>
              <p:cNvSpPr/>
              <p:nvPr/>
            </p:nvSpPr>
            <p:spPr>
              <a:xfrm>
                <a:off x="1288454" y="1290178"/>
                <a:ext cx="261396" cy="5696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74" y="0"/>
                    </a:moveTo>
                    <a:cubicBezTo>
                      <a:pt x="5331" y="46"/>
                      <a:pt x="5487" y="88"/>
                      <a:pt x="5651" y="131"/>
                    </a:cubicBezTo>
                    <a:cubicBezTo>
                      <a:pt x="5487" y="88"/>
                      <a:pt x="5331" y="42"/>
                      <a:pt x="5174" y="0"/>
                    </a:cubicBezTo>
                    <a:close/>
                    <a:moveTo>
                      <a:pt x="14213" y="3710"/>
                    </a:moveTo>
                    <a:cubicBezTo>
                      <a:pt x="14383" y="3814"/>
                      <a:pt x="14547" y="3922"/>
                      <a:pt x="14704" y="4033"/>
                    </a:cubicBezTo>
                    <a:cubicBezTo>
                      <a:pt x="15109" y="4337"/>
                      <a:pt x="15444" y="4677"/>
                      <a:pt x="15771" y="5013"/>
                    </a:cubicBezTo>
                    <a:cubicBezTo>
                      <a:pt x="16262" y="5731"/>
                      <a:pt x="16590" y="6486"/>
                      <a:pt x="16590" y="7162"/>
                    </a:cubicBezTo>
                    <a:cubicBezTo>
                      <a:pt x="16675" y="8671"/>
                      <a:pt x="15771" y="10140"/>
                      <a:pt x="14618" y="11499"/>
                    </a:cubicBezTo>
                    <a:cubicBezTo>
                      <a:pt x="13472" y="12893"/>
                      <a:pt x="12156" y="14213"/>
                      <a:pt x="11167" y="15607"/>
                    </a:cubicBezTo>
                    <a:cubicBezTo>
                      <a:pt x="10099" y="16963"/>
                      <a:pt x="9608" y="18435"/>
                      <a:pt x="9530" y="19941"/>
                    </a:cubicBezTo>
                    <a:cubicBezTo>
                      <a:pt x="9530" y="19187"/>
                      <a:pt x="9530" y="18471"/>
                      <a:pt x="9693" y="17717"/>
                    </a:cubicBezTo>
                    <a:cubicBezTo>
                      <a:pt x="9857" y="16963"/>
                      <a:pt x="10184" y="16287"/>
                      <a:pt x="10761" y="15568"/>
                    </a:cubicBezTo>
                    <a:cubicBezTo>
                      <a:pt x="11665" y="14138"/>
                      <a:pt x="13060" y="12818"/>
                      <a:pt x="14213" y="11460"/>
                    </a:cubicBezTo>
                    <a:cubicBezTo>
                      <a:pt x="15358" y="10104"/>
                      <a:pt x="16262" y="8671"/>
                      <a:pt x="16262" y="7237"/>
                    </a:cubicBezTo>
                    <a:cubicBezTo>
                      <a:pt x="16262" y="5999"/>
                      <a:pt x="15679" y="4732"/>
                      <a:pt x="14213" y="3710"/>
                    </a:cubicBezTo>
                    <a:close/>
                    <a:moveTo>
                      <a:pt x="5651" y="131"/>
                    </a:moveTo>
                    <a:cubicBezTo>
                      <a:pt x="9558" y="1234"/>
                      <a:pt x="12946" y="2988"/>
                      <a:pt x="14213" y="5052"/>
                    </a:cubicBezTo>
                    <a:cubicBezTo>
                      <a:pt x="14946" y="6182"/>
                      <a:pt x="15771" y="8220"/>
                      <a:pt x="13309" y="9010"/>
                    </a:cubicBezTo>
                    <a:cubicBezTo>
                      <a:pt x="12682" y="9239"/>
                      <a:pt x="11871" y="9402"/>
                      <a:pt x="11046" y="9402"/>
                    </a:cubicBezTo>
                    <a:cubicBezTo>
                      <a:pt x="10789" y="9402"/>
                      <a:pt x="10526" y="9386"/>
                      <a:pt x="10263" y="9350"/>
                    </a:cubicBezTo>
                    <a:cubicBezTo>
                      <a:pt x="9281" y="9200"/>
                      <a:pt x="8462" y="8596"/>
                      <a:pt x="8868" y="8106"/>
                    </a:cubicBezTo>
                    <a:cubicBezTo>
                      <a:pt x="7800" y="8556"/>
                      <a:pt x="7637" y="9350"/>
                      <a:pt x="8377" y="9915"/>
                    </a:cubicBezTo>
                    <a:cubicBezTo>
                      <a:pt x="8811" y="10287"/>
                      <a:pt x="9750" y="10447"/>
                      <a:pt x="10711" y="10447"/>
                    </a:cubicBezTo>
                    <a:cubicBezTo>
                      <a:pt x="11209" y="10447"/>
                      <a:pt x="11707" y="10405"/>
                      <a:pt x="12156" y="10330"/>
                    </a:cubicBezTo>
                    <a:cubicBezTo>
                      <a:pt x="9857" y="12100"/>
                      <a:pt x="6320" y="13269"/>
                      <a:pt x="2050" y="13948"/>
                    </a:cubicBezTo>
                    <a:cubicBezTo>
                      <a:pt x="2050" y="13948"/>
                      <a:pt x="3281" y="14249"/>
                      <a:pt x="4348" y="14402"/>
                    </a:cubicBezTo>
                    <a:cubicBezTo>
                      <a:pt x="4348" y="14402"/>
                      <a:pt x="3117" y="15042"/>
                      <a:pt x="0" y="15643"/>
                    </a:cubicBezTo>
                    <a:cubicBezTo>
                      <a:pt x="1822" y="15875"/>
                      <a:pt x="2754" y="15999"/>
                      <a:pt x="3978" y="15999"/>
                    </a:cubicBezTo>
                    <a:cubicBezTo>
                      <a:pt x="4562" y="15999"/>
                      <a:pt x="5217" y="15970"/>
                      <a:pt x="6078" y="15908"/>
                    </a:cubicBezTo>
                    <a:cubicBezTo>
                      <a:pt x="2306" y="18354"/>
                      <a:pt x="9017" y="19373"/>
                      <a:pt x="9359" y="21590"/>
                    </a:cubicBezTo>
                    <a:cubicBezTo>
                      <a:pt x="9060" y="19526"/>
                      <a:pt x="17415" y="19562"/>
                      <a:pt x="16753" y="17642"/>
                    </a:cubicBezTo>
                    <a:cubicBezTo>
                      <a:pt x="17906" y="18772"/>
                      <a:pt x="19387" y="19641"/>
                      <a:pt x="21600" y="20245"/>
                    </a:cubicBezTo>
                    <a:cubicBezTo>
                      <a:pt x="17415" y="17302"/>
                      <a:pt x="17821" y="13194"/>
                      <a:pt x="18725" y="9915"/>
                    </a:cubicBezTo>
                    <a:cubicBezTo>
                      <a:pt x="19550" y="7126"/>
                      <a:pt x="18234" y="4523"/>
                      <a:pt x="14213" y="2603"/>
                    </a:cubicBezTo>
                    <a:cubicBezTo>
                      <a:pt x="13387" y="2224"/>
                      <a:pt x="12483" y="1848"/>
                      <a:pt x="11337" y="1470"/>
                    </a:cubicBezTo>
                    <a:cubicBezTo>
                      <a:pt x="9523" y="914"/>
                      <a:pt x="7494" y="617"/>
                      <a:pt x="5651" y="131"/>
                    </a:cubicBezTo>
                    <a:close/>
                    <a:moveTo>
                      <a:pt x="9359" y="21590"/>
                    </a:moveTo>
                    <a:cubicBezTo>
                      <a:pt x="9359" y="21593"/>
                      <a:pt x="9359" y="21597"/>
                      <a:pt x="9366" y="21600"/>
                    </a:cubicBezTo>
                    <a:cubicBezTo>
                      <a:pt x="9359" y="21597"/>
                      <a:pt x="9359" y="21593"/>
                      <a:pt x="9359" y="2159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29" name="Google Shape;776;p10"/>
              <p:cNvSpPr/>
              <p:nvPr/>
            </p:nvSpPr>
            <p:spPr>
              <a:xfrm>
                <a:off x="1541931" y="1531762"/>
                <a:ext cx="37803" cy="207825"/>
              </a:xfrm>
              <a:custGeom>
                <a:avLst/>
                <a:gdLst/>
                <a:ahLst/>
                <a:cxnLst>
                  <a:cxn ang="0">
                    <a:pos x="wd2" y="hd2"/>
                  </a:cxn>
                  <a:cxn ang="5400000">
                    <a:pos x="wd2" y="hd2"/>
                  </a:cxn>
                  <a:cxn ang="10800000">
                    <a:pos x="wd2" y="hd2"/>
                  </a:cxn>
                  <a:cxn ang="16200000">
                    <a:pos x="wd2" y="hd2"/>
                  </a:cxn>
                </a:cxnLst>
                <a:rect l="0" t="0" r="r" b="b"/>
                <a:pathLst>
                  <a:path w="16750" h="21600" fill="norm" stroke="1" extrusionOk="0">
                    <a:moveTo>
                      <a:pt x="4843" y="0"/>
                    </a:moveTo>
                    <a:cubicBezTo>
                      <a:pt x="-4850" y="7439"/>
                      <a:pt x="455" y="14985"/>
                      <a:pt x="16750" y="21600"/>
                    </a:cubicBezTo>
                    <a:cubicBezTo>
                      <a:pt x="12781" y="14367"/>
                      <a:pt x="8354" y="7233"/>
                      <a:pt x="48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0" name="Google Shape;777;p10"/>
              <p:cNvSpPr/>
              <p:nvPr/>
            </p:nvSpPr>
            <p:spPr>
              <a:xfrm>
                <a:off x="1664346" y="1083386"/>
                <a:ext cx="215365" cy="258467"/>
              </a:xfrm>
              <a:custGeom>
                <a:avLst/>
                <a:gdLst/>
                <a:ahLst/>
                <a:cxnLst>
                  <a:cxn ang="0">
                    <a:pos x="wd2" y="hd2"/>
                  </a:cxn>
                  <a:cxn ang="5400000">
                    <a:pos x="wd2" y="hd2"/>
                  </a:cxn>
                  <a:cxn ang="10800000">
                    <a:pos x="wd2" y="hd2"/>
                  </a:cxn>
                  <a:cxn ang="16200000">
                    <a:pos x="wd2" y="hd2"/>
                  </a:cxn>
                </a:cxnLst>
                <a:rect l="0" t="0" r="r" b="b"/>
                <a:pathLst>
                  <a:path w="21082" h="21600" fill="norm" stroke="1" extrusionOk="0">
                    <a:moveTo>
                      <a:pt x="10594" y="12632"/>
                    </a:moveTo>
                    <a:cubicBezTo>
                      <a:pt x="10611" y="12639"/>
                      <a:pt x="10636" y="12646"/>
                      <a:pt x="10653" y="12653"/>
                    </a:cubicBezTo>
                    <a:cubicBezTo>
                      <a:pt x="10636" y="12646"/>
                      <a:pt x="10611" y="12639"/>
                      <a:pt x="10594" y="12632"/>
                    </a:cubicBezTo>
                    <a:close/>
                    <a:moveTo>
                      <a:pt x="3681" y="7313"/>
                    </a:moveTo>
                    <a:cubicBezTo>
                      <a:pt x="4364" y="8479"/>
                      <a:pt x="5240" y="9558"/>
                      <a:pt x="6311" y="10473"/>
                    </a:cubicBezTo>
                    <a:cubicBezTo>
                      <a:pt x="6893" y="10969"/>
                      <a:pt x="7770" y="11466"/>
                      <a:pt x="8554" y="11797"/>
                    </a:cubicBezTo>
                    <a:cubicBezTo>
                      <a:pt x="9523" y="12135"/>
                      <a:pt x="10493" y="12214"/>
                      <a:pt x="11471" y="12214"/>
                    </a:cubicBezTo>
                    <a:cubicBezTo>
                      <a:pt x="12735" y="12214"/>
                      <a:pt x="14093" y="11970"/>
                      <a:pt x="15459" y="11552"/>
                    </a:cubicBezTo>
                    <a:cubicBezTo>
                      <a:pt x="14388" y="12380"/>
                      <a:pt x="12929" y="12711"/>
                      <a:pt x="11471" y="12711"/>
                    </a:cubicBezTo>
                    <a:cubicBezTo>
                      <a:pt x="11201" y="12711"/>
                      <a:pt x="10864" y="12711"/>
                      <a:pt x="10653" y="12653"/>
                    </a:cubicBezTo>
                    <a:cubicBezTo>
                      <a:pt x="11808" y="13064"/>
                      <a:pt x="13149" y="13467"/>
                      <a:pt x="14388" y="13877"/>
                    </a:cubicBezTo>
                    <a:cubicBezTo>
                      <a:pt x="15653" y="14539"/>
                      <a:pt x="17018" y="15122"/>
                      <a:pt x="18089" y="16036"/>
                    </a:cubicBezTo>
                    <a:cubicBezTo>
                      <a:pt x="16917" y="15209"/>
                      <a:pt x="15560" y="14705"/>
                      <a:pt x="14093" y="14294"/>
                    </a:cubicBezTo>
                    <a:cubicBezTo>
                      <a:pt x="12634" y="13877"/>
                      <a:pt x="11176" y="13460"/>
                      <a:pt x="9818" y="12963"/>
                    </a:cubicBezTo>
                    <a:cubicBezTo>
                      <a:pt x="8351" y="12466"/>
                      <a:pt x="6994" y="11718"/>
                      <a:pt x="6117" y="10638"/>
                    </a:cubicBezTo>
                    <a:cubicBezTo>
                      <a:pt x="4945" y="9724"/>
                      <a:pt x="4271" y="8479"/>
                      <a:pt x="3681" y="7313"/>
                    </a:cubicBezTo>
                    <a:close/>
                    <a:moveTo>
                      <a:pt x="81" y="0"/>
                    </a:moveTo>
                    <a:cubicBezTo>
                      <a:pt x="-206" y="2577"/>
                      <a:pt x="275" y="5240"/>
                      <a:pt x="1446" y="7730"/>
                    </a:cubicBezTo>
                    <a:cubicBezTo>
                      <a:pt x="3293" y="11387"/>
                      <a:pt x="6800" y="14374"/>
                      <a:pt x="11083" y="16036"/>
                    </a:cubicBezTo>
                    <a:cubicBezTo>
                      <a:pt x="12735" y="16698"/>
                      <a:pt x="14489" y="17116"/>
                      <a:pt x="16040" y="17951"/>
                    </a:cubicBezTo>
                    <a:cubicBezTo>
                      <a:pt x="17499" y="18699"/>
                      <a:pt x="18865" y="20024"/>
                      <a:pt x="18865" y="21600"/>
                    </a:cubicBezTo>
                    <a:cubicBezTo>
                      <a:pt x="20231" y="20024"/>
                      <a:pt x="21394" y="18361"/>
                      <a:pt x="21006" y="16454"/>
                    </a:cubicBezTo>
                    <a:cubicBezTo>
                      <a:pt x="20711" y="14705"/>
                      <a:pt x="19446" y="13128"/>
                      <a:pt x="17895" y="12135"/>
                    </a:cubicBezTo>
                    <a:cubicBezTo>
                      <a:pt x="18022" y="12157"/>
                      <a:pt x="18165" y="12171"/>
                      <a:pt x="18308" y="12171"/>
                    </a:cubicBezTo>
                    <a:cubicBezTo>
                      <a:pt x="19101" y="12171"/>
                      <a:pt x="19994" y="11797"/>
                      <a:pt x="20323" y="11300"/>
                    </a:cubicBezTo>
                    <a:cubicBezTo>
                      <a:pt x="20812" y="10473"/>
                      <a:pt x="20323" y="9393"/>
                      <a:pt x="19548" y="8810"/>
                    </a:cubicBezTo>
                    <a:cubicBezTo>
                      <a:pt x="18764" y="8148"/>
                      <a:pt x="17794" y="7896"/>
                      <a:pt x="16631" y="7565"/>
                    </a:cubicBezTo>
                    <a:cubicBezTo>
                      <a:pt x="17988" y="7147"/>
                      <a:pt x="19354" y="6233"/>
                      <a:pt x="19446" y="4988"/>
                    </a:cubicBezTo>
                    <a:cubicBezTo>
                      <a:pt x="19548" y="3743"/>
                      <a:pt x="18865" y="2332"/>
                      <a:pt x="17600" y="1749"/>
                    </a:cubicBezTo>
                    <a:cubicBezTo>
                      <a:pt x="16631" y="4405"/>
                      <a:pt x="13418" y="6651"/>
                      <a:pt x="10105" y="6895"/>
                    </a:cubicBezTo>
                    <a:cubicBezTo>
                      <a:pt x="9785" y="6931"/>
                      <a:pt x="9464" y="6946"/>
                      <a:pt x="9144" y="6946"/>
                    </a:cubicBezTo>
                    <a:cubicBezTo>
                      <a:pt x="6151" y="6946"/>
                      <a:pt x="3234" y="5578"/>
                      <a:pt x="1742" y="3325"/>
                    </a:cubicBezTo>
                    <a:cubicBezTo>
                      <a:pt x="957" y="2166"/>
                      <a:pt x="376" y="1080"/>
                      <a:pt x="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1" name="Google Shape;778;p10"/>
              <p:cNvSpPr/>
              <p:nvPr/>
            </p:nvSpPr>
            <p:spPr>
              <a:xfrm>
                <a:off x="1621175" y="910445"/>
                <a:ext cx="452294" cy="639061"/>
              </a:xfrm>
              <a:custGeom>
                <a:avLst/>
                <a:gdLst/>
                <a:ahLst/>
                <a:cxnLst>
                  <a:cxn ang="0">
                    <a:pos x="wd2" y="hd2"/>
                  </a:cxn>
                  <a:cxn ang="5400000">
                    <a:pos x="wd2" y="hd2"/>
                  </a:cxn>
                  <a:cxn ang="10800000">
                    <a:pos x="wd2" y="hd2"/>
                  </a:cxn>
                  <a:cxn ang="16200000">
                    <a:pos x="wd2" y="hd2"/>
                  </a:cxn>
                </a:cxnLst>
                <a:rect l="0" t="0" r="r" b="b"/>
                <a:pathLst>
                  <a:path w="20650" h="21600" fill="norm" stroke="1" extrusionOk="0">
                    <a:moveTo>
                      <a:pt x="1965" y="0"/>
                    </a:moveTo>
                    <a:cubicBezTo>
                      <a:pt x="1922" y="70"/>
                      <a:pt x="1883" y="143"/>
                      <a:pt x="1843" y="213"/>
                    </a:cubicBezTo>
                    <a:cubicBezTo>
                      <a:pt x="1883" y="143"/>
                      <a:pt x="1922" y="70"/>
                      <a:pt x="1965" y="0"/>
                    </a:cubicBezTo>
                    <a:close/>
                    <a:moveTo>
                      <a:pt x="6912" y="18849"/>
                    </a:moveTo>
                    <a:cubicBezTo>
                      <a:pt x="7820" y="19356"/>
                      <a:pt x="8772" y="19792"/>
                      <a:pt x="9818" y="20127"/>
                    </a:cubicBezTo>
                    <a:cubicBezTo>
                      <a:pt x="10817" y="20462"/>
                      <a:pt x="11906" y="20698"/>
                      <a:pt x="12995" y="20831"/>
                    </a:cubicBezTo>
                    <a:cubicBezTo>
                      <a:pt x="13487" y="20896"/>
                      <a:pt x="13998" y="20930"/>
                      <a:pt x="14517" y="20930"/>
                    </a:cubicBezTo>
                    <a:cubicBezTo>
                      <a:pt x="15099" y="20930"/>
                      <a:pt x="15685" y="20887"/>
                      <a:pt x="16263" y="20799"/>
                    </a:cubicBezTo>
                    <a:cubicBezTo>
                      <a:pt x="17352" y="20631"/>
                      <a:pt x="18441" y="20328"/>
                      <a:pt x="19440" y="19993"/>
                    </a:cubicBezTo>
                    <a:cubicBezTo>
                      <a:pt x="18485" y="20395"/>
                      <a:pt x="17395" y="20698"/>
                      <a:pt x="16306" y="20901"/>
                    </a:cubicBezTo>
                    <a:cubicBezTo>
                      <a:pt x="15642" y="21006"/>
                      <a:pt x="14898" y="21088"/>
                      <a:pt x="14155" y="21088"/>
                    </a:cubicBezTo>
                    <a:cubicBezTo>
                      <a:pt x="13735" y="21088"/>
                      <a:pt x="13314" y="21061"/>
                      <a:pt x="12905" y="21000"/>
                    </a:cubicBezTo>
                    <a:cubicBezTo>
                      <a:pt x="11768" y="20866"/>
                      <a:pt x="10722" y="20631"/>
                      <a:pt x="9680" y="20229"/>
                    </a:cubicBezTo>
                    <a:cubicBezTo>
                      <a:pt x="8682" y="19859"/>
                      <a:pt x="7683" y="19455"/>
                      <a:pt x="6912" y="18849"/>
                    </a:cubicBezTo>
                    <a:close/>
                    <a:moveTo>
                      <a:pt x="1843" y="213"/>
                    </a:moveTo>
                    <a:cubicBezTo>
                      <a:pt x="-752" y="4879"/>
                      <a:pt x="-540" y="9481"/>
                      <a:pt x="2056" y="14180"/>
                    </a:cubicBezTo>
                    <a:cubicBezTo>
                      <a:pt x="3554" y="16867"/>
                      <a:pt x="6004" y="19356"/>
                      <a:pt x="9452" y="20698"/>
                    </a:cubicBezTo>
                    <a:cubicBezTo>
                      <a:pt x="10974" y="21306"/>
                      <a:pt x="12571" y="21600"/>
                      <a:pt x="14147" y="21600"/>
                    </a:cubicBezTo>
                    <a:cubicBezTo>
                      <a:pt x="16145" y="21600"/>
                      <a:pt x="18119" y="21128"/>
                      <a:pt x="19892" y="20229"/>
                    </a:cubicBezTo>
                    <a:cubicBezTo>
                      <a:pt x="20164" y="20127"/>
                      <a:pt x="20482" y="19958"/>
                      <a:pt x="20573" y="19690"/>
                    </a:cubicBezTo>
                    <a:cubicBezTo>
                      <a:pt x="20848" y="19219"/>
                      <a:pt x="20349" y="18884"/>
                      <a:pt x="19712" y="18884"/>
                    </a:cubicBezTo>
                    <a:cubicBezTo>
                      <a:pt x="19350" y="18884"/>
                      <a:pt x="18984" y="19120"/>
                      <a:pt x="18666" y="19120"/>
                    </a:cubicBezTo>
                    <a:cubicBezTo>
                      <a:pt x="19755" y="17941"/>
                      <a:pt x="18182" y="17146"/>
                      <a:pt x="16098" y="17146"/>
                    </a:cubicBezTo>
                    <a:cubicBezTo>
                      <a:pt x="15567" y="17146"/>
                      <a:pt x="15005" y="17196"/>
                      <a:pt x="14446" y="17303"/>
                    </a:cubicBezTo>
                    <a:cubicBezTo>
                      <a:pt x="13082" y="17574"/>
                      <a:pt x="11698" y="17752"/>
                      <a:pt x="10329" y="17752"/>
                    </a:cubicBezTo>
                    <a:cubicBezTo>
                      <a:pt x="8835" y="17752"/>
                      <a:pt x="7360" y="17539"/>
                      <a:pt x="5941" y="16998"/>
                    </a:cubicBezTo>
                    <a:cubicBezTo>
                      <a:pt x="6039" y="17027"/>
                      <a:pt x="6137" y="17041"/>
                      <a:pt x="6236" y="17041"/>
                    </a:cubicBezTo>
                    <a:cubicBezTo>
                      <a:pt x="6656" y="17041"/>
                      <a:pt x="7065" y="16800"/>
                      <a:pt x="7231" y="16430"/>
                    </a:cubicBezTo>
                    <a:cubicBezTo>
                      <a:pt x="7455" y="15926"/>
                      <a:pt x="7231" y="15356"/>
                      <a:pt x="6774" y="14951"/>
                    </a:cubicBezTo>
                    <a:cubicBezTo>
                      <a:pt x="6365" y="14515"/>
                      <a:pt x="5866" y="14180"/>
                      <a:pt x="5367" y="13810"/>
                    </a:cubicBezTo>
                    <a:cubicBezTo>
                      <a:pt x="4914" y="13475"/>
                      <a:pt x="4415" y="13106"/>
                      <a:pt x="4053" y="12669"/>
                    </a:cubicBezTo>
                    <a:cubicBezTo>
                      <a:pt x="3279" y="11793"/>
                      <a:pt x="2598" y="10785"/>
                      <a:pt x="2056" y="9778"/>
                    </a:cubicBezTo>
                    <a:cubicBezTo>
                      <a:pt x="593" y="6858"/>
                      <a:pt x="211" y="3199"/>
                      <a:pt x="1843" y="213"/>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2" name="Google Shape;779;p10"/>
              <p:cNvSpPr/>
              <p:nvPr/>
            </p:nvSpPr>
            <p:spPr>
              <a:xfrm>
                <a:off x="1679123" y="1388621"/>
                <a:ext cx="196420" cy="268286"/>
              </a:xfrm>
              <a:custGeom>
                <a:avLst/>
                <a:gdLst/>
                <a:ahLst/>
                <a:cxnLst>
                  <a:cxn ang="0">
                    <a:pos x="wd2" y="hd2"/>
                  </a:cxn>
                  <a:cxn ang="5400000">
                    <a:pos x="wd2" y="hd2"/>
                  </a:cxn>
                  <a:cxn ang="10800000">
                    <a:pos x="wd2" y="hd2"/>
                  </a:cxn>
                  <a:cxn ang="16200000">
                    <a:pos x="wd2" y="hd2"/>
                  </a:cxn>
                </a:cxnLst>
                <a:rect l="0" t="0" r="r" b="b"/>
                <a:pathLst>
                  <a:path w="19138" h="21600" fill="norm" stroke="1" extrusionOk="0">
                    <a:moveTo>
                      <a:pt x="0" y="0"/>
                    </a:moveTo>
                    <a:cubicBezTo>
                      <a:pt x="25" y="62"/>
                      <a:pt x="42" y="125"/>
                      <a:pt x="67" y="187"/>
                    </a:cubicBezTo>
                    <a:cubicBezTo>
                      <a:pt x="50" y="125"/>
                      <a:pt x="25" y="62"/>
                      <a:pt x="0" y="0"/>
                    </a:cubicBezTo>
                    <a:close/>
                    <a:moveTo>
                      <a:pt x="67" y="187"/>
                    </a:moveTo>
                    <a:cubicBezTo>
                      <a:pt x="1905" y="4993"/>
                      <a:pt x="4414" y="9250"/>
                      <a:pt x="8811" y="12724"/>
                    </a:cubicBezTo>
                    <a:cubicBezTo>
                      <a:pt x="9592" y="13286"/>
                      <a:pt x="10464" y="13924"/>
                      <a:pt x="11043" y="14645"/>
                    </a:cubicBezTo>
                    <a:cubicBezTo>
                      <a:pt x="11622" y="15290"/>
                      <a:pt x="12008" y="16247"/>
                      <a:pt x="11916" y="17051"/>
                    </a:cubicBezTo>
                    <a:cubicBezTo>
                      <a:pt x="11723" y="17932"/>
                      <a:pt x="11043" y="18729"/>
                      <a:pt x="10070" y="18889"/>
                    </a:cubicBezTo>
                    <a:cubicBezTo>
                      <a:pt x="9944" y="18923"/>
                      <a:pt x="9810" y="18937"/>
                      <a:pt x="9676" y="18937"/>
                    </a:cubicBezTo>
                    <a:cubicBezTo>
                      <a:pt x="8794" y="18937"/>
                      <a:pt x="7846" y="18292"/>
                      <a:pt x="7846" y="17530"/>
                    </a:cubicBezTo>
                    <a:cubicBezTo>
                      <a:pt x="7846" y="19131"/>
                      <a:pt x="8811" y="20893"/>
                      <a:pt x="10657" y="21447"/>
                    </a:cubicBezTo>
                    <a:cubicBezTo>
                      <a:pt x="11043" y="21551"/>
                      <a:pt x="11455" y="21600"/>
                      <a:pt x="11874" y="21600"/>
                    </a:cubicBezTo>
                    <a:cubicBezTo>
                      <a:pt x="13427" y="21600"/>
                      <a:pt x="15046" y="20941"/>
                      <a:pt x="15885" y="19929"/>
                    </a:cubicBezTo>
                    <a:cubicBezTo>
                      <a:pt x="16951" y="18646"/>
                      <a:pt x="16850" y="16885"/>
                      <a:pt x="15978" y="15526"/>
                    </a:cubicBezTo>
                    <a:cubicBezTo>
                      <a:pt x="16490" y="15803"/>
                      <a:pt x="17136" y="16025"/>
                      <a:pt x="17740" y="16025"/>
                    </a:cubicBezTo>
                    <a:cubicBezTo>
                      <a:pt x="17832" y="16025"/>
                      <a:pt x="17924" y="16018"/>
                      <a:pt x="18017" y="16011"/>
                    </a:cubicBezTo>
                    <a:cubicBezTo>
                      <a:pt x="21600" y="15609"/>
                      <a:pt x="15499" y="13043"/>
                      <a:pt x="14912" y="12724"/>
                    </a:cubicBezTo>
                    <a:cubicBezTo>
                      <a:pt x="9365" y="10117"/>
                      <a:pt x="2115" y="5395"/>
                      <a:pt x="67" y="187"/>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3" name="Google Shape;780;p10"/>
              <p:cNvSpPr/>
              <p:nvPr/>
            </p:nvSpPr>
            <p:spPr>
              <a:xfrm>
                <a:off x="1309297" y="563526"/>
                <a:ext cx="361512" cy="616324"/>
              </a:xfrm>
              <a:custGeom>
                <a:avLst/>
                <a:gdLst/>
                <a:ahLst/>
                <a:cxnLst>
                  <a:cxn ang="0">
                    <a:pos x="wd2" y="hd2"/>
                  </a:cxn>
                  <a:cxn ang="5400000">
                    <a:pos x="wd2" y="hd2"/>
                  </a:cxn>
                  <a:cxn ang="10800000">
                    <a:pos x="wd2" y="hd2"/>
                  </a:cxn>
                  <a:cxn ang="16200000">
                    <a:pos x="wd2" y="hd2"/>
                  </a:cxn>
                </a:cxnLst>
                <a:rect l="0" t="0" r="r" b="b"/>
                <a:pathLst>
                  <a:path w="20211" h="21600" fill="norm" stroke="1" extrusionOk="0">
                    <a:moveTo>
                      <a:pt x="18899" y="4633"/>
                    </a:moveTo>
                    <a:cubicBezTo>
                      <a:pt x="19010" y="4980"/>
                      <a:pt x="19062" y="5364"/>
                      <a:pt x="19173" y="5747"/>
                    </a:cubicBezTo>
                    <a:cubicBezTo>
                      <a:pt x="19173" y="6130"/>
                      <a:pt x="19062" y="6481"/>
                      <a:pt x="19010" y="6897"/>
                    </a:cubicBezTo>
                    <a:cubicBezTo>
                      <a:pt x="18783" y="7628"/>
                      <a:pt x="18340" y="8325"/>
                      <a:pt x="17787" y="9022"/>
                    </a:cubicBezTo>
                    <a:cubicBezTo>
                      <a:pt x="16564" y="10380"/>
                      <a:pt x="14840" y="11428"/>
                      <a:pt x="12947" y="12367"/>
                    </a:cubicBezTo>
                    <a:cubicBezTo>
                      <a:pt x="11002" y="13203"/>
                      <a:pt x="9057" y="14075"/>
                      <a:pt x="7280" y="15086"/>
                    </a:cubicBezTo>
                    <a:cubicBezTo>
                      <a:pt x="5446" y="16025"/>
                      <a:pt x="4001" y="17244"/>
                      <a:pt x="2778" y="18500"/>
                    </a:cubicBezTo>
                    <a:cubicBezTo>
                      <a:pt x="3337" y="17872"/>
                      <a:pt x="4001" y="17211"/>
                      <a:pt x="4723" y="16653"/>
                    </a:cubicBezTo>
                    <a:cubicBezTo>
                      <a:pt x="5393" y="16025"/>
                      <a:pt x="6226" y="15503"/>
                      <a:pt x="7112" y="14981"/>
                    </a:cubicBezTo>
                    <a:cubicBezTo>
                      <a:pt x="8893" y="13969"/>
                      <a:pt x="10891" y="13100"/>
                      <a:pt x="12673" y="12158"/>
                    </a:cubicBezTo>
                    <a:cubicBezTo>
                      <a:pt x="14560" y="11183"/>
                      <a:pt x="16284" y="10139"/>
                      <a:pt x="17507" y="8883"/>
                    </a:cubicBezTo>
                    <a:cubicBezTo>
                      <a:pt x="17787" y="8569"/>
                      <a:pt x="18061" y="8222"/>
                      <a:pt x="18230" y="7872"/>
                    </a:cubicBezTo>
                    <a:cubicBezTo>
                      <a:pt x="18451" y="7525"/>
                      <a:pt x="18672" y="7175"/>
                      <a:pt x="18783" y="6828"/>
                    </a:cubicBezTo>
                    <a:cubicBezTo>
                      <a:pt x="18952" y="6481"/>
                      <a:pt x="19010" y="6097"/>
                      <a:pt x="19010" y="5747"/>
                    </a:cubicBezTo>
                    <a:cubicBezTo>
                      <a:pt x="19010" y="5364"/>
                      <a:pt x="18952" y="5017"/>
                      <a:pt x="18899" y="4633"/>
                    </a:cubicBezTo>
                    <a:close/>
                    <a:moveTo>
                      <a:pt x="1242" y="20003"/>
                    </a:moveTo>
                    <a:cubicBezTo>
                      <a:pt x="1237" y="20012"/>
                      <a:pt x="1228" y="20024"/>
                      <a:pt x="1223" y="20033"/>
                    </a:cubicBezTo>
                    <a:cubicBezTo>
                      <a:pt x="1228" y="20024"/>
                      <a:pt x="1237" y="20012"/>
                      <a:pt x="1242" y="20003"/>
                    </a:cubicBezTo>
                    <a:close/>
                    <a:moveTo>
                      <a:pt x="16116" y="0"/>
                    </a:moveTo>
                    <a:cubicBezTo>
                      <a:pt x="17897" y="1914"/>
                      <a:pt x="18730" y="4353"/>
                      <a:pt x="17839" y="6550"/>
                    </a:cubicBezTo>
                    <a:cubicBezTo>
                      <a:pt x="17339" y="7700"/>
                      <a:pt x="16284" y="9683"/>
                      <a:pt x="14007" y="9789"/>
                    </a:cubicBezTo>
                    <a:cubicBezTo>
                      <a:pt x="13857" y="9804"/>
                      <a:pt x="13703" y="9810"/>
                      <a:pt x="13549" y="9810"/>
                    </a:cubicBezTo>
                    <a:cubicBezTo>
                      <a:pt x="12899" y="9810"/>
                      <a:pt x="12230" y="9686"/>
                      <a:pt x="11782" y="9405"/>
                    </a:cubicBezTo>
                    <a:cubicBezTo>
                      <a:pt x="11229" y="9058"/>
                      <a:pt x="11229" y="8325"/>
                      <a:pt x="11840" y="8011"/>
                    </a:cubicBezTo>
                    <a:cubicBezTo>
                      <a:pt x="10839" y="8153"/>
                      <a:pt x="10058" y="8778"/>
                      <a:pt x="10058" y="9442"/>
                    </a:cubicBezTo>
                    <a:cubicBezTo>
                      <a:pt x="10116" y="10103"/>
                      <a:pt x="11118" y="10625"/>
                      <a:pt x="12114" y="10694"/>
                    </a:cubicBezTo>
                    <a:cubicBezTo>
                      <a:pt x="10140" y="11410"/>
                      <a:pt x="8002" y="11718"/>
                      <a:pt x="5788" y="11718"/>
                    </a:cubicBezTo>
                    <a:cubicBezTo>
                      <a:pt x="4762" y="11718"/>
                      <a:pt x="3722" y="11651"/>
                      <a:pt x="2667" y="11530"/>
                    </a:cubicBezTo>
                    <a:cubicBezTo>
                      <a:pt x="2667" y="11530"/>
                      <a:pt x="3226" y="12053"/>
                      <a:pt x="3780" y="12403"/>
                    </a:cubicBezTo>
                    <a:cubicBezTo>
                      <a:pt x="3780" y="12403"/>
                      <a:pt x="2995" y="12593"/>
                      <a:pt x="1459" y="12593"/>
                    </a:cubicBezTo>
                    <a:cubicBezTo>
                      <a:pt x="1030" y="12593"/>
                      <a:pt x="544" y="12581"/>
                      <a:pt x="0" y="12542"/>
                    </a:cubicBezTo>
                    <a:cubicBezTo>
                      <a:pt x="1444" y="13447"/>
                      <a:pt x="1834" y="13655"/>
                      <a:pt x="3722" y="14178"/>
                    </a:cubicBezTo>
                    <a:cubicBezTo>
                      <a:pt x="-703" y="15497"/>
                      <a:pt x="2802" y="17954"/>
                      <a:pt x="1242" y="20003"/>
                    </a:cubicBezTo>
                    <a:cubicBezTo>
                      <a:pt x="1863" y="19221"/>
                      <a:pt x="3163" y="19110"/>
                      <a:pt x="4545" y="19110"/>
                    </a:cubicBezTo>
                    <a:cubicBezTo>
                      <a:pt x="5089" y="19110"/>
                      <a:pt x="5648" y="19128"/>
                      <a:pt x="6182" y="19128"/>
                    </a:cubicBezTo>
                    <a:cubicBezTo>
                      <a:pt x="7521" y="19128"/>
                      <a:pt x="8710" y="19019"/>
                      <a:pt x="9173" y="18256"/>
                    </a:cubicBezTo>
                    <a:cubicBezTo>
                      <a:pt x="9173" y="19439"/>
                      <a:pt x="9283" y="20556"/>
                      <a:pt x="10338" y="21600"/>
                    </a:cubicBezTo>
                    <a:cubicBezTo>
                      <a:pt x="9948" y="18080"/>
                      <a:pt x="13506" y="14561"/>
                      <a:pt x="16838" y="11844"/>
                    </a:cubicBezTo>
                    <a:cubicBezTo>
                      <a:pt x="19621" y="9581"/>
                      <a:pt x="20897" y="7003"/>
                      <a:pt x="19843" y="4353"/>
                    </a:cubicBezTo>
                    <a:cubicBezTo>
                      <a:pt x="19621" y="3830"/>
                      <a:pt x="19284" y="3275"/>
                      <a:pt x="18952" y="2717"/>
                    </a:cubicBezTo>
                    <a:cubicBezTo>
                      <a:pt x="18172" y="1705"/>
                      <a:pt x="17006" y="906"/>
                      <a:pt x="1611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4" name="Google Shape;781;p10"/>
              <p:cNvSpPr/>
              <p:nvPr/>
            </p:nvSpPr>
            <p:spPr>
              <a:xfrm>
                <a:off x="1523515" y="929306"/>
                <a:ext cx="118835" cy="404624"/>
              </a:xfrm>
              <a:custGeom>
                <a:avLst/>
                <a:gdLst/>
                <a:ahLst/>
                <a:cxnLst>
                  <a:cxn ang="0">
                    <a:pos x="wd2" y="hd2"/>
                  </a:cxn>
                  <a:cxn ang="5400000">
                    <a:pos x="wd2" y="hd2"/>
                  </a:cxn>
                  <a:cxn ang="10800000">
                    <a:pos x="wd2" y="hd2"/>
                  </a:cxn>
                  <a:cxn ang="16200000">
                    <a:pos x="wd2" y="hd2"/>
                  </a:cxn>
                </a:cxnLst>
                <a:rect l="0" t="0" r="r" b="b"/>
                <a:pathLst>
                  <a:path w="17803" h="21600" fill="norm" stroke="1" extrusionOk="0">
                    <a:moveTo>
                      <a:pt x="11700" y="4621"/>
                    </a:moveTo>
                    <a:cubicBezTo>
                      <a:pt x="10951" y="5628"/>
                      <a:pt x="10203" y="6634"/>
                      <a:pt x="9764" y="7697"/>
                    </a:cubicBezTo>
                    <a:cubicBezTo>
                      <a:pt x="9158" y="8759"/>
                      <a:pt x="8719" y="9715"/>
                      <a:pt x="8719" y="10772"/>
                    </a:cubicBezTo>
                    <a:cubicBezTo>
                      <a:pt x="8564" y="11834"/>
                      <a:pt x="8719" y="12897"/>
                      <a:pt x="9158" y="14064"/>
                    </a:cubicBezTo>
                    <a:cubicBezTo>
                      <a:pt x="9455" y="15182"/>
                      <a:pt x="10061" y="16239"/>
                      <a:pt x="10500" y="17301"/>
                    </a:cubicBezTo>
                    <a:cubicBezTo>
                      <a:pt x="9764" y="16239"/>
                      <a:pt x="9016" y="15126"/>
                      <a:pt x="8564" y="14064"/>
                    </a:cubicBezTo>
                    <a:cubicBezTo>
                      <a:pt x="8268" y="13002"/>
                      <a:pt x="7971" y="11834"/>
                      <a:pt x="7971" y="10772"/>
                    </a:cubicBezTo>
                    <a:cubicBezTo>
                      <a:pt x="8268" y="9715"/>
                      <a:pt x="8564" y="8653"/>
                      <a:pt x="9158" y="7591"/>
                    </a:cubicBezTo>
                    <a:cubicBezTo>
                      <a:pt x="9764" y="6529"/>
                      <a:pt x="10655" y="5628"/>
                      <a:pt x="11700" y="4621"/>
                    </a:cubicBezTo>
                    <a:close/>
                    <a:moveTo>
                      <a:pt x="17803" y="0"/>
                    </a:moveTo>
                    <a:cubicBezTo>
                      <a:pt x="10061" y="3770"/>
                      <a:pt x="-3797" y="13853"/>
                      <a:pt x="977" y="18736"/>
                    </a:cubicBezTo>
                    <a:cubicBezTo>
                      <a:pt x="1571" y="18630"/>
                      <a:pt x="3351" y="15444"/>
                      <a:pt x="5145" y="14648"/>
                    </a:cubicBezTo>
                    <a:cubicBezTo>
                      <a:pt x="4693" y="17145"/>
                      <a:pt x="8861" y="20221"/>
                      <a:pt x="14371" y="21600"/>
                    </a:cubicBezTo>
                    <a:cubicBezTo>
                      <a:pt x="9764" y="14487"/>
                      <a:pt x="10797" y="6901"/>
                      <a:pt x="1780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5" name="Google Shape;782;p10"/>
              <p:cNvSpPr/>
              <p:nvPr/>
            </p:nvSpPr>
            <p:spPr>
              <a:xfrm>
                <a:off x="1553896" y="379992"/>
                <a:ext cx="438040" cy="133411"/>
              </a:xfrm>
              <a:custGeom>
                <a:avLst/>
                <a:gdLst/>
                <a:ahLst/>
                <a:cxnLst>
                  <a:cxn ang="0">
                    <a:pos x="wd2" y="hd2"/>
                  </a:cxn>
                  <a:cxn ang="5400000">
                    <a:pos x="wd2" y="hd2"/>
                  </a:cxn>
                  <a:cxn ang="10800000">
                    <a:pos x="wd2" y="hd2"/>
                  </a:cxn>
                  <a:cxn ang="16200000">
                    <a:pos x="wd2" y="hd2"/>
                  </a:cxn>
                </a:cxnLst>
                <a:rect l="0" t="0" r="r" b="b"/>
                <a:pathLst>
                  <a:path w="20716" h="21600" fill="norm" stroke="1" extrusionOk="0">
                    <a:moveTo>
                      <a:pt x="17287" y="0"/>
                    </a:moveTo>
                    <a:cubicBezTo>
                      <a:pt x="11389" y="0"/>
                      <a:pt x="0" y="20694"/>
                      <a:pt x="0" y="20694"/>
                    </a:cubicBezTo>
                    <a:cubicBezTo>
                      <a:pt x="0" y="20694"/>
                      <a:pt x="3181" y="21600"/>
                      <a:pt x="7051" y="21600"/>
                    </a:cubicBezTo>
                    <a:cubicBezTo>
                      <a:pt x="13401" y="21600"/>
                      <a:pt x="21600" y="19174"/>
                      <a:pt x="20639" y="6373"/>
                    </a:cubicBezTo>
                    <a:cubicBezTo>
                      <a:pt x="20276" y="1771"/>
                      <a:pt x="19018" y="0"/>
                      <a:pt x="1728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6" name="Google Shape;783;p10"/>
              <p:cNvSpPr/>
              <p:nvPr/>
            </p:nvSpPr>
            <p:spPr>
              <a:xfrm>
                <a:off x="1550880" y="142023"/>
                <a:ext cx="277254" cy="297226"/>
              </a:xfrm>
              <a:custGeom>
                <a:avLst/>
                <a:gdLst/>
                <a:ahLst/>
                <a:cxnLst>
                  <a:cxn ang="0">
                    <a:pos x="wd2" y="hd2"/>
                  </a:cxn>
                  <a:cxn ang="5400000">
                    <a:pos x="wd2" y="hd2"/>
                  </a:cxn>
                  <a:cxn ang="10800000">
                    <a:pos x="wd2" y="hd2"/>
                  </a:cxn>
                  <a:cxn ang="16200000">
                    <a:pos x="wd2" y="hd2"/>
                  </a:cxn>
                </a:cxnLst>
                <a:rect l="0" t="0" r="r" b="b"/>
                <a:pathLst>
                  <a:path w="16735" h="21600" fill="norm" stroke="1" extrusionOk="0">
                    <a:moveTo>
                      <a:pt x="13698" y="0"/>
                    </a:moveTo>
                    <a:cubicBezTo>
                      <a:pt x="7798" y="0"/>
                      <a:pt x="0" y="21600"/>
                      <a:pt x="0" y="21600"/>
                    </a:cubicBezTo>
                    <a:cubicBezTo>
                      <a:pt x="0" y="21600"/>
                      <a:pt x="21600" y="7511"/>
                      <a:pt x="15720" y="1008"/>
                    </a:cubicBezTo>
                    <a:cubicBezTo>
                      <a:pt x="15086" y="313"/>
                      <a:pt x="14405" y="0"/>
                      <a:pt x="1369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37" name="Google Shape;784;p10"/>
              <p:cNvSpPr/>
              <p:nvPr/>
            </p:nvSpPr>
            <p:spPr>
              <a:xfrm>
                <a:off x="1459457" y="0"/>
                <a:ext cx="119563" cy="443209"/>
              </a:xfrm>
              <a:custGeom>
                <a:avLst/>
                <a:gdLst/>
                <a:ahLst/>
                <a:cxnLst>
                  <a:cxn ang="0">
                    <a:pos x="wd2" y="hd2"/>
                  </a:cxn>
                  <a:cxn ang="5400000">
                    <a:pos x="wd2" y="hd2"/>
                  </a:cxn>
                  <a:cxn ang="10800000">
                    <a:pos x="wd2" y="hd2"/>
                  </a:cxn>
                  <a:cxn ang="16200000">
                    <a:pos x="wd2" y="hd2"/>
                  </a:cxn>
                </a:cxnLst>
                <a:rect l="0" t="0" r="r" b="b"/>
                <a:pathLst>
                  <a:path w="10255" h="21600" fill="norm" stroke="1" extrusionOk="0">
                    <a:moveTo>
                      <a:pt x="5544" y="0"/>
                    </a:moveTo>
                    <a:cubicBezTo>
                      <a:pt x="-4377" y="0"/>
                      <a:pt x="2042" y="21600"/>
                      <a:pt x="2042" y="21600"/>
                    </a:cubicBezTo>
                    <a:cubicBezTo>
                      <a:pt x="2042" y="21600"/>
                      <a:pt x="17223" y="1104"/>
                      <a:pt x="6305" y="42"/>
                    </a:cubicBezTo>
                    <a:cubicBezTo>
                      <a:pt x="6039" y="13"/>
                      <a:pt x="5788" y="0"/>
                      <a:pt x="554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343" name="Google Shape;785;p10"/>
            <p:cNvGrpSpPr/>
            <p:nvPr/>
          </p:nvGrpSpPr>
          <p:grpSpPr>
            <a:xfrm>
              <a:off x="23093498" y="2452754"/>
              <a:ext cx="564011" cy="8015638"/>
              <a:chOff x="0" y="0"/>
              <a:chExt cx="564009" cy="8015636"/>
            </a:xfrm>
          </p:grpSpPr>
          <p:sp>
            <p:nvSpPr>
              <p:cNvPr id="339" name="Google Shape;786;p10"/>
              <p:cNvSpPr/>
              <p:nvPr/>
            </p:nvSpPr>
            <p:spPr>
              <a:xfrm>
                <a:off x="523940" y="348984"/>
                <a:ext cx="39792"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0" name="Google Shape;787;p10"/>
              <p:cNvSpPr/>
              <p:nvPr/>
            </p:nvSpPr>
            <p:spPr>
              <a:xfrm>
                <a:off x="-1" y="0"/>
                <a:ext cx="564011" cy="383782"/>
              </a:xfrm>
              <a:custGeom>
                <a:avLst/>
                <a:gdLst/>
                <a:ahLst/>
                <a:cxnLst>
                  <a:cxn ang="0">
                    <a:pos x="wd2" y="hd2"/>
                  </a:cxn>
                  <a:cxn ang="5400000">
                    <a:pos x="wd2" y="hd2"/>
                  </a:cxn>
                  <a:cxn ang="10800000">
                    <a:pos x="wd2" y="hd2"/>
                  </a:cxn>
                  <a:cxn ang="16200000">
                    <a:pos x="wd2" y="hd2"/>
                  </a:cxn>
                </a:cxnLst>
                <a:rect l="0" t="0" r="r" b="b"/>
                <a:pathLst>
                  <a:path w="21425" h="21600" fill="norm" stroke="1" extrusionOk="0">
                    <a:moveTo>
                      <a:pt x="8727" y="0"/>
                    </a:moveTo>
                    <a:cubicBezTo>
                      <a:pt x="8197" y="0"/>
                      <a:pt x="7745" y="0"/>
                      <a:pt x="7215" y="170"/>
                    </a:cubicBezTo>
                    <a:cubicBezTo>
                      <a:pt x="5252" y="562"/>
                      <a:pt x="3364" y="2186"/>
                      <a:pt x="2043" y="4479"/>
                    </a:cubicBezTo>
                    <a:cubicBezTo>
                      <a:pt x="721" y="6883"/>
                      <a:pt x="-35" y="9792"/>
                      <a:pt x="1" y="13093"/>
                    </a:cubicBezTo>
                    <a:cubicBezTo>
                      <a:pt x="80" y="16733"/>
                      <a:pt x="1778" y="20088"/>
                      <a:pt x="4195" y="21207"/>
                    </a:cubicBezTo>
                    <a:cubicBezTo>
                      <a:pt x="4761" y="21489"/>
                      <a:pt x="5367" y="21600"/>
                      <a:pt x="6044" y="21600"/>
                    </a:cubicBezTo>
                    <a:cubicBezTo>
                      <a:pt x="6800" y="21600"/>
                      <a:pt x="7595" y="21266"/>
                      <a:pt x="8272" y="20703"/>
                    </a:cubicBezTo>
                    <a:cubicBezTo>
                      <a:pt x="9594" y="19583"/>
                      <a:pt x="10539" y="17349"/>
                      <a:pt x="10539" y="14998"/>
                    </a:cubicBezTo>
                    <a:lnTo>
                      <a:pt x="10539" y="14048"/>
                    </a:lnTo>
                    <a:cubicBezTo>
                      <a:pt x="10539" y="13708"/>
                      <a:pt x="10464" y="13432"/>
                      <a:pt x="10425" y="13093"/>
                    </a:cubicBezTo>
                    <a:cubicBezTo>
                      <a:pt x="10114" y="11663"/>
                      <a:pt x="9237" y="10727"/>
                      <a:pt x="8259" y="10727"/>
                    </a:cubicBezTo>
                    <a:cubicBezTo>
                      <a:pt x="8053" y="10727"/>
                      <a:pt x="7843" y="10771"/>
                      <a:pt x="7631" y="10858"/>
                    </a:cubicBezTo>
                    <a:cubicBezTo>
                      <a:pt x="6459" y="11416"/>
                      <a:pt x="5818" y="13209"/>
                      <a:pt x="6119" y="14998"/>
                    </a:cubicBezTo>
                    <a:cubicBezTo>
                      <a:pt x="6119" y="15109"/>
                      <a:pt x="6119" y="15279"/>
                      <a:pt x="6044" y="15390"/>
                    </a:cubicBezTo>
                    <a:cubicBezTo>
                      <a:pt x="6044" y="15444"/>
                      <a:pt x="5933" y="15555"/>
                      <a:pt x="5893" y="15555"/>
                    </a:cubicBezTo>
                    <a:cubicBezTo>
                      <a:pt x="5704" y="15555"/>
                      <a:pt x="5478" y="15555"/>
                      <a:pt x="5288" y="15444"/>
                    </a:cubicBezTo>
                    <a:cubicBezTo>
                      <a:pt x="4421" y="15163"/>
                      <a:pt x="3665" y="14048"/>
                      <a:pt x="3590" y="12647"/>
                    </a:cubicBezTo>
                    <a:cubicBezTo>
                      <a:pt x="3476" y="10970"/>
                      <a:pt x="3816" y="8953"/>
                      <a:pt x="4572" y="7499"/>
                    </a:cubicBezTo>
                    <a:cubicBezTo>
                      <a:pt x="5327" y="5933"/>
                      <a:pt x="6459" y="4760"/>
                      <a:pt x="7745" y="4368"/>
                    </a:cubicBezTo>
                    <a:cubicBezTo>
                      <a:pt x="8085" y="4198"/>
                      <a:pt x="8386" y="4198"/>
                      <a:pt x="8727" y="4145"/>
                    </a:cubicBezTo>
                    <a:lnTo>
                      <a:pt x="9823" y="4145"/>
                    </a:lnTo>
                    <a:lnTo>
                      <a:pt x="10916" y="4368"/>
                    </a:lnTo>
                    <a:cubicBezTo>
                      <a:pt x="11295" y="4479"/>
                      <a:pt x="11596" y="4532"/>
                      <a:pt x="11972" y="4702"/>
                    </a:cubicBezTo>
                    <a:cubicBezTo>
                      <a:pt x="13448" y="5259"/>
                      <a:pt x="14770" y="6379"/>
                      <a:pt x="15938" y="7780"/>
                    </a:cubicBezTo>
                    <a:cubicBezTo>
                      <a:pt x="18319" y="10577"/>
                      <a:pt x="19828" y="14998"/>
                      <a:pt x="19903" y="19642"/>
                    </a:cubicBezTo>
                    <a:cubicBezTo>
                      <a:pt x="19981" y="20199"/>
                      <a:pt x="20243" y="20703"/>
                      <a:pt x="20659" y="20703"/>
                    </a:cubicBezTo>
                    <a:cubicBezTo>
                      <a:pt x="20682" y="20708"/>
                      <a:pt x="20701" y="20708"/>
                      <a:pt x="20724" y="20708"/>
                    </a:cubicBezTo>
                    <a:cubicBezTo>
                      <a:pt x="21078" y="20708"/>
                      <a:pt x="21414" y="20277"/>
                      <a:pt x="21414" y="19642"/>
                    </a:cubicBezTo>
                    <a:cubicBezTo>
                      <a:pt x="21565" y="14436"/>
                      <a:pt x="20093" y="9011"/>
                      <a:pt x="17449" y="5318"/>
                    </a:cubicBezTo>
                    <a:cubicBezTo>
                      <a:pt x="16203" y="3417"/>
                      <a:pt x="14580" y="1958"/>
                      <a:pt x="12843" y="1066"/>
                    </a:cubicBezTo>
                    <a:cubicBezTo>
                      <a:pt x="12427" y="843"/>
                      <a:pt x="11936" y="732"/>
                      <a:pt x="11521" y="504"/>
                    </a:cubicBezTo>
                    <a:lnTo>
                      <a:pt x="10160" y="170"/>
                    </a:lnTo>
                    <a:lnTo>
                      <a:pt x="8727"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1" name="Google Shape;788;p10"/>
              <p:cNvSpPr/>
              <p:nvPr/>
            </p:nvSpPr>
            <p:spPr>
              <a:xfrm>
                <a:off x="523940" y="3699141"/>
                <a:ext cx="39792"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2" name="Google Shape;789;p10"/>
              <p:cNvSpPr/>
              <p:nvPr/>
            </p:nvSpPr>
            <p:spPr>
              <a:xfrm>
                <a:off x="-1" y="7630909"/>
                <a:ext cx="564011" cy="384728"/>
              </a:xfrm>
              <a:custGeom>
                <a:avLst/>
                <a:gdLst/>
                <a:ahLst/>
                <a:cxnLst>
                  <a:cxn ang="0">
                    <a:pos x="wd2" y="hd2"/>
                  </a:cxn>
                  <a:cxn ang="5400000">
                    <a:pos x="wd2" y="hd2"/>
                  </a:cxn>
                  <a:cxn ang="10800000">
                    <a:pos x="wd2" y="hd2"/>
                  </a:cxn>
                  <a:cxn ang="16200000">
                    <a:pos x="wd2" y="hd2"/>
                  </a:cxn>
                </a:cxnLst>
                <a:rect l="0" t="0" r="r" b="b"/>
                <a:pathLst>
                  <a:path w="21425" h="21600" fill="norm" stroke="1" extrusionOk="0">
                    <a:moveTo>
                      <a:pt x="6044" y="0"/>
                    </a:moveTo>
                    <a:cubicBezTo>
                      <a:pt x="5367" y="0"/>
                      <a:pt x="4761" y="169"/>
                      <a:pt x="4195" y="450"/>
                    </a:cubicBezTo>
                    <a:cubicBezTo>
                      <a:pt x="1778" y="1567"/>
                      <a:pt x="80" y="4913"/>
                      <a:pt x="1" y="8539"/>
                    </a:cubicBezTo>
                    <a:cubicBezTo>
                      <a:pt x="-35" y="11832"/>
                      <a:pt x="721" y="14738"/>
                      <a:pt x="2043" y="17137"/>
                    </a:cubicBezTo>
                    <a:cubicBezTo>
                      <a:pt x="3364" y="19424"/>
                      <a:pt x="5252" y="21044"/>
                      <a:pt x="7215" y="21436"/>
                    </a:cubicBezTo>
                    <a:cubicBezTo>
                      <a:pt x="7745" y="21600"/>
                      <a:pt x="8197" y="21600"/>
                      <a:pt x="8727" y="21600"/>
                    </a:cubicBezTo>
                    <a:lnTo>
                      <a:pt x="10160" y="21436"/>
                    </a:lnTo>
                    <a:lnTo>
                      <a:pt x="11521" y="21102"/>
                    </a:lnTo>
                    <a:cubicBezTo>
                      <a:pt x="11936" y="20875"/>
                      <a:pt x="12427" y="20763"/>
                      <a:pt x="12843" y="20541"/>
                    </a:cubicBezTo>
                    <a:cubicBezTo>
                      <a:pt x="14580" y="19646"/>
                      <a:pt x="16203" y="18143"/>
                      <a:pt x="17449" y="16300"/>
                    </a:cubicBezTo>
                    <a:cubicBezTo>
                      <a:pt x="20093" y="12563"/>
                      <a:pt x="21565" y="7200"/>
                      <a:pt x="21414" y="1954"/>
                    </a:cubicBezTo>
                    <a:cubicBezTo>
                      <a:pt x="21414" y="1397"/>
                      <a:pt x="21107" y="933"/>
                      <a:pt x="20767" y="933"/>
                    </a:cubicBezTo>
                    <a:cubicBezTo>
                      <a:pt x="20731" y="933"/>
                      <a:pt x="20695" y="938"/>
                      <a:pt x="20659" y="953"/>
                    </a:cubicBezTo>
                    <a:cubicBezTo>
                      <a:pt x="20243" y="953"/>
                      <a:pt x="19981" y="1397"/>
                      <a:pt x="19903" y="1954"/>
                    </a:cubicBezTo>
                    <a:cubicBezTo>
                      <a:pt x="19828" y="6644"/>
                      <a:pt x="18319" y="11054"/>
                      <a:pt x="15938" y="13844"/>
                    </a:cubicBezTo>
                    <a:cubicBezTo>
                      <a:pt x="14770" y="15241"/>
                      <a:pt x="13448" y="16354"/>
                      <a:pt x="11972" y="16914"/>
                    </a:cubicBezTo>
                    <a:cubicBezTo>
                      <a:pt x="11596" y="17026"/>
                      <a:pt x="11295" y="17137"/>
                      <a:pt x="10916" y="17248"/>
                    </a:cubicBezTo>
                    <a:lnTo>
                      <a:pt x="9823" y="17471"/>
                    </a:lnTo>
                    <a:lnTo>
                      <a:pt x="8727" y="17471"/>
                    </a:lnTo>
                    <a:cubicBezTo>
                      <a:pt x="8386" y="17417"/>
                      <a:pt x="8085" y="17417"/>
                      <a:pt x="7745" y="17248"/>
                    </a:cubicBezTo>
                    <a:cubicBezTo>
                      <a:pt x="6459" y="16856"/>
                      <a:pt x="5327" y="15628"/>
                      <a:pt x="4572" y="14124"/>
                    </a:cubicBezTo>
                    <a:cubicBezTo>
                      <a:pt x="3816" y="12674"/>
                      <a:pt x="3476" y="10609"/>
                      <a:pt x="3590" y="8931"/>
                    </a:cubicBezTo>
                    <a:cubicBezTo>
                      <a:pt x="3665" y="7538"/>
                      <a:pt x="4421" y="6421"/>
                      <a:pt x="5288" y="6141"/>
                    </a:cubicBezTo>
                    <a:cubicBezTo>
                      <a:pt x="5478" y="6088"/>
                      <a:pt x="5704" y="6088"/>
                      <a:pt x="5893" y="6088"/>
                    </a:cubicBezTo>
                    <a:cubicBezTo>
                      <a:pt x="5933" y="6088"/>
                      <a:pt x="6044" y="6141"/>
                      <a:pt x="6044" y="6252"/>
                    </a:cubicBezTo>
                    <a:cubicBezTo>
                      <a:pt x="6119" y="6363"/>
                      <a:pt x="6119" y="6533"/>
                      <a:pt x="6119" y="6644"/>
                    </a:cubicBezTo>
                    <a:cubicBezTo>
                      <a:pt x="5818" y="8375"/>
                      <a:pt x="6459" y="10217"/>
                      <a:pt x="7631" y="10773"/>
                    </a:cubicBezTo>
                    <a:cubicBezTo>
                      <a:pt x="7843" y="10860"/>
                      <a:pt x="8053" y="10904"/>
                      <a:pt x="8259" y="10904"/>
                    </a:cubicBezTo>
                    <a:cubicBezTo>
                      <a:pt x="9237" y="10904"/>
                      <a:pt x="10114" y="9971"/>
                      <a:pt x="10425" y="8539"/>
                    </a:cubicBezTo>
                    <a:cubicBezTo>
                      <a:pt x="10464" y="8206"/>
                      <a:pt x="10539" y="7925"/>
                      <a:pt x="10539" y="7538"/>
                    </a:cubicBezTo>
                    <a:lnTo>
                      <a:pt x="10539" y="6644"/>
                    </a:lnTo>
                    <a:cubicBezTo>
                      <a:pt x="10539" y="4299"/>
                      <a:pt x="9594" y="2065"/>
                      <a:pt x="8272" y="953"/>
                    </a:cubicBezTo>
                    <a:cubicBezTo>
                      <a:pt x="7595" y="392"/>
                      <a:pt x="6800" y="0"/>
                      <a:pt x="604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363" name="Google Shape;790;p10"/>
            <p:cNvGrpSpPr/>
            <p:nvPr/>
          </p:nvGrpSpPr>
          <p:grpSpPr>
            <a:xfrm>
              <a:off x="21945457" y="150"/>
              <a:ext cx="1991042" cy="2072037"/>
              <a:chOff x="0" y="0"/>
              <a:chExt cx="1991040" cy="2072036"/>
            </a:xfrm>
          </p:grpSpPr>
          <p:sp>
            <p:nvSpPr>
              <p:cNvPr id="344" name="Google Shape;791;p10"/>
              <p:cNvSpPr/>
              <p:nvPr/>
            </p:nvSpPr>
            <p:spPr>
              <a:xfrm>
                <a:off x="215539" y="0"/>
                <a:ext cx="478177" cy="7237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718" y="0"/>
                    </a:moveTo>
                    <a:cubicBezTo>
                      <a:pt x="9294" y="771"/>
                      <a:pt x="7586" y="3234"/>
                      <a:pt x="8127" y="4953"/>
                    </a:cubicBezTo>
                    <a:cubicBezTo>
                      <a:pt x="7139" y="4393"/>
                      <a:pt x="5851" y="4139"/>
                      <a:pt x="4529" y="4139"/>
                    </a:cubicBezTo>
                    <a:cubicBezTo>
                      <a:pt x="2906" y="4139"/>
                      <a:pt x="1233" y="4522"/>
                      <a:pt x="0" y="5192"/>
                    </a:cubicBezTo>
                    <a:cubicBezTo>
                      <a:pt x="436" y="5100"/>
                      <a:pt x="883" y="5056"/>
                      <a:pt x="1331" y="5056"/>
                    </a:cubicBezTo>
                    <a:cubicBezTo>
                      <a:pt x="3050" y="5056"/>
                      <a:pt x="4785" y="5686"/>
                      <a:pt x="5925" y="6557"/>
                    </a:cubicBezTo>
                    <a:cubicBezTo>
                      <a:pt x="7407" y="7683"/>
                      <a:pt x="8081" y="9107"/>
                      <a:pt x="8532" y="10562"/>
                    </a:cubicBezTo>
                    <a:cubicBezTo>
                      <a:pt x="8979" y="12015"/>
                      <a:pt x="9205" y="13469"/>
                      <a:pt x="9878" y="14863"/>
                    </a:cubicBezTo>
                    <a:cubicBezTo>
                      <a:pt x="11539" y="18276"/>
                      <a:pt x="16254" y="20947"/>
                      <a:pt x="21600" y="21600"/>
                    </a:cubicBezTo>
                    <a:cubicBezTo>
                      <a:pt x="18725" y="21243"/>
                      <a:pt x="12885" y="18395"/>
                      <a:pt x="12391" y="11243"/>
                    </a:cubicBezTo>
                    <a:cubicBezTo>
                      <a:pt x="11990" y="5519"/>
                      <a:pt x="9878" y="3827"/>
                      <a:pt x="1171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5" name="Google Shape;792;p10"/>
              <p:cNvSpPr/>
              <p:nvPr/>
            </p:nvSpPr>
            <p:spPr>
              <a:xfrm>
                <a:off x="548506" y="147106"/>
                <a:ext cx="254505" cy="569643"/>
              </a:xfrm>
              <a:custGeom>
                <a:avLst/>
                <a:gdLst/>
                <a:ahLst/>
                <a:cxnLst>
                  <a:cxn ang="0">
                    <a:pos x="wd2" y="hd2"/>
                  </a:cxn>
                  <a:cxn ang="5400000">
                    <a:pos x="wd2" y="hd2"/>
                  </a:cxn>
                  <a:cxn ang="10800000">
                    <a:pos x="wd2" y="hd2"/>
                  </a:cxn>
                  <a:cxn ang="16200000">
                    <a:pos x="wd2" y="hd2"/>
                  </a:cxn>
                </a:cxnLst>
                <a:rect l="0" t="0" r="r" b="b"/>
                <a:pathLst>
                  <a:path w="21433" h="21600" fill="norm" stroke="1" extrusionOk="0">
                    <a:moveTo>
                      <a:pt x="12229" y="1695"/>
                    </a:moveTo>
                    <a:cubicBezTo>
                      <a:pt x="12142" y="2449"/>
                      <a:pt x="11888" y="3129"/>
                      <a:pt x="11641" y="3883"/>
                    </a:cubicBezTo>
                    <a:cubicBezTo>
                      <a:pt x="11308" y="4598"/>
                      <a:pt x="10800" y="5313"/>
                      <a:pt x="10133" y="6032"/>
                    </a:cubicBezTo>
                    <a:cubicBezTo>
                      <a:pt x="8878" y="7387"/>
                      <a:pt x="7289" y="8671"/>
                      <a:pt x="5947" y="10026"/>
                    </a:cubicBezTo>
                    <a:cubicBezTo>
                      <a:pt x="4606" y="11345"/>
                      <a:pt x="3438" y="12704"/>
                      <a:pt x="3097" y="14174"/>
                    </a:cubicBezTo>
                    <a:cubicBezTo>
                      <a:pt x="2872" y="15483"/>
                      <a:pt x="3344" y="16887"/>
                      <a:pt x="4961" y="18014"/>
                    </a:cubicBezTo>
                    <a:cubicBezTo>
                      <a:pt x="4656" y="17812"/>
                      <a:pt x="4381" y="17603"/>
                      <a:pt x="4105" y="17377"/>
                    </a:cubicBezTo>
                    <a:cubicBezTo>
                      <a:pt x="3771" y="17038"/>
                      <a:pt x="3438" y="16698"/>
                      <a:pt x="3271" y="16322"/>
                    </a:cubicBezTo>
                    <a:cubicBezTo>
                      <a:pt x="2850" y="15607"/>
                      <a:pt x="2684" y="14889"/>
                      <a:pt x="2850" y="14098"/>
                    </a:cubicBezTo>
                    <a:cubicBezTo>
                      <a:pt x="3017" y="12590"/>
                      <a:pt x="4192" y="11195"/>
                      <a:pt x="5527" y="9876"/>
                    </a:cubicBezTo>
                    <a:cubicBezTo>
                      <a:pt x="6869" y="8556"/>
                      <a:pt x="8544" y="7276"/>
                      <a:pt x="9799" y="5918"/>
                    </a:cubicBezTo>
                    <a:cubicBezTo>
                      <a:pt x="11054" y="4598"/>
                      <a:pt x="11808" y="3129"/>
                      <a:pt x="12229" y="1695"/>
                    </a:cubicBezTo>
                    <a:close/>
                    <a:moveTo>
                      <a:pt x="12896" y="0"/>
                    </a:moveTo>
                    <a:cubicBezTo>
                      <a:pt x="12896" y="2074"/>
                      <a:pt x="4359" y="1734"/>
                      <a:pt x="4693" y="3658"/>
                    </a:cubicBezTo>
                    <a:cubicBezTo>
                      <a:pt x="3438" y="2524"/>
                      <a:pt x="2183" y="1584"/>
                      <a:pt x="0" y="944"/>
                    </a:cubicBezTo>
                    <a:cubicBezTo>
                      <a:pt x="3771" y="3994"/>
                      <a:pt x="2684" y="8031"/>
                      <a:pt x="1175" y="11309"/>
                    </a:cubicBezTo>
                    <a:cubicBezTo>
                      <a:pt x="-167" y="14059"/>
                      <a:pt x="674" y="16662"/>
                      <a:pt x="4526" y="18736"/>
                    </a:cubicBezTo>
                    <a:cubicBezTo>
                      <a:pt x="5193" y="19151"/>
                      <a:pt x="6114" y="19601"/>
                      <a:pt x="7202" y="19980"/>
                    </a:cubicBezTo>
                    <a:cubicBezTo>
                      <a:pt x="9001" y="20643"/>
                      <a:pt x="11206" y="20983"/>
                      <a:pt x="13106" y="21561"/>
                    </a:cubicBezTo>
                    <a:cubicBezTo>
                      <a:pt x="9226" y="20352"/>
                      <a:pt x="5940" y="18409"/>
                      <a:pt x="5026" y="16283"/>
                    </a:cubicBezTo>
                    <a:cubicBezTo>
                      <a:pt x="4439" y="15117"/>
                      <a:pt x="3938" y="13080"/>
                      <a:pt x="6702" y="12364"/>
                    </a:cubicBezTo>
                    <a:cubicBezTo>
                      <a:pt x="7355" y="12204"/>
                      <a:pt x="8138" y="12061"/>
                      <a:pt x="8899" y="12061"/>
                    </a:cubicBezTo>
                    <a:cubicBezTo>
                      <a:pt x="9204" y="12061"/>
                      <a:pt x="9509" y="12083"/>
                      <a:pt x="9799" y="12139"/>
                    </a:cubicBezTo>
                    <a:cubicBezTo>
                      <a:pt x="10887" y="12325"/>
                      <a:pt x="11474" y="13004"/>
                      <a:pt x="11054" y="13419"/>
                    </a:cubicBezTo>
                    <a:cubicBezTo>
                      <a:pt x="12229" y="13044"/>
                      <a:pt x="12562" y="12250"/>
                      <a:pt x="11888" y="11685"/>
                    </a:cubicBezTo>
                    <a:cubicBezTo>
                      <a:pt x="11329" y="11260"/>
                      <a:pt x="10241" y="11048"/>
                      <a:pt x="9175" y="11048"/>
                    </a:cubicBezTo>
                    <a:cubicBezTo>
                      <a:pt x="8812" y="11048"/>
                      <a:pt x="8457" y="11074"/>
                      <a:pt x="8123" y="11120"/>
                    </a:cubicBezTo>
                    <a:cubicBezTo>
                      <a:pt x="10720" y="9425"/>
                      <a:pt x="14484" y="8406"/>
                      <a:pt x="19010" y="7841"/>
                    </a:cubicBezTo>
                    <a:cubicBezTo>
                      <a:pt x="19010" y="7841"/>
                      <a:pt x="17922" y="7537"/>
                      <a:pt x="16827" y="7387"/>
                    </a:cubicBezTo>
                    <a:cubicBezTo>
                      <a:pt x="16827" y="7387"/>
                      <a:pt x="18169" y="6786"/>
                      <a:pt x="21433" y="6257"/>
                    </a:cubicBezTo>
                    <a:cubicBezTo>
                      <a:pt x="19148" y="5892"/>
                      <a:pt x="18292" y="5761"/>
                      <a:pt x="16167" y="5761"/>
                    </a:cubicBezTo>
                    <a:cubicBezTo>
                      <a:pt x="15884" y="5761"/>
                      <a:pt x="15580" y="5764"/>
                      <a:pt x="15239" y="5767"/>
                    </a:cubicBezTo>
                    <a:cubicBezTo>
                      <a:pt x="19511" y="3468"/>
                      <a:pt x="12896" y="2185"/>
                      <a:pt x="12896" y="0"/>
                    </a:cubicBezTo>
                    <a:close/>
                    <a:moveTo>
                      <a:pt x="13106" y="21561"/>
                    </a:moveTo>
                    <a:cubicBezTo>
                      <a:pt x="13143" y="21574"/>
                      <a:pt x="13186" y="21587"/>
                      <a:pt x="13230" y="21600"/>
                    </a:cubicBezTo>
                    <a:cubicBezTo>
                      <a:pt x="13186" y="21587"/>
                      <a:pt x="13150" y="21574"/>
                      <a:pt x="13106" y="21561"/>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6" name="Google Shape;793;p10"/>
              <p:cNvSpPr/>
              <p:nvPr/>
            </p:nvSpPr>
            <p:spPr>
              <a:xfrm>
                <a:off x="509574" y="253472"/>
                <a:ext cx="33867" cy="208770"/>
              </a:xfrm>
              <a:custGeom>
                <a:avLst/>
                <a:gdLst/>
                <a:ahLst/>
                <a:cxnLst>
                  <a:cxn ang="0">
                    <a:pos x="wd2" y="hd2"/>
                  </a:cxn>
                  <a:cxn ang="5400000">
                    <a:pos x="wd2" y="hd2"/>
                  </a:cxn>
                  <a:cxn ang="10800000">
                    <a:pos x="wd2" y="hd2"/>
                  </a:cxn>
                  <a:cxn ang="16200000">
                    <a:pos x="wd2" y="hd2"/>
                  </a:cxn>
                </a:cxnLst>
                <a:rect l="0" t="0" r="r" b="b"/>
                <a:pathLst>
                  <a:path w="16145" h="21600" fill="norm" stroke="1" extrusionOk="0">
                    <a:moveTo>
                      <a:pt x="0" y="0"/>
                    </a:moveTo>
                    <a:lnTo>
                      <a:pt x="6424" y="21600"/>
                    </a:lnTo>
                    <a:cubicBezTo>
                      <a:pt x="21600" y="14400"/>
                      <a:pt x="18666" y="6995"/>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7" name="Google Shape;794;p10"/>
              <p:cNvSpPr/>
              <p:nvPr/>
            </p:nvSpPr>
            <p:spPr>
              <a:xfrm>
                <a:off x="179064" y="629241"/>
                <a:ext cx="200418" cy="271387"/>
              </a:xfrm>
              <a:custGeom>
                <a:avLst/>
                <a:gdLst/>
                <a:ahLst/>
                <a:cxnLst>
                  <a:cxn ang="0">
                    <a:pos x="wd2" y="hd2"/>
                  </a:cxn>
                  <a:cxn ang="5400000">
                    <a:pos x="wd2" y="hd2"/>
                  </a:cxn>
                  <a:cxn ang="10800000">
                    <a:pos x="wd2" y="hd2"/>
                  </a:cxn>
                  <a:cxn ang="16200000">
                    <a:pos x="wd2" y="hd2"/>
                  </a:cxn>
                </a:cxnLst>
                <a:rect l="0" t="0" r="r" b="b"/>
                <a:pathLst>
                  <a:path w="21040" h="21600" fill="norm" stroke="1" extrusionOk="0">
                    <a:moveTo>
                      <a:pt x="2988" y="5223"/>
                    </a:moveTo>
                    <a:cubicBezTo>
                      <a:pt x="4245" y="6012"/>
                      <a:pt x="5601" y="6567"/>
                      <a:pt x="7165" y="7122"/>
                    </a:cubicBezTo>
                    <a:cubicBezTo>
                      <a:pt x="8630" y="7595"/>
                      <a:pt x="10194" y="8068"/>
                      <a:pt x="11650" y="8706"/>
                    </a:cubicBezTo>
                    <a:cubicBezTo>
                      <a:pt x="13115" y="9261"/>
                      <a:pt x="14471" y="10049"/>
                      <a:pt x="15511" y="11078"/>
                    </a:cubicBezTo>
                    <a:cubicBezTo>
                      <a:pt x="16559" y="12030"/>
                      <a:pt x="17292" y="13216"/>
                      <a:pt x="17807" y="14402"/>
                    </a:cubicBezTo>
                    <a:cubicBezTo>
                      <a:pt x="17084" y="13292"/>
                      <a:pt x="16243" y="12264"/>
                      <a:pt x="15203" y="11318"/>
                    </a:cubicBezTo>
                    <a:cubicBezTo>
                      <a:pt x="14471" y="10762"/>
                      <a:pt x="13739" y="10365"/>
                      <a:pt x="12907" y="9892"/>
                    </a:cubicBezTo>
                    <a:cubicBezTo>
                      <a:pt x="11858" y="9576"/>
                      <a:pt x="10818" y="9336"/>
                      <a:pt x="9778" y="9261"/>
                    </a:cubicBezTo>
                    <a:cubicBezTo>
                      <a:pt x="9471" y="9240"/>
                      <a:pt x="9164" y="9234"/>
                      <a:pt x="8847" y="9234"/>
                    </a:cubicBezTo>
                    <a:cubicBezTo>
                      <a:pt x="7762" y="9234"/>
                      <a:pt x="6632" y="9350"/>
                      <a:pt x="5493" y="9652"/>
                    </a:cubicBezTo>
                    <a:cubicBezTo>
                      <a:pt x="6415" y="9083"/>
                      <a:pt x="7744" y="8815"/>
                      <a:pt x="9046" y="8815"/>
                    </a:cubicBezTo>
                    <a:cubicBezTo>
                      <a:pt x="9363" y="8815"/>
                      <a:pt x="9679" y="8829"/>
                      <a:pt x="9986" y="8863"/>
                    </a:cubicBezTo>
                    <a:cubicBezTo>
                      <a:pt x="10194" y="8863"/>
                      <a:pt x="10610" y="8939"/>
                      <a:pt x="10818" y="8939"/>
                    </a:cubicBezTo>
                    <a:cubicBezTo>
                      <a:pt x="9561" y="8466"/>
                      <a:pt x="8205" y="8068"/>
                      <a:pt x="6957" y="7595"/>
                    </a:cubicBezTo>
                    <a:cubicBezTo>
                      <a:pt x="5493" y="6882"/>
                      <a:pt x="4037" y="6169"/>
                      <a:pt x="2988" y="5223"/>
                    </a:cubicBezTo>
                    <a:close/>
                    <a:moveTo>
                      <a:pt x="2780" y="0"/>
                    </a:moveTo>
                    <a:cubicBezTo>
                      <a:pt x="1216" y="1426"/>
                      <a:pt x="-348" y="2852"/>
                      <a:pt x="68" y="4750"/>
                    </a:cubicBezTo>
                    <a:cubicBezTo>
                      <a:pt x="276" y="6409"/>
                      <a:pt x="1424" y="7993"/>
                      <a:pt x="2988" y="9097"/>
                    </a:cubicBezTo>
                    <a:cubicBezTo>
                      <a:pt x="2798" y="9049"/>
                      <a:pt x="2581" y="9021"/>
                      <a:pt x="2355" y="9021"/>
                    </a:cubicBezTo>
                    <a:cubicBezTo>
                      <a:pt x="1587" y="9021"/>
                      <a:pt x="701" y="9309"/>
                      <a:pt x="384" y="9734"/>
                    </a:cubicBezTo>
                    <a:cubicBezTo>
                      <a:pt x="-249" y="10522"/>
                      <a:pt x="176" y="11551"/>
                      <a:pt x="1117" y="12106"/>
                    </a:cubicBezTo>
                    <a:cubicBezTo>
                      <a:pt x="1840" y="12737"/>
                      <a:pt x="2988" y="13134"/>
                      <a:pt x="4037" y="13449"/>
                    </a:cubicBezTo>
                    <a:cubicBezTo>
                      <a:pt x="2473" y="13689"/>
                      <a:pt x="1117" y="14478"/>
                      <a:pt x="800" y="15670"/>
                    </a:cubicBezTo>
                    <a:cubicBezTo>
                      <a:pt x="592" y="16856"/>
                      <a:pt x="1216" y="18200"/>
                      <a:pt x="2364" y="18831"/>
                    </a:cubicBezTo>
                    <a:cubicBezTo>
                      <a:pt x="3721" y="16377"/>
                      <a:pt x="7373" y="14402"/>
                      <a:pt x="10818" y="14402"/>
                    </a:cubicBezTo>
                    <a:cubicBezTo>
                      <a:pt x="10900" y="14402"/>
                      <a:pt x="10981" y="14395"/>
                      <a:pt x="11062" y="14395"/>
                    </a:cubicBezTo>
                    <a:cubicBezTo>
                      <a:pt x="14525" y="14395"/>
                      <a:pt x="17952" y="16041"/>
                      <a:pt x="19480" y="18358"/>
                    </a:cubicBezTo>
                    <a:cubicBezTo>
                      <a:pt x="20104" y="19468"/>
                      <a:pt x="20628" y="20572"/>
                      <a:pt x="20737" y="21600"/>
                    </a:cubicBezTo>
                    <a:cubicBezTo>
                      <a:pt x="21252" y="19146"/>
                      <a:pt x="21153" y="16616"/>
                      <a:pt x="20104" y="14087"/>
                    </a:cubicBezTo>
                    <a:cubicBezTo>
                      <a:pt x="18540" y="10522"/>
                      <a:pt x="14995" y="7362"/>
                      <a:pt x="10710" y="5621"/>
                    </a:cubicBezTo>
                    <a:cubicBezTo>
                      <a:pt x="9046" y="4908"/>
                      <a:pt x="7165" y="4428"/>
                      <a:pt x="5601" y="3565"/>
                    </a:cubicBezTo>
                    <a:cubicBezTo>
                      <a:pt x="3929" y="2852"/>
                      <a:pt x="2681" y="1426"/>
                      <a:pt x="278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8" name="Google Shape;795;p10"/>
              <p:cNvSpPr/>
              <p:nvPr/>
            </p:nvSpPr>
            <p:spPr>
              <a:xfrm>
                <a:off x="954" y="415648"/>
                <a:ext cx="422607" cy="656975"/>
              </a:xfrm>
              <a:custGeom>
                <a:avLst/>
                <a:gdLst/>
                <a:ahLst/>
                <a:cxnLst>
                  <a:cxn ang="0">
                    <a:pos x="wd2" y="hd2"/>
                  </a:cxn>
                  <a:cxn ang="5400000">
                    <a:pos x="wd2" y="hd2"/>
                  </a:cxn>
                  <a:cxn ang="10800000">
                    <a:pos x="wd2" y="hd2"/>
                  </a:cxn>
                  <a:cxn ang="16200000">
                    <a:pos x="wd2" y="hd2"/>
                  </a:cxn>
                </a:cxnLst>
                <a:rect l="0" t="0" r="r" b="b"/>
                <a:pathLst>
                  <a:path w="20592" h="21600" fill="norm" stroke="1" extrusionOk="0">
                    <a:moveTo>
                      <a:pt x="6302" y="462"/>
                    </a:moveTo>
                    <a:cubicBezTo>
                      <a:pt x="6994" y="462"/>
                      <a:pt x="7682" y="518"/>
                      <a:pt x="8371" y="648"/>
                    </a:cubicBezTo>
                    <a:cubicBezTo>
                      <a:pt x="9533" y="847"/>
                      <a:pt x="10696" y="1138"/>
                      <a:pt x="11715" y="1532"/>
                    </a:cubicBezTo>
                    <a:cubicBezTo>
                      <a:pt x="12731" y="1957"/>
                      <a:pt x="13700" y="2447"/>
                      <a:pt x="14573" y="3036"/>
                    </a:cubicBezTo>
                    <a:cubicBezTo>
                      <a:pt x="13650" y="2512"/>
                      <a:pt x="12685" y="2022"/>
                      <a:pt x="11665" y="1662"/>
                    </a:cubicBezTo>
                    <a:cubicBezTo>
                      <a:pt x="10649" y="1303"/>
                      <a:pt x="9487" y="1008"/>
                      <a:pt x="8325" y="813"/>
                    </a:cubicBezTo>
                    <a:cubicBezTo>
                      <a:pt x="7607" y="671"/>
                      <a:pt x="6877" y="606"/>
                      <a:pt x="6159" y="606"/>
                    </a:cubicBezTo>
                    <a:cubicBezTo>
                      <a:pt x="5710" y="606"/>
                      <a:pt x="5265" y="631"/>
                      <a:pt x="4837" y="682"/>
                    </a:cubicBezTo>
                    <a:cubicBezTo>
                      <a:pt x="3624" y="813"/>
                      <a:pt x="2462" y="1042"/>
                      <a:pt x="1299" y="1303"/>
                    </a:cubicBezTo>
                    <a:cubicBezTo>
                      <a:pt x="2416" y="977"/>
                      <a:pt x="3528" y="682"/>
                      <a:pt x="4741" y="552"/>
                    </a:cubicBezTo>
                    <a:cubicBezTo>
                      <a:pt x="5261" y="496"/>
                      <a:pt x="5781" y="462"/>
                      <a:pt x="6302" y="462"/>
                    </a:cubicBezTo>
                    <a:close/>
                    <a:moveTo>
                      <a:pt x="6432" y="0"/>
                    </a:moveTo>
                    <a:cubicBezTo>
                      <a:pt x="4548" y="0"/>
                      <a:pt x="2647" y="360"/>
                      <a:pt x="863" y="1042"/>
                    </a:cubicBezTo>
                    <a:cubicBezTo>
                      <a:pt x="573" y="1172"/>
                      <a:pt x="284" y="1337"/>
                      <a:pt x="87" y="1532"/>
                    </a:cubicBezTo>
                    <a:cubicBezTo>
                      <a:pt x="-203" y="1957"/>
                      <a:pt x="284" y="2350"/>
                      <a:pt x="863" y="2350"/>
                    </a:cubicBezTo>
                    <a:cubicBezTo>
                      <a:pt x="1299" y="2350"/>
                      <a:pt x="1685" y="2186"/>
                      <a:pt x="2025" y="2186"/>
                    </a:cubicBezTo>
                    <a:cubicBezTo>
                      <a:pt x="716" y="3319"/>
                      <a:pt x="2525" y="4242"/>
                      <a:pt x="4929" y="4242"/>
                    </a:cubicBezTo>
                    <a:cubicBezTo>
                      <a:pt x="5370" y="4242"/>
                      <a:pt x="5828" y="4211"/>
                      <a:pt x="6289" y="4146"/>
                    </a:cubicBezTo>
                    <a:cubicBezTo>
                      <a:pt x="7422" y="4007"/>
                      <a:pt x="8560" y="3916"/>
                      <a:pt x="9688" y="3916"/>
                    </a:cubicBezTo>
                    <a:cubicBezTo>
                      <a:pt x="11665" y="3916"/>
                      <a:pt x="13604" y="4194"/>
                      <a:pt x="15413" y="4961"/>
                    </a:cubicBezTo>
                    <a:cubicBezTo>
                      <a:pt x="15245" y="4896"/>
                      <a:pt x="15073" y="4865"/>
                      <a:pt x="14905" y="4865"/>
                    </a:cubicBezTo>
                    <a:cubicBezTo>
                      <a:pt x="14460" y="4865"/>
                      <a:pt x="14049" y="5080"/>
                      <a:pt x="13847" y="5423"/>
                    </a:cubicBezTo>
                    <a:cubicBezTo>
                      <a:pt x="13554" y="5913"/>
                      <a:pt x="13700" y="6434"/>
                      <a:pt x="14137" y="6858"/>
                    </a:cubicBezTo>
                    <a:cubicBezTo>
                      <a:pt x="14573" y="7252"/>
                      <a:pt x="15056" y="7677"/>
                      <a:pt x="15543" y="8036"/>
                    </a:cubicBezTo>
                    <a:cubicBezTo>
                      <a:pt x="16025" y="8396"/>
                      <a:pt x="16462" y="8756"/>
                      <a:pt x="16802" y="9211"/>
                    </a:cubicBezTo>
                    <a:cubicBezTo>
                      <a:pt x="17574" y="10129"/>
                      <a:pt x="18157" y="11140"/>
                      <a:pt x="18640" y="12122"/>
                    </a:cubicBezTo>
                    <a:cubicBezTo>
                      <a:pt x="19945" y="15087"/>
                      <a:pt x="19853" y="18765"/>
                      <a:pt x="17696" y="21572"/>
                    </a:cubicBezTo>
                    <a:cubicBezTo>
                      <a:pt x="21112" y="17134"/>
                      <a:pt x="21397" y="12601"/>
                      <a:pt x="19127" y="7841"/>
                    </a:cubicBezTo>
                    <a:cubicBezTo>
                      <a:pt x="17817" y="5159"/>
                      <a:pt x="15543" y="2611"/>
                      <a:pt x="11955" y="1138"/>
                    </a:cubicBezTo>
                    <a:cubicBezTo>
                      <a:pt x="10226" y="368"/>
                      <a:pt x="8337" y="0"/>
                      <a:pt x="6432" y="0"/>
                    </a:cubicBezTo>
                    <a:close/>
                    <a:moveTo>
                      <a:pt x="17696" y="21572"/>
                    </a:moveTo>
                    <a:cubicBezTo>
                      <a:pt x="17687" y="21580"/>
                      <a:pt x="17679" y="21592"/>
                      <a:pt x="17670" y="21600"/>
                    </a:cubicBezTo>
                    <a:cubicBezTo>
                      <a:pt x="17679" y="21592"/>
                      <a:pt x="17687" y="21580"/>
                      <a:pt x="17696" y="2157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49" name="Google Shape;796;p10"/>
              <p:cNvSpPr/>
              <p:nvPr/>
            </p:nvSpPr>
            <p:spPr>
              <a:xfrm>
                <a:off x="205741" y="319703"/>
                <a:ext cx="179729" cy="275779"/>
              </a:xfrm>
              <a:custGeom>
                <a:avLst/>
                <a:gdLst/>
                <a:ahLst/>
                <a:cxnLst>
                  <a:cxn ang="0">
                    <a:pos x="wd2" y="hd2"/>
                  </a:cxn>
                  <a:cxn ang="5400000">
                    <a:pos x="wd2" y="hd2"/>
                  </a:cxn>
                  <a:cxn ang="10800000">
                    <a:pos x="wd2" y="hd2"/>
                  </a:cxn>
                  <a:cxn ang="16200000">
                    <a:pos x="wd2" y="hd2"/>
                  </a:cxn>
                </a:cxnLst>
                <a:rect l="0" t="0" r="r" b="b"/>
                <a:pathLst>
                  <a:path w="18963" h="21600" fill="norm" stroke="1" extrusionOk="0">
                    <a:moveTo>
                      <a:pt x="12275" y="3940"/>
                    </a:moveTo>
                    <a:cubicBezTo>
                      <a:pt x="12275" y="4014"/>
                      <a:pt x="12266" y="4081"/>
                      <a:pt x="12257" y="4155"/>
                    </a:cubicBezTo>
                    <a:cubicBezTo>
                      <a:pt x="12275" y="4081"/>
                      <a:pt x="12275" y="4007"/>
                      <a:pt x="12275" y="3940"/>
                    </a:cubicBezTo>
                    <a:close/>
                    <a:moveTo>
                      <a:pt x="7904" y="0"/>
                    </a:moveTo>
                    <a:cubicBezTo>
                      <a:pt x="6396" y="0"/>
                      <a:pt x="4833" y="519"/>
                      <a:pt x="3860" y="1356"/>
                    </a:cubicBezTo>
                    <a:cubicBezTo>
                      <a:pt x="2606" y="2597"/>
                      <a:pt x="2606" y="4236"/>
                      <a:pt x="3342" y="5633"/>
                    </a:cubicBezTo>
                    <a:cubicBezTo>
                      <a:pt x="2861" y="5349"/>
                      <a:pt x="2116" y="5005"/>
                      <a:pt x="1434" y="5005"/>
                    </a:cubicBezTo>
                    <a:cubicBezTo>
                      <a:pt x="1370" y="5005"/>
                      <a:pt x="1307" y="5005"/>
                      <a:pt x="1243" y="5012"/>
                    </a:cubicBezTo>
                    <a:cubicBezTo>
                      <a:pt x="-2637" y="5248"/>
                      <a:pt x="3760" y="8048"/>
                      <a:pt x="4278" y="8439"/>
                    </a:cubicBezTo>
                    <a:cubicBezTo>
                      <a:pt x="9930" y="11238"/>
                      <a:pt x="17355" y="16278"/>
                      <a:pt x="18954" y="21560"/>
                    </a:cubicBezTo>
                    <a:cubicBezTo>
                      <a:pt x="17491" y="16669"/>
                      <a:pt x="15183" y="12399"/>
                      <a:pt x="10685" y="8749"/>
                    </a:cubicBezTo>
                    <a:cubicBezTo>
                      <a:pt x="9949" y="8129"/>
                      <a:pt x="9104" y="7501"/>
                      <a:pt x="8586" y="6806"/>
                    </a:cubicBezTo>
                    <a:cubicBezTo>
                      <a:pt x="8058" y="6105"/>
                      <a:pt x="7740" y="5248"/>
                      <a:pt x="7849" y="4392"/>
                    </a:cubicBezTo>
                    <a:cubicBezTo>
                      <a:pt x="8058" y="3609"/>
                      <a:pt x="8895" y="2833"/>
                      <a:pt x="10049" y="2678"/>
                    </a:cubicBezTo>
                    <a:cubicBezTo>
                      <a:pt x="10112" y="2671"/>
                      <a:pt x="10167" y="2671"/>
                      <a:pt x="10230" y="2671"/>
                    </a:cubicBezTo>
                    <a:cubicBezTo>
                      <a:pt x="11230" y="2671"/>
                      <a:pt x="12248" y="3224"/>
                      <a:pt x="12275" y="3940"/>
                    </a:cubicBezTo>
                    <a:cubicBezTo>
                      <a:pt x="12384" y="2442"/>
                      <a:pt x="11530" y="857"/>
                      <a:pt x="9631" y="263"/>
                    </a:cubicBezTo>
                    <a:cubicBezTo>
                      <a:pt x="9094" y="88"/>
                      <a:pt x="8504" y="0"/>
                      <a:pt x="7904" y="0"/>
                    </a:cubicBezTo>
                    <a:close/>
                    <a:moveTo>
                      <a:pt x="18954" y="21560"/>
                    </a:moveTo>
                    <a:cubicBezTo>
                      <a:pt x="18963" y="21573"/>
                      <a:pt x="18963" y="21587"/>
                      <a:pt x="18963" y="21600"/>
                    </a:cubicBezTo>
                    <a:cubicBezTo>
                      <a:pt x="18963" y="21587"/>
                      <a:pt x="18963" y="21573"/>
                      <a:pt x="18954" y="2156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0" name="Google Shape;797;p10"/>
              <p:cNvSpPr/>
              <p:nvPr/>
            </p:nvSpPr>
            <p:spPr>
              <a:xfrm>
                <a:off x="346595" y="819152"/>
                <a:ext cx="373906" cy="606418"/>
              </a:xfrm>
              <a:custGeom>
                <a:avLst/>
                <a:gdLst/>
                <a:ahLst/>
                <a:cxnLst>
                  <a:cxn ang="0">
                    <a:pos x="wd2" y="hd2"/>
                  </a:cxn>
                  <a:cxn ang="5400000">
                    <a:pos x="wd2" y="hd2"/>
                  </a:cxn>
                  <a:cxn ang="10800000">
                    <a:pos x="wd2" y="hd2"/>
                  </a:cxn>
                  <a:cxn ang="16200000">
                    <a:pos x="wd2" y="hd2"/>
                  </a:cxn>
                </a:cxnLst>
                <a:rect l="0" t="0" r="r" b="b"/>
                <a:pathLst>
                  <a:path w="20076" h="21600" fill="norm" stroke="1" extrusionOk="0">
                    <a:moveTo>
                      <a:pt x="19756" y="2019"/>
                    </a:moveTo>
                    <a:cubicBezTo>
                      <a:pt x="19751" y="2025"/>
                      <a:pt x="19742" y="2031"/>
                      <a:pt x="19738" y="2040"/>
                    </a:cubicBezTo>
                    <a:cubicBezTo>
                      <a:pt x="19742" y="2031"/>
                      <a:pt x="19751" y="2025"/>
                      <a:pt x="19756" y="2019"/>
                    </a:cubicBezTo>
                    <a:close/>
                    <a:moveTo>
                      <a:pt x="17874" y="3595"/>
                    </a:moveTo>
                    <a:cubicBezTo>
                      <a:pt x="17245" y="4175"/>
                      <a:pt x="16649" y="4724"/>
                      <a:pt x="15969" y="5277"/>
                    </a:cubicBezTo>
                    <a:cubicBezTo>
                      <a:pt x="15220" y="5841"/>
                      <a:pt x="14364" y="6372"/>
                      <a:pt x="13458" y="6798"/>
                    </a:cubicBezTo>
                    <a:cubicBezTo>
                      <a:pt x="11645" y="7718"/>
                      <a:pt x="9615" y="8531"/>
                      <a:pt x="7747" y="9418"/>
                    </a:cubicBezTo>
                    <a:cubicBezTo>
                      <a:pt x="5879" y="10268"/>
                      <a:pt x="4117" y="11225"/>
                      <a:pt x="2836" y="12535"/>
                    </a:cubicBezTo>
                    <a:cubicBezTo>
                      <a:pt x="2517" y="12817"/>
                      <a:pt x="2249" y="13136"/>
                      <a:pt x="1980" y="13489"/>
                    </a:cubicBezTo>
                    <a:cubicBezTo>
                      <a:pt x="1717" y="13845"/>
                      <a:pt x="1499" y="14198"/>
                      <a:pt x="1342" y="14553"/>
                    </a:cubicBezTo>
                    <a:cubicBezTo>
                      <a:pt x="1236" y="14906"/>
                      <a:pt x="1074" y="15296"/>
                      <a:pt x="1023" y="15652"/>
                    </a:cubicBezTo>
                    <a:cubicBezTo>
                      <a:pt x="968" y="16075"/>
                      <a:pt x="968" y="16428"/>
                      <a:pt x="1023" y="16817"/>
                    </a:cubicBezTo>
                    <a:cubicBezTo>
                      <a:pt x="968" y="16465"/>
                      <a:pt x="912" y="16075"/>
                      <a:pt x="912" y="15652"/>
                    </a:cubicBezTo>
                    <a:cubicBezTo>
                      <a:pt x="968" y="15262"/>
                      <a:pt x="1023" y="14906"/>
                      <a:pt x="1180" y="14517"/>
                    </a:cubicBezTo>
                    <a:cubicBezTo>
                      <a:pt x="1499" y="13774"/>
                      <a:pt x="1980" y="13066"/>
                      <a:pt x="2623" y="12427"/>
                    </a:cubicBezTo>
                    <a:cubicBezTo>
                      <a:pt x="3904" y="11154"/>
                      <a:pt x="5717" y="10127"/>
                      <a:pt x="7640" y="9240"/>
                    </a:cubicBezTo>
                    <a:cubicBezTo>
                      <a:pt x="9509" y="8390"/>
                      <a:pt x="11483" y="7648"/>
                      <a:pt x="13296" y="6728"/>
                    </a:cubicBezTo>
                    <a:cubicBezTo>
                      <a:pt x="15086" y="5881"/>
                      <a:pt x="16579" y="4776"/>
                      <a:pt x="17874" y="3595"/>
                    </a:cubicBezTo>
                    <a:close/>
                    <a:moveTo>
                      <a:pt x="11215" y="0"/>
                    </a:moveTo>
                    <a:cubicBezTo>
                      <a:pt x="11164" y="3577"/>
                      <a:pt x="7372" y="6976"/>
                      <a:pt x="3904" y="9559"/>
                    </a:cubicBezTo>
                    <a:cubicBezTo>
                      <a:pt x="968" y="11719"/>
                      <a:pt x="-526" y="14234"/>
                      <a:pt x="168" y="16995"/>
                    </a:cubicBezTo>
                    <a:cubicBezTo>
                      <a:pt x="274" y="17563"/>
                      <a:pt x="542" y="18130"/>
                      <a:pt x="912" y="18732"/>
                    </a:cubicBezTo>
                    <a:cubicBezTo>
                      <a:pt x="1499" y="19793"/>
                      <a:pt x="2568" y="20609"/>
                      <a:pt x="3317" y="21600"/>
                    </a:cubicBezTo>
                    <a:cubicBezTo>
                      <a:pt x="1823" y="19545"/>
                      <a:pt x="1236" y="17066"/>
                      <a:pt x="2355" y="14906"/>
                    </a:cubicBezTo>
                    <a:cubicBezTo>
                      <a:pt x="2942" y="13774"/>
                      <a:pt x="4223" y="11826"/>
                      <a:pt x="6410" y="11756"/>
                    </a:cubicBezTo>
                    <a:cubicBezTo>
                      <a:pt x="7160" y="11756"/>
                      <a:pt x="8015" y="11897"/>
                      <a:pt x="8496" y="12250"/>
                    </a:cubicBezTo>
                    <a:cubicBezTo>
                      <a:pt x="8972" y="12639"/>
                      <a:pt x="8866" y="13418"/>
                      <a:pt x="8228" y="13667"/>
                    </a:cubicBezTo>
                    <a:cubicBezTo>
                      <a:pt x="9240" y="13596"/>
                      <a:pt x="10096" y="12958"/>
                      <a:pt x="10096" y="12286"/>
                    </a:cubicBezTo>
                    <a:cubicBezTo>
                      <a:pt x="10096" y="11648"/>
                      <a:pt x="9240" y="11047"/>
                      <a:pt x="8228" y="10940"/>
                    </a:cubicBezTo>
                    <a:cubicBezTo>
                      <a:pt x="9911" y="10394"/>
                      <a:pt x="11627" y="10160"/>
                      <a:pt x="13379" y="10160"/>
                    </a:cubicBezTo>
                    <a:cubicBezTo>
                      <a:pt x="14683" y="10160"/>
                      <a:pt x="16010" y="10289"/>
                      <a:pt x="17356" y="10516"/>
                    </a:cubicBezTo>
                    <a:cubicBezTo>
                      <a:pt x="17356" y="10516"/>
                      <a:pt x="16875" y="9949"/>
                      <a:pt x="16445" y="9596"/>
                    </a:cubicBezTo>
                    <a:cubicBezTo>
                      <a:pt x="16445" y="9596"/>
                      <a:pt x="16935" y="9510"/>
                      <a:pt x="17902" y="9510"/>
                    </a:cubicBezTo>
                    <a:cubicBezTo>
                      <a:pt x="18466" y="9510"/>
                      <a:pt x="19192" y="9541"/>
                      <a:pt x="20075" y="9630"/>
                    </a:cubicBezTo>
                    <a:cubicBezTo>
                      <a:pt x="18850" y="8676"/>
                      <a:pt x="18420" y="8390"/>
                      <a:pt x="16713" y="7789"/>
                    </a:cubicBezTo>
                    <a:cubicBezTo>
                      <a:pt x="21074" y="6697"/>
                      <a:pt x="18068" y="3985"/>
                      <a:pt x="19738" y="2040"/>
                    </a:cubicBezTo>
                    <a:cubicBezTo>
                      <a:pt x="19187" y="2666"/>
                      <a:pt x="18253" y="2819"/>
                      <a:pt x="17217" y="2819"/>
                    </a:cubicBezTo>
                    <a:cubicBezTo>
                      <a:pt x="16232" y="2819"/>
                      <a:pt x="15155" y="2681"/>
                      <a:pt x="14212" y="2681"/>
                    </a:cubicBezTo>
                    <a:cubicBezTo>
                      <a:pt x="13227" y="2681"/>
                      <a:pt x="12394" y="2828"/>
                      <a:pt x="11964" y="3433"/>
                    </a:cubicBezTo>
                    <a:cubicBezTo>
                      <a:pt x="12121" y="2193"/>
                      <a:pt x="12015" y="1061"/>
                      <a:pt x="1121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1" name="Google Shape;798;p10"/>
              <p:cNvSpPr/>
              <p:nvPr/>
            </p:nvSpPr>
            <p:spPr>
              <a:xfrm>
                <a:off x="389516" y="654133"/>
                <a:ext cx="142842" cy="400575"/>
              </a:xfrm>
              <a:custGeom>
                <a:avLst/>
                <a:gdLst/>
                <a:ahLst/>
                <a:cxnLst>
                  <a:cxn ang="0">
                    <a:pos x="wd2" y="hd2"/>
                  </a:cxn>
                  <a:cxn ang="5400000">
                    <a:pos x="wd2" y="hd2"/>
                  </a:cxn>
                  <a:cxn ang="10800000">
                    <a:pos x="wd2" y="hd2"/>
                  </a:cxn>
                  <a:cxn ang="16200000">
                    <a:pos x="wd2" y="hd2"/>
                  </a:cxn>
                </a:cxnLst>
                <a:rect l="0" t="0" r="r" b="b"/>
                <a:pathLst>
                  <a:path w="18815" h="21600" fill="norm" stroke="1" extrusionOk="0">
                    <a:moveTo>
                      <a:pt x="9427" y="4449"/>
                    </a:moveTo>
                    <a:cubicBezTo>
                      <a:pt x="9949" y="5522"/>
                      <a:pt x="10335" y="6697"/>
                      <a:pt x="10471" y="7825"/>
                    </a:cubicBezTo>
                    <a:cubicBezTo>
                      <a:pt x="10607" y="8949"/>
                      <a:pt x="10471" y="10022"/>
                      <a:pt x="10335" y="11095"/>
                    </a:cubicBezTo>
                    <a:cubicBezTo>
                      <a:pt x="9949" y="12168"/>
                      <a:pt x="9427" y="13241"/>
                      <a:pt x="8633" y="14258"/>
                    </a:cubicBezTo>
                    <a:cubicBezTo>
                      <a:pt x="7850" y="15275"/>
                      <a:pt x="6807" y="16241"/>
                      <a:pt x="5752" y="17151"/>
                    </a:cubicBezTo>
                    <a:cubicBezTo>
                      <a:pt x="6671" y="16134"/>
                      <a:pt x="7465" y="15168"/>
                      <a:pt x="8111" y="14095"/>
                    </a:cubicBezTo>
                    <a:cubicBezTo>
                      <a:pt x="8769" y="13134"/>
                      <a:pt x="9291" y="12061"/>
                      <a:pt x="9688" y="10988"/>
                    </a:cubicBezTo>
                    <a:cubicBezTo>
                      <a:pt x="9949" y="9915"/>
                      <a:pt x="9949" y="8842"/>
                      <a:pt x="9949" y="7663"/>
                    </a:cubicBezTo>
                    <a:cubicBezTo>
                      <a:pt x="9813" y="6697"/>
                      <a:pt x="9688" y="5522"/>
                      <a:pt x="9427" y="4449"/>
                    </a:cubicBezTo>
                    <a:close/>
                    <a:moveTo>
                      <a:pt x="6807" y="0"/>
                    </a:moveTo>
                    <a:cubicBezTo>
                      <a:pt x="9688" y="7287"/>
                      <a:pt x="7192" y="14903"/>
                      <a:pt x="0" y="21600"/>
                    </a:cubicBezTo>
                    <a:cubicBezTo>
                      <a:pt x="7465" y="18066"/>
                      <a:pt x="21600" y="8308"/>
                      <a:pt x="18333" y="3214"/>
                    </a:cubicBezTo>
                    <a:cubicBezTo>
                      <a:pt x="17800" y="3269"/>
                      <a:pt x="15576" y="6483"/>
                      <a:pt x="13874" y="7236"/>
                    </a:cubicBezTo>
                    <a:cubicBezTo>
                      <a:pt x="14532" y="4821"/>
                      <a:pt x="11390" y="1551"/>
                      <a:pt x="680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2" name="Google Shape;799;p10"/>
              <p:cNvSpPr/>
              <p:nvPr/>
            </p:nvSpPr>
            <p:spPr>
              <a:xfrm>
                <a:off x="1285233" y="1361921"/>
                <a:ext cx="705808" cy="5179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32" y="4974"/>
                      <a:pt x="2860" y="9575"/>
                      <a:pt x="6265" y="11482"/>
                    </a:cubicBezTo>
                    <a:cubicBezTo>
                      <a:pt x="7696" y="12273"/>
                      <a:pt x="9157" y="12643"/>
                      <a:pt x="10617" y="13142"/>
                    </a:cubicBezTo>
                    <a:cubicBezTo>
                      <a:pt x="12045" y="13680"/>
                      <a:pt x="13537" y="14510"/>
                      <a:pt x="14602" y="15961"/>
                    </a:cubicBezTo>
                    <a:cubicBezTo>
                      <a:pt x="15667" y="17412"/>
                      <a:pt x="16244" y="19693"/>
                      <a:pt x="15667" y="21600"/>
                    </a:cubicBezTo>
                    <a:cubicBezTo>
                      <a:pt x="17035" y="19693"/>
                      <a:pt x="17493" y="16252"/>
                      <a:pt x="16305" y="14137"/>
                    </a:cubicBezTo>
                    <a:cubicBezTo>
                      <a:pt x="16642" y="14277"/>
                      <a:pt x="17006" y="14341"/>
                      <a:pt x="17380" y="14341"/>
                    </a:cubicBezTo>
                    <a:cubicBezTo>
                      <a:pt x="19001" y="14341"/>
                      <a:pt x="20833" y="13109"/>
                      <a:pt x="21600" y="11360"/>
                    </a:cubicBezTo>
                    <a:cubicBezTo>
                      <a:pt x="20735" y="11637"/>
                      <a:pt x="19982" y="11752"/>
                      <a:pt x="19270" y="11752"/>
                    </a:cubicBezTo>
                    <a:cubicBezTo>
                      <a:pt x="16695" y="11752"/>
                      <a:pt x="14689" y="10250"/>
                      <a:pt x="10161" y="9536"/>
                    </a:cubicBezTo>
                    <a:cubicBezTo>
                      <a:pt x="2768" y="8333"/>
                      <a:pt x="182" y="2654"/>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3" name="Google Shape;800;p10"/>
              <p:cNvSpPr/>
              <p:nvPr/>
            </p:nvSpPr>
            <p:spPr>
              <a:xfrm>
                <a:off x="1292123" y="1287335"/>
                <a:ext cx="569643" cy="26148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90" y="9363"/>
                    </a:moveTo>
                    <a:cubicBezTo>
                      <a:pt x="21593" y="9363"/>
                      <a:pt x="21597" y="9363"/>
                      <a:pt x="21600" y="9363"/>
                    </a:cubicBezTo>
                    <a:cubicBezTo>
                      <a:pt x="21597" y="9363"/>
                      <a:pt x="21593" y="9363"/>
                      <a:pt x="21590" y="9363"/>
                    </a:cubicBezTo>
                    <a:close/>
                    <a:moveTo>
                      <a:pt x="19307" y="9498"/>
                    </a:moveTo>
                    <a:cubicBezTo>
                      <a:pt x="19494" y="9498"/>
                      <a:pt x="19680" y="9505"/>
                      <a:pt x="19866" y="9526"/>
                    </a:cubicBezTo>
                    <a:cubicBezTo>
                      <a:pt x="18396" y="9690"/>
                      <a:pt x="16927" y="10188"/>
                      <a:pt x="15532" y="11170"/>
                    </a:cubicBezTo>
                    <a:cubicBezTo>
                      <a:pt x="14098" y="12159"/>
                      <a:pt x="12779" y="13553"/>
                      <a:pt x="11424" y="14699"/>
                    </a:cubicBezTo>
                    <a:cubicBezTo>
                      <a:pt x="10124" y="15802"/>
                      <a:pt x="8720" y="16677"/>
                      <a:pt x="7279" y="16677"/>
                    </a:cubicBezTo>
                    <a:cubicBezTo>
                      <a:pt x="7214" y="16677"/>
                      <a:pt x="7152" y="16677"/>
                      <a:pt x="7087" y="16670"/>
                    </a:cubicBezTo>
                    <a:cubicBezTo>
                      <a:pt x="6332" y="16670"/>
                      <a:pt x="5581" y="16342"/>
                      <a:pt x="4938" y="15851"/>
                    </a:cubicBezTo>
                    <a:cubicBezTo>
                      <a:pt x="4602" y="15524"/>
                      <a:pt x="4223" y="15197"/>
                      <a:pt x="3922" y="14784"/>
                    </a:cubicBezTo>
                    <a:cubicBezTo>
                      <a:pt x="3619" y="14372"/>
                      <a:pt x="3318" y="13881"/>
                      <a:pt x="3093" y="13304"/>
                    </a:cubicBezTo>
                    <a:cubicBezTo>
                      <a:pt x="4223" y="15524"/>
                      <a:pt x="5731" y="16342"/>
                      <a:pt x="7126" y="16342"/>
                    </a:cubicBezTo>
                    <a:cubicBezTo>
                      <a:pt x="8596" y="16342"/>
                      <a:pt x="10029" y="15360"/>
                      <a:pt x="11385" y="14293"/>
                    </a:cubicBezTo>
                    <a:cubicBezTo>
                      <a:pt x="12743" y="13141"/>
                      <a:pt x="14063" y="11825"/>
                      <a:pt x="15493" y="10757"/>
                    </a:cubicBezTo>
                    <a:cubicBezTo>
                      <a:pt x="16172" y="10266"/>
                      <a:pt x="16887" y="9939"/>
                      <a:pt x="17642" y="9775"/>
                    </a:cubicBezTo>
                    <a:cubicBezTo>
                      <a:pt x="18207" y="9591"/>
                      <a:pt x="18752" y="9498"/>
                      <a:pt x="19307" y="9498"/>
                    </a:cubicBezTo>
                    <a:close/>
                    <a:moveTo>
                      <a:pt x="15682" y="0"/>
                    </a:moveTo>
                    <a:cubicBezTo>
                      <a:pt x="15042" y="3123"/>
                      <a:pt x="14402" y="4354"/>
                      <a:pt x="14402" y="4354"/>
                    </a:cubicBezTo>
                    <a:cubicBezTo>
                      <a:pt x="14288" y="3287"/>
                      <a:pt x="13987" y="2056"/>
                      <a:pt x="13987" y="2056"/>
                    </a:cubicBezTo>
                    <a:cubicBezTo>
                      <a:pt x="13269" y="6410"/>
                      <a:pt x="12178" y="9854"/>
                      <a:pt x="10330" y="12159"/>
                    </a:cubicBezTo>
                    <a:cubicBezTo>
                      <a:pt x="10594" y="10757"/>
                      <a:pt x="10480" y="9121"/>
                      <a:pt x="9915" y="8296"/>
                    </a:cubicBezTo>
                    <a:cubicBezTo>
                      <a:pt x="9693" y="8040"/>
                      <a:pt x="9441" y="7904"/>
                      <a:pt x="9193" y="7904"/>
                    </a:cubicBezTo>
                    <a:cubicBezTo>
                      <a:pt x="8805" y="7904"/>
                      <a:pt x="8419" y="8225"/>
                      <a:pt x="8145" y="8872"/>
                    </a:cubicBezTo>
                    <a:cubicBezTo>
                      <a:pt x="8217" y="8794"/>
                      <a:pt x="8302" y="8765"/>
                      <a:pt x="8387" y="8765"/>
                    </a:cubicBezTo>
                    <a:cubicBezTo>
                      <a:pt x="8775" y="8765"/>
                      <a:pt x="9226" y="9462"/>
                      <a:pt x="9350" y="10266"/>
                    </a:cubicBezTo>
                    <a:cubicBezTo>
                      <a:pt x="9500" y="11334"/>
                      <a:pt x="9311" y="12401"/>
                      <a:pt x="9010" y="13226"/>
                    </a:cubicBezTo>
                    <a:cubicBezTo>
                      <a:pt x="8586" y="14485"/>
                      <a:pt x="7851" y="14891"/>
                      <a:pt x="7084" y="14891"/>
                    </a:cubicBezTo>
                    <a:cubicBezTo>
                      <a:pt x="6359" y="14891"/>
                      <a:pt x="5604" y="14528"/>
                      <a:pt x="5052" y="14208"/>
                    </a:cubicBezTo>
                    <a:cubicBezTo>
                      <a:pt x="2903" y="12977"/>
                      <a:pt x="1133" y="9363"/>
                      <a:pt x="0" y="5172"/>
                    </a:cubicBezTo>
                    <a:cubicBezTo>
                      <a:pt x="529" y="7228"/>
                      <a:pt x="830" y="9363"/>
                      <a:pt x="1470" y="11334"/>
                    </a:cubicBezTo>
                    <a:cubicBezTo>
                      <a:pt x="1809" y="12323"/>
                      <a:pt x="2188" y="13390"/>
                      <a:pt x="2603" y="14208"/>
                    </a:cubicBezTo>
                    <a:cubicBezTo>
                      <a:pt x="4203" y="17488"/>
                      <a:pt x="6244" y="18896"/>
                      <a:pt x="8517" y="18896"/>
                    </a:cubicBezTo>
                    <a:cubicBezTo>
                      <a:pt x="8974" y="18896"/>
                      <a:pt x="9441" y="18832"/>
                      <a:pt x="9915" y="18726"/>
                    </a:cubicBezTo>
                    <a:cubicBezTo>
                      <a:pt x="11127" y="18363"/>
                      <a:pt x="12452" y="18078"/>
                      <a:pt x="13788" y="18078"/>
                    </a:cubicBezTo>
                    <a:cubicBezTo>
                      <a:pt x="16071" y="18078"/>
                      <a:pt x="18390" y="18911"/>
                      <a:pt x="20245" y="21600"/>
                    </a:cubicBezTo>
                    <a:cubicBezTo>
                      <a:pt x="19641" y="19302"/>
                      <a:pt x="18697" y="17908"/>
                      <a:pt x="17642" y="16755"/>
                    </a:cubicBezTo>
                    <a:cubicBezTo>
                      <a:pt x="17717" y="16776"/>
                      <a:pt x="17786" y="16791"/>
                      <a:pt x="17851" y="16791"/>
                    </a:cubicBezTo>
                    <a:cubicBezTo>
                      <a:pt x="19533" y="16791"/>
                      <a:pt x="19605" y="9356"/>
                      <a:pt x="21482" y="9356"/>
                    </a:cubicBezTo>
                    <a:cubicBezTo>
                      <a:pt x="21518" y="9356"/>
                      <a:pt x="21554" y="9356"/>
                      <a:pt x="21590" y="9363"/>
                    </a:cubicBezTo>
                    <a:cubicBezTo>
                      <a:pt x="19856" y="9092"/>
                      <a:pt x="18857" y="4930"/>
                      <a:pt x="17335" y="4930"/>
                    </a:cubicBezTo>
                    <a:cubicBezTo>
                      <a:pt x="16907" y="4930"/>
                      <a:pt x="16443" y="5258"/>
                      <a:pt x="15908" y="6076"/>
                    </a:cubicBezTo>
                    <a:cubicBezTo>
                      <a:pt x="16058" y="3372"/>
                      <a:pt x="15983" y="2547"/>
                      <a:pt x="1568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4" name="Google Shape;801;p10"/>
              <p:cNvSpPr/>
              <p:nvPr/>
            </p:nvSpPr>
            <p:spPr>
              <a:xfrm>
                <a:off x="1532761" y="1540376"/>
                <a:ext cx="207738" cy="382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451" y="0"/>
                    </a:moveTo>
                    <a:cubicBezTo>
                      <a:pt x="4970" y="0"/>
                      <a:pt x="2472" y="1897"/>
                      <a:pt x="0" y="5886"/>
                    </a:cubicBezTo>
                    <a:cubicBezTo>
                      <a:pt x="7236" y="10946"/>
                      <a:pt x="14364" y="16541"/>
                      <a:pt x="21600" y="21600"/>
                    </a:cubicBezTo>
                    <a:cubicBezTo>
                      <a:pt x="17149" y="7443"/>
                      <a:pt x="12331" y="0"/>
                      <a:pt x="745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5" name="Google Shape;802;p10"/>
              <p:cNvSpPr/>
              <p:nvPr/>
            </p:nvSpPr>
            <p:spPr>
              <a:xfrm>
                <a:off x="1082403" y="1661816"/>
                <a:ext cx="258467" cy="2161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478" y="3804"/>
                    </a:moveTo>
                    <a:cubicBezTo>
                      <a:pt x="8723" y="4303"/>
                      <a:pt x="9882" y="5198"/>
                      <a:pt x="10796" y="6291"/>
                    </a:cubicBezTo>
                    <a:cubicBezTo>
                      <a:pt x="11797" y="7384"/>
                      <a:pt x="12459" y="8778"/>
                      <a:pt x="13128" y="10163"/>
                    </a:cubicBezTo>
                    <a:cubicBezTo>
                      <a:pt x="13625" y="11652"/>
                      <a:pt x="14043" y="13141"/>
                      <a:pt x="14453" y="14440"/>
                    </a:cubicBezTo>
                    <a:cubicBezTo>
                      <a:pt x="14870" y="15929"/>
                      <a:pt x="15367" y="17314"/>
                      <a:pt x="16202" y="18605"/>
                    </a:cubicBezTo>
                    <a:cubicBezTo>
                      <a:pt x="15201" y="17616"/>
                      <a:pt x="14539" y="16127"/>
                      <a:pt x="14043" y="14733"/>
                    </a:cubicBezTo>
                    <a:cubicBezTo>
                      <a:pt x="13625" y="13545"/>
                      <a:pt x="13208" y="12151"/>
                      <a:pt x="12790" y="10860"/>
                    </a:cubicBezTo>
                    <a:cubicBezTo>
                      <a:pt x="12790" y="11161"/>
                      <a:pt x="12877" y="11557"/>
                      <a:pt x="12877" y="11755"/>
                    </a:cubicBezTo>
                    <a:cubicBezTo>
                      <a:pt x="12877" y="13244"/>
                      <a:pt x="12625" y="14733"/>
                      <a:pt x="11797" y="15826"/>
                    </a:cubicBezTo>
                    <a:cubicBezTo>
                      <a:pt x="12214" y="14535"/>
                      <a:pt x="12380" y="13141"/>
                      <a:pt x="12380" y="11755"/>
                    </a:cubicBezTo>
                    <a:cubicBezTo>
                      <a:pt x="12380" y="10757"/>
                      <a:pt x="12128" y="9767"/>
                      <a:pt x="11962" y="8778"/>
                    </a:cubicBezTo>
                    <a:cubicBezTo>
                      <a:pt x="11545" y="8081"/>
                      <a:pt x="11135" y="7186"/>
                      <a:pt x="10631" y="6489"/>
                    </a:cubicBezTo>
                    <a:cubicBezTo>
                      <a:pt x="9803" y="5396"/>
                      <a:pt x="8637" y="4501"/>
                      <a:pt x="7478" y="3804"/>
                    </a:cubicBezTo>
                    <a:close/>
                    <a:moveTo>
                      <a:pt x="1828" y="0"/>
                    </a:moveTo>
                    <a:cubicBezTo>
                      <a:pt x="1216" y="0"/>
                      <a:pt x="605" y="43"/>
                      <a:pt x="0" y="129"/>
                    </a:cubicBezTo>
                    <a:cubicBezTo>
                      <a:pt x="1159" y="327"/>
                      <a:pt x="2238" y="929"/>
                      <a:pt x="3325" y="1721"/>
                    </a:cubicBezTo>
                    <a:cubicBezTo>
                      <a:pt x="5816" y="3408"/>
                      <a:pt x="7313" y="6884"/>
                      <a:pt x="6974" y="10266"/>
                    </a:cubicBezTo>
                    <a:cubicBezTo>
                      <a:pt x="6643" y="13640"/>
                      <a:pt x="4484" y="17022"/>
                      <a:pt x="1828" y="18011"/>
                    </a:cubicBezTo>
                    <a:cubicBezTo>
                      <a:pt x="2426" y="19079"/>
                      <a:pt x="3484" y="19827"/>
                      <a:pt x="4599" y="19827"/>
                    </a:cubicBezTo>
                    <a:cubicBezTo>
                      <a:pt x="4729" y="19827"/>
                      <a:pt x="4858" y="19819"/>
                      <a:pt x="4981" y="19801"/>
                    </a:cubicBezTo>
                    <a:cubicBezTo>
                      <a:pt x="6233" y="19698"/>
                      <a:pt x="7140" y="18313"/>
                      <a:pt x="7644" y="17022"/>
                    </a:cubicBezTo>
                    <a:cubicBezTo>
                      <a:pt x="7889" y="18011"/>
                      <a:pt x="8227" y="19104"/>
                      <a:pt x="8889" y="19999"/>
                    </a:cubicBezTo>
                    <a:cubicBezTo>
                      <a:pt x="9292" y="20550"/>
                      <a:pt x="9940" y="20912"/>
                      <a:pt x="10573" y="20912"/>
                    </a:cubicBezTo>
                    <a:cubicBezTo>
                      <a:pt x="10854" y="20912"/>
                      <a:pt x="11127" y="20843"/>
                      <a:pt x="11379" y="20696"/>
                    </a:cubicBezTo>
                    <a:cubicBezTo>
                      <a:pt x="11962" y="20301"/>
                      <a:pt x="12380" y="19104"/>
                      <a:pt x="12214" y="18209"/>
                    </a:cubicBezTo>
                    <a:cubicBezTo>
                      <a:pt x="13208" y="19801"/>
                      <a:pt x="14784" y="21092"/>
                      <a:pt x="16533" y="21488"/>
                    </a:cubicBezTo>
                    <a:cubicBezTo>
                      <a:pt x="16828" y="21566"/>
                      <a:pt x="17116" y="21600"/>
                      <a:pt x="17397" y="21600"/>
                    </a:cubicBezTo>
                    <a:cubicBezTo>
                      <a:pt x="18994" y="21600"/>
                      <a:pt x="20326" y="20473"/>
                      <a:pt x="21600" y="19208"/>
                    </a:cubicBezTo>
                    <a:cubicBezTo>
                      <a:pt x="21542" y="19208"/>
                      <a:pt x="21492" y="19208"/>
                      <a:pt x="21434" y="19208"/>
                    </a:cubicBezTo>
                    <a:cubicBezTo>
                      <a:pt x="20017" y="19208"/>
                      <a:pt x="18829" y="17951"/>
                      <a:pt x="18030" y="16325"/>
                    </a:cubicBezTo>
                    <a:cubicBezTo>
                      <a:pt x="17195" y="14733"/>
                      <a:pt x="16778" y="13046"/>
                      <a:pt x="16115" y="11256"/>
                    </a:cubicBezTo>
                    <a:cubicBezTo>
                      <a:pt x="14539" y="6884"/>
                      <a:pt x="11466" y="3313"/>
                      <a:pt x="7809" y="1420"/>
                    </a:cubicBezTo>
                    <a:cubicBezTo>
                      <a:pt x="5945" y="508"/>
                      <a:pt x="3887" y="0"/>
                      <a:pt x="18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6" name="Google Shape;803;p10"/>
              <p:cNvSpPr/>
              <p:nvPr/>
            </p:nvSpPr>
            <p:spPr>
              <a:xfrm>
                <a:off x="912389" y="1619786"/>
                <a:ext cx="637669" cy="452251"/>
              </a:xfrm>
              <a:custGeom>
                <a:avLst/>
                <a:gdLst/>
                <a:ahLst/>
                <a:cxnLst>
                  <a:cxn ang="0">
                    <a:pos x="wd2" y="hd2"/>
                  </a:cxn>
                  <a:cxn ang="5400000">
                    <a:pos x="wd2" y="hd2"/>
                  </a:cxn>
                  <a:cxn ang="10800000">
                    <a:pos x="wd2" y="hd2"/>
                  </a:cxn>
                  <a:cxn ang="16200000">
                    <a:pos x="wd2" y="hd2"/>
                  </a:cxn>
                </a:cxnLst>
                <a:rect l="0" t="0" r="r" b="b"/>
                <a:pathLst>
                  <a:path w="21154" h="21600" fill="norm" stroke="1" extrusionOk="0">
                    <a:moveTo>
                      <a:pt x="37" y="2049"/>
                    </a:moveTo>
                    <a:cubicBezTo>
                      <a:pt x="26" y="2057"/>
                      <a:pt x="11" y="2065"/>
                      <a:pt x="0" y="2069"/>
                    </a:cubicBezTo>
                    <a:cubicBezTo>
                      <a:pt x="11" y="2065"/>
                      <a:pt x="26" y="2057"/>
                      <a:pt x="37" y="2049"/>
                    </a:cubicBezTo>
                    <a:close/>
                    <a:moveTo>
                      <a:pt x="18369" y="7199"/>
                    </a:moveTo>
                    <a:cubicBezTo>
                      <a:pt x="18963" y="8054"/>
                      <a:pt x="19426" y="9050"/>
                      <a:pt x="19754" y="10144"/>
                    </a:cubicBezTo>
                    <a:cubicBezTo>
                      <a:pt x="20117" y="11189"/>
                      <a:pt x="20349" y="12328"/>
                      <a:pt x="20480" y="13513"/>
                    </a:cubicBezTo>
                    <a:cubicBezTo>
                      <a:pt x="20646" y="14702"/>
                      <a:pt x="20580" y="15886"/>
                      <a:pt x="20414" y="17075"/>
                    </a:cubicBezTo>
                    <a:cubicBezTo>
                      <a:pt x="20183" y="18215"/>
                      <a:pt x="19920" y="19305"/>
                      <a:pt x="19491" y="20349"/>
                    </a:cubicBezTo>
                    <a:cubicBezTo>
                      <a:pt x="19886" y="19259"/>
                      <a:pt x="20151" y="18120"/>
                      <a:pt x="20283" y="17026"/>
                    </a:cubicBezTo>
                    <a:cubicBezTo>
                      <a:pt x="20446" y="15886"/>
                      <a:pt x="20480" y="14702"/>
                      <a:pt x="20314" y="13562"/>
                    </a:cubicBezTo>
                    <a:cubicBezTo>
                      <a:pt x="20217" y="12423"/>
                      <a:pt x="19951" y="11283"/>
                      <a:pt x="19623" y="10239"/>
                    </a:cubicBezTo>
                    <a:cubicBezTo>
                      <a:pt x="19291" y="9144"/>
                      <a:pt x="18897" y="8149"/>
                      <a:pt x="18369" y="7199"/>
                    </a:cubicBezTo>
                    <a:close/>
                    <a:moveTo>
                      <a:pt x="6806" y="0"/>
                    </a:moveTo>
                    <a:cubicBezTo>
                      <a:pt x="4549" y="0"/>
                      <a:pt x="2300" y="671"/>
                      <a:pt x="37" y="2049"/>
                    </a:cubicBezTo>
                    <a:cubicBezTo>
                      <a:pt x="1414" y="1213"/>
                      <a:pt x="2971" y="831"/>
                      <a:pt x="4534" y="831"/>
                    </a:cubicBezTo>
                    <a:cubicBezTo>
                      <a:pt x="6297" y="831"/>
                      <a:pt x="8066" y="1312"/>
                      <a:pt x="9597" y="2164"/>
                    </a:cubicBezTo>
                    <a:cubicBezTo>
                      <a:pt x="10586" y="2686"/>
                      <a:pt x="11543" y="3402"/>
                      <a:pt x="12466" y="4253"/>
                    </a:cubicBezTo>
                    <a:cubicBezTo>
                      <a:pt x="12863" y="4636"/>
                      <a:pt x="13226" y="5158"/>
                      <a:pt x="13554" y="5631"/>
                    </a:cubicBezTo>
                    <a:cubicBezTo>
                      <a:pt x="13951" y="6154"/>
                      <a:pt x="14280" y="6676"/>
                      <a:pt x="14677" y="7104"/>
                    </a:cubicBezTo>
                    <a:cubicBezTo>
                      <a:pt x="14997" y="7425"/>
                      <a:pt x="15374" y="7663"/>
                      <a:pt x="15751" y="7663"/>
                    </a:cubicBezTo>
                    <a:cubicBezTo>
                      <a:pt x="15877" y="7663"/>
                      <a:pt x="16003" y="7639"/>
                      <a:pt x="16126" y="7577"/>
                    </a:cubicBezTo>
                    <a:cubicBezTo>
                      <a:pt x="16623" y="7343"/>
                      <a:pt x="16851" y="6676"/>
                      <a:pt x="16623" y="6010"/>
                    </a:cubicBezTo>
                    <a:cubicBezTo>
                      <a:pt x="17743" y="9004"/>
                      <a:pt x="17577" y="12090"/>
                      <a:pt x="16983" y="15129"/>
                    </a:cubicBezTo>
                    <a:cubicBezTo>
                      <a:pt x="16551" y="17507"/>
                      <a:pt x="17051" y="19852"/>
                      <a:pt x="18049" y="19852"/>
                    </a:cubicBezTo>
                    <a:cubicBezTo>
                      <a:pt x="18266" y="19852"/>
                      <a:pt x="18506" y="19741"/>
                      <a:pt x="18766" y="19498"/>
                    </a:cubicBezTo>
                    <a:cubicBezTo>
                      <a:pt x="18766" y="19876"/>
                      <a:pt x="18569" y="20210"/>
                      <a:pt x="18569" y="20637"/>
                    </a:cubicBezTo>
                    <a:cubicBezTo>
                      <a:pt x="18514" y="21180"/>
                      <a:pt x="18771" y="21600"/>
                      <a:pt x="19103" y="21600"/>
                    </a:cubicBezTo>
                    <a:cubicBezTo>
                      <a:pt x="19174" y="21600"/>
                      <a:pt x="19249" y="21579"/>
                      <a:pt x="19326" y="21538"/>
                    </a:cubicBezTo>
                    <a:cubicBezTo>
                      <a:pt x="19589" y="21394"/>
                      <a:pt x="19723" y="21110"/>
                      <a:pt x="19886" y="20827"/>
                    </a:cubicBezTo>
                    <a:cubicBezTo>
                      <a:pt x="21371" y="17503"/>
                      <a:pt x="21600" y="13513"/>
                      <a:pt x="20314" y="9905"/>
                    </a:cubicBezTo>
                    <a:cubicBezTo>
                      <a:pt x="19063" y="6248"/>
                      <a:pt x="16589" y="3686"/>
                      <a:pt x="13951" y="2164"/>
                    </a:cubicBezTo>
                    <a:cubicBezTo>
                      <a:pt x="11543" y="736"/>
                      <a:pt x="9169" y="0"/>
                      <a:pt x="680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7" name="Google Shape;804;p10"/>
              <p:cNvSpPr/>
              <p:nvPr/>
            </p:nvSpPr>
            <p:spPr>
              <a:xfrm>
                <a:off x="1389620" y="1679039"/>
                <a:ext cx="268236" cy="196025"/>
              </a:xfrm>
              <a:custGeom>
                <a:avLst/>
                <a:gdLst/>
                <a:ahLst/>
                <a:cxnLst>
                  <a:cxn ang="0">
                    <a:pos x="wd2" y="hd2"/>
                  </a:cxn>
                  <a:cxn ang="5400000">
                    <a:pos x="wd2" y="hd2"/>
                  </a:cxn>
                  <a:cxn ang="10800000">
                    <a:pos x="wd2" y="hd2"/>
                  </a:cxn>
                  <a:cxn ang="16200000">
                    <a:pos x="wd2" y="hd2"/>
                  </a:cxn>
                </a:cxnLst>
                <a:rect l="0" t="0" r="r" b="b"/>
                <a:pathLst>
                  <a:path w="21275" h="21600" fill="norm" stroke="1" extrusionOk="0">
                    <a:moveTo>
                      <a:pt x="0" y="0"/>
                    </a:moveTo>
                    <a:cubicBezTo>
                      <a:pt x="5198" y="2192"/>
                      <a:pt x="9850" y="10411"/>
                      <a:pt x="12535" y="16874"/>
                    </a:cubicBezTo>
                    <a:cubicBezTo>
                      <a:pt x="12781" y="17377"/>
                      <a:pt x="14359" y="21600"/>
                      <a:pt x="15233" y="21600"/>
                    </a:cubicBezTo>
                    <a:cubicBezTo>
                      <a:pt x="15486" y="21600"/>
                      <a:pt x="15677" y="21249"/>
                      <a:pt x="15766" y="20376"/>
                    </a:cubicBezTo>
                    <a:cubicBezTo>
                      <a:pt x="15848" y="19607"/>
                      <a:pt x="15609" y="18734"/>
                      <a:pt x="15295" y="18079"/>
                    </a:cubicBezTo>
                    <a:cubicBezTo>
                      <a:pt x="15964" y="18573"/>
                      <a:pt x="16729" y="18838"/>
                      <a:pt x="17494" y="18838"/>
                    </a:cubicBezTo>
                    <a:cubicBezTo>
                      <a:pt x="18253" y="18838"/>
                      <a:pt x="18997" y="18573"/>
                      <a:pt x="19633" y="17965"/>
                    </a:cubicBezTo>
                    <a:cubicBezTo>
                      <a:pt x="20890" y="16656"/>
                      <a:pt x="21600" y="14131"/>
                      <a:pt x="21129" y="12053"/>
                    </a:cubicBezTo>
                    <a:cubicBezTo>
                      <a:pt x="20575" y="9965"/>
                      <a:pt x="18840" y="8873"/>
                      <a:pt x="17262" y="8873"/>
                    </a:cubicBezTo>
                    <a:cubicBezTo>
                      <a:pt x="18130" y="8873"/>
                      <a:pt x="18840" y="10297"/>
                      <a:pt x="18608" y="11398"/>
                    </a:cubicBezTo>
                    <a:cubicBezTo>
                      <a:pt x="18444" y="12489"/>
                      <a:pt x="17658" y="13258"/>
                      <a:pt x="16791" y="13362"/>
                    </a:cubicBezTo>
                    <a:cubicBezTo>
                      <a:pt x="16654" y="13400"/>
                      <a:pt x="16504" y="13419"/>
                      <a:pt x="16361" y="13419"/>
                    </a:cubicBezTo>
                    <a:cubicBezTo>
                      <a:pt x="15677" y="13419"/>
                      <a:pt x="14946" y="13030"/>
                      <a:pt x="14427" y="12489"/>
                    </a:cubicBezTo>
                    <a:cubicBezTo>
                      <a:pt x="13717" y="11721"/>
                      <a:pt x="13088" y="10847"/>
                      <a:pt x="12535" y="9965"/>
                    </a:cubicBezTo>
                    <a:cubicBezTo>
                      <a:pt x="9065" y="4925"/>
                      <a:pt x="4809" y="1974"/>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8" name="Google Shape;805;p10"/>
              <p:cNvSpPr/>
              <p:nvPr/>
            </p:nvSpPr>
            <p:spPr>
              <a:xfrm>
                <a:off x="563491" y="1308264"/>
                <a:ext cx="616323" cy="3620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033" y="1362"/>
                    </a:moveTo>
                    <a:cubicBezTo>
                      <a:pt x="20021" y="1372"/>
                      <a:pt x="20012" y="1377"/>
                      <a:pt x="20003" y="1387"/>
                    </a:cubicBezTo>
                    <a:cubicBezTo>
                      <a:pt x="20012" y="1377"/>
                      <a:pt x="20021" y="1372"/>
                      <a:pt x="20033" y="1362"/>
                    </a:cubicBezTo>
                    <a:close/>
                    <a:moveTo>
                      <a:pt x="0" y="17197"/>
                    </a:moveTo>
                    <a:cubicBezTo>
                      <a:pt x="51" y="17248"/>
                      <a:pt x="103" y="17300"/>
                      <a:pt x="154" y="17351"/>
                    </a:cubicBezTo>
                    <a:cubicBezTo>
                      <a:pt x="103" y="17300"/>
                      <a:pt x="51" y="17248"/>
                      <a:pt x="0" y="17197"/>
                    </a:cubicBezTo>
                    <a:close/>
                    <a:moveTo>
                      <a:pt x="18431" y="2846"/>
                    </a:moveTo>
                    <a:cubicBezTo>
                      <a:pt x="17142" y="4151"/>
                      <a:pt x="15992" y="5811"/>
                      <a:pt x="14981" y="7650"/>
                    </a:cubicBezTo>
                    <a:cubicBezTo>
                      <a:pt x="14075" y="9665"/>
                      <a:pt x="13239" y="11802"/>
                      <a:pt x="12264" y="13759"/>
                    </a:cubicBezTo>
                    <a:cubicBezTo>
                      <a:pt x="11322" y="15655"/>
                      <a:pt x="10278" y="17613"/>
                      <a:pt x="8916" y="18856"/>
                    </a:cubicBezTo>
                    <a:cubicBezTo>
                      <a:pt x="8255" y="19452"/>
                      <a:pt x="7525" y="19987"/>
                      <a:pt x="6792" y="20161"/>
                    </a:cubicBezTo>
                    <a:cubicBezTo>
                      <a:pt x="6375" y="20280"/>
                      <a:pt x="6061" y="20341"/>
                      <a:pt x="5641" y="20341"/>
                    </a:cubicBezTo>
                    <a:cubicBezTo>
                      <a:pt x="5258" y="20341"/>
                      <a:pt x="4911" y="20280"/>
                      <a:pt x="4528" y="20043"/>
                    </a:cubicBezTo>
                    <a:cubicBezTo>
                      <a:pt x="4878" y="20161"/>
                      <a:pt x="5258" y="20161"/>
                      <a:pt x="5641" y="20161"/>
                    </a:cubicBezTo>
                    <a:cubicBezTo>
                      <a:pt x="6061" y="20161"/>
                      <a:pt x="6408" y="20105"/>
                      <a:pt x="6758" y="19925"/>
                    </a:cubicBezTo>
                    <a:cubicBezTo>
                      <a:pt x="7105" y="19807"/>
                      <a:pt x="7456" y="19627"/>
                      <a:pt x="7803" y="19334"/>
                    </a:cubicBezTo>
                    <a:cubicBezTo>
                      <a:pt x="8153" y="19154"/>
                      <a:pt x="8500" y="18856"/>
                      <a:pt x="8778" y="18563"/>
                    </a:cubicBezTo>
                    <a:cubicBezTo>
                      <a:pt x="10103" y="17258"/>
                      <a:pt x="11147" y="15419"/>
                      <a:pt x="12053" y="13400"/>
                    </a:cubicBezTo>
                    <a:cubicBezTo>
                      <a:pt x="13031" y="11504"/>
                      <a:pt x="13831" y="9367"/>
                      <a:pt x="14875" y="7471"/>
                    </a:cubicBezTo>
                    <a:cubicBezTo>
                      <a:pt x="15397" y="6520"/>
                      <a:pt x="15922" y="5693"/>
                      <a:pt x="16547" y="4922"/>
                    </a:cubicBezTo>
                    <a:cubicBezTo>
                      <a:pt x="17142" y="4151"/>
                      <a:pt x="17767" y="3437"/>
                      <a:pt x="18431" y="2846"/>
                    </a:cubicBezTo>
                    <a:close/>
                    <a:moveTo>
                      <a:pt x="12542" y="0"/>
                    </a:moveTo>
                    <a:cubicBezTo>
                      <a:pt x="12717" y="2667"/>
                      <a:pt x="12403" y="4090"/>
                      <a:pt x="12403" y="4090"/>
                    </a:cubicBezTo>
                    <a:cubicBezTo>
                      <a:pt x="12053" y="3499"/>
                      <a:pt x="11530" y="2903"/>
                      <a:pt x="11530" y="2903"/>
                    </a:cubicBezTo>
                    <a:cubicBezTo>
                      <a:pt x="11914" y="6464"/>
                      <a:pt x="11739" y="9844"/>
                      <a:pt x="10694" y="12989"/>
                    </a:cubicBezTo>
                    <a:cubicBezTo>
                      <a:pt x="10625" y="11858"/>
                      <a:pt x="10103" y="10851"/>
                      <a:pt x="9442" y="10733"/>
                    </a:cubicBezTo>
                    <a:cubicBezTo>
                      <a:pt x="9421" y="10733"/>
                      <a:pt x="9399" y="10728"/>
                      <a:pt x="9378" y="10728"/>
                    </a:cubicBezTo>
                    <a:cubicBezTo>
                      <a:pt x="8738" y="10728"/>
                      <a:pt x="8114" y="11596"/>
                      <a:pt x="8011" y="12691"/>
                    </a:cubicBezTo>
                    <a:cubicBezTo>
                      <a:pt x="8174" y="12357"/>
                      <a:pt x="8443" y="12192"/>
                      <a:pt x="8714" y="12192"/>
                    </a:cubicBezTo>
                    <a:cubicBezTo>
                      <a:pt x="8974" y="12192"/>
                      <a:pt x="9236" y="12341"/>
                      <a:pt x="9405" y="12629"/>
                    </a:cubicBezTo>
                    <a:cubicBezTo>
                      <a:pt x="9753" y="13225"/>
                      <a:pt x="9825" y="14114"/>
                      <a:pt x="9789" y="15003"/>
                    </a:cubicBezTo>
                    <a:cubicBezTo>
                      <a:pt x="9650" y="17433"/>
                      <a:pt x="7697" y="18563"/>
                      <a:pt x="6514" y="19036"/>
                    </a:cubicBezTo>
                    <a:cubicBezTo>
                      <a:pt x="5901" y="19319"/>
                      <a:pt x="5270" y="19452"/>
                      <a:pt x="4636" y="19452"/>
                    </a:cubicBezTo>
                    <a:cubicBezTo>
                      <a:pt x="3088" y="19452"/>
                      <a:pt x="1518" y="18661"/>
                      <a:pt x="154" y="17351"/>
                    </a:cubicBezTo>
                    <a:cubicBezTo>
                      <a:pt x="1026" y="18240"/>
                      <a:pt x="1760" y="19493"/>
                      <a:pt x="2680" y="20223"/>
                    </a:cubicBezTo>
                    <a:cubicBezTo>
                      <a:pt x="3275" y="20696"/>
                      <a:pt x="3797" y="20994"/>
                      <a:pt x="4353" y="21230"/>
                    </a:cubicBezTo>
                    <a:cubicBezTo>
                      <a:pt x="4971" y="21477"/>
                      <a:pt x="5584" y="21600"/>
                      <a:pt x="6188" y="21600"/>
                    </a:cubicBezTo>
                    <a:cubicBezTo>
                      <a:pt x="8174" y="21600"/>
                      <a:pt x="10082" y="20300"/>
                      <a:pt x="11844" y="18029"/>
                    </a:cubicBezTo>
                    <a:cubicBezTo>
                      <a:pt x="14410" y="14679"/>
                      <a:pt x="17776" y="11006"/>
                      <a:pt x="21144" y="11006"/>
                    </a:cubicBezTo>
                    <a:cubicBezTo>
                      <a:pt x="21295" y="11006"/>
                      <a:pt x="21449" y="11016"/>
                      <a:pt x="21600" y="11031"/>
                    </a:cubicBezTo>
                    <a:cubicBezTo>
                      <a:pt x="20719" y="9993"/>
                      <a:pt x="19701" y="9772"/>
                      <a:pt x="18693" y="9772"/>
                    </a:cubicBezTo>
                    <a:cubicBezTo>
                      <a:pt x="18548" y="9772"/>
                      <a:pt x="18400" y="9778"/>
                      <a:pt x="18256" y="9783"/>
                    </a:cubicBezTo>
                    <a:cubicBezTo>
                      <a:pt x="20094" y="8606"/>
                      <a:pt x="18135" y="2959"/>
                      <a:pt x="20003" y="1387"/>
                    </a:cubicBezTo>
                    <a:cubicBezTo>
                      <a:pt x="19572" y="1737"/>
                      <a:pt x="19122" y="1845"/>
                      <a:pt x="18666" y="1845"/>
                    </a:cubicBezTo>
                    <a:cubicBezTo>
                      <a:pt x="17896" y="1845"/>
                      <a:pt x="17118" y="1531"/>
                      <a:pt x="16399" y="1531"/>
                    </a:cubicBezTo>
                    <a:cubicBezTo>
                      <a:pt x="15530" y="1531"/>
                      <a:pt x="14748" y="1994"/>
                      <a:pt x="14178" y="4033"/>
                    </a:cubicBezTo>
                    <a:cubicBezTo>
                      <a:pt x="13725" y="2014"/>
                      <a:pt x="13447" y="1541"/>
                      <a:pt x="1254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59" name="Google Shape;806;p10"/>
              <p:cNvSpPr/>
              <p:nvPr/>
            </p:nvSpPr>
            <p:spPr>
              <a:xfrm>
                <a:off x="930305" y="1522117"/>
                <a:ext cx="404624" cy="1181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72" y="9966"/>
                    </a:moveTo>
                    <a:cubicBezTo>
                      <a:pt x="11834" y="9966"/>
                      <a:pt x="13002" y="9966"/>
                      <a:pt x="14064" y="10690"/>
                    </a:cubicBezTo>
                    <a:cubicBezTo>
                      <a:pt x="15122" y="11241"/>
                      <a:pt x="16239" y="11792"/>
                      <a:pt x="17301" y="13051"/>
                    </a:cubicBezTo>
                    <a:cubicBezTo>
                      <a:pt x="16184" y="12327"/>
                      <a:pt x="15122" y="11603"/>
                      <a:pt x="14064" y="11430"/>
                    </a:cubicBezTo>
                    <a:cubicBezTo>
                      <a:pt x="13002" y="11241"/>
                      <a:pt x="11834" y="10879"/>
                      <a:pt x="10772" y="10879"/>
                    </a:cubicBezTo>
                    <a:cubicBezTo>
                      <a:pt x="9710" y="10879"/>
                      <a:pt x="8648" y="11430"/>
                      <a:pt x="7692" y="12154"/>
                    </a:cubicBezTo>
                    <a:cubicBezTo>
                      <a:pt x="6634" y="12689"/>
                      <a:pt x="5623" y="13602"/>
                      <a:pt x="4616" y="14515"/>
                    </a:cubicBezTo>
                    <a:cubicBezTo>
                      <a:pt x="5572" y="13240"/>
                      <a:pt x="6529" y="12154"/>
                      <a:pt x="7586" y="11430"/>
                    </a:cubicBezTo>
                    <a:cubicBezTo>
                      <a:pt x="8648" y="10690"/>
                      <a:pt x="9710" y="10328"/>
                      <a:pt x="10772" y="9966"/>
                    </a:cubicBezTo>
                    <a:close/>
                    <a:moveTo>
                      <a:pt x="16340" y="0"/>
                    </a:moveTo>
                    <a:cubicBezTo>
                      <a:pt x="11080" y="0"/>
                      <a:pt x="3228" y="13665"/>
                      <a:pt x="0" y="21600"/>
                    </a:cubicBezTo>
                    <a:cubicBezTo>
                      <a:pt x="4110" y="16625"/>
                      <a:pt x="8446" y="14090"/>
                      <a:pt x="12800" y="14090"/>
                    </a:cubicBezTo>
                    <a:cubicBezTo>
                      <a:pt x="15747" y="14090"/>
                      <a:pt x="18703" y="15255"/>
                      <a:pt x="21600" y="17601"/>
                    </a:cubicBezTo>
                    <a:cubicBezTo>
                      <a:pt x="20216" y="11099"/>
                      <a:pt x="17292" y="6140"/>
                      <a:pt x="14897" y="6140"/>
                    </a:cubicBezTo>
                    <a:cubicBezTo>
                      <a:pt x="14814" y="6140"/>
                      <a:pt x="14726" y="6140"/>
                      <a:pt x="14648" y="6156"/>
                    </a:cubicBezTo>
                    <a:cubicBezTo>
                      <a:pt x="15444" y="4156"/>
                      <a:pt x="18625" y="1606"/>
                      <a:pt x="18731" y="1244"/>
                    </a:cubicBezTo>
                    <a:cubicBezTo>
                      <a:pt x="18032" y="378"/>
                      <a:pt x="17223" y="0"/>
                      <a:pt x="1634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0" name="Google Shape;807;p10"/>
              <p:cNvSpPr/>
              <p:nvPr/>
            </p:nvSpPr>
            <p:spPr>
              <a:xfrm>
                <a:off x="380910" y="1553813"/>
                <a:ext cx="132912" cy="437007"/>
              </a:xfrm>
              <a:custGeom>
                <a:avLst/>
                <a:gdLst/>
                <a:ahLst/>
                <a:cxnLst>
                  <a:cxn ang="0">
                    <a:pos x="wd2" y="hd2"/>
                  </a:cxn>
                  <a:cxn ang="5400000">
                    <a:pos x="wd2" y="hd2"/>
                  </a:cxn>
                  <a:cxn ang="10800000">
                    <a:pos x="wd2" y="hd2"/>
                  </a:cxn>
                  <a:cxn ang="16200000">
                    <a:pos x="wd2" y="hd2"/>
                  </a:cxn>
                </a:cxnLst>
                <a:rect l="0" t="0" r="r" b="b"/>
                <a:pathLst>
                  <a:path w="11574" h="21600" fill="norm" stroke="1" extrusionOk="0">
                    <a:moveTo>
                      <a:pt x="11137" y="0"/>
                    </a:moveTo>
                    <a:cubicBezTo>
                      <a:pt x="11130" y="0"/>
                      <a:pt x="-7478" y="19897"/>
                      <a:pt x="3427" y="21519"/>
                    </a:cubicBezTo>
                    <a:cubicBezTo>
                      <a:pt x="3802" y="21574"/>
                      <a:pt x="4155" y="21600"/>
                      <a:pt x="4492" y="21600"/>
                    </a:cubicBezTo>
                    <a:cubicBezTo>
                      <a:pt x="14122" y="21600"/>
                      <a:pt x="11137" y="0"/>
                      <a:pt x="1113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1" name="Google Shape;808;p10"/>
              <p:cNvSpPr/>
              <p:nvPr/>
            </p:nvSpPr>
            <p:spPr>
              <a:xfrm>
                <a:off x="142750" y="1549850"/>
                <a:ext cx="297408" cy="276555"/>
              </a:xfrm>
              <a:custGeom>
                <a:avLst/>
                <a:gdLst/>
                <a:ahLst/>
                <a:cxnLst>
                  <a:cxn ang="0">
                    <a:pos x="wd2" y="hd2"/>
                  </a:cxn>
                  <a:cxn ang="5400000">
                    <a:pos x="wd2" y="hd2"/>
                  </a:cxn>
                  <a:cxn ang="10800000">
                    <a:pos x="wd2" y="hd2"/>
                  </a:cxn>
                  <a:cxn ang="16200000">
                    <a:pos x="wd2" y="hd2"/>
                  </a:cxn>
                </a:cxnLst>
                <a:rect l="0" t="0" r="r" b="b"/>
                <a:pathLst>
                  <a:path w="17186" h="21600" fill="norm" stroke="1" extrusionOk="0">
                    <a:moveTo>
                      <a:pt x="17186" y="0"/>
                    </a:moveTo>
                    <a:cubicBezTo>
                      <a:pt x="17186" y="0"/>
                      <a:pt x="-4414" y="12573"/>
                      <a:pt x="817" y="20261"/>
                    </a:cubicBezTo>
                    <a:cubicBezTo>
                      <a:pt x="1439" y="21190"/>
                      <a:pt x="2151" y="21600"/>
                      <a:pt x="2922" y="21600"/>
                    </a:cubicBezTo>
                    <a:cubicBezTo>
                      <a:pt x="8531" y="21600"/>
                      <a:pt x="17186" y="0"/>
                      <a:pt x="1718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2" name="Google Shape;809;p10"/>
              <p:cNvSpPr/>
              <p:nvPr/>
            </p:nvSpPr>
            <p:spPr>
              <a:xfrm>
                <a:off x="-1" y="1458040"/>
                <a:ext cx="443173" cy="120319"/>
              </a:xfrm>
              <a:custGeom>
                <a:avLst/>
                <a:gdLst/>
                <a:ahLst/>
                <a:cxnLst>
                  <a:cxn ang="0">
                    <a:pos x="wd2" y="hd2"/>
                  </a:cxn>
                  <a:cxn ang="5400000">
                    <a:pos x="wd2" y="hd2"/>
                  </a:cxn>
                  <a:cxn ang="10800000">
                    <a:pos x="wd2" y="hd2"/>
                  </a:cxn>
                  <a:cxn ang="16200000">
                    <a:pos x="wd2" y="hd2"/>
                  </a:cxn>
                </a:cxnLst>
                <a:rect l="0" t="0" r="r" b="b"/>
                <a:pathLst>
                  <a:path w="21170" h="21600" fill="norm" stroke="1" extrusionOk="0">
                    <a:moveTo>
                      <a:pt x="8543" y="0"/>
                    </a:moveTo>
                    <a:cubicBezTo>
                      <a:pt x="3767" y="0"/>
                      <a:pt x="-430" y="2860"/>
                      <a:pt x="35" y="13266"/>
                    </a:cubicBezTo>
                    <a:cubicBezTo>
                      <a:pt x="315" y="19358"/>
                      <a:pt x="1927" y="21600"/>
                      <a:pt x="4149" y="21600"/>
                    </a:cubicBezTo>
                    <a:cubicBezTo>
                      <a:pt x="10312" y="21600"/>
                      <a:pt x="21170" y="4345"/>
                      <a:pt x="21170" y="4345"/>
                    </a:cubicBezTo>
                    <a:cubicBezTo>
                      <a:pt x="21170" y="4345"/>
                      <a:pt x="14418" y="0"/>
                      <a:pt x="85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383" name="Google Shape;810;p10"/>
            <p:cNvGrpSpPr/>
            <p:nvPr/>
          </p:nvGrpSpPr>
          <p:grpSpPr>
            <a:xfrm>
              <a:off x="21904247" y="11023432"/>
              <a:ext cx="2072992" cy="1991079"/>
              <a:chOff x="0" y="0"/>
              <a:chExt cx="2072991" cy="1991077"/>
            </a:xfrm>
          </p:grpSpPr>
          <p:sp>
            <p:nvSpPr>
              <p:cNvPr id="364" name="Google Shape;811;p10"/>
              <p:cNvSpPr/>
              <p:nvPr/>
            </p:nvSpPr>
            <p:spPr>
              <a:xfrm>
                <a:off x="1350301" y="214541"/>
                <a:ext cx="722691" cy="47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400" y="0"/>
                    </a:moveTo>
                    <a:cubicBezTo>
                      <a:pt x="16845" y="2113"/>
                      <a:pt x="16132" y="4490"/>
                      <a:pt x="15033" y="5929"/>
                    </a:cubicBezTo>
                    <a:cubicBezTo>
                      <a:pt x="13906" y="7411"/>
                      <a:pt x="12477" y="8084"/>
                      <a:pt x="11023" y="8532"/>
                    </a:cubicBezTo>
                    <a:cubicBezTo>
                      <a:pt x="9566" y="8983"/>
                      <a:pt x="8140" y="9205"/>
                      <a:pt x="6713" y="9882"/>
                    </a:cubicBezTo>
                    <a:cubicBezTo>
                      <a:pt x="3328" y="11528"/>
                      <a:pt x="672" y="16169"/>
                      <a:pt x="15" y="21452"/>
                    </a:cubicBezTo>
                    <a:cubicBezTo>
                      <a:pt x="396" y="18616"/>
                      <a:pt x="3274" y="12967"/>
                      <a:pt x="10369" y="12395"/>
                    </a:cubicBezTo>
                    <a:cubicBezTo>
                      <a:pt x="14387" y="12111"/>
                      <a:pt x="16431" y="10979"/>
                      <a:pt x="18617" y="10979"/>
                    </a:cubicBezTo>
                    <a:cubicBezTo>
                      <a:pt x="19536" y="10979"/>
                      <a:pt x="20478" y="11177"/>
                      <a:pt x="21600" y="11722"/>
                    </a:cubicBezTo>
                    <a:cubicBezTo>
                      <a:pt x="20926" y="9602"/>
                      <a:pt x="18954" y="8030"/>
                      <a:pt x="17317" y="8030"/>
                    </a:cubicBezTo>
                    <a:cubicBezTo>
                      <a:pt x="17082" y="8030"/>
                      <a:pt x="16853" y="8061"/>
                      <a:pt x="16637" y="8127"/>
                    </a:cubicBezTo>
                    <a:cubicBezTo>
                      <a:pt x="17885" y="5929"/>
                      <a:pt x="17618" y="2245"/>
                      <a:pt x="16400" y="0"/>
                    </a:cubicBezTo>
                    <a:close/>
                    <a:moveTo>
                      <a:pt x="15" y="21452"/>
                    </a:moveTo>
                    <a:cubicBezTo>
                      <a:pt x="10" y="21503"/>
                      <a:pt x="5" y="21553"/>
                      <a:pt x="0" y="21600"/>
                    </a:cubicBezTo>
                    <a:cubicBezTo>
                      <a:pt x="5" y="21553"/>
                      <a:pt x="10" y="21503"/>
                      <a:pt x="15" y="2145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5" name="Google Shape;812;p10"/>
              <p:cNvSpPr/>
              <p:nvPr/>
            </p:nvSpPr>
            <p:spPr>
              <a:xfrm>
                <a:off x="1355213" y="548627"/>
                <a:ext cx="570675" cy="2544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83" y="2837"/>
                    </a:moveTo>
                    <a:cubicBezTo>
                      <a:pt x="7149" y="2837"/>
                      <a:pt x="7318" y="2844"/>
                      <a:pt x="7488" y="2866"/>
                    </a:cubicBezTo>
                    <a:cubicBezTo>
                      <a:pt x="8994" y="3035"/>
                      <a:pt x="10386" y="4219"/>
                      <a:pt x="11703" y="5565"/>
                    </a:cubicBezTo>
                    <a:cubicBezTo>
                      <a:pt x="13020" y="7005"/>
                      <a:pt x="14337" y="8687"/>
                      <a:pt x="15654" y="9959"/>
                    </a:cubicBezTo>
                    <a:cubicBezTo>
                      <a:pt x="16971" y="11224"/>
                      <a:pt x="18438" y="11897"/>
                      <a:pt x="19905" y="12321"/>
                    </a:cubicBezTo>
                    <a:cubicBezTo>
                      <a:pt x="19152" y="12233"/>
                      <a:pt x="18438" y="12065"/>
                      <a:pt x="17685" y="11729"/>
                    </a:cubicBezTo>
                    <a:cubicBezTo>
                      <a:pt x="16971" y="11392"/>
                      <a:pt x="16257" y="10888"/>
                      <a:pt x="15579" y="10208"/>
                    </a:cubicBezTo>
                    <a:cubicBezTo>
                      <a:pt x="14187" y="8943"/>
                      <a:pt x="12945" y="7422"/>
                      <a:pt x="11553" y="5989"/>
                    </a:cubicBezTo>
                    <a:cubicBezTo>
                      <a:pt x="10236" y="4636"/>
                      <a:pt x="8880" y="3459"/>
                      <a:pt x="7413" y="3203"/>
                    </a:cubicBezTo>
                    <a:cubicBezTo>
                      <a:pt x="7165" y="3144"/>
                      <a:pt x="6914" y="3115"/>
                      <a:pt x="6663" y="3115"/>
                    </a:cubicBezTo>
                    <a:cubicBezTo>
                      <a:pt x="5604" y="3115"/>
                      <a:pt x="4538" y="3663"/>
                      <a:pt x="3615" y="4958"/>
                    </a:cubicBezTo>
                    <a:cubicBezTo>
                      <a:pt x="3817" y="4665"/>
                      <a:pt x="4023" y="4402"/>
                      <a:pt x="4215" y="4131"/>
                    </a:cubicBezTo>
                    <a:cubicBezTo>
                      <a:pt x="4554" y="3795"/>
                      <a:pt x="4893" y="3459"/>
                      <a:pt x="5268" y="3290"/>
                    </a:cubicBezTo>
                    <a:cubicBezTo>
                      <a:pt x="5822" y="2961"/>
                      <a:pt x="6399" y="2837"/>
                      <a:pt x="6983" y="2837"/>
                    </a:cubicBezTo>
                    <a:close/>
                    <a:moveTo>
                      <a:pt x="20658" y="0"/>
                    </a:moveTo>
                    <a:cubicBezTo>
                      <a:pt x="19090" y="1923"/>
                      <a:pt x="17281" y="2610"/>
                      <a:pt x="15455" y="2610"/>
                    </a:cubicBezTo>
                    <a:cubicBezTo>
                      <a:pt x="13688" y="2610"/>
                      <a:pt x="11902" y="1967"/>
                      <a:pt x="10311" y="1177"/>
                    </a:cubicBezTo>
                    <a:cubicBezTo>
                      <a:pt x="9519" y="819"/>
                      <a:pt x="8746" y="629"/>
                      <a:pt x="7993" y="629"/>
                    </a:cubicBezTo>
                    <a:cubicBezTo>
                      <a:pt x="6096" y="629"/>
                      <a:pt x="4342" y="1835"/>
                      <a:pt x="2862" y="4555"/>
                    </a:cubicBezTo>
                    <a:cubicBezTo>
                      <a:pt x="2448" y="5316"/>
                      <a:pt x="2034" y="6245"/>
                      <a:pt x="1656" y="7254"/>
                    </a:cubicBezTo>
                    <a:cubicBezTo>
                      <a:pt x="942" y="9199"/>
                      <a:pt x="603" y="11392"/>
                      <a:pt x="0" y="13418"/>
                    </a:cubicBezTo>
                    <a:cubicBezTo>
                      <a:pt x="1206" y="9367"/>
                      <a:pt x="3162" y="5989"/>
                      <a:pt x="5307" y="5060"/>
                    </a:cubicBezTo>
                    <a:cubicBezTo>
                      <a:pt x="5770" y="4863"/>
                      <a:pt x="6370" y="4658"/>
                      <a:pt x="6970" y="4658"/>
                    </a:cubicBezTo>
                    <a:cubicBezTo>
                      <a:pt x="7879" y="4658"/>
                      <a:pt x="8789" y="5118"/>
                      <a:pt x="9219" y="6749"/>
                    </a:cubicBezTo>
                    <a:cubicBezTo>
                      <a:pt x="9444" y="7678"/>
                      <a:pt x="9633" y="8855"/>
                      <a:pt x="9444" y="9959"/>
                    </a:cubicBezTo>
                    <a:cubicBezTo>
                      <a:pt x="9297" y="10756"/>
                      <a:pt x="8864" y="11348"/>
                      <a:pt x="8466" y="11348"/>
                    </a:cubicBezTo>
                    <a:cubicBezTo>
                      <a:pt x="8362" y="11348"/>
                      <a:pt x="8261" y="11312"/>
                      <a:pt x="8166" y="11224"/>
                    </a:cubicBezTo>
                    <a:cubicBezTo>
                      <a:pt x="8420" y="11963"/>
                      <a:pt x="8877" y="12350"/>
                      <a:pt x="9320" y="12350"/>
                    </a:cubicBezTo>
                    <a:cubicBezTo>
                      <a:pt x="9535" y="12350"/>
                      <a:pt x="9750" y="12262"/>
                      <a:pt x="9936" y="12065"/>
                    </a:cubicBezTo>
                    <a:cubicBezTo>
                      <a:pt x="10500" y="11305"/>
                      <a:pt x="10686" y="9615"/>
                      <a:pt x="10500" y="8270"/>
                    </a:cubicBezTo>
                    <a:cubicBezTo>
                      <a:pt x="12192" y="10888"/>
                      <a:pt x="13170" y="14683"/>
                      <a:pt x="13734" y="19238"/>
                    </a:cubicBezTo>
                    <a:cubicBezTo>
                      <a:pt x="13734" y="19238"/>
                      <a:pt x="14073" y="18061"/>
                      <a:pt x="14187" y="16964"/>
                    </a:cubicBezTo>
                    <a:cubicBezTo>
                      <a:pt x="14187" y="16964"/>
                      <a:pt x="14826" y="18397"/>
                      <a:pt x="15315" y="21600"/>
                    </a:cubicBezTo>
                    <a:cubicBezTo>
                      <a:pt x="15768" y="18990"/>
                      <a:pt x="15843" y="18229"/>
                      <a:pt x="15804" y="15443"/>
                    </a:cubicBezTo>
                    <a:cubicBezTo>
                      <a:pt x="16358" y="16482"/>
                      <a:pt x="16854" y="16876"/>
                      <a:pt x="17320" y="16876"/>
                    </a:cubicBezTo>
                    <a:cubicBezTo>
                      <a:pt x="18774" y="16876"/>
                      <a:pt x="19915" y="12994"/>
                      <a:pt x="21600" y="12994"/>
                    </a:cubicBezTo>
                    <a:cubicBezTo>
                      <a:pt x="19559" y="12994"/>
                      <a:pt x="19823" y="4716"/>
                      <a:pt x="17995" y="4716"/>
                    </a:cubicBezTo>
                    <a:cubicBezTo>
                      <a:pt x="17968" y="4716"/>
                      <a:pt x="17939" y="4716"/>
                      <a:pt x="17913" y="4724"/>
                    </a:cubicBezTo>
                    <a:cubicBezTo>
                      <a:pt x="19041" y="3459"/>
                      <a:pt x="20019" y="2194"/>
                      <a:pt x="2065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6" name="Google Shape;813;p10"/>
              <p:cNvSpPr/>
              <p:nvPr/>
            </p:nvSpPr>
            <p:spPr>
              <a:xfrm>
                <a:off x="1609717" y="509601"/>
                <a:ext cx="208770" cy="338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8599"/>
                    </a:lnTo>
                    <a:cubicBezTo>
                      <a:pt x="3110" y="17334"/>
                      <a:pt x="6273" y="21600"/>
                      <a:pt x="9419" y="21600"/>
                    </a:cubicBezTo>
                    <a:cubicBezTo>
                      <a:pt x="13562" y="21600"/>
                      <a:pt x="17679" y="14219"/>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7" name="Google Shape;814;p10"/>
              <p:cNvSpPr/>
              <p:nvPr/>
            </p:nvSpPr>
            <p:spPr>
              <a:xfrm>
                <a:off x="1171331" y="179144"/>
                <a:ext cx="272418" cy="2011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314" y="3164"/>
                    </a:moveTo>
                    <a:cubicBezTo>
                      <a:pt x="15529" y="4339"/>
                      <a:pt x="14976" y="5837"/>
                      <a:pt x="14505" y="7437"/>
                    </a:cubicBezTo>
                    <a:cubicBezTo>
                      <a:pt x="13952" y="8825"/>
                      <a:pt x="13480" y="10425"/>
                      <a:pt x="12927" y="11915"/>
                    </a:cubicBezTo>
                    <a:cubicBezTo>
                      <a:pt x="12299" y="13413"/>
                      <a:pt x="11507" y="14912"/>
                      <a:pt x="10564" y="15976"/>
                    </a:cubicBezTo>
                    <a:cubicBezTo>
                      <a:pt x="9540" y="17039"/>
                      <a:pt x="8352" y="17687"/>
                      <a:pt x="7170" y="18214"/>
                    </a:cubicBezTo>
                    <a:cubicBezTo>
                      <a:pt x="8277" y="17576"/>
                      <a:pt x="9376" y="16614"/>
                      <a:pt x="10243" y="15550"/>
                    </a:cubicBezTo>
                    <a:cubicBezTo>
                      <a:pt x="10797" y="14912"/>
                      <a:pt x="11193" y="14052"/>
                      <a:pt x="11664" y="13302"/>
                    </a:cubicBezTo>
                    <a:cubicBezTo>
                      <a:pt x="11978" y="12238"/>
                      <a:pt x="12217" y="11175"/>
                      <a:pt x="12299" y="10102"/>
                    </a:cubicBezTo>
                    <a:cubicBezTo>
                      <a:pt x="12374" y="8612"/>
                      <a:pt x="12299" y="7114"/>
                      <a:pt x="11903" y="5615"/>
                    </a:cubicBezTo>
                    <a:cubicBezTo>
                      <a:pt x="12613" y="6901"/>
                      <a:pt x="12845" y="8612"/>
                      <a:pt x="12688" y="10213"/>
                    </a:cubicBezTo>
                    <a:cubicBezTo>
                      <a:pt x="12688" y="10425"/>
                      <a:pt x="12613" y="10851"/>
                      <a:pt x="12613" y="11175"/>
                    </a:cubicBezTo>
                    <a:cubicBezTo>
                      <a:pt x="13084" y="9787"/>
                      <a:pt x="13480" y="8501"/>
                      <a:pt x="13952" y="7114"/>
                    </a:cubicBezTo>
                    <a:cubicBezTo>
                      <a:pt x="14662" y="5615"/>
                      <a:pt x="15372" y="4227"/>
                      <a:pt x="16314" y="3164"/>
                    </a:cubicBezTo>
                    <a:close/>
                    <a:moveTo>
                      <a:pt x="17462" y="0"/>
                    </a:moveTo>
                    <a:cubicBezTo>
                      <a:pt x="17264" y="0"/>
                      <a:pt x="17072" y="19"/>
                      <a:pt x="16868" y="65"/>
                    </a:cubicBezTo>
                    <a:cubicBezTo>
                      <a:pt x="15133" y="278"/>
                      <a:pt x="13555" y="1563"/>
                      <a:pt x="12531" y="3164"/>
                    </a:cubicBezTo>
                    <a:cubicBezTo>
                      <a:pt x="12688" y="2202"/>
                      <a:pt x="12374" y="814"/>
                      <a:pt x="11821" y="490"/>
                    </a:cubicBezTo>
                    <a:cubicBezTo>
                      <a:pt x="11548" y="231"/>
                      <a:pt x="11240" y="111"/>
                      <a:pt x="10933" y="111"/>
                    </a:cubicBezTo>
                    <a:cubicBezTo>
                      <a:pt x="10373" y="111"/>
                      <a:pt x="9813" y="509"/>
                      <a:pt x="9458" y="1138"/>
                    </a:cubicBezTo>
                    <a:cubicBezTo>
                      <a:pt x="8830" y="1878"/>
                      <a:pt x="8434" y="3164"/>
                      <a:pt x="8195" y="4126"/>
                    </a:cubicBezTo>
                    <a:cubicBezTo>
                      <a:pt x="7881" y="2525"/>
                      <a:pt x="7095" y="1138"/>
                      <a:pt x="5914" y="814"/>
                    </a:cubicBezTo>
                    <a:cubicBezTo>
                      <a:pt x="5757" y="786"/>
                      <a:pt x="5607" y="777"/>
                      <a:pt x="5456" y="777"/>
                    </a:cubicBezTo>
                    <a:cubicBezTo>
                      <a:pt x="4412" y="777"/>
                      <a:pt x="3374" y="1388"/>
                      <a:pt x="2759" y="2414"/>
                    </a:cubicBezTo>
                    <a:cubicBezTo>
                      <a:pt x="5204" y="3802"/>
                      <a:pt x="7170" y="7539"/>
                      <a:pt x="7170" y="11175"/>
                    </a:cubicBezTo>
                    <a:cubicBezTo>
                      <a:pt x="7252" y="14699"/>
                      <a:pt x="5593" y="18325"/>
                      <a:pt x="3230" y="19926"/>
                    </a:cubicBezTo>
                    <a:cubicBezTo>
                      <a:pt x="2131" y="20564"/>
                      <a:pt x="1024" y="21100"/>
                      <a:pt x="0" y="21313"/>
                    </a:cubicBezTo>
                    <a:cubicBezTo>
                      <a:pt x="854" y="21498"/>
                      <a:pt x="1714" y="21600"/>
                      <a:pt x="2581" y="21600"/>
                    </a:cubicBezTo>
                    <a:cubicBezTo>
                      <a:pt x="4200" y="21600"/>
                      <a:pt x="5846" y="21267"/>
                      <a:pt x="7485" y="20564"/>
                    </a:cubicBezTo>
                    <a:cubicBezTo>
                      <a:pt x="11036" y="18964"/>
                      <a:pt x="14191" y="15439"/>
                      <a:pt x="15918" y="10962"/>
                    </a:cubicBezTo>
                    <a:cubicBezTo>
                      <a:pt x="16629" y="9251"/>
                      <a:pt x="17107" y="7326"/>
                      <a:pt x="17974" y="5837"/>
                    </a:cubicBezTo>
                    <a:cubicBezTo>
                      <a:pt x="18650" y="4089"/>
                      <a:pt x="19988" y="2840"/>
                      <a:pt x="21422" y="2840"/>
                    </a:cubicBezTo>
                    <a:cubicBezTo>
                      <a:pt x="21477" y="2840"/>
                      <a:pt x="21539" y="2840"/>
                      <a:pt x="21600" y="2840"/>
                    </a:cubicBezTo>
                    <a:cubicBezTo>
                      <a:pt x="20268" y="1415"/>
                      <a:pt x="18998" y="0"/>
                      <a:pt x="1746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8" name="Google Shape;815;p10"/>
              <p:cNvSpPr/>
              <p:nvPr/>
            </p:nvSpPr>
            <p:spPr>
              <a:xfrm>
                <a:off x="999335" y="1034"/>
                <a:ext cx="657493" cy="422539"/>
              </a:xfrm>
              <a:custGeom>
                <a:avLst/>
                <a:gdLst/>
                <a:ahLst/>
                <a:cxnLst>
                  <a:cxn ang="0">
                    <a:pos x="wd2" y="hd2"/>
                  </a:cxn>
                  <a:cxn ang="5400000">
                    <a:pos x="wd2" y="hd2"/>
                  </a:cxn>
                  <a:cxn ang="10800000">
                    <a:pos x="wd2" y="hd2"/>
                  </a:cxn>
                  <a:cxn ang="16200000">
                    <a:pos x="wd2" y="hd2"/>
                  </a:cxn>
                </a:cxnLst>
                <a:rect l="0" t="0" r="r" b="b"/>
                <a:pathLst>
                  <a:path w="21227" h="21600" fill="norm" stroke="1" extrusionOk="0">
                    <a:moveTo>
                      <a:pt x="19965" y="1360"/>
                    </a:moveTo>
                    <a:cubicBezTo>
                      <a:pt x="20285" y="2532"/>
                      <a:pt x="20541" y="3751"/>
                      <a:pt x="20668" y="5019"/>
                    </a:cubicBezTo>
                    <a:cubicBezTo>
                      <a:pt x="20799" y="6292"/>
                      <a:pt x="20799" y="7560"/>
                      <a:pt x="20605" y="8832"/>
                    </a:cubicBezTo>
                    <a:cubicBezTo>
                      <a:pt x="20382" y="9999"/>
                      <a:pt x="20123" y="11218"/>
                      <a:pt x="19706" y="12288"/>
                    </a:cubicBezTo>
                    <a:cubicBezTo>
                      <a:pt x="19323" y="13406"/>
                      <a:pt x="18808" y="14423"/>
                      <a:pt x="18230" y="15286"/>
                    </a:cubicBezTo>
                    <a:cubicBezTo>
                      <a:pt x="18744" y="14322"/>
                      <a:pt x="19225" y="13305"/>
                      <a:pt x="19578" y="12235"/>
                    </a:cubicBezTo>
                    <a:cubicBezTo>
                      <a:pt x="19965" y="11170"/>
                      <a:pt x="20221" y="9950"/>
                      <a:pt x="20413" y="8731"/>
                    </a:cubicBezTo>
                    <a:cubicBezTo>
                      <a:pt x="20638" y="7560"/>
                      <a:pt x="20668" y="6292"/>
                      <a:pt x="20541" y="5072"/>
                    </a:cubicBezTo>
                    <a:cubicBezTo>
                      <a:pt x="20446" y="3800"/>
                      <a:pt x="20221" y="2580"/>
                      <a:pt x="19965" y="1360"/>
                    </a:cubicBezTo>
                    <a:close/>
                    <a:moveTo>
                      <a:pt x="19470" y="0"/>
                    </a:moveTo>
                    <a:cubicBezTo>
                      <a:pt x="19170" y="0"/>
                      <a:pt x="18906" y="427"/>
                      <a:pt x="18906" y="955"/>
                    </a:cubicBezTo>
                    <a:cubicBezTo>
                      <a:pt x="18906" y="1360"/>
                      <a:pt x="19064" y="1770"/>
                      <a:pt x="19064" y="2122"/>
                    </a:cubicBezTo>
                    <a:cubicBezTo>
                      <a:pt x="18808" y="1810"/>
                      <a:pt x="18566" y="1664"/>
                      <a:pt x="18341" y="1664"/>
                    </a:cubicBezTo>
                    <a:cubicBezTo>
                      <a:pt x="17415" y="1664"/>
                      <a:pt x="16828" y="4099"/>
                      <a:pt x="17140" y="6595"/>
                    </a:cubicBezTo>
                    <a:cubicBezTo>
                      <a:pt x="17554" y="9880"/>
                      <a:pt x="17557" y="13213"/>
                      <a:pt x="16328" y="16198"/>
                    </a:cubicBezTo>
                    <a:cubicBezTo>
                      <a:pt x="16581" y="15551"/>
                      <a:pt x="16356" y="14820"/>
                      <a:pt x="15889" y="14525"/>
                    </a:cubicBezTo>
                    <a:cubicBezTo>
                      <a:pt x="15750" y="14423"/>
                      <a:pt x="15591" y="14375"/>
                      <a:pt x="15430" y="14375"/>
                    </a:cubicBezTo>
                    <a:cubicBezTo>
                      <a:pt x="15107" y="14375"/>
                      <a:pt x="14765" y="14556"/>
                      <a:pt x="14507" y="14829"/>
                    </a:cubicBezTo>
                    <a:cubicBezTo>
                      <a:pt x="14089" y="15286"/>
                      <a:pt x="13706" y="15793"/>
                      <a:pt x="13319" y="16303"/>
                    </a:cubicBezTo>
                    <a:cubicBezTo>
                      <a:pt x="12966" y="16810"/>
                      <a:pt x="12613" y="17268"/>
                      <a:pt x="12165" y="17624"/>
                    </a:cubicBezTo>
                    <a:cubicBezTo>
                      <a:pt x="11298" y="18487"/>
                      <a:pt x="10272" y="19046"/>
                      <a:pt x="9307" y="19553"/>
                    </a:cubicBezTo>
                    <a:cubicBezTo>
                      <a:pt x="8075" y="20134"/>
                      <a:pt x="6721" y="20451"/>
                      <a:pt x="5356" y="20451"/>
                    </a:cubicBezTo>
                    <a:cubicBezTo>
                      <a:pt x="3492" y="20451"/>
                      <a:pt x="1613" y="19861"/>
                      <a:pt x="0" y="18540"/>
                    </a:cubicBezTo>
                    <a:cubicBezTo>
                      <a:pt x="2536" y="20618"/>
                      <a:pt x="5083" y="21600"/>
                      <a:pt x="7691" y="21600"/>
                    </a:cubicBezTo>
                    <a:cubicBezTo>
                      <a:pt x="9604" y="21600"/>
                      <a:pt x="11548" y="21072"/>
                      <a:pt x="13544" y="20063"/>
                    </a:cubicBezTo>
                    <a:cubicBezTo>
                      <a:pt x="16144" y="18690"/>
                      <a:pt x="18680" y="16303"/>
                      <a:pt x="20123" y="12543"/>
                    </a:cubicBezTo>
                    <a:cubicBezTo>
                      <a:pt x="21600" y="8933"/>
                      <a:pt x="21569" y="4663"/>
                      <a:pt x="20187" y="955"/>
                    </a:cubicBezTo>
                    <a:cubicBezTo>
                      <a:pt x="20060" y="599"/>
                      <a:pt x="19898" y="295"/>
                      <a:pt x="19706" y="92"/>
                    </a:cubicBezTo>
                    <a:cubicBezTo>
                      <a:pt x="19629" y="26"/>
                      <a:pt x="19548" y="0"/>
                      <a:pt x="194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69" name="Google Shape;816;p10"/>
              <p:cNvSpPr/>
              <p:nvPr/>
            </p:nvSpPr>
            <p:spPr>
              <a:xfrm>
                <a:off x="1476479" y="206186"/>
                <a:ext cx="275743" cy="179404"/>
              </a:xfrm>
              <a:custGeom>
                <a:avLst/>
                <a:gdLst/>
                <a:ahLst/>
                <a:cxnLst>
                  <a:cxn ang="0">
                    <a:pos x="wd2" y="hd2"/>
                  </a:cxn>
                  <a:cxn ang="5400000">
                    <a:pos x="wd2" y="hd2"/>
                  </a:cxn>
                  <a:cxn ang="10800000">
                    <a:pos x="wd2" y="hd2"/>
                  </a:cxn>
                  <a:cxn ang="16200000">
                    <a:pos x="wd2" y="hd2"/>
                  </a:cxn>
                </a:cxnLst>
                <a:rect l="0" t="0" r="r" b="b"/>
                <a:pathLst>
                  <a:path w="21245" h="21600" fill="norm" stroke="1" extrusionOk="0">
                    <a:moveTo>
                      <a:pt x="15800" y="0"/>
                    </a:moveTo>
                    <a:cubicBezTo>
                      <a:pt x="14924" y="0"/>
                      <a:pt x="13239" y="4376"/>
                      <a:pt x="12947" y="4843"/>
                    </a:cubicBezTo>
                    <a:cubicBezTo>
                      <a:pt x="10266" y="11303"/>
                      <a:pt x="5209" y="19796"/>
                      <a:pt x="0" y="21600"/>
                    </a:cubicBezTo>
                    <a:cubicBezTo>
                      <a:pt x="4831" y="20034"/>
                      <a:pt x="9038" y="17286"/>
                      <a:pt x="12641" y="12257"/>
                    </a:cubicBezTo>
                    <a:cubicBezTo>
                      <a:pt x="13252" y="11303"/>
                      <a:pt x="13942" y="10463"/>
                      <a:pt x="14559" y="9862"/>
                    </a:cubicBezTo>
                    <a:cubicBezTo>
                      <a:pt x="15176" y="9333"/>
                      <a:pt x="15913" y="8887"/>
                      <a:pt x="16723" y="8887"/>
                    </a:cubicBezTo>
                    <a:cubicBezTo>
                      <a:pt x="16815" y="8887"/>
                      <a:pt x="16908" y="8897"/>
                      <a:pt x="17008" y="8908"/>
                    </a:cubicBezTo>
                    <a:cubicBezTo>
                      <a:pt x="17771" y="9270"/>
                      <a:pt x="18541" y="10100"/>
                      <a:pt x="18614" y="11417"/>
                    </a:cubicBezTo>
                    <a:cubicBezTo>
                      <a:pt x="18687" y="12786"/>
                      <a:pt x="18070" y="14041"/>
                      <a:pt x="17287" y="14061"/>
                    </a:cubicBezTo>
                    <a:cubicBezTo>
                      <a:pt x="17247" y="14061"/>
                      <a:pt x="17200" y="14061"/>
                      <a:pt x="17161" y="14051"/>
                    </a:cubicBezTo>
                    <a:cubicBezTo>
                      <a:pt x="17194" y="14061"/>
                      <a:pt x="17234" y="14061"/>
                      <a:pt x="17267" y="14061"/>
                    </a:cubicBezTo>
                    <a:cubicBezTo>
                      <a:pt x="17273" y="14061"/>
                      <a:pt x="17280" y="14061"/>
                      <a:pt x="17287" y="14061"/>
                    </a:cubicBezTo>
                    <a:cubicBezTo>
                      <a:pt x="17326" y="14061"/>
                      <a:pt x="17373" y="14061"/>
                      <a:pt x="17419" y="14061"/>
                    </a:cubicBezTo>
                    <a:cubicBezTo>
                      <a:pt x="18886" y="14061"/>
                      <a:pt x="20485" y="13097"/>
                      <a:pt x="20989" y="11064"/>
                    </a:cubicBezTo>
                    <a:cubicBezTo>
                      <a:pt x="21600" y="8783"/>
                      <a:pt x="21069" y="5911"/>
                      <a:pt x="19921" y="4480"/>
                    </a:cubicBezTo>
                    <a:cubicBezTo>
                      <a:pt x="19231" y="3609"/>
                      <a:pt x="18421" y="3225"/>
                      <a:pt x="17605" y="3225"/>
                    </a:cubicBezTo>
                    <a:cubicBezTo>
                      <a:pt x="16961" y="3225"/>
                      <a:pt x="16311" y="3463"/>
                      <a:pt x="15707" y="3878"/>
                    </a:cubicBezTo>
                    <a:cubicBezTo>
                      <a:pt x="16013" y="3287"/>
                      <a:pt x="16397" y="2209"/>
                      <a:pt x="16318" y="1483"/>
                    </a:cubicBezTo>
                    <a:cubicBezTo>
                      <a:pt x="16265" y="415"/>
                      <a:pt x="16072" y="0"/>
                      <a:pt x="158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0" name="Google Shape;817;p10"/>
              <p:cNvSpPr/>
              <p:nvPr/>
            </p:nvSpPr>
            <p:spPr>
              <a:xfrm>
                <a:off x="646388" y="345626"/>
                <a:ext cx="606419" cy="3749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51" y="1042"/>
                    </a:moveTo>
                    <a:cubicBezTo>
                      <a:pt x="6338" y="1097"/>
                      <a:pt x="6694" y="1156"/>
                      <a:pt x="7083" y="1325"/>
                    </a:cubicBezTo>
                    <a:cubicBezTo>
                      <a:pt x="7863" y="1672"/>
                      <a:pt x="8534" y="2183"/>
                      <a:pt x="9173" y="2873"/>
                    </a:cubicBezTo>
                    <a:cubicBezTo>
                      <a:pt x="10446" y="4248"/>
                      <a:pt x="11473" y="6193"/>
                      <a:pt x="12360" y="8257"/>
                    </a:cubicBezTo>
                    <a:cubicBezTo>
                      <a:pt x="13210" y="10262"/>
                      <a:pt x="13952" y="12440"/>
                      <a:pt x="14872" y="14326"/>
                    </a:cubicBezTo>
                    <a:cubicBezTo>
                      <a:pt x="15759" y="16330"/>
                      <a:pt x="16928" y="17993"/>
                      <a:pt x="18167" y="19427"/>
                    </a:cubicBezTo>
                    <a:cubicBezTo>
                      <a:pt x="17529" y="18737"/>
                      <a:pt x="16928" y="17993"/>
                      <a:pt x="16360" y="17194"/>
                    </a:cubicBezTo>
                    <a:cubicBezTo>
                      <a:pt x="15759" y="16449"/>
                      <a:pt x="15228" y="15472"/>
                      <a:pt x="14802" y="14499"/>
                    </a:cubicBezTo>
                    <a:cubicBezTo>
                      <a:pt x="13882" y="12554"/>
                      <a:pt x="13069" y="10435"/>
                      <a:pt x="12182" y="8431"/>
                    </a:cubicBezTo>
                    <a:cubicBezTo>
                      <a:pt x="11332" y="6426"/>
                      <a:pt x="10375" y="4476"/>
                      <a:pt x="9102" y="3101"/>
                    </a:cubicBezTo>
                    <a:cubicBezTo>
                      <a:pt x="8783" y="2759"/>
                      <a:pt x="8464" y="2471"/>
                      <a:pt x="8111" y="2183"/>
                    </a:cubicBezTo>
                    <a:cubicBezTo>
                      <a:pt x="7755" y="1900"/>
                      <a:pt x="7402" y="1672"/>
                      <a:pt x="7047" y="1553"/>
                    </a:cubicBezTo>
                    <a:cubicBezTo>
                      <a:pt x="6694" y="1384"/>
                      <a:pt x="6304" y="1270"/>
                      <a:pt x="5951" y="1156"/>
                    </a:cubicBezTo>
                    <a:cubicBezTo>
                      <a:pt x="5755" y="1126"/>
                      <a:pt x="5568" y="1112"/>
                      <a:pt x="5378" y="1112"/>
                    </a:cubicBezTo>
                    <a:cubicBezTo>
                      <a:pt x="5188" y="1112"/>
                      <a:pt x="4994" y="1126"/>
                      <a:pt x="4783" y="1156"/>
                    </a:cubicBezTo>
                    <a:cubicBezTo>
                      <a:pt x="5135" y="1097"/>
                      <a:pt x="5562" y="1042"/>
                      <a:pt x="5951" y="1042"/>
                    </a:cubicBezTo>
                    <a:close/>
                    <a:moveTo>
                      <a:pt x="19563" y="21183"/>
                    </a:moveTo>
                    <a:cubicBezTo>
                      <a:pt x="19569" y="21188"/>
                      <a:pt x="19575" y="21193"/>
                      <a:pt x="19581" y="21203"/>
                    </a:cubicBezTo>
                    <a:cubicBezTo>
                      <a:pt x="19575" y="21193"/>
                      <a:pt x="19569" y="21188"/>
                      <a:pt x="19563" y="21183"/>
                    </a:cubicBezTo>
                    <a:close/>
                    <a:moveTo>
                      <a:pt x="5936" y="0"/>
                    </a:moveTo>
                    <a:cubicBezTo>
                      <a:pt x="5497" y="0"/>
                      <a:pt x="5056" y="60"/>
                      <a:pt x="4605" y="179"/>
                    </a:cubicBezTo>
                    <a:cubicBezTo>
                      <a:pt x="4037" y="298"/>
                      <a:pt x="3473" y="581"/>
                      <a:pt x="2905" y="982"/>
                    </a:cubicBezTo>
                    <a:cubicBezTo>
                      <a:pt x="1844" y="1613"/>
                      <a:pt x="994" y="2759"/>
                      <a:pt x="0" y="3558"/>
                    </a:cubicBezTo>
                    <a:cubicBezTo>
                      <a:pt x="1319" y="2531"/>
                      <a:pt x="2813" y="1900"/>
                      <a:pt x="4283" y="1900"/>
                    </a:cubicBezTo>
                    <a:cubicBezTo>
                      <a:pt x="5105" y="1900"/>
                      <a:pt x="5921" y="2099"/>
                      <a:pt x="6694" y="2531"/>
                    </a:cubicBezTo>
                    <a:cubicBezTo>
                      <a:pt x="7863" y="3161"/>
                      <a:pt x="9811" y="4535"/>
                      <a:pt x="9844" y="6882"/>
                    </a:cubicBezTo>
                    <a:cubicBezTo>
                      <a:pt x="9844" y="7686"/>
                      <a:pt x="9703" y="8599"/>
                      <a:pt x="9350" y="9115"/>
                    </a:cubicBezTo>
                    <a:cubicBezTo>
                      <a:pt x="9182" y="9339"/>
                      <a:pt x="8949" y="9453"/>
                      <a:pt x="8712" y="9453"/>
                    </a:cubicBezTo>
                    <a:cubicBezTo>
                      <a:pt x="8403" y="9453"/>
                      <a:pt x="8093" y="9254"/>
                      <a:pt x="7933" y="8828"/>
                    </a:cubicBezTo>
                    <a:cubicBezTo>
                      <a:pt x="8041" y="9919"/>
                      <a:pt x="8642" y="10832"/>
                      <a:pt x="9314" y="10832"/>
                    </a:cubicBezTo>
                    <a:cubicBezTo>
                      <a:pt x="9986" y="10832"/>
                      <a:pt x="10553" y="9919"/>
                      <a:pt x="10660" y="8828"/>
                    </a:cubicBezTo>
                    <a:cubicBezTo>
                      <a:pt x="11614" y="11978"/>
                      <a:pt x="11614" y="15303"/>
                      <a:pt x="11084" y="18623"/>
                    </a:cubicBezTo>
                    <a:cubicBezTo>
                      <a:pt x="11084" y="18623"/>
                      <a:pt x="11651" y="18166"/>
                      <a:pt x="12004" y="17650"/>
                    </a:cubicBezTo>
                    <a:cubicBezTo>
                      <a:pt x="12004" y="17650"/>
                      <a:pt x="12219" y="19025"/>
                      <a:pt x="11970" y="21600"/>
                    </a:cubicBezTo>
                    <a:cubicBezTo>
                      <a:pt x="12924" y="20225"/>
                      <a:pt x="13210" y="19769"/>
                      <a:pt x="13811" y="17938"/>
                    </a:cubicBezTo>
                    <a:cubicBezTo>
                      <a:pt x="14379" y="20285"/>
                      <a:pt x="15333" y="20642"/>
                      <a:pt x="16391" y="20642"/>
                    </a:cubicBezTo>
                    <a:cubicBezTo>
                      <a:pt x="16854" y="20642"/>
                      <a:pt x="17339" y="20573"/>
                      <a:pt x="17817" y="20573"/>
                    </a:cubicBezTo>
                    <a:cubicBezTo>
                      <a:pt x="18422" y="20573"/>
                      <a:pt x="19020" y="20682"/>
                      <a:pt x="19563" y="21183"/>
                    </a:cubicBezTo>
                    <a:cubicBezTo>
                      <a:pt x="17722" y="19441"/>
                      <a:pt x="19965" y="14206"/>
                      <a:pt x="18167" y="12837"/>
                    </a:cubicBezTo>
                    <a:cubicBezTo>
                      <a:pt x="18532" y="12892"/>
                      <a:pt x="18891" y="12926"/>
                      <a:pt x="19238" y="12926"/>
                    </a:cubicBezTo>
                    <a:cubicBezTo>
                      <a:pt x="20069" y="12926"/>
                      <a:pt x="20855" y="12723"/>
                      <a:pt x="21600" y="12038"/>
                    </a:cubicBezTo>
                    <a:cubicBezTo>
                      <a:pt x="18026" y="11978"/>
                      <a:pt x="14624" y="7915"/>
                      <a:pt x="12041" y="4188"/>
                    </a:cubicBezTo>
                    <a:cubicBezTo>
                      <a:pt x="10234" y="1553"/>
                      <a:pt x="8176" y="0"/>
                      <a:pt x="593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1" name="Google Shape;818;p10"/>
              <p:cNvSpPr/>
              <p:nvPr/>
            </p:nvSpPr>
            <p:spPr>
              <a:xfrm>
                <a:off x="1017251" y="389552"/>
                <a:ext cx="401611" cy="1428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489" y="6614"/>
                    </a:moveTo>
                    <a:cubicBezTo>
                      <a:pt x="5452" y="7656"/>
                      <a:pt x="6416" y="8710"/>
                      <a:pt x="7486" y="9465"/>
                    </a:cubicBezTo>
                    <a:cubicBezTo>
                      <a:pt x="8500" y="10221"/>
                      <a:pt x="9515" y="10663"/>
                      <a:pt x="10640" y="11119"/>
                    </a:cubicBezTo>
                    <a:cubicBezTo>
                      <a:pt x="11655" y="11418"/>
                      <a:pt x="12776" y="11418"/>
                      <a:pt x="13901" y="11418"/>
                    </a:cubicBezTo>
                    <a:cubicBezTo>
                      <a:pt x="14916" y="11262"/>
                      <a:pt x="16041" y="11119"/>
                      <a:pt x="17107" y="10963"/>
                    </a:cubicBezTo>
                    <a:cubicBezTo>
                      <a:pt x="16041" y="11418"/>
                      <a:pt x="14916" y="11874"/>
                      <a:pt x="13739" y="12017"/>
                    </a:cubicBezTo>
                    <a:cubicBezTo>
                      <a:pt x="13410" y="12056"/>
                      <a:pt x="13086" y="12082"/>
                      <a:pt x="12766" y="12082"/>
                    </a:cubicBezTo>
                    <a:cubicBezTo>
                      <a:pt x="11993" y="12082"/>
                      <a:pt x="11233" y="11978"/>
                      <a:pt x="10478" y="11874"/>
                    </a:cubicBezTo>
                    <a:cubicBezTo>
                      <a:pt x="9408" y="11418"/>
                      <a:pt x="8338" y="10963"/>
                      <a:pt x="7324" y="9921"/>
                    </a:cubicBezTo>
                    <a:cubicBezTo>
                      <a:pt x="6309" y="9010"/>
                      <a:pt x="5346" y="7955"/>
                      <a:pt x="4489" y="6614"/>
                    </a:cubicBezTo>
                    <a:close/>
                    <a:moveTo>
                      <a:pt x="0" y="0"/>
                    </a:moveTo>
                    <a:cubicBezTo>
                      <a:pt x="3168" y="7825"/>
                      <a:pt x="11386" y="21600"/>
                      <a:pt x="16704" y="21600"/>
                    </a:cubicBezTo>
                    <a:cubicBezTo>
                      <a:pt x="17311" y="21600"/>
                      <a:pt x="17876" y="21418"/>
                      <a:pt x="18390" y="21040"/>
                    </a:cubicBezTo>
                    <a:cubicBezTo>
                      <a:pt x="18283" y="20428"/>
                      <a:pt x="15078" y="17876"/>
                      <a:pt x="14383" y="15923"/>
                    </a:cubicBezTo>
                    <a:cubicBezTo>
                      <a:pt x="14601" y="15988"/>
                      <a:pt x="14828" y="16027"/>
                      <a:pt x="15064" y="16027"/>
                    </a:cubicBezTo>
                    <a:cubicBezTo>
                      <a:pt x="17362" y="16027"/>
                      <a:pt x="20141" y="12733"/>
                      <a:pt x="21600" y="7955"/>
                    </a:cubicBezTo>
                    <a:cubicBezTo>
                      <a:pt x="19650" y="8801"/>
                      <a:pt x="17686" y="9218"/>
                      <a:pt x="15717" y="9218"/>
                    </a:cubicBezTo>
                    <a:cubicBezTo>
                      <a:pt x="10297" y="9218"/>
                      <a:pt x="4906" y="6067"/>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2" name="Google Shape;819;p10"/>
              <p:cNvSpPr/>
              <p:nvPr/>
            </p:nvSpPr>
            <p:spPr>
              <a:xfrm>
                <a:off x="192071" y="1285270"/>
                <a:ext cx="517966" cy="705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532" y="3"/>
                      <a:pt x="21460" y="8"/>
                      <a:pt x="21388" y="16"/>
                    </a:cubicBezTo>
                    <a:cubicBezTo>
                      <a:pt x="21460" y="11"/>
                      <a:pt x="21528" y="5"/>
                      <a:pt x="21600" y="0"/>
                    </a:cubicBezTo>
                    <a:close/>
                    <a:moveTo>
                      <a:pt x="21388" y="16"/>
                    </a:moveTo>
                    <a:cubicBezTo>
                      <a:pt x="16496" y="435"/>
                      <a:pt x="11996" y="2907"/>
                      <a:pt x="10118" y="6297"/>
                    </a:cubicBezTo>
                    <a:cubicBezTo>
                      <a:pt x="9327" y="7696"/>
                      <a:pt x="8957" y="9186"/>
                      <a:pt x="8458" y="10617"/>
                    </a:cubicBezTo>
                    <a:cubicBezTo>
                      <a:pt x="7920" y="12077"/>
                      <a:pt x="7090" y="13537"/>
                      <a:pt x="5639" y="14602"/>
                    </a:cubicBezTo>
                    <a:cubicBezTo>
                      <a:pt x="4583" y="15377"/>
                      <a:pt x="3085" y="15896"/>
                      <a:pt x="1613" y="15896"/>
                    </a:cubicBezTo>
                    <a:cubicBezTo>
                      <a:pt x="1063" y="15896"/>
                      <a:pt x="517" y="15825"/>
                      <a:pt x="0" y="15667"/>
                    </a:cubicBezTo>
                    <a:cubicBezTo>
                      <a:pt x="1160" y="16500"/>
                      <a:pt x="2873" y="16995"/>
                      <a:pt x="4522" y="16995"/>
                    </a:cubicBezTo>
                    <a:cubicBezTo>
                      <a:pt x="5585" y="16995"/>
                      <a:pt x="6619" y="16790"/>
                      <a:pt x="7463" y="16336"/>
                    </a:cubicBezTo>
                    <a:cubicBezTo>
                      <a:pt x="6716" y="18100"/>
                      <a:pt x="8085" y="20656"/>
                      <a:pt x="10240" y="21600"/>
                    </a:cubicBezTo>
                    <a:cubicBezTo>
                      <a:pt x="8957" y="17615"/>
                      <a:pt x="11152" y="15941"/>
                      <a:pt x="12064" y="10161"/>
                    </a:cubicBezTo>
                    <a:cubicBezTo>
                      <a:pt x="13278" y="2989"/>
                      <a:pt x="18658" y="290"/>
                      <a:pt x="21388" y="16"/>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3" name="Google Shape;820;p10"/>
              <p:cNvSpPr/>
              <p:nvPr/>
            </p:nvSpPr>
            <p:spPr>
              <a:xfrm>
                <a:off x="524176" y="1293192"/>
                <a:ext cx="260448" cy="5686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243" y="3059"/>
                    </a:moveTo>
                    <a:cubicBezTo>
                      <a:pt x="6014" y="4191"/>
                      <a:pt x="5193" y="5703"/>
                      <a:pt x="5193" y="7136"/>
                    </a:cubicBezTo>
                    <a:cubicBezTo>
                      <a:pt x="5193" y="8572"/>
                      <a:pt x="6179" y="10008"/>
                      <a:pt x="7250" y="11366"/>
                    </a:cubicBezTo>
                    <a:cubicBezTo>
                      <a:pt x="8407" y="12727"/>
                      <a:pt x="9729" y="14049"/>
                      <a:pt x="10800" y="15482"/>
                    </a:cubicBezTo>
                    <a:cubicBezTo>
                      <a:pt x="11293" y="16162"/>
                      <a:pt x="11621" y="16879"/>
                      <a:pt x="11786" y="17635"/>
                    </a:cubicBezTo>
                    <a:cubicBezTo>
                      <a:pt x="12036" y="18390"/>
                      <a:pt x="12114" y="19107"/>
                      <a:pt x="12036" y="19863"/>
                    </a:cubicBezTo>
                    <a:cubicBezTo>
                      <a:pt x="11950" y="18390"/>
                      <a:pt x="11371" y="16918"/>
                      <a:pt x="10386" y="15521"/>
                    </a:cubicBezTo>
                    <a:cubicBezTo>
                      <a:pt x="9479" y="14124"/>
                      <a:pt x="7993" y="12802"/>
                      <a:pt x="6843" y="11405"/>
                    </a:cubicBezTo>
                    <a:cubicBezTo>
                      <a:pt x="5771" y="10044"/>
                      <a:pt x="4779" y="8572"/>
                      <a:pt x="4943" y="7060"/>
                    </a:cubicBezTo>
                    <a:cubicBezTo>
                      <a:pt x="4943" y="6308"/>
                      <a:pt x="5193" y="5552"/>
                      <a:pt x="5771" y="4908"/>
                    </a:cubicBezTo>
                    <a:cubicBezTo>
                      <a:pt x="6014" y="4571"/>
                      <a:pt x="6343" y="4191"/>
                      <a:pt x="6757" y="3890"/>
                    </a:cubicBezTo>
                    <a:cubicBezTo>
                      <a:pt x="7171" y="3586"/>
                      <a:pt x="7664" y="3285"/>
                      <a:pt x="8243" y="3059"/>
                    </a:cubicBezTo>
                    <a:close/>
                    <a:moveTo>
                      <a:pt x="16486" y="0"/>
                    </a:moveTo>
                    <a:cubicBezTo>
                      <a:pt x="14429" y="530"/>
                      <a:pt x="12200" y="792"/>
                      <a:pt x="10300" y="1472"/>
                    </a:cubicBezTo>
                    <a:cubicBezTo>
                      <a:pt x="9229" y="1773"/>
                      <a:pt x="8243" y="2153"/>
                      <a:pt x="7414" y="2604"/>
                    </a:cubicBezTo>
                    <a:cubicBezTo>
                      <a:pt x="3379" y="4531"/>
                      <a:pt x="2143" y="7060"/>
                      <a:pt x="2886" y="9894"/>
                    </a:cubicBezTo>
                    <a:cubicBezTo>
                      <a:pt x="3793" y="13218"/>
                      <a:pt x="4200" y="17334"/>
                      <a:pt x="0" y="20242"/>
                    </a:cubicBezTo>
                    <a:cubicBezTo>
                      <a:pt x="2221" y="19562"/>
                      <a:pt x="3707" y="18691"/>
                      <a:pt x="4779" y="17635"/>
                    </a:cubicBezTo>
                    <a:cubicBezTo>
                      <a:pt x="4121" y="19558"/>
                      <a:pt x="12507" y="19522"/>
                      <a:pt x="12200" y="21593"/>
                    </a:cubicBezTo>
                    <a:cubicBezTo>
                      <a:pt x="12543" y="19408"/>
                      <a:pt x="19371" y="18351"/>
                      <a:pt x="15500" y="15897"/>
                    </a:cubicBezTo>
                    <a:cubicBezTo>
                      <a:pt x="16479" y="15953"/>
                      <a:pt x="17214" y="15982"/>
                      <a:pt x="17871" y="15982"/>
                    </a:cubicBezTo>
                    <a:cubicBezTo>
                      <a:pt x="19036" y="15982"/>
                      <a:pt x="19964" y="15888"/>
                      <a:pt x="21600" y="15672"/>
                    </a:cubicBezTo>
                    <a:cubicBezTo>
                      <a:pt x="18550" y="15066"/>
                      <a:pt x="17314" y="14389"/>
                      <a:pt x="17314" y="14389"/>
                    </a:cubicBezTo>
                    <a:cubicBezTo>
                      <a:pt x="18300" y="14314"/>
                      <a:pt x="19536" y="13974"/>
                      <a:pt x="19536" y="13974"/>
                    </a:cubicBezTo>
                    <a:cubicBezTo>
                      <a:pt x="15250" y="13254"/>
                      <a:pt x="11707" y="12161"/>
                      <a:pt x="9479" y="10348"/>
                    </a:cubicBezTo>
                    <a:cubicBezTo>
                      <a:pt x="9893" y="10420"/>
                      <a:pt x="10350" y="10456"/>
                      <a:pt x="10793" y="10456"/>
                    </a:cubicBezTo>
                    <a:cubicBezTo>
                      <a:pt x="11757" y="10456"/>
                      <a:pt x="12707" y="10280"/>
                      <a:pt x="13271" y="9894"/>
                    </a:cubicBezTo>
                    <a:cubicBezTo>
                      <a:pt x="14014" y="9328"/>
                      <a:pt x="13764" y="8572"/>
                      <a:pt x="12779" y="8120"/>
                    </a:cubicBezTo>
                    <a:cubicBezTo>
                      <a:pt x="13186" y="8536"/>
                      <a:pt x="12364" y="9213"/>
                      <a:pt x="11293" y="9328"/>
                    </a:cubicBezTo>
                    <a:cubicBezTo>
                      <a:pt x="11050" y="9364"/>
                      <a:pt x="10793" y="9380"/>
                      <a:pt x="10543" y="9380"/>
                    </a:cubicBezTo>
                    <a:cubicBezTo>
                      <a:pt x="9757" y="9380"/>
                      <a:pt x="8943" y="9226"/>
                      <a:pt x="8321" y="9027"/>
                    </a:cubicBezTo>
                    <a:cubicBezTo>
                      <a:pt x="5850" y="8156"/>
                      <a:pt x="6679" y="6193"/>
                      <a:pt x="7414" y="5061"/>
                    </a:cubicBezTo>
                    <a:cubicBezTo>
                      <a:pt x="8657" y="2869"/>
                      <a:pt x="12200" y="1132"/>
                      <a:pt x="16486" y="0"/>
                    </a:cubicBezTo>
                    <a:close/>
                    <a:moveTo>
                      <a:pt x="12200" y="21593"/>
                    </a:moveTo>
                    <a:cubicBezTo>
                      <a:pt x="12200" y="21597"/>
                      <a:pt x="12200" y="21600"/>
                      <a:pt x="12200" y="21600"/>
                    </a:cubicBezTo>
                    <a:cubicBezTo>
                      <a:pt x="12200" y="21600"/>
                      <a:pt x="12200" y="21597"/>
                      <a:pt x="12200" y="21593"/>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4" name="Google Shape;821;p10"/>
              <p:cNvSpPr/>
              <p:nvPr/>
            </p:nvSpPr>
            <p:spPr>
              <a:xfrm>
                <a:off x="494290" y="1531762"/>
                <a:ext cx="37344" cy="207825"/>
              </a:xfrm>
              <a:custGeom>
                <a:avLst/>
                <a:gdLst/>
                <a:ahLst/>
                <a:cxnLst>
                  <a:cxn ang="0">
                    <a:pos x="wd2" y="hd2"/>
                  </a:cxn>
                  <a:cxn ang="5400000">
                    <a:pos x="wd2" y="hd2"/>
                  </a:cxn>
                  <a:cxn ang="10800000">
                    <a:pos x="wd2" y="hd2"/>
                  </a:cxn>
                  <a:cxn ang="16200000">
                    <a:pos x="wd2" y="hd2"/>
                  </a:cxn>
                </a:cxnLst>
                <a:rect l="0" t="0" r="r" b="b"/>
                <a:pathLst>
                  <a:path w="16905" h="21600" fill="norm" stroke="1" extrusionOk="0">
                    <a:moveTo>
                      <a:pt x="12165" y="0"/>
                    </a:moveTo>
                    <a:cubicBezTo>
                      <a:pt x="8110" y="7233"/>
                      <a:pt x="3626" y="14367"/>
                      <a:pt x="0" y="21600"/>
                    </a:cubicBezTo>
                    <a:cubicBezTo>
                      <a:pt x="16648" y="14985"/>
                      <a:pt x="21600" y="7439"/>
                      <a:pt x="1216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5" name="Google Shape;822;p10"/>
              <p:cNvSpPr/>
              <p:nvPr/>
            </p:nvSpPr>
            <p:spPr>
              <a:xfrm>
                <a:off x="194603" y="1083386"/>
                <a:ext cx="216055" cy="258467"/>
              </a:xfrm>
              <a:custGeom>
                <a:avLst/>
                <a:gdLst/>
                <a:ahLst/>
                <a:cxnLst>
                  <a:cxn ang="0">
                    <a:pos x="wd2" y="hd2"/>
                  </a:cxn>
                  <a:cxn ang="5400000">
                    <a:pos x="wd2" y="hd2"/>
                  </a:cxn>
                  <a:cxn ang="10800000">
                    <a:pos x="wd2" y="hd2"/>
                  </a:cxn>
                  <a:cxn ang="16200000">
                    <a:pos x="wd2" y="hd2"/>
                  </a:cxn>
                </a:cxnLst>
                <a:rect l="0" t="0" r="r" b="b"/>
                <a:pathLst>
                  <a:path w="20953" h="21600" fill="norm" stroke="1" extrusionOk="0">
                    <a:moveTo>
                      <a:pt x="17303" y="7478"/>
                    </a:moveTo>
                    <a:cubicBezTo>
                      <a:pt x="16819" y="8723"/>
                      <a:pt x="16050" y="9803"/>
                      <a:pt x="14897" y="10804"/>
                    </a:cubicBezTo>
                    <a:cubicBezTo>
                      <a:pt x="13837" y="11718"/>
                      <a:pt x="12484" y="12466"/>
                      <a:pt x="11231" y="13049"/>
                    </a:cubicBezTo>
                    <a:cubicBezTo>
                      <a:pt x="9786" y="13546"/>
                      <a:pt x="8341" y="13963"/>
                      <a:pt x="6988" y="14374"/>
                    </a:cubicBezTo>
                    <a:cubicBezTo>
                      <a:pt x="5543" y="14791"/>
                      <a:pt x="4189" y="15374"/>
                      <a:pt x="3037" y="16202"/>
                    </a:cubicBezTo>
                    <a:cubicBezTo>
                      <a:pt x="3805" y="15122"/>
                      <a:pt x="5250" y="14539"/>
                      <a:pt x="6695" y="13963"/>
                    </a:cubicBezTo>
                    <a:cubicBezTo>
                      <a:pt x="7948" y="13546"/>
                      <a:pt x="9209" y="13128"/>
                      <a:pt x="10462" y="12711"/>
                    </a:cubicBezTo>
                    <a:cubicBezTo>
                      <a:pt x="10170" y="12711"/>
                      <a:pt x="9878" y="12884"/>
                      <a:pt x="9594" y="12884"/>
                    </a:cubicBezTo>
                    <a:cubicBezTo>
                      <a:pt x="8149" y="12884"/>
                      <a:pt x="6695" y="12545"/>
                      <a:pt x="5634" y="11718"/>
                    </a:cubicBezTo>
                    <a:cubicBezTo>
                      <a:pt x="6988" y="12135"/>
                      <a:pt x="8341" y="12301"/>
                      <a:pt x="9594" y="12301"/>
                    </a:cubicBezTo>
                    <a:cubicBezTo>
                      <a:pt x="10554" y="12301"/>
                      <a:pt x="11523" y="12135"/>
                      <a:pt x="12484" y="11883"/>
                    </a:cubicBezTo>
                    <a:cubicBezTo>
                      <a:pt x="13352" y="11466"/>
                      <a:pt x="14029" y="11056"/>
                      <a:pt x="14697" y="10552"/>
                    </a:cubicBezTo>
                    <a:cubicBezTo>
                      <a:pt x="15758" y="9724"/>
                      <a:pt x="16627" y="8558"/>
                      <a:pt x="17303" y="7478"/>
                    </a:cubicBezTo>
                    <a:close/>
                    <a:moveTo>
                      <a:pt x="20870" y="0"/>
                    </a:moveTo>
                    <a:cubicBezTo>
                      <a:pt x="20586" y="1080"/>
                      <a:pt x="20001" y="2166"/>
                      <a:pt x="19233" y="3325"/>
                    </a:cubicBezTo>
                    <a:cubicBezTo>
                      <a:pt x="17754" y="5578"/>
                      <a:pt x="14856" y="6946"/>
                      <a:pt x="11899" y="6946"/>
                    </a:cubicBezTo>
                    <a:cubicBezTo>
                      <a:pt x="11581" y="6946"/>
                      <a:pt x="11256" y="6931"/>
                      <a:pt x="10938" y="6895"/>
                    </a:cubicBezTo>
                    <a:cubicBezTo>
                      <a:pt x="7664" y="6651"/>
                      <a:pt x="4381" y="4405"/>
                      <a:pt x="3521" y="1749"/>
                    </a:cubicBezTo>
                    <a:cubicBezTo>
                      <a:pt x="2260" y="2498"/>
                      <a:pt x="1592" y="3743"/>
                      <a:pt x="1684" y="4988"/>
                    </a:cubicBezTo>
                    <a:cubicBezTo>
                      <a:pt x="1784" y="6233"/>
                      <a:pt x="3129" y="7147"/>
                      <a:pt x="4381" y="7565"/>
                    </a:cubicBezTo>
                    <a:cubicBezTo>
                      <a:pt x="3521" y="7896"/>
                      <a:pt x="2360" y="8148"/>
                      <a:pt x="1491" y="8810"/>
                    </a:cubicBezTo>
                    <a:cubicBezTo>
                      <a:pt x="723" y="9393"/>
                      <a:pt x="339" y="10473"/>
                      <a:pt x="815" y="11300"/>
                    </a:cubicBezTo>
                    <a:cubicBezTo>
                      <a:pt x="1149" y="11797"/>
                      <a:pt x="2026" y="12171"/>
                      <a:pt x="2820" y="12171"/>
                    </a:cubicBezTo>
                    <a:cubicBezTo>
                      <a:pt x="2962" y="12171"/>
                      <a:pt x="3095" y="12157"/>
                      <a:pt x="3229" y="12135"/>
                    </a:cubicBezTo>
                    <a:cubicBezTo>
                      <a:pt x="1684" y="13128"/>
                      <a:pt x="431" y="14705"/>
                      <a:pt x="147" y="16454"/>
                    </a:cubicBezTo>
                    <a:cubicBezTo>
                      <a:pt x="-438" y="18447"/>
                      <a:pt x="815" y="20024"/>
                      <a:pt x="2260" y="21600"/>
                    </a:cubicBezTo>
                    <a:cubicBezTo>
                      <a:pt x="2168" y="20024"/>
                      <a:pt x="3521" y="18699"/>
                      <a:pt x="5058" y="17951"/>
                    </a:cubicBezTo>
                    <a:cubicBezTo>
                      <a:pt x="6603" y="17116"/>
                      <a:pt x="8341" y="16698"/>
                      <a:pt x="9978" y="16036"/>
                    </a:cubicBezTo>
                    <a:cubicBezTo>
                      <a:pt x="14221" y="14539"/>
                      <a:pt x="17687" y="11387"/>
                      <a:pt x="19525" y="7730"/>
                    </a:cubicBezTo>
                    <a:cubicBezTo>
                      <a:pt x="20678" y="5405"/>
                      <a:pt x="21162" y="2577"/>
                      <a:pt x="208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6" name="Google Shape;823;p10"/>
              <p:cNvSpPr/>
              <p:nvPr/>
            </p:nvSpPr>
            <p:spPr>
              <a:xfrm>
                <a:off x="-1" y="912426"/>
                <a:ext cx="452751" cy="637856"/>
              </a:xfrm>
              <a:custGeom>
                <a:avLst/>
                <a:gdLst/>
                <a:ahLst/>
                <a:cxnLst>
                  <a:cxn ang="0">
                    <a:pos x="wd2" y="hd2"/>
                  </a:cxn>
                  <a:cxn ang="5400000">
                    <a:pos x="wd2" y="hd2"/>
                  </a:cxn>
                  <a:cxn ang="10800000">
                    <a:pos x="wd2" y="hd2"/>
                  </a:cxn>
                  <a:cxn ang="16200000">
                    <a:pos x="wd2" y="hd2"/>
                  </a:cxn>
                </a:cxnLst>
                <a:rect l="0" t="0" r="r" b="b"/>
                <a:pathLst>
                  <a:path w="20675" h="21600" fill="norm" stroke="1" extrusionOk="0">
                    <a:moveTo>
                      <a:pt x="13766" y="18786"/>
                    </a:moveTo>
                    <a:cubicBezTo>
                      <a:pt x="12948" y="19357"/>
                      <a:pt x="11996" y="19830"/>
                      <a:pt x="10950" y="20165"/>
                    </a:cubicBezTo>
                    <a:cubicBezTo>
                      <a:pt x="9951" y="20535"/>
                      <a:pt x="8861" y="20804"/>
                      <a:pt x="7729" y="20941"/>
                    </a:cubicBezTo>
                    <a:cubicBezTo>
                      <a:pt x="7312" y="20990"/>
                      <a:pt x="6895" y="21011"/>
                      <a:pt x="6478" y="21011"/>
                    </a:cubicBezTo>
                    <a:cubicBezTo>
                      <a:pt x="5758" y="21011"/>
                      <a:pt x="5042" y="20944"/>
                      <a:pt x="4323" y="20839"/>
                    </a:cubicBezTo>
                    <a:cubicBezTo>
                      <a:pt x="3233" y="20638"/>
                      <a:pt x="2191" y="20334"/>
                      <a:pt x="1192" y="19897"/>
                    </a:cubicBezTo>
                    <a:cubicBezTo>
                      <a:pt x="2234" y="20299"/>
                      <a:pt x="3324" y="20603"/>
                      <a:pt x="4413" y="20705"/>
                    </a:cubicBezTo>
                    <a:cubicBezTo>
                      <a:pt x="5038" y="20804"/>
                      <a:pt x="5691" y="20868"/>
                      <a:pt x="6348" y="20868"/>
                    </a:cubicBezTo>
                    <a:cubicBezTo>
                      <a:pt x="6796" y="20868"/>
                      <a:pt x="7241" y="20839"/>
                      <a:pt x="7681" y="20772"/>
                    </a:cubicBezTo>
                    <a:cubicBezTo>
                      <a:pt x="8771" y="20638"/>
                      <a:pt x="9817" y="20366"/>
                      <a:pt x="10859" y="20031"/>
                    </a:cubicBezTo>
                    <a:cubicBezTo>
                      <a:pt x="11858" y="19695"/>
                      <a:pt x="12857" y="19290"/>
                      <a:pt x="13766" y="18786"/>
                    </a:cubicBezTo>
                    <a:close/>
                    <a:moveTo>
                      <a:pt x="18713" y="0"/>
                    </a:moveTo>
                    <a:cubicBezTo>
                      <a:pt x="20393" y="2995"/>
                      <a:pt x="20121" y="6833"/>
                      <a:pt x="18580" y="9832"/>
                    </a:cubicBezTo>
                    <a:cubicBezTo>
                      <a:pt x="18080" y="10841"/>
                      <a:pt x="17396" y="11783"/>
                      <a:pt x="16582" y="12725"/>
                    </a:cubicBezTo>
                    <a:cubicBezTo>
                      <a:pt x="16216" y="13130"/>
                      <a:pt x="15764" y="13501"/>
                      <a:pt x="15307" y="13871"/>
                    </a:cubicBezTo>
                    <a:cubicBezTo>
                      <a:pt x="14765" y="14242"/>
                      <a:pt x="14265" y="14577"/>
                      <a:pt x="13856" y="14982"/>
                    </a:cubicBezTo>
                    <a:cubicBezTo>
                      <a:pt x="13494" y="15420"/>
                      <a:pt x="13176" y="15956"/>
                      <a:pt x="13404" y="16461"/>
                    </a:cubicBezTo>
                    <a:cubicBezTo>
                      <a:pt x="13569" y="16831"/>
                      <a:pt x="13951" y="17074"/>
                      <a:pt x="14391" y="17074"/>
                    </a:cubicBezTo>
                    <a:cubicBezTo>
                      <a:pt x="14537" y="17074"/>
                      <a:pt x="14690" y="17047"/>
                      <a:pt x="14839" y="16992"/>
                    </a:cubicBezTo>
                    <a:cubicBezTo>
                      <a:pt x="13345" y="17578"/>
                      <a:pt x="11827" y="17811"/>
                      <a:pt x="10309" y="17811"/>
                    </a:cubicBezTo>
                    <a:cubicBezTo>
                      <a:pt x="8944" y="17811"/>
                      <a:pt x="7575" y="17622"/>
                      <a:pt x="6230" y="17339"/>
                    </a:cubicBezTo>
                    <a:cubicBezTo>
                      <a:pt x="5660" y="17228"/>
                      <a:pt x="5097" y="17179"/>
                      <a:pt x="4566" y="17179"/>
                    </a:cubicBezTo>
                    <a:cubicBezTo>
                      <a:pt x="2478" y="17179"/>
                      <a:pt x="956" y="17975"/>
                      <a:pt x="2006" y="19156"/>
                    </a:cubicBezTo>
                    <a:cubicBezTo>
                      <a:pt x="1691" y="19156"/>
                      <a:pt x="1326" y="18955"/>
                      <a:pt x="917" y="18955"/>
                    </a:cubicBezTo>
                    <a:cubicBezTo>
                      <a:pt x="893" y="18952"/>
                      <a:pt x="869" y="18952"/>
                      <a:pt x="846" y="18952"/>
                    </a:cubicBezTo>
                    <a:cubicBezTo>
                      <a:pt x="287" y="18952"/>
                      <a:pt x="-161" y="19311"/>
                      <a:pt x="55" y="19763"/>
                    </a:cubicBezTo>
                    <a:cubicBezTo>
                      <a:pt x="193" y="19996"/>
                      <a:pt x="464" y="20133"/>
                      <a:pt x="736" y="20299"/>
                    </a:cubicBezTo>
                    <a:cubicBezTo>
                      <a:pt x="2553" y="21154"/>
                      <a:pt x="4539" y="21600"/>
                      <a:pt x="6553" y="21600"/>
                    </a:cubicBezTo>
                    <a:cubicBezTo>
                      <a:pt x="8114" y="21600"/>
                      <a:pt x="9695" y="21332"/>
                      <a:pt x="11225" y="20772"/>
                    </a:cubicBezTo>
                    <a:cubicBezTo>
                      <a:pt x="14674" y="19459"/>
                      <a:pt x="17125" y="16934"/>
                      <a:pt x="18580" y="14242"/>
                    </a:cubicBezTo>
                    <a:cubicBezTo>
                      <a:pt x="21258" y="9426"/>
                      <a:pt x="21439" y="4780"/>
                      <a:pt x="1871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7" name="Google Shape;824;p10"/>
              <p:cNvSpPr/>
              <p:nvPr/>
            </p:nvSpPr>
            <p:spPr>
              <a:xfrm>
                <a:off x="196892" y="1388621"/>
                <a:ext cx="196026" cy="268286"/>
              </a:xfrm>
              <a:custGeom>
                <a:avLst/>
                <a:gdLst/>
                <a:ahLst/>
                <a:cxnLst>
                  <a:cxn ang="0">
                    <a:pos x="wd2" y="hd2"/>
                  </a:cxn>
                  <a:cxn ang="5400000">
                    <a:pos x="wd2" y="hd2"/>
                  </a:cxn>
                  <a:cxn ang="10800000">
                    <a:pos x="wd2" y="hd2"/>
                  </a:cxn>
                  <a:cxn ang="16200000">
                    <a:pos x="wd2" y="hd2"/>
                  </a:cxn>
                </a:cxnLst>
                <a:rect l="0" t="0" r="r" b="b"/>
                <a:pathLst>
                  <a:path w="19181" h="21600" fill="norm" stroke="1" extrusionOk="0">
                    <a:moveTo>
                      <a:pt x="19181" y="0"/>
                    </a:moveTo>
                    <a:cubicBezTo>
                      <a:pt x="17234" y="5284"/>
                      <a:pt x="9936" y="10082"/>
                      <a:pt x="4298" y="12724"/>
                    </a:cubicBezTo>
                    <a:cubicBezTo>
                      <a:pt x="3615" y="13043"/>
                      <a:pt x="-2419" y="15609"/>
                      <a:pt x="1087" y="16011"/>
                    </a:cubicBezTo>
                    <a:cubicBezTo>
                      <a:pt x="1188" y="16018"/>
                      <a:pt x="1289" y="16025"/>
                      <a:pt x="1390" y="16025"/>
                    </a:cubicBezTo>
                    <a:cubicBezTo>
                      <a:pt x="2039" y="16025"/>
                      <a:pt x="2621" y="15803"/>
                      <a:pt x="3126" y="15526"/>
                    </a:cubicBezTo>
                    <a:cubicBezTo>
                      <a:pt x="2351" y="16885"/>
                      <a:pt x="2157" y="18646"/>
                      <a:pt x="3329" y="19929"/>
                    </a:cubicBezTo>
                    <a:cubicBezTo>
                      <a:pt x="4171" y="20941"/>
                      <a:pt x="5798" y="21600"/>
                      <a:pt x="7306" y="21600"/>
                    </a:cubicBezTo>
                    <a:cubicBezTo>
                      <a:pt x="7711" y="21600"/>
                      <a:pt x="8107" y="21551"/>
                      <a:pt x="8478" y="21447"/>
                    </a:cubicBezTo>
                    <a:cubicBezTo>
                      <a:pt x="10332" y="20893"/>
                      <a:pt x="11301" y="19131"/>
                      <a:pt x="11301" y="17530"/>
                    </a:cubicBezTo>
                    <a:cubicBezTo>
                      <a:pt x="11301" y="18292"/>
                      <a:pt x="10425" y="18937"/>
                      <a:pt x="9557" y="18937"/>
                    </a:cubicBezTo>
                    <a:cubicBezTo>
                      <a:pt x="9422" y="18937"/>
                      <a:pt x="9287" y="18923"/>
                      <a:pt x="9161" y="18889"/>
                    </a:cubicBezTo>
                    <a:cubicBezTo>
                      <a:pt x="8191" y="18729"/>
                      <a:pt x="7408" y="17932"/>
                      <a:pt x="7315" y="17051"/>
                    </a:cubicBezTo>
                    <a:cubicBezTo>
                      <a:pt x="7214" y="16247"/>
                      <a:pt x="7509" y="15290"/>
                      <a:pt x="8191" y="14645"/>
                    </a:cubicBezTo>
                    <a:cubicBezTo>
                      <a:pt x="8773" y="13924"/>
                      <a:pt x="9649" y="13286"/>
                      <a:pt x="10332" y="12724"/>
                    </a:cubicBezTo>
                    <a:cubicBezTo>
                      <a:pt x="14807" y="9202"/>
                      <a:pt x="17428" y="4882"/>
                      <a:pt x="191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8" name="Google Shape;825;p10"/>
              <p:cNvSpPr/>
              <p:nvPr/>
            </p:nvSpPr>
            <p:spPr>
              <a:xfrm>
                <a:off x="401625" y="563526"/>
                <a:ext cx="362070" cy="616324"/>
              </a:xfrm>
              <a:custGeom>
                <a:avLst/>
                <a:gdLst/>
                <a:ahLst/>
                <a:cxnLst>
                  <a:cxn ang="0">
                    <a:pos x="wd2" y="hd2"/>
                  </a:cxn>
                  <a:cxn ang="5400000">
                    <a:pos x="wd2" y="hd2"/>
                  </a:cxn>
                  <a:cxn ang="10800000">
                    <a:pos x="wd2" y="hd2"/>
                  </a:cxn>
                  <a:cxn ang="16200000">
                    <a:pos x="wd2" y="hd2"/>
                  </a:cxn>
                </a:cxnLst>
                <a:rect l="0" t="0" r="r" b="b"/>
                <a:pathLst>
                  <a:path w="20273" h="21600" fill="norm" stroke="1" extrusionOk="0">
                    <a:moveTo>
                      <a:pt x="4133" y="0"/>
                    </a:moveTo>
                    <a:cubicBezTo>
                      <a:pt x="4056" y="81"/>
                      <a:pt x="3983" y="163"/>
                      <a:pt x="3906" y="248"/>
                    </a:cubicBezTo>
                    <a:cubicBezTo>
                      <a:pt x="3983" y="166"/>
                      <a:pt x="4060" y="81"/>
                      <a:pt x="4133" y="0"/>
                    </a:cubicBezTo>
                    <a:close/>
                    <a:moveTo>
                      <a:pt x="1461" y="4528"/>
                    </a:moveTo>
                    <a:cubicBezTo>
                      <a:pt x="1350" y="4878"/>
                      <a:pt x="1350" y="5261"/>
                      <a:pt x="1350" y="5678"/>
                    </a:cubicBezTo>
                    <a:cubicBezTo>
                      <a:pt x="1350" y="6061"/>
                      <a:pt x="1403" y="6408"/>
                      <a:pt x="1572" y="6758"/>
                    </a:cubicBezTo>
                    <a:cubicBezTo>
                      <a:pt x="1683" y="7105"/>
                      <a:pt x="1852" y="7456"/>
                      <a:pt x="2074" y="7803"/>
                    </a:cubicBezTo>
                    <a:cubicBezTo>
                      <a:pt x="2295" y="8153"/>
                      <a:pt x="2575" y="8500"/>
                      <a:pt x="2855" y="8778"/>
                    </a:cubicBezTo>
                    <a:cubicBezTo>
                      <a:pt x="4022" y="10103"/>
                      <a:pt x="5801" y="11147"/>
                      <a:pt x="7639" y="12053"/>
                    </a:cubicBezTo>
                    <a:cubicBezTo>
                      <a:pt x="9476" y="13031"/>
                      <a:pt x="11482" y="13867"/>
                      <a:pt x="13204" y="14875"/>
                    </a:cubicBezTo>
                    <a:cubicBezTo>
                      <a:pt x="14154" y="15433"/>
                      <a:pt x="14930" y="15922"/>
                      <a:pt x="15654" y="16547"/>
                    </a:cubicBezTo>
                    <a:cubicBezTo>
                      <a:pt x="16377" y="17142"/>
                      <a:pt x="17047" y="17767"/>
                      <a:pt x="17602" y="18431"/>
                    </a:cubicBezTo>
                    <a:cubicBezTo>
                      <a:pt x="16377" y="17142"/>
                      <a:pt x="14819" y="15992"/>
                      <a:pt x="13093" y="14981"/>
                    </a:cubicBezTo>
                    <a:cubicBezTo>
                      <a:pt x="11203" y="14075"/>
                      <a:pt x="9196" y="13203"/>
                      <a:pt x="7417" y="12297"/>
                    </a:cubicBezTo>
                    <a:cubicBezTo>
                      <a:pt x="5579" y="11322"/>
                      <a:pt x="3800" y="10278"/>
                      <a:pt x="2575" y="8920"/>
                    </a:cubicBezTo>
                    <a:cubicBezTo>
                      <a:pt x="2016" y="8292"/>
                      <a:pt x="1572" y="7525"/>
                      <a:pt x="1350" y="6792"/>
                    </a:cubicBezTo>
                    <a:cubicBezTo>
                      <a:pt x="1292" y="6408"/>
                      <a:pt x="1181" y="6061"/>
                      <a:pt x="1181" y="5678"/>
                    </a:cubicBezTo>
                    <a:cubicBezTo>
                      <a:pt x="1181" y="5261"/>
                      <a:pt x="1239" y="4911"/>
                      <a:pt x="1461" y="4528"/>
                    </a:cubicBezTo>
                    <a:close/>
                    <a:moveTo>
                      <a:pt x="18996" y="20030"/>
                    </a:moveTo>
                    <a:cubicBezTo>
                      <a:pt x="18996" y="20030"/>
                      <a:pt x="18996" y="20030"/>
                      <a:pt x="18996" y="20033"/>
                    </a:cubicBezTo>
                    <a:cubicBezTo>
                      <a:pt x="18996" y="20030"/>
                      <a:pt x="18996" y="20030"/>
                      <a:pt x="18996" y="20030"/>
                    </a:cubicBezTo>
                    <a:close/>
                    <a:moveTo>
                      <a:pt x="3906" y="248"/>
                    </a:moveTo>
                    <a:cubicBezTo>
                      <a:pt x="3081" y="1102"/>
                      <a:pt x="1953" y="1793"/>
                      <a:pt x="1292" y="2717"/>
                    </a:cubicBezTo>
                    <a:cubicBezTo>
                      <a:pt x="849" y="3275"/>
                      <a:pt x="569" y="3797"/>
                      <a:pt x="347" y="4353"/>
                    </a:cubicBezTo>
                    <a:cubicBezTo>
                      <a:pt x="-656" y="7003"/>
                      <a:pt x="569" y="9544"/>
                      <a:pt x="3352" y="11844"/>
                    </a:cubicBezTo>
                    <a:cubicBezTo>
                      <a:pt x="6636" y="14561"/>
                      <a:pt x="10257" y="18080"/>
                      <a:pt x="9920" y="21600"/>
                    </a:cubicBezTo>
                    <a:cubicBezTo>
                      <a:pt x="11034" y="20556"/>
                      <a:pt x="11145" y="19439"/>
                      <a:pt x="11092" y="18256"/>
                    </a:cubicBezTo>
                    <a:cubicBezTo>
                      <a:pt x="11550" y="19019"/>
                      <a:pt x="12731" y="19128"/>
                      <a:pt x="14062" y="19128"/>
                    </a:cubicBezTo>
                    <a:cubicBezTo>
                      <a:pt x="14593" y="19128"/>
                      <a:pt x="15147" y="19110"/>
                      <a:pt x="15692" y="19110"/>
                    </a:cubicBezTo>
                    <a:cubicBezTo>
                      <a:pt x="17076" y="19110"/>
                      <a:pt x="18383" y="19224"/>
                      <a:pt x="18996" y="20030"/>
                    </a:cubicBezTo>
                    <a:cubicBezTo>
                      <a:pt x="17438" y="17975"/>
                      <a:pt x="20944" y="15503"/>
                      <a:pt x="16488" y="14214"/>
                    </a:cubicBezTo>
                    <a:cubicBezTo>
                      <a:pt x="18383" y="13725"/>
                      <a:pt x="18827" y="13447"/>
                      <a:pt x="20274" y="12542"/>
                    </a:cubicBezTo>
                    <a:cubicBezTo>
                      <a:pt x="19729" y="12581"/>
                      <a:pt x="19242" y="12593"/>
                      <a:pt x="18808" y="12593"/>
                    </a:cubicBezTo>
                    <a:cubicBezTo>
                      <a:pt x="17255" y="12593"/>
                      <a:pt x="16435" y="12403"/>
                      <a:pt x="16435" y="12403"/>
                    </a:cubicBezTo>
                    <a:cubicBezTo>
                      <a:pt x="16990" y="12053"/>
                      <a:pt x="17549" y="11530"/>
                      <a:pt x="17549" y="11530"/>
                    </a:cubicBezTo>
                    <a:cubicBezTo>
                      <a:pt x="16454" y="11669"/>
                      <a:pt x="15379" y="11742"/>
                      <a:pt x="14323" y="11742"/>
                    </a:cubicBezTo>
                    <a:cubicBezTo>
                      <a:pt x="12153" y="11742"/>
                      <a:pt x="10069" y="11434"/>
                      <a:pt x="8087" y="10731"/>
                    </a:cubicBezTo>
                    <a:cubicBezTo>
                      <a:pt x="9143" y="10625"/>
                      <a:pt x="10089" y="10103"/>
                      <a:pt x="10199" y="9442"/>
                    </a:cubicBezTo>
                    <a:cubicBezTo>
                      <a:pt x="10257" y="8814"/>
                      <a:pt x="9423" y="8153"/>
                      <a:pt x="8362" y="8011"/>
                    </a:cubicBezTo>
                    <a:cubicBezTo>
                      <a:pt x="8975" y="8325"/>
                      <a:pt x="8975" y="9058"/>
                      <a:pt x="8420" y="9405"/>
                    </a:cubicBezTo>
                    <a:cubicBezTo>
                      <a:pt x="7971" y="9686"/>
                      <a:pt x="7340" y="9810"/>
                      <a:pt x="6674" y="9810"/>
                    </a:cubicBezTo>
                    <a:cubicBezTo>
                      <a:pt x="6515" y="9810"/>
                      <a:pt x="6351" y="9804"/>
                      <a:pt x="6192" y="9789"/>
                    </a:cubicBezTo>
                    <a:cubicBezTo>
                      <a:pt x="3911" y="9683"/>
                      <a:pt x="2855" y="7700"/>
                      <a:pt x="2406" y="6550"/>
                    </a:cubicBezTo>
                    <a:cubicBezTo>
                      <a:pt x="1500" y="4446"/>
                      <a:pt x="2228" y="2152"/>
                      <a:pt x="3906" y="248"/>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79" name="Google Shape;826;p10"/>
              <p:cNvSpPr/>
              <p:nvPr/>
            </p:nvSpPr>
            <p:spPr>
              <a:xfrm>
                <a:off x="431676" y="930342"/>
                <a:ext cx="118787" cy="404624"/>
              </a:xfrm>
              <a:custGeom>
                <a:avLst/>
                <a:gdLst/>
                <a:ahLst/>
                <a:cxnLst>
                  <a:cxn ang="0">
                    <a:pos x="wd2" y="hd2"/>
                  </a:cxn>
                  <a:cxn ang="5400000">
                    <a:pos x="wd2" y="hd2"/>
                  </a:cxn>
                  <a:cxn ang="10800000">
                    <a:pos x="wd2" y="hd2"/>
                  </a:cxn>
                  <a:cxn ang="16200000">
                    <a:pos x="wd2" y="hd2"/>
                  </a:cxn>
                </a:cxnLst>
                <a:rect l="0" t="0" r="r" b="b"/>
                <a:pathLst>
                  <a:path w="17796" h="21600" fill="norm" stroke="1" extrusionOk="0">
                    <a:moveTo>
                      <a:pt x="5806" y="4566"/>
                    </a:moveTo>
                    <a:cubicBezTo>
                      <a:pt x="6852" y="5517"/>
                      <a:pt x="7897" y="6474"/>
                      <a:pt x="8348" y="7536"/>
                    </a:cubicBezTo>
                    <a:cubicBezTo>
                      <a:pt x="8942" y="8598"/>
                      <a:pt x="9381" y="9660"/>
                      <a:pt x="9535" y="10717"/>
                    </a:cubicBezTo>
                    <a:cubicBezTo>
                      <a:pt x="9535" y="11779"/>
                      <a:pt x="9535" y="12897"/>
                      <a:pt x="8942" y="13959"/>
                    </a:cubicBezTo>
                    <a:cubicBezTo>
                      <a:pt x="8645" y="15016"/>
                      <a:pt x="8039" y="16184"/>
                      <a:pt x="7148" y="17246"/>
                    </a:cubicBezTo>
                    <a:cubicBezTo>
                      <a:pt x="7600" y="16184"/>
                      <a:pt x="8194" y="15126"/>
                      <a:pt x="8348" y="14009"/>
                    </a:cubicBezTo>
                    <a:cubicBezTo>
                      <a:pt x="8490" y="12947"/>
                      <a:pt x="8787" y="11779"/>
                      <a:pt x="8787" y="10717"/>
                    </a:cubicBezTo>
                    <a:cubicBezTo>
                      <a:pt x="8787" y="9660"/>
                      <a:pt x="8348" y="8598"/>
                      <a:pt x="7897" y="7641"/>
                    </a:cubicBezTo>
                    <a:cubicBezTo>
                      <a:pt x="7303" y="6579"/>
                      <a:pt x="6555" y="5572"/>
                      <a:pt x="5806" y="4566"/>
                    </a:cubicBezTo>
                    <a:close/>
                    <a:moveTo>
                      <a:pt x="0" y="0"/>
                    </a:moveTo>
                    <a:cubicBezTo>
                      <a:pt x="6852" y="6897"/>
                      <a:pt x="8039" y="14432"/>
                      <a:pt x="3432" y="21600"/>
                    </a:cubicBezTo>
                    <a:cubicBezTo>
                      <a:pt x="8942" y="20166"/>
                      <a:pt x="13110" y="17090"/>
                      <a:pt x="12658" y="14648"/>
                    </a:cubicBezTo>
                    <a:cubicBezTo>
                      <a:pt x="14297" y="15444"/>
                      <a:pt x="16387" y="18625"/>
                      <a:pt x="16826" y="18786"/>
                    </a:cubicBezTo>
                    <a:cubicBezTo>
                      <a:pt x="21600" y="13848"/>
                      <a:pt x="7600" y="3766"/>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80" name="Google Shape;827;p10"/>
              <p:cNvSpPr/>
              <p:nvPr/>
            </p:nvSpPr>
            <p:spPr>
              <a:xfrm>
                <a:off x="81983" y="379992"/>
                <a:ext cx="438144" cy="133411"/>
              </a:xfrm>
              <a:custGeom>
                <a:avLst/>
                <a:gdLst/>
                <a:ahLst/>
                <a:cxnLst>
                  <a:cxn ang="0">
                    <a:pos x="wd2" y="hd2"/>
                  </a:cxn>
                  <a:cxn ang="5400000">
                    <a:pos x="wd2" y="hd2"/>
                  </a:cxn>
                  <a:cxn ang="10800000">
                    <a:pos x="wd2" y="hd2"/>
                  </a:cxn>
                  <a:cxn ang="16200000">
                    <a:pos x="wd2" y="hd2"/>
                  </a:cxn>
                </a:cxnLst>
                <a:rect l="0" t="0" r="r" b="b"/>
                <a:pathLst>
                  <a:path w="20690" h="21600" fill="norm" stroke="1" extrusionOk="0">
                    <a:moveTo>
                      <a:pt x="3430" y="0"/>
                    </a:moveTo>
                    <a:cubicBezTo>
                      <a:pt x="1701" y="0"/>
                      <a:pt x="444" y="1771"/>
                      <a:pt x="82" y="6373"/>
                    </a:cubicBezTo>
                    <a:cubicBezTo>
                      <a:pt x="-910" y="19174"/>
                      <a:pt x="7289" y="21600"/>
                      <a:pt x="13638" y="21600"/>
                    </a:cubicBezTo>
                    <a:cubicBezTo>
                      <a:pt x="17510" y="21600"/>
                      <a:pt x="20690" y="20694"/>
                      <a:pt x="20690" y="20694"/>
                    </a:cubicBezTo>
                    <a:cubicBezTo>
                      <a:pt x="20690" y="20694"/>
                      <a:pt x="9319" y="0"/>
                      <a:pt x="343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81" name="Google Shape;828;p10"/>
              <p:cNvSpPr/>
              <p:nvPr/>
            </p:nvSpPr>
            <p:spPr>
              <a:xfrm>
                <a:off x="245563" y="142023"/>
                <a:ext cx="276632" cy="297226"/>
              </a:xfrm>
              <a:custGeom>
                <a:avLst/>
                <a:gdLst/>
                <a:ahLst/>
                <a:cxnLst>
                  <a:cxn ang="0">
                    <a:pos x="wd2" y="hd2"/>
                  </a:cxn>
                  <a:cxn ang="5400000">
                    <a:pos x="wd2" y="hd2"/>
                  </a:cxn>
                  <a:cxn ang="10800000">
                    <a:pos x="wd2" y="hd2"/>
                  </a:cxn>
                  <a:cxn ang="16200000">
                    <a:pos x="wd2" y="hd2"/>
                  </a:cxn>
                </a:cxnLst>
                <a:rect l="0" t="0" r="r" b="b"/>
                <a:pathLst>
                  <a:path w="16693" h="21600" fill="norm" stroke="1" extrusionOk="0">
                    <a:moveTo>
                      <a:pt x="3055" y="0"/>
                    </a:moveTo>
                    <a:cubicBezTo>
                      <a:pt x="2348" y="0"/>
                      <a:pt x="1668" y="313"/>
                      <a:pt x="1034" y="1008"/>
                    </a:cubicBezTo>
                    <a:cubicBezTo>
                      <a:pt x="-4907" y="7511"/>
                      <a:pt x="16693" y="21600"/>
                      <a:pt x="16693" y="21600"/>
                    </a:cubicBezTo>
                    <a:cubicBezTo>
                      <a:pt x="16693" y="21600"/>
                      <a:pt x="8944" y="0"/>
                      <a:pt x="305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82" name="Google Shape;829;p10"/>
              <p:cNvSpPr/>
              <p:nvPr/>
            </p:nvSpPr>
            <p:spPr>
              <a:xfrm>
                <a:off x="494598" y="0"/>
                <a:ext cx="119969" cy="443209"/>
              </a:xfrm>
              <a:custGeom>
                <a:avLst/>
                <a:gdLst/>
                <a:ahLst/>
                <a:cxnLst>
                  <a:cxn ang="0">
                    <a:pos x="wd2" y="hd2"/>
                  </a:cxn>
                  <a:cxn ang="5400000">
                    <a:pos x="wd2" y="hd2"/>
                  </a:cxn>
                  <a:cxn ang="10800000">
                    <a:pos x="wd2" y="hd2"/>
                  </a:cxn>
                  <a:cxn ang="16200000">
                    <a:pos x="wd2" y="hd2"/>
                  </a:cxn>
                </a:cxnLst>
                <a:rect l="0" t="0" r="r" b="b"/>
                <a:pathLst>
                  <a:path w="10251" h="21600" fill="norm" stroke="1" extrusionOk="0">
                    <a:moveTo>
                      <a:pt x="4728" y="0"/>
                    </a:moveTo>
                    <a:cubicBezTo>
                      <a:pt x="4485" y="0"/>
                      <a:pt x="4235" y="13"/>
                      <a:pt x="3970" y="42"/>
                    </a:cubicBezTo>
                    <a:cubicBezTo>
                      <a:pt x="-6988" y="1104"/>
                      <a:pt x="8217" y="21600"/>
                      <a:pt x="8217" y="21600"/>
                    </a:cubicBezTo>
                    <a:cubicBezTo>
                      <a:pt x="8217" y="21600"/>
                      <a:pt x="14612" y="0"/>
                      <a:pt x="47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384" name="Google Shape;830;p10"/>
            <p:cNvSpPr/>
            <p:nvPr/>
          </p:nvSpPr>
          <p:spPr>
            <a:xfrm>
              <a:off x="11717993" y="-1"/>
              <a:ext cx="541824" cy="6462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81" y="0"/>
                  </a:moveTo>
                  <a:cubicBezTo>
                    <a:pt x="10225" y="0"/>
                    <a:pt x="9789" y="498"/>
                    <a:pt x="9590" y="1229"/>
                  </a:cubicBezTo>
                  <a:lnTo>
                    <a:pt x="8203" y="498"/>
                  </a:lnTo>
                  <a:lnTo>
                    <a:pt x="10105" y="8472"/>
                  </a:lnTo>
                  <a:lnTo>
                    <a:pt x="594" y="6912"/>
                  </a:lnTo>
                  <a:lnTo>
                    <a:pt x="1425" y="8075"/>
                  </a:lnTo>
                  <a:cubicBezTo>
                    <a:pt x="594" y="8242"/>
                    <a:pt x="0" y="8608"/>
                    <a:pt x="0" y="9071"/>
                  </a:cubicBezTo>
                  <a:cubicBezTo>
                    <a:pt x="0" y="9538"/>
                    <a:pt x="594" y="9903"/>
                    <a:pt x="1425" y="10067"/>
                  </a:cubicBezTo>
                  <a:lnTo>
                    <a:pt x="594" y="11230"/>
                  </a:lnTo>
                  <a:lnTo>
                    <a:pt x="10146" y="9636"/>
                  </a:lnTo>
                  <a:lnTo>
                    <a:pt x="8203" y="21102"/>
                  </a:lnTo>
                  <a:lnTo>
                    <a:pt x="9590" y="20402"/>
                  </a:lnTo>
                  <a:cubicBezTo>
                    <a:pt x="9789" y="21102"/>
                    <a:pt x="10225" y="21600"/>
                    <a:pt x="10781" y="21600"/>
                  </a:cubicBezTo>
                  <a:cubicBezTo>
                    <a:pt x="11334" y="21600"/>
                    <a:pt x="11770" y="21102"/>
                    <a:pt x="11969" y="20402"/>
                  </a:cubicBezTo>
                  <a:lnTo>
                    <a:pt x="13356" y="21102"/>
                  </a:lnTo>
                  <a:lnTo>
                    <a:pt x="11413" y="9636"/>
                  </a:lnTo>
                  <a:lnTo>
                    <a:pt x="20965" y="11230"/>
                  </a:lnTo>
                  <a:lnTo>
                    <a:pt x="20134" y="10067"/>
                  </a:lnTo>
                  <a:cubicBezTo>
                    <a:pt x="21006" y="9903"/>
                    <a:pt x="21600" y="9538"/>
                    <a:pt x="21600" y="9071"/>
                  </a:cubicBezTo>
                  <a:cubicBezTo>
                    <a:pt x="21600" y="8608"/>
                    <a:pt x="20965" y="8242"/>
                    <a:pt x="20134" y="8075"/>
                  </a:cubicBezTo>
                  <a:lnTo>
                    <a:pt x="21006" y="6912"/>
                  </a:lnTo>
                  <a:lnTo>
                    <a:pt x="11492" y="8472"/>
                  </a:lnTo>
                  <a:lnTo>
                    <a:pt x="13356" y="498"/>
                  </a:lnTo>
                  <a:lnTo>
                    <a:pt x="11969" y="1229"/>
                  </a:lnTo>
                  <a:cubicBezTo>
                    <a:pt x="11770" y="498"/>
                    <a:pt x="11334" y="0"/>
                    <a:pt x="107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386" name="Title Text"/>
          <p:cNvSpPr txBox="1"/>
          <p:nvPr>
            <p:ph type="title"/>
          </p:nvPr>
        </p:nvSpPr>
        <p:spPr>
          <a:xfrm>
            <a:off x="2179733" y="1569666"/>
            <a:ext cx="10955201" cy="2852001"/>
          </a:xfrm>
          <a:prstGeom prst="rect">
            <a:avLst/>
          </a:prstGeom>
        </p:spPr>
        <p:txBody>
          <a:bodyPr lIns="243799" tIns="243799" rIns="243799" bIns="243799"/>
          <a:lstStyle>
            <a:lvl1pPr algn="l" defTabSz="2438400">
              <a:defRPr b="1" cap="none" sz="8200">
                <a:solidFill>
                  <a:srgbClr val="D6B35F"/>
                </a:solidFill>
                <a:latin typeface="Milonga"/>
                <a:ea typeface="Milonga"/>
                <a:cs typeface="Milonga"/>
                <a:sym typeface="Milonga"/>
              </a:defRPr>
            </a:lvl1pPr>
          </a:lstStyle>
          <a:p>
            <a:pPr/>
            <a:r>
              <a:t>Title Text</a:t>
            </a:r>
          </a:p>
        </p:txBody>
      </p:sp>
      <p:sp>
        <p:nvSpPr>
          <p:cNvPr id="387" name="Slide Number"/>
          <p:cNvSpPr txBox="1"/>
          <p:nvPr>
            <p:ph type="sldNum" sz="quarter" idx="2"/>
          </p:nvPr>
        </p:nvSpPr>
        <p:spPr>
          <a:xfrm>
            <a:off x="11785599" y="12344399"/>
            <a:ext cx="5689601" cy="736601"/>
          </a:xfrm>
          <a:prstGeom prst="rect">
            <a:avLst/>
          </a:prstGeom>
        </p:spPr>
        <p:txBody>
          <a:bodyPr lIns="121919" tIns="121919" rIns="121919" bIns="121919" anchor="ctr"/>
          <a:lstStyle>
            <a:lvl1pPr algn="r" defTabSz="2438400">
              <a:defRPr sz="32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USTOM_1_1_1">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502" name="Google Shape;1510;p20"/>
          <p:cNvGrpSpPr/>
          <p:nvPr/>
        </p:nvGrpSpPr>
        <p:grpSpPr>
          <a:xfrm>
            <a:off x="203138" y="306434"/>
            <a:ext cx="23977239" cy="13068166"/>
            <a:chOff x="0" y="0"/>
            <a:chExt cx="23977238" cy="13068164"/>
          </a:xfrm>
        </p:grpSpPr>
        <p:grpSp>
          <p:nvGrpSpPr>
            <p:cNvPr id="397" name="Google Shape;1511;p20"/>
            <p:cNvGrpSpPr/>
            <p:nvPr/>
          </p:nvGrpSpPr>
          <p:grpSpPr>
            <a:xfrm>
              <a:off x="11735821" y="12607904"/>
              <a:ext cx="505992" cy="460261"/>
              <a:chOff x="0" y="86"/>
              <a:chExt cx="505991" cy="460259"/>
            </a:xfrm>
          </p:grpSpPr>
          <p:sp>
            <p:nvSpPr>
              <p:cNvPr id="394" name="Google Shape;1512;p20"/>
              <p:cNvSpPr/>
              <p:nvPr/>
            </p:nvSpPr>
            <p:spPr>
              <a:xfrm>
                <a:off x="156061" y="86"/>
                <a:ext cx="195853" cy="4602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43" y="0"/>
                    </a:moveTo>
                    <a:cubicBezTo>
                      <a:pt x="10743" y="0"/>
                      <a:pt x="0" y="4850"/>
                      <a:pt x="0" y="10824"/>
                    </a:cubicBezTo>
                    <a:cubicBezTo>
                      <a:pt x="0" y="16750"/>
                      <a:pt x="10743" y="21600"/>
                      <a:pt x="10743" y="21600"/>
                    </a:cubicBezTo>
                    <a:cubicBezTo>
                      <a:pt x="10743" y="21600"/>
                      <a:pt x="21600" y="16750"/>
                      <a:pt x="21600" y="10824"/>
                    </a:cubicBezTo>
                    <a:cubicBezTo>
                      <a:pt x="21600" y="4850"/>
                      <a:pt x="10743" y="0"/>
                      <a:pt x="107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95" name="Google Shape;1513;p20"/>
              <p:cNvSpPr/>
              <p:nvPr/>
            </p:nvSpPr>
            <p:spPr>
              <a:xfrm>
                <a:off x="-1" y="53744"/>
                <a:ext cx="161057" cy="1610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0"/>
                      <a:pt x="12267" y="266"/>
                      <a:pt x="6272" y="6133"/>
                    </a:cubicBezTo>
                    <a:cubicBezTo>
                      <a:pt x="404" y="12267"/>
                      <a:pt x="0" y="21600"/>
                      <a:pt x="0" y="21600"/>
                    </a:cubicBezTo>
                    <a:cubicBezTo>
                      <a:pt x="0" y="21600"/>
                      <a:pt x="9333" y="21334"/>
                      <a:pt x="15328" y="15339"/>
                    </a:cubicBezTo>
                    <a:cubicBezTo>
                      <a:pt x="21334" y="9333"/>
                      <a:pt x="21600" y="0"/>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96" name="Google Shape;1514;p20"/>
              <p:cNvSpPr/>
              <p:nvPr/>
            </p:nvSpPr>
            <p:spPr>
              <a:xfrm>
                <a:off x="345968" y="53744"/>
                <a:ext cx="160024" cy="1610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0"/>
                      <a:pt x="128" y="9333"/>
                      <a:pt x="6173" y="15339"/>
                    </a:cubicBezTo>
                    <a:cubicBezTo>
                      <a:pt x="12207" y="21334"/>
                      <a:pt x="21600" y="21600"/>
                      <a:pt x="21600" y="21600"/>
                    </a:cubicBezTo>
                    <a:cubicBezTo>
                      <a:pt x="21600" y="21600"/>
                      <a:pt x="21333" y="12267"/>
                      <a:pt x="15427" y="6133"/>
                    </a:cubicBezTo>
                    <a:cubicBezTo>
                      <a:pt x="9393" y="266"/>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02" name="Google Shape;1515;p20"/>
            <p:cNvGrpSpPr/>
            <p:nvPr/>
          </p:nvGrpSpPr>
          <p:grpSpPr>
            <a:xfrm>
              <a:off x="318781" y="2452754"/>
              <a:ext cx="564957" cy="8015638"/>
              <a:chOff x="0" y="0"/>
              <a:chExt cx="564955" cy="8015636"/>
            </a:xfrm>
          </p:grpSpPr>
          <p:sp>
            <p:nvSpPr>
              <p:cNvPr id="398" name="Google Shape;1516;p20"/>
              <p:cNvSpPr/>
              <p:nvPr/>
            </p:nvSpPr>
            <p:spPr>
              <a:xfrm>
                <a:off x="1223" y="348984"/>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399" name="Google Shape;1517;p20"/>
              <p:cNvSpPr/>
              <p:nvPr/>
            </p:nvSpPr>
            <p:spPr>
              <a:xfrm>
                <a:off x="0" y="0"/>
                <a:ext cx="564956" cy="383782"/>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2677" y="0"/>
                    </a:moveTo>
                    <a:lnTo>
                      <a:pt x="11282" y="170"/>
                    </a:lnTo>
                    <a:lnTo>
                      <a:pt x="9888" y="504"/>
                    </a:lnTo>
                    <a:cubicBezTo>
                      <a:pt x="9473" y="732"/>
                      <a:pt x="9019" y="843"/>
                      <a:pt x="8568" y="1066"/>
                    </a:cubicBezTo>
                    <a:cubicBezTo>
                      <a:pt x="6834" y="1958"/>
                      <a:pt x="5249" y="3417"/>
                      <a:pt x="3969" y="5318"/>
                    </a:cubicBezTo>
                    <a:cubicBezTo>
                      <a:pt x="1330" y="9011"/>
                      <a:pt x="-140" y="14436"/>
                      <a:pt x="10" y="19642"/>
                    </a:cubicBezTo>
                    <a:cubicBezTo>
                      <a:pt x="10" y="20277"/>
                      <a:pt x="343" y="20708"/>
                      <a:pt x="699" y="20708"/>
                    </a:cubicBezTo>
                    <a:cubicBezTo>
                      <a:pt x="722" y="20708"/>
                      <a:pt x="742" y="20708"/>
                      <a:pt x="765" y="20703"/>
                    </a:cubicBezTo>
                    <a:cubicBezTo>
                      <a:pt x="1180" y="20703"/>
                      <a:pt x="1516" y="20199"/>
                      <a:pt x="1516" y="19642"/>
                    </a:cubicBezTo>
                    <a:cubicBezTo>
                      <a:pt x="1630" y="14998"/>
                      <a:pt x="3139" y="10577"/>
                      <a:pt x="5475" y="7780"/>
                    </a:cubicBezTo>
                    <a:cubicBezTo>
                      <a:pt x="6644" y="6379"/>
                      <a:pt x="7964" y="5259"/>
                      <a:pt x="9434" y="4702"/>
                    </a:cubicBezTo>
                    <a:cubicBezTo>
                      <a:pt x="9812" y="4532"/>
                      <a:pt x="10152" y="4479"/>
                      <a:pt x="10528" y="4368"/>
                    </a:cubicBezTo>
                    <a:lnTo>
                      <a:pt x="11583" y="4145"/>
                    </a:lnTo>
                    <a:lnTo>
                      <a:pt x="12677" y="4145"/>
                    </a:lnTo>
                    <a:cubicBezTo>
                      <a:pt x="13017" y="4198"/>
                      <a:pt x="13356" y="4198"/>
                      <a:pt x="13657" y="4368"/>
                    </a:cubicBezTo>
                    <a:cubicBezTo>
                      <a:pt x="14940" y="4760"/>
                      <a:pt x="16071" y="5933"/>
                      <a:pt x="16825" y="7499"/>
                    </a:cubicBezTo>
                    <a:cubicBezTo>
                      <a:pt x="17580" y="8953"/>
                      <a:pt x="17916" y="10970"/>
                      <a:pt x="17805" y="12647"/>
                    </a:cubicBezTo>
                    <a:cubicBezTo>
                      <a:pt x="17730" y="14048"/>
                      <a:pt x="16975" y="15163"/>
                      <a:pt x="16107" y="15444"/>
                    </a:cubicBezTo>
                    <a:cubicBezTo>
                      <a:pt x="15920" y="15555"/>
                      <a:pt x="15692" y="15555"/>
                      <a:pt x="15506" y="15555"/>
                    </a:cubicBezTo>
                    <a:cubicBezTo>
                      <a:pt x="15466" y="15555"/>
                      <a:pt x="15391" y="15444"/>
                      <a:pt x="15391" y="15390"/>
                    </a:cubicBezTo>
                    <a:cubicBezTo>
                      <a:pt x="15280" y="15279"/>
                      <a:pt x="15280" y="15109"/>
                      <a:pt x="15280" y="14998"/>
                    </a:cubicBezTo>
                    <a:cubicBezTo>
                      <a:pt x="15617" y="13209"/>
                      <a:pt x="14940" y="11416"/>
                      <a:pt x="13771" y="10858"/>
                    </a:cubicBezTo>
                    <a:cubicBezTo>
                      <a:pt x="13565" y="10771"/>
                      <a:pt x="13360" y="10727"/>
                      <a:pt x="13157" y="10727"/>
                    </a:cubicBezTo>
                    <a:cubicBezTo>
                      <a:pt x="12194" y="10727"/>
                      <a:pt x="11292" y="11663"/>
                      <a:pt x="10982" y="13093"/>
                    </a:cubicBezTo>
                    <a:cubicBezTo>
                      <a:pt x="10943" y="13432"/>
                      <a:pt x="10907" y="13708"/>
                      <a:pt x="10907" y="14048"/>
                    </a:cubicBezTo>
                    <a:lnTo>
                      <a:pt x="10907" y="14998"/>
                    </a:lnTo>
                    <a:cubicBezTo>
                      <a:pt x="10907" y="17349"/>
                      <a:pt x="11847" y="19583"/>
                      <a:pt x="13167" y="20703"/>
                    </a:cubicBezTo>
                    <a:cubicBezTo>
                      <a:pt x="13807" y="21266"/>
                      <a:pt x="14601" y="21600"/>
                      <a:pt x="15355" y="21600"/>
                    </a:cubicBezTo>
                    <a:cubicBezTo>
                      <a:pt x="16031" y="21600"/>
                      <a:pt x="16636" y="21489"/>
                      <a:pt x="17201" y="21207"/>
                    </a:cubicBezTo>
                    <a:cubicBezTo>
                      <a:pt x="19615" y="20088"/>
                      <a:pt x="21310" y="16733"/>
                      <a:pt x="21424" y="13093"/>
                    </a:cubicBezTo>
                    <a:cubicBezTo>
                      <a:pt x="21460" y="9792"/>
                      <a:pt x="20709" y="6883"/>
                      <a:pt x="19389" y="4479"/>
                    </a:cubicBezTo>
                    <a:cubicBezTo>
                      <a:pt x="18070" y="2186"/>
                      <a:pt x="16185" y="562"/>
                      <a:pt x="14186" y="170"/>
                    </a:cubicBezTo>
                    <a:cubicBezTo>
                      <a:pt x="13696" y="0"/>
                      <a:pt x="13206" y="0"/>
                      <a:pt x="1267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00" name="Google Shape;1518;p20"/>
              <p:cNvSpPr/>
              <p:nvPr/>
            </p:nvSpPr>
            <p:spPr>
              <a:xfrm>
                <a:off x="1223" y="3699141"/>
                <a:ext cx="39790"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01" name="Google Shape;1519;p20"/>
              <p:cNvSpPr/>
              <p:nvPr/>
            </p:nvSpPr>
            <p:spPr>
              <a:xfrm>
                <a:off x="0" y="7630909"/>
                <a:ext cx="564956" cy="384728"/>
              </a:xfrm>
              <a:custGeom>
                <a:avLst/>
                <a:gdLst/>
                <a:ahLst/>
                <a:cxnLst>
                  <a:cxn ang="0">
                    <a:pos x="wd2" y="hd2"/>
                  </a:cxn>
                  <a:cxn ang="5400000">
                    <a:pos x="wd2" y="hd2"/>
                  </a:cxn>
                  <a:cxn ang="10800000">
                    <a:pos x="wd2" y="hd2"/>
                  </a:cxn>
                  <a:cxn ang="16200000">
                    <a:pos x="wd2" y="hd2"/>
                  </a:cxn>
                </a:cxnLst>
                <a:rect l="0" t="0" r="r" b="b"/>
                <a:pathLst>
                  <a:path w="21426" h="21600" fill="norm" stroke="1" extrusionOk="0">
                    <a:moveTo>
                      <a:pt x="15355" y="0"/>
                    </a:moveTo>
                    <a:cubicBezTo>
                      <a:pt x="14601" y="0"/>
                      <a:pt x="13807" y="392"/>
                      <a:pt x="13167" y="953"/>
                    </a:cubicBezTo>
                    <a:cubicBezTo>
                      <a:pt x="11847" y="2065"/>
                      <a:pt x="10907" y="4299"/>
                      <a:pt x="10907" y="6644"/>
                    </a:cubicBezTo>
                    <a:lnTo>
                      <a:pt x="10907" y="7538"/>
                    </a:lnTo>
                    <a:cubicBezTo>
                      <a:pt x="10907" y="7925"/>
                      <a:pt x="10943" y="8206"/>
                      <a:pt x="10982" y="8539"/>
                    </a:cubicBezTo>
                    <a:cubicBezTo>
                      <a:pt x="11292" y="9971"/>
                      <a:pt x="12194" y="10904"/>
                      <a:pt x="13157" y="10904"/>
                    </a:cubicBezTo>
                    <a:cubicBezTo>
                      <a:pt x="13360" y="10904"/>
                      <a:pt x="13565" y="10860"/>
                      <a:pt x="13771" y="10773"/>
                    </a:cubicBezTo>
                    <a:cubicBezTo>
                      <a:pt x="14940" y="10217"/>
                      <a:pt x="15617" y="8375"/>
                      <a:pt x="15280" y="6644"/>
                    </a:cubicBezTo>
                    <a:cubicBezTo>
                      <a:pt x="15280" y="6533"/>
                      <a:pt x="15280" y="6363"/>
                      <a:pt x="15391" y="6252"/>
                    </a:cubicBezTo>
                    <a:cubicBezTo>
                      <a:pt x="15391" y="6141"/>
                      <a:pt x="15466" y="6088"/>
                      <a:pt x="15506" y="6088"/>
                    </a:cubicBezTo>
                    <a:cubicBezTo>
                      <a:pt x="15692" y="6088"/>
                      <a:pt x="15920" y="6088"/>
                      <a:pt x="16107" y="6141"/>
                    </a:cubicBezTo>
                    <a:cubicBezTo>
                      <a:pt x="16975" y="6421"/>
                      <a:pt x="17730" y="7538"/>
                      <a:pt x="17805" y="8931"/>
                    </a:cubicBezTo>
                    <a:cubicBezTo>
                      <a:pt x="17916" y="10609"/>
                      <a:pt x="17580" y="12674"/>
                      <a:pt x="16825" y="14124"/>
                    </a:cubicBezTo>
                    <a:cubicBezTo>
                      <a:pt x="16071" y="15628"/>
                      <a:pt x="14940" y="16856"/>
                      <a:pt x="13657" y="17248"/>
                    </a:cubicBezTo>
                    <a:cubicBezTo>
                      <a:pt x="13356" y="17417"/>
                      <a:pt x="13017" y="17417"/>
                      <a:pt x="12677" y="17471"/>
                    </a:cubicBezTo>
                    <a:lnTo>
                      <a:pt x="11583" y="17471"/>
                    </a:lnTo>
                    <a:lnTo>
                      <a:pt x="10528" y="17248"/>
                    </a:lnTo>
                    <a:cubicBezTo>
                      <a:pt x="10152" y="17137"/>
                      <a:pt x="9812" y="17026"/>
                      <a:pt x="9434" y="16914"/>
                    </a:cubicBezTo>
                    <a:cubicBezTo>
                      <a:pt x="7964" y="16354"/>
                      <a:pt x="6644" y="15241"/>
                      <a:pt x="5475" y="13844"/>
                    </a:cubicBezTo>
                    <a:cubicBezTo>
                      <a:pt x="3139" y="11054"/>
                      <a:pt x="1630" y="6644"/>
                      <a:pt x="1516" y="1954"/>
                    </a:cubicBezTo>
                    <a:cubicBezTo>
                      <a:pt x="1516" y="1397"/>
                      <a:pt x="1180" y="953"/>
                      <a:pt x="765" y="953"/>
                    </a:cubicBezTo>
                    <a:cubicBezTo>
                      <a:pt x="729" y="938"/>
                      <a:pt x="693" y="933"/>
                      <a:pt x="657" y="933"/>
                    </a:cubicBezTo>
                    <a:cubicBezTo>
                      <a:pt x="317" y="933"/>
                      <a:pt x="10" y="1397"/>
                      <a:pt x="10" y="1954"/>
                    </a:cubicBezTo>
                    <a:cubicBezTo>
                      <a:pt x="-140" y="7200"/>
                      <a:pt x="1330" y="12563"/>
                      <a:pt x="3969" y="16300"/>
                    </a:cubicBezTo>
                    <a:cubicBezTo>
                      <a:pt x="5249" y="18143"/>
                      <a:pt x="6834" y="19646"/>
                      <a:pt x="8568" y="20541"/>
                    </a:cubicBezTo>
                    <a:cubicBezTo>
                      <a:pt x="9019" y="20763"/>
                      <a:pt x="9473" y="20875"/>
                      <a:pt x="9888" y="21102"/>
                    </a:cubicBezTo>
                    <a:lnTo>
                      <a:pt x="11282" y="21436"/>
                    </a:lnTo>
                    <a:lnTo>
                      <a:pt x="12677" y="21600"/>
                    </a:lnTo>
                    <a:cubicBezTo>
                      <a:pt x="13206" y="21600"/>
                      <a:pt x="13696" y="21600"/>
                      <a:pt x="14186" y="21436"/>
                    </a:cubicBezTo>
                    <a:cubicBezTo>
                      <a:pt x="16185" y="21044"/>
                      <a:pt x="18070" y="19424"/>
                      <a:pt x="19389" y="17137"/>
                    </a:cubicBezTo>
                    <a:cubicBezTo>
                      <a:pt x="20709" y="14738"/>
                      <a:pt x="21460" y="11832"/>
                      <a:pt x="21424" y="8539"/>
                    </a:cubicBezTo>
                    <a:cubicBezTo>
                      <a:pt x="21310" y="4913"/>
                      <a:pt x="19615" y="1567"/>
                      <a:pt x="17201" y="450"/>
                    </a:cubicBezTo>
                    <a:cubicBezTo>
                      <a:pt x="16636" y="169"/>
                      <a:pt x="16031" y="0"/>
                      <a:pt x="1535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05" name="Google Shape;1520;p20"/>
            <p:cNvGrpSpPr/>
            <p:nvPr/>
          </p:nvGrpSpPr>
          <p:grpSpPr>
            <a:xfrm>
              <a:off x="2514080" y="12275977"/>
              <a:ext cx="8789142" cy="564992"/>
              <a:chOff x="86" y="86"/>
              <a:chExt cx="8789140" cy="564991"/>
            </a:xfrm>
          </p:grpSpPr>
          <p:sp>
            <p:nvSpPr>
              <p:cNvPr id="403" name="Google Shape;1521;p20"/>
              <p:cNvSpPr/>
              <p:nvPr/>
            </p:nvSpPr>
            <p:spPr>
              <a:xfrm>
                <a:off x="348987" y="525027"/>
                <a:ext cx="8440240" cy="3970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04" name="Google Shape;1522;p20"/>
              <p:cNvSpPr/>
              <p:nvPr/>
            </p:nvSpPr>
            <p:spPr>
              <a:xfrm>
                <a:off x="86" y="86"/>
                <a:ext cx="383695" cy="5649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805" y="0"/>
                    </a:moveTo>
                    <a:cubicBezTo>
                      <a:pt x="9653" y="0"/>
                      <a:pt x="6768" y="754"/>
                      <a:pt x="4422" y="2055"/>
                    </a:cubicBezTo>
                    <a:cubicBezTo>
                      <a:pt x="2128" y="3385"/>
                      <a:pt x="504" y="5285"/>
                      <a:pt x="112" y="7297"/>
                    </a:cubicBezTo>
                    <a:cubicBezTo>
                      <a:pt x="0" y="7794"/>
                      <a:pt x="0" y="8288"/>
                      <a:pt x="0" y="8818"/>
                    </a:cubicBezTo>
                    <a:lnTo>
                      <a:pt x="112" y="10224"/>
                    </a:lnTo>
                    <a:lnTo>
                      <a:pt x="446" y="11594"/>
                    </a:lnTo>
                    <a:cubicBezTo>
                      <a:pt x="669" y="12048"/>
                      <a:pt x="839" y="12506"/>
                      <a:pt x="1008" y="12924"/>
                    </a:cubicBezTo>
                    <a:cubicBezTo>
                      <a:pt x="1959" y="14708"/>
                      <a:pt x="3413" y="16305"/>
                      <a:pt x="5314" y="17599"/>
                    </a:cubicBezTo>
                    <a:cubicBezTo>
                      <a:pt x="8839" y="20135"/>
                      <a:pt x="13881" y="21600"/>
                      <a:pt x="18904" y="21600"/>
                    </a:cubicBezTo>
                    <a:cubicBezTo>
                      <a:pt x="19152" y="21600"/>
                      <a:pt x="19399" y="21597"/>
                      <a:pt x="19641" y="21587"/>
                    </a:cubicBezTo>
                    <a:cubicBezTo>
                      <a:pt x="20257" y="21587"/>
                      <a:pt x="20761" y="21208"/>
                      <a:pt x="20708" y="20830"/>
                    </a:cubicBezTo>
                    <a:cubicBezTo>
                      <a:pt x="20708" y="20336"/>
                      <a:pt x="20257" y="20069"/>
                      <a:pt x="19641" y="20069"/>
                    </a:cubicBezTo>
                    <a:cubicBezTo>
                      <a:pt x="14943" y="19954"/>
                      <a:pt x="10521" y="18432"/>
                      <a:pt x="7724" y="16078"/>
                    </a:cubicBezTo>
                    <a:cubicBezTo>
                      <a:pt x="6322" y="14860"/>
                      <a:pt x="5202" y="13569"/>
                      <a:pt x="4645" y="12087"/>
                    </a:cubicBezTo>
                    <a:cubicBezTo>
                      <a:pt x="4533" y="11705"/>
                      <a:pt x="4422" y="11366"/>
                      <a:pt x="4310" y="10984"/>
                    </a:cubicBezTo>
                    <a:lnTo>
                      <a:pt x="4087" y="9881"/>
                    </a:lnTo>
                    <a:lnTo>
                      <a:pt x="4087" y="8818"/>
                    </a:lnTo>
                    <a:cubicBezTo>
                      <a:pt x="4141" y="8475"/>
                      <a:pt x="4141" y="8133"/>
                      <a:pt x="4310" y="7794"/>
                    </a:cubicBezTo>
                    <a:cubicBezTo>
                      <a:pt x="4698" y="6539"/>
                      <a:pt x="5930" y="5397"/>
                      <a:pt x="7442" y="4636"/>
                    </a:cubicBezTo>
                    <a:cubicBezTo>
                      <a:pt x="8766" y="3948"/>
                      <a:pt x="10599" y="3602"/>
                      <a:pt x="12179" y="3602"/>
                    </a:cubicBezTo>
                    <a:cubicBezTo>
                      <a:pt x="12339" y="3602"/>
                      <a:pt x="12495" y="3605"/>
                      <a:pt x="12650" y="3612"/>
                    </a:cubicBezTo>
                    <a:cubicBezTo>
                      <a:pt x="14046" y="3724"/>
                      <a:pt x="15166" y="4485"/>
                      <a:pt x="15447" y="5321"/>
                    </a:cubicBezTo>
                    <a:cubicBezTo>
                      <a:pt x="15501" y="5512"/>
                      <a:pt x="15501" y="5779"/>
                      <a:pt x="15501" y="5966"/>
                    </a:cubicBezTo>
                    <a:cubicBezTo>
                      <a:pt x="15501" y="6006"/>
                      <a:pt x="15447" y="6082"/>
                      <a:pt x="15389" y="6082"/>
                    </a:cubicBezTo>
                    <a:cubicBezTo>
                      <a:pt x="15224" y="6197"/>
                      <a:pt x="15108" y="6197"/>
                      <a:pt x="14943" y="6197"/>
                    </a:cubicBezTo>
                    <a:cubicBezTo>
                      <a:pt x="14638" y="6138"/>
                      <a:pt x="14332" y="6108"/>
                      <a:pt x="14032" y="6108"/>
                    </a:cubicBezTo>
                    <a:cubicBezTo>
                      <a:pt x="12601" y="6108"/>
                      <a:pt x="11263" y="6743"/>
                      <a:pt x="10802" y="7715"/>
                    </a:cubicBezTo>
                    <a:cubicBezTo>
                      <a:pt x="10352" y="8894"/>
                      <a:pt x="11307" y="10148"/>
                      <a:pt x="13038" y="10530"/>
                    </a:cubicBezTo>
                    <a:cubicBezTo>
                      <a:pt x="13430" y="10566"/>
                      <a:pt x="13712" y="10606"/>
                      <a:pt x="14046" y="10606"/>
                    </a:cubicBezTo>
                    <a:lnTo>
                      <a:pt x="14943" y="10606"/>
                    </a:lnTo>
                    <a:cubicBezTo>
                      <a:pt x="17348" y="10606"/>
                      <a:pt x="19588" y="9654"/>
                      <a:pt x="20708" y="8324"/>
                    </a:cubicBezTo>
                    <a:cubicBezTo>
                      <a:pt x="21265" y="7679"/>
                      <a:pt x="21600" y="6842"/>
                      <a:pt x="21600" y="6082"/>
                    </a:cubicBezTo>
                    <a:cubicBezTo>
                      <a:pt x="21600" y="5436"/>
                      <a:pt x="21435" y="4827"/>
                      <a:pt x="21154" y="4257"/>
                    </a:cubicBezTo>
                    <a:cubicBezTo>
                      <a:pt x="20034" y="1824"/>
                      <a:pt x="16679" y="115"/>
                      <a:pt x="13038" y="0"/>
                    </a:cubicBezTo>
                    <a:cubicBezTo>
                      <a:pt x="12960" y="0"/>
                      <a:pt x="12882" y="0"/>
                      <a:pt x="1280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08" name="Google Shape;1523;p20"/>
            <p:cNvGrpSpPr/>
            <p:nvPr/>
          </p:nvGrpSpPr>
          <p:grpSpPr>
            <a:xfrm>
              <a:off x="12746619" y="12275977"/>
              <a:ext cx="8790174" cy="564992"/>
              <a:chOff x="0" y="86"/>
              <a:chExt cx="8790173" cy="564991"/>
            </a:xfrm>
          </p:grpSpPr>
          <p:sp>
            <p:nvSpPr>
              <p:cNvPr id="406" name="Google Shape;1524;p20"/>
              <p:cNvSpPr/>
              <p:nvPr/>
            </p:nvSpPr>
            <p:spPr>
              <a:xfrm>
                <a:off x="0" y="525027"/>
                <a:ext cx="8440241" cy="3970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07" name="Google Shape;1525;p20"/>
              <p:cNvSpPr/>
              <p:nvPr/>
            </p:nvSpPr>
            <p:spPr>
              <a:xfrm>
                <a:off x="8405446" y="86"/>
                <a:ext cx="384728" cy="5649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72" y="0"/>
                    </a:moveTo>
                    <a:cubicBezTo>
                      <a:pt x="8694" y="0"/>
                      <a:pt x="8617" y="0"/>
                      <a:pt x="8539" y="0"/>
                    </a:cubicBezTo>
                    <a:cubicBezTo>
                      <a:pt x="4908" y="115"/>
                      <a:pt x="1562" y="1824"/>
                      <a:pt x="445" y="4257"/>
                    </a:cubicBezTo>
                    <a:cubicBezTo>
                      <a:pt x="164" y="4827"/>
                      <a:pt x="0" y="5436"/>
                      <a:pt x="0" y="6082"/>
                    </a:cubicBezTo>
                    <a:cubicBezTo>
                      <a:pt x="0" y="6842"/>
                      <a:pt x="387" y="7679"/>
                      <a:pt x="948" y="8324"/>
                    </a:cubicBezTo>
                    <a:cubicBezTo>
                      <a:pt x="2065" y="9654"/>
                      <a:pt x="4294" y="10606"/>
                      <a:pt x="6639" y="10606"/>
                    </a:cubicBezTo>
                    <a:lnTo>
                      <a:pt x="7534" y="10606"/>
                    </a:lnTo>
                    <a:cubicBezTo>
                      <a:pt x="7925" y="10606"/>
                      <a:pt x="8201" y="10566"/>
                      <a:pt x="8539" y="10530"/>
                    </a:cubicBezTo>
                    <a:cubicBezTo>
                      <a:pt x="10266" y="10148"/>
                      <a:pt x="11271" y="8894"/>
                      <a:pt x="10769" y="7715"/>
                    </a:cubicBezTo>
                    <a:cubicBezTo>
                      <a:pt x="10309" y="6743"/>
                      <a:pt x="8975" y="6108"/>
                      <a:pt x="7548" y="6108"/>
                    </a:cubicBezTo>
                    <a:cubicBezTo>
                      <a:pt x="7248" y="6108"/>
                      <a:pt x="6944" y="6138"/>
                      <a:pt x="6639" y="6197"/>
                    </a:cubicBezTo>
                    <a:cubicBezTo>
                      <a:pt x="6528" y="6197"/>
                      <a:pt x="6363" y="6197"/>
                      <a:pt x="6247" y="6082"/>
                    </a:cubicBezTo>
                    <a:cubicBezTo>
                      <a:pt x="6136" y="6082"/>
                      <a:pt x="6083" y="6006"/>
                      <a:pt x="6083" y="5966"/>
                    </a:cubicBezTo>
                    <a:cubicBezTo>
                      <a:pt x="6083" y="5779"/>
                      <a:pt x="6083" y="5512"/>
                      <a:pt x="6136" y="5321"/>
                    </a:cubicBezTo>
                    <a:cubicBezTo>
                      <a:pt x="6417" y="4485"/>
                      <a:pt x="7534" y="3724"/>
                      <a:pt x="8926" y="3612"/>
                    </a:cubicBezTo>
                    <a:cubicBezTo>
                      <a:pt x="9081" y="3605"/>
                      <a:pt x="9236" y="3602"/>
                      <a:pt x="9395" y="3602"/>
                    </a:cubicBezTo>
                    <a:cubicBezTo>
                      <a:pt x="10972" y="3602"/>
                      <a:pt x="12799" y="3948"/>
                      <a:pt x="14120" y="4636"/>
                    </a:cubicBezTo>
                    <a:cubicBezTo>
                      <a:pt x="15628" y="5397"/>
                      <a:pt x="16856" y="6539"/>
                      <a:pt x="17243" y="7794"/>
                    </a:cubicBezTo>
                    <a:cubicBezTo>
                      <a:pt x="17412" y="8133"/>
                      <a:pt x="17412" y="8475"/>
                      <a:pt x="17466" y="8818"/>
                    </a:cubicBezTo>
                    <a:lnTo>
                      <a:pt x="17466" y="9881"/>
                    </a:lnTo>
                    <a:lnTo>
                      <a:pt x="17243" y="10984"/>
                    </a:lnTo>
                    <a:cubicBezTo>
                      <a:pt x="17132" y="11366"/>
                      <a:pt x="17021" y="11705"/>
                      <a:pt x="16910" y="12087"/>
                    </a:cubicBezTo>
                    <a:cubicBezTo>
                      <a:pt x="16354" y="13569"/>
                      <a:pt x="15237" y="14860"/>
                      <a:pt x="13839" y="16078"/>
                    </a:cubicBezTo>
                    <a:cubicBezTo>
                      <a:pt x="11049" y="18432"/>
                      <a:pt x="6639" y="19954"/>
                      <a:pt x="1954" y="20069"/>
                    </a:cubicBezTo>
                    <a:cubicBezTo>
                      <a:pt x="1339" y="20069"/>
                      <a:pt x="948" y="20336"/>
                      <a:pt x="948" y="20830"/>
                    </a:cubicBezTo>
                    <a:cubicBezTo>
                      <a:pt x="837" y="21208"/>
                      <a:pt x="1339" y="21587"/>
                      <a:pt x="1954" y="21587"/>
                    </a:cubicBezTo>
                    <a:cubicBezTo>
                      <a:pt x="2195" y="21597"/>
                      <a:pt x="2442" y="21600"/>
                      <a:pt x="2689" y="21600"/>
                    </a:cubicBezTo>
                    <a:cubicBezTo>
                      <a:pt x="7698" y="21600"/>
                      <a:pt x="12732" y="20135"/>
                      <a:pt x="16296" y="17599"/>
                    </a:cubicBezTo>
                    <a:cubicBezTo>
                      <a:pt x="18138" y="16305"/>
                      <a:pt x="19646" y="14708"/>
                      <a:pt x="20536" y="12924"/>
                    </a:cubicBezTo>
                    <a:cubicBezTo>
                      <a:pt x="20705" y="12506"/>
                      <a:pt x="20875" y="12048"/>
                      <a:pt x="21097" y="11594"/>
                    </a:cubicBezTo>
                    <a:lnTo>
                      <a:pt x="21431" y="10224"/>
                    </a:lnTo>
                    <a:lnTo>
                      <a:pt x="21600" y="8818"/>
                    </a:lnTo>
                    <a:cubicBezTo>
                      <a:pt x="21600" y="8288"/>
                      <a:pt x="21600" y="7794"/>
                      <a:pt x="21431" y="7297"/>
                    </a:cubicBezTo>
                    <a:cubicBezTo>
                      <a:pt x="20986" y="5285"/>
                      <a:pt x="19419" y="3385"/>
                      <a:pt x="17079" y="2055"/>
                    </a:cubicBezTo>
                    <a:cubicBezTo>
                      <a:pt x="14787" y="754"/>
                      <a:pt x="11968" y="0"/>
                      <a:pt x="877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15" name="Google Shape;1526;p20"/>
            <p:cNvGrpSpPr/>
            <p:nvPr/>
          </p:nvGrpSpPr>
          <p:grpSpPr>
            <a:xfrm>
              <a:off x="2477550" y="262206"/>
              <a:ext cx="19022712" cy="564820"/>
              <a:chOff x="85" y="86"/>
              <a:chExt cx="19022712" cy="564819"/>
            </a:xfrm>
          </p:grpSpPr>
          <p:grpSp>
            <p:nvGrpSpPr>
              <p:cNvPr id="411" name="Google Shape;1527;p20"/>
              <p:cNvGrpSpPr/>
              <p:nvPr/>
            </p:nvGrpSpPr>
            <p:grpSpPr>
              <a:xfrm>
                <a:off x="10232624" y="86"/>
                <a:ext cx="8790175" cy="564820"/>
                <a:chOff x="0" y="86"/>
                <a:chExt cx="8790173" cy="564819"/>
              </a:xfrm>
            </p:grpSpPr>
            <p:sp>
              <p:nvSpPr>
                <p:cNvPr id="409" name="Google Shape;1528;p20"/>
                <p:cNvSpPr/>
                <p:nvPr/>
              </p:nvSpPr>
              <p:spPr>
                <a:xfrm>
                  <a:off x="0" y="259"/>
                  <a:ext cx="8440241"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10" name="Google Shape;1529;p20"/>
                <p:cNvSpPr/>
                <p:nvPr/>
              </p:nvSpPr>
              <p:spPr>
                <a:xfrm>
                  <a:off x="8405446" y="86"/>
                  <a:ext cx="384728"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29" y="0"/>
                      </a:moveTo>
                      <a:cubicBezTo>
                        <a:pt x="2336" y="0"/>
                        <a:pt x="2142" y="3"/>
                        <a:pt x="1954" y="7"/>
                      </a:cubicBezTo>
                      <a:cubicBezTo>
                        <a:pt x="1339" y="7"/>
                        <a:pt x="837" y="385"/>
                        <a:pt x="948" y="767"/>
                      </a:cubicBezTo>
                      <a:cubicBezTo>
                        <a:pt x="948" y="1222"/>
                        <a:pt x="1339" y="1565"/>
                        <a:pt x="1954" y="1565"/>
                      </a:cubicBezTo>
                      <a:cubicBezTo>
                        <a:pt x="6639" y="1640"/>
                        <a:pt x="11049" y="3162"/>
                        <a:pt x="13839" y="5556"/>
                      </a:cubicBezTo>
                      <a:cubicBezTo>
                        <a:pt x="15237" y="6736"/>
                        <a:pt x="16354" y="8066"/>
                        <a:pt x="16910" y="9548"/>
                      </a:cubicBezTo>
                      <a:cubicBezTo>
                        <a:pt x="17021" y="9891"/>
                        <a:pt x="17132" y="10233"/>
                        <a:pt x="17243" y="10612"/>
                      </a:cubicBezTo>
                      <a:lnTo>
                        <a:pt x="17466" y="11716"/>
                      </a:lnTo>
                      <a:lnTo>
                        <a:pt x="17466" y="12819"/>
                      </a:lnTo>
                      <a:cubicBezTo>
                        <a:pt x="17412" y="13122"/>
                        <a:pt x="17412" y="13465"/>
                        <a:pt x="17243" y="13807"/>
                      </a:cubicBezTo>
                      <a:cubicBezTo>
                        <a:pt x="16856" y="15098"/>
                        <a:pt x="15628" y="16238"/>
                        <a:pt x="14120" y="16999"/>
                      </a:cubicBezTo>
                      <a:cubicBezTo>
                        <a:pt x="12814" y="17684"/>
                        <a:pt x="11006" y="18000"/>
                        <a:pt x="9439" y="18000"/>
                      </a:cubicBezTo>
                      <a:cubicBezTo>
                        <a:pt x="9265" y="18000"/>
                        <a:pt x="9096" y="17997"/>
                        <a:pt x="8926" y="17987"/>
                      </a:cubicBezTo>
                      <a:cubicBezTo>
                        <a:pt x="7534" y="17875"/>
                        <a:pt x="6417" y="17114"/>
                        <a:pt x="6136" y="16277"/>
                      </a:cubicBezTo>
                      <a:cubicBezTo>
                        <a:pt x="6083" y="16086"/>
                        <a:pt x="6083" y="15859"/>
                        <a:pt x="6083" y="15668"/>
                      </a:cubicBezTo>
                      <a:cubicBezTo>
                        <a:pt x="6083" y="15592"/>
                        <a:pt x="6136" y="15517"/>
                        <a:pt x="6247" y="15517"/>
                      </a:cubicBezTo>
                      <a:cubicBezTo>
                        <a:pt x="6363" y="15405"/>
                        <a:pt x="6528" y="15405"/>
                        <a:pt x="6639" y="15405"/>
                      </a:cubicBezTo>
                      <a:cubicBezTo>
                        <a:pt x="6953" y="15464"/>
                        <a:pt x="7268" y="15494"/>
                        <a:pt x="7577" y="15494"/>
                      </a:cubicBezTo>
                      <a:cubicBezTo>
                        <a:pt x="8994" y="15494"/>
                        <a:pt x="10314" y="14881"/>
                        <a:pt x="10769" y="13883"/>
                      </a:cubicBezTo>
                      <a:cubicBezTo>
                        <a:pt x="11271" y="12704"/>
                        <a:pt x="10266" y="11488"/>
                        <a:pt x="8539" y="11106"/>
                      </a:cubicBezTo>
                      <a:cubicBezTo>
                        <a:pt x="8201" y="11031"/>
                        <a:pt x="7925" y="10994"/>
                        <a:pt x="7534" y="10994"/>
                      </a:cubicBezTo>
                      <a:lnTo>
                        <a:pt x="6639" y="10994"/>
                      </a:lnTo>
                      <a:cubicBezTo>
                        <a:pt x="4294" y="10994"/>
                        <a:pt x="2065" y="11943"/>
                        <a:pt x="948" y="13274"/>
                      </a:cubicBezTo>
                      <a:cubicBezTo>
                        <a:pt x="387" y="13959"/>
                        <a:pt x="0" y="14756"/>
                        <a:pt x="0" y="15517"/>
                      </a:cubicBezTo>
                      <a:cubicBezTo>
                        <a:pt x="0" y="16162"/>
                        <a:pt x="164" y="16811"/>
                        <a:pt x="445" y="17381"/>
                      </a:cubicBezTo>
                      <a:cubicBezTo>
                        <a:pt x="1562" y="19775"/>
                        <a:pt x="4908" y="21485"/>
                        <a:pt x="8539" y="21600"/>
                      </a:cubicBezTo>
                      <a:cubicBezTo>
                        <a:pt x="8617" y="21600"/>
                        <a:pt x="8694" y="21600"/>
                        <a:pt x="8772" y="21600"/>
                      </a:cubicBezTo>
                      <a:cubicBezTo>
                        <a:pt x="11968" y="21600"/>
                        <a:pt x="14787" y="20846"/>
                        <a:pt x="17079" y="19548"/>
                      </a:cubicBezTo>
                      <a:cubicBezTo>
                        <a:pt x="19419" y="18217"/>
                        <a:pt x="20986" y="16317"/>
                        <a:pt x="21431" y="14337"/>
                      </a:cubicBezTo>
                      <a:cubicBezTo>
                        <a:pt x="21600" y="13807"/>
                        <a:pt x="21600" y="13349"/>
                        <a:pt x="21600" y="12819"/>
                      </a:cubicBezTo>
                      <a:lnTo>
                        <a:pt x="21431" y="11373"/>
                      </a:lnTo>
                      <a:lnTo>
                        <a:pt x="21097" y="10006"/>
                      </a:lnTo>
                      <a:cubicBezTo>
                        <a:pt x="20875" y="9588"/>
                        <a:pt x="20705" y="9091"/>
                        <a:pt x="20536" y="8676"/>
                      </a:cubicBezTo>
                      <a:cubicBezTo>
                        <a:pt x="19646" y="6927"/>
                        <a:pt x="18138" y="5290"/>
                        <a:pt x="16296" y="3999"/>
                      </a:cubicBezTo>
                      <a:cubicBezTo>
                        <a:pt x="12693" y="1433"/>
                        <a:pt x="7592" y="0"/>
                        <a:pt x="252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14" name="Google Shape;1530;p20"/>
              <p:cNvGrpSpPr/>
              <p:nvPr/>
            </p:nvGrpSpPr>
            <p:grpSpPr>
              <a:xfrm>
                <a:off x="85" y="86"/>
                <a:ext cx="8789142" cy="564820"/>
                <a:chOff x="86" y="86"/>
                <a:chExt cx="8789140" cy="564819"/>
              </a:xfrm>
            </p:grpSpPr>
            <p:sp>
              <p:nvSpPr>
                <p:cNvPr id="412" name="Google Shape;1531;p20"/>
                <p:cNvSpPr/>
                <p:nvPr/>
              </p:nvSpPr>
              <p:spPr>
                <a:xfrm>
                  <a:off x="348987" y="259"/>
                  <a:ext cx="8440240" cy="39792"/>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13" name="Google Shape;1532;p20"/>
                <p:cNvSpPr/>
                <p:nvPr/>
              </p:nvSpPr>
              <p:spPr>
                <a:xfrm>
                  <a:off x="86" y="86"/>
                  <a:ext cx="383695" cy="564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nvGrpSpPr>
            <p:cNvPr id="435" name="Google Shape;1533;p20"/>
            <p:cNvGrpSpPr/>
            <p:nvPr/>
          </p:nvGrpSpPr>
          <p:grpSpPr>
            <a:xfrm>
              <a:off x="40821" y="150"/>
              <a:ext cx="1990968" cy="2072383"/>
              <a:chOff x="0" y="0"/>
              <a:chExt cx="1990966" cy="2072382"/>
            </a:xfrm>
          </p:grpSpPr>
          <p:sp>
            <p:nvSpPr>
              <p:cNvPr id="416" name="Google Shape;1534;p20"/>
              <p:cNvSpPr/>
              <p:nvPr/>
            </p:nvSpPr>
            <p:spPr>
              <a:xfrm>
                <a:off x="1298273" y="0"/>
                <a:ext cx="478177" cy="7237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835" y="0"/>
                    </a:moveTo>
                    <a:cubicBezTo>
                      <a:pt x="11722" y="3827"/>
                      <a:pt x="9567" y="5519"/>
                      <a:pt x="9209" y="11243"/>
                    </a:cubicBezTo>
                    <a:cubicBezTo>
                      <a:pt x="8668" y="18395"/>
                      <a:pt x="2832" y="21243"/>
                      <a:pt x="0" y="21600"/>
                    </a:cubicBezTo>
                    <a:cubicBezTo>
                      <a:pt x="5299" y="20947"/>
                      <a:pt x="10014" y="18276"/>
                      <a:pt x="11722" y="14863"/>
                    </a:cubicBezTo>
                    <a:cubicBezTo>
                      <a:pt x="12395" y="13469"/>
                      <a:pt x="12621" y="12015"/>
                      <a:pt x="13068" y="10562"/>
                    </a:cubicBezTo>
                    <a:cubicBezTo>
                      <a:pt x="13519" y="9107"/>
                      <a:pt x="14193" y="7683"/>
                      <a:pt x="15628" y="6557"/>
                    </a:cubicBezTo>
                    <a:cubicBezTo>
                      <a:pt x="16803" y="5686"/>
                      <a:pt x="18519" y="5056"/>
                      <a:pt x="20250" y="5056"/>
                    </a:cubicBezTo>
                    <a:cubicBezTo>
                      <a:pt x="20705" y="5056"/>
                      <a:pt x="21156" y="5100"/>
                      <a:pt x="21600" y="5192"/>
                    </a:cubicBezTo>
                    <a:cubicBezTo>
                      <a:pt x="20367" y="4522"/>
                      <a:pt x="18678" y="4139"/>
                      <a:pt x="17048" y="4139"/>
                    </a:cubicBezTo>
                    <a:cubicBezTo>
                      <a:pt x="15714" y="4139"/>
                      <a:pt x="14418" y="4393"/>
                      <a:pt x="13430" y="4953"/>
                    </a:cubicBezTo>
                    <a:cubicBezTo>
                      <a:pt x="14014" y="3234"/>
                      <a:pt x="12259" y="771"/>
                      <a:pt x="983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17" name="Google Shape;1535;p20"/>
              <p:cNvSpPr/>
              <p:nvPr/>
            </p:nvSpPr>
            <p:spPr>
              <a:xfrm>
                <a:off x="1190960" y="145125"/>
                <a:ext cx="254504" cy="570591"/>
              </a:xfrm>
              <a:custGeom>
                <a:avLst/>
                <a:gdLst/>
                <a:ahLst/>
                <a:cxnLst>
                  <a:cxn ang="0">
                    <a:pos x="wd2" y="hd2"/>
                  </a:cxn>
                  <a:cxn ang="5400000">
                    <a:pos x="wd2" y="hd2"/>
                  </a:cxn>
                  <a:cxn ang="10800000">
                    <a:pos x="wd2" y="hd2"/>
                  </a:cxn>
                  <a:cxn ang="16200000">
                    <a:pos x="wd2" y="hd2"/>
                  </a:cxn>
                </a:cxnLst>
                <a:rect l="0" t="0" r="r" b="b"/>
                <a:pathLst>
                  <a:path w="21433" h="21600" fill="norm" stroke="1" extrusionOk="0">
                    <a:moveTo>
                      <a:pt x="8958" y="1767"/>
                    </a:moveTo>
                    <a:cubicBezTo>
                      <a:pt x="9371" y="3198"/>
                      <a:pt x="10046" y="4666"/>
                      <a:pt x="11388" y="5983"/>
                    </a:cubicBezTo>
                    <a:cubicBezTo>
                      <a:pt x="12642" y="7339"/>
                      <a:pt x="14231" y="8617"/>
                      <a:pt x="15739" y="9934"/>
                    </a:cubicBezTo>
                    <a:cubicBezTo>
                      <a:pt x="17074" y="11252"/>
                      <a:pt x="18249" y="12683"/>
                      <a:pt x="18416" y="14186"/>
                    </a:cubicBezTo>
                    <a:cubicBezTo>
                      <a:pt x="18503" y="14939"/>
                      <a:pt x="18416" y="15692"/>
                      <a:pt x="17995" y="16370"/>
                    </a:cubicBezTo>
                    <a:cubicBezTo>
                      <a:pt x="17828" y="16745"/>
                      <a:pt x="17495" y="17084"/>
                      <a:pt x="17161" y="17423"/>
                    </a:cubicBezTo>
                    <a:cubicBezTo>
                      <a:pt x="16740" y="17763"/>
                      <a:pt x="16327" y="18062"/>
                      <a:pt x="15819" y="18366"/>
                    </a:cubicBezTo>
                    <a:cubicBezTo>
                      <a:pt x="17749" y="17198"/>
                      <a:pt x="18416" y="15617"/>
                      <a:pt x="18082" y="14225"/>
                    </a:cubicBezTo>
                    <a:cubicBezTo>
                      <a:pt x="17915" y="12758"/>
                      <a:pt x="16661" y="11402"/>
                      <a:pt x="15232" y="10084"/>
                    </a:cubicBezTo>
                    <a:cubicBezTo>
                      <a:pt x="13897" y="8767"/>
                      <a:pt x="12222" y="7489"/>
                      <a:pt x="11047" y="6097"/>
                    </a:cubicBezTo>
                    <a:cubicBezTo>
                      <a:pt x="10466" y="5380"/>
                      <a:pt x="10046" y="4666"/>
                      <a:pt x="9625" y="3952"/>
                    </a:cubicBezTo>
                    <a:cubicBezTo>
                      <a:pt x="9291" y="3273"/>
                      <a:pt x="9125" y="2520"/>
                      <a:pt x="8958" y="1767"/>
                    </a:cubicBezTo>
                    <a:close/>
                    <a:moveTo>
                      <a:pt x="8624" y="0"/>
                    </a:moveTo>
                    <a:cubicBezTo>
                      <a:pt x="8624" y="2220"/>
                      <a:pt x="1922" y="3498"/>
                      <a:pt x="6194" y="5794"/>
                    </a:cubicBezTo>
                    <a:cubicBezTo>
                      <a:pt x="5795" y="5790"/>
                      <a:pt x="5440" y="5787"/>
                      <a:pt x="5113" y="5787"/>
                    </a:cubicBezTo>
                    <a:cubicBezTo>
                      <a:pt x="3155" y="5787"/>
                      <a:pt x="2219" y="5898"/>
                      <a:pt x="0" y="6283"/>
                    </a:cubicBezTo>
                    <a:cubicBezTo>
                      <a:pt x="3264" y="6775"/>
                      <a:pt x="4606" y="7414"/>
                      <a:pt x="4606" y="7414"/>
                    </a:cubicBezTo>
                    <a:cubicBezTo>
                      <a:pt x="3685" y="7525"/>
                      <a:pt x="2423" y="7864"/>
                      <a:pt x="2423" y="7864"/>
                    </a:cubicBezTo>
                    <a:cubicBezTo>
                      <a:pt x="6949" y="8428"/>
                      <a:pt x="10713" y="9370"/>
                      <a:pt x="13310" y="11102"/>
                    </a:cubicBezTo>
                    <a:cubicBezTo>
                      <a:pt x="12976" y="11053"/>
                      <a:pt x="12606" y="11030"/>
                      <a:pt x="12236" y="11030"/>
                    </a:cubicBezTo>
                    <a:cubicBezTo>
                      <a:pt x="11126" y="11030"/>
                      <a:pt x="9980" y="11242"/>
                      <a:pt x="9545" y="11666"/>
                    </a:cubicBezTo>
                    <a:cubicBezTo>
                      <a:pt x="8791" y="12230"/>
                      <a:pt x="9204" y="13058"/>
                      <a:pt x="10379" y="13436"/>
                    </a:cubicBezTo>
                    <a:cubicBezTo>
                      <a:pt x="9879" y="12983"/>
                      <a:pt x="10546" y="12344"/>
                      <a:pt x="11634" y="12155"/>
                    </a:cubicBezTo>
                    <a:cubicBezTo>
                      <a:pt x="11924" y="12103"/>
                      <a:pt x="12229" y="12076"/>
                      <a:pt x="12534" y="12076"/>
                    </a:cubicBezTo>
                    <a:cubicBezTo>
                      <a:pt x="13295" y="12076"/>
                      <a:pt x="14078" y="12220"/>
                      <a:pt x="14731" y="12380"/>
                    </a:cubicBezTo>
                    <a:cubicBezTo>
                      <a:pt x="17495" y="13133"/>
                      <a:pt x="16827" y="15128"/>
                      <a:pt x="16407" y="16295"/>
                    </a:cubicBezTo>
                    <a:cubicBezTo>
                      <a:pt x="15500" y="18490"/>
                      <a:pt x="12214" y="20355"/>
                      <a:pt x="8334" y="21561"/>
                    </a:cubicBezTo>
                    <a:cubicBezTo>
                      <a:pt x="10227" y="20984"/>
                      <a:pt x="12432" y="20645"/>
                      <a:pt x="14231" y="19944"/>
                    </a:cubicBezTo>
                    <a:cubicBezTo>
                      <a:pt x="15319" y="19569"/>
                      <a:pt x="16153" y="19155"/>
                      <a:pt x="16994" y="18741"/>
                    </a:cubicBezTo>
                    <a:cubicBezTo>
                      <a:pt x="20759" y="16670"/>
                      <a:pt x="21600" y="14075"/>
                      <a:pt x="20345" y="11291"/>
                    </a:cubicBezTo>
                    <a:cubicBezTo>
                      <a:pt x="18837" y="8053"/>
                      <a:pt x="17662" y="3952"/>
                      <a:pt x="21433" y="939"/>
                    </a:cubicBezTo>
                    <a:cubicBezTo>
                      <a:pt x="19083" y="1656"/>
                      <a:pt x="17828" y="2595"/>
                      <a:pt x="16740" y="3687"/>
                    </a:cubicBezTo>
                    <a:cubicBezTo>
                      <a:pt x="17074" y="1767"/>
                      <a:pt x="8624" y="2070"/>
                      <a:pt x="8624" y="0"/>
                    </a:cubicBezTo>
                    <a:close/>
                    <a:moveTo>
                      <a:pt x="8334" y="21561"/>
                    </a:moveTo>
                    <a:cubicBezTo>
                      <a:pt x="8290" y="21574"/>
                      <a:pt x="8247" y="21587"/>
                      <a:pt x="8203" y="21600"/>
                    </a:cubicBezTo>
                    <a:cubicBezTo>
                      <a:pt x="8247" y="21587"/>
                      <a:pt x="8290" y="21574"/>
                      <a:pt x="8334" y="21561"/>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18" name="Google Shape;1536;p20"/>
              <p:cNvSpPr/>
              <p:nvPr/>
            </p:nvSpPr>
            <p:spPr>
              <a:xfrm>
                <a:off x="1448385" y="253472"/>
                <a:ext cx="33867" cy="208770"/>
              </a:xfrm>
              <a:custGeom>
                <a:avLst/>
                <a:gdLst/>
                <a:ahLst/>
                <a:cxnLst>
                  <a:cxn ang="0">
                    <a:pos x="wd2" y="hd2"/>
                  </a:cxn>
                  <a:cxn ang="5400000">
                    <a:pos x="wd2" y="hd2"/>
                  </a:cxn>
                  <a:cxn ang="10800000">
                    <a:pos x="wd2" y="hd2"/>
                  </a:cxn>
                  <a:cxn ang="16200000">
                    <a:pos x="wd2" y="hd2"/>
                  </a:cxn>
                </a:cxnLst>
                <a:rect l="0" t="0" r="r" b="b"/>
                <a:pathLst>
                  <a:path w="16339" h="21600" fill="norm" stroke="1" extrusionOk="0">
                    <a:moveTo>
                      <a:pt x="16339" y="0"/>
                    </a:moveTo>
                    <a:cubicBezTo>
                      <a:pt x="-2934" y="6995"/>
                      <a:pt x="-5261" y="14400"/>
                      <a:pt x="9915" y="21600"/>
                    </a:cubicBezTo>
                    <a:lnTo>
                      <a:pt x="16339"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19" name="Google Shape;1537;p20"/>
              <p:cNvSpPr/>
              <p:nvPr/>
            </p:nvSpPr>
            <p:spPr>
              <a:xfrm>
                <a:off x="1612628" y="630277"/>
                <a:ext cx="201013" cy="271387"/>
              </a:xfrm>
              <a:custGeom>
                <a:avLst/>
                <a:gdLst/>
                <a:ahLst/>
                <a:cxnLst>
                  <a:cxn ang="0">
                    <a:pos x="wd2" y="hd2"/>
                  </a:cxn>
                  <a:cxn ang="5400000">
                    <a:pos x="wd2" y="hd2"/>
                  </a:cxn>
                  <a:cxn ang="10800000">
                    <a:pos x="wd2" y="hd2"/>
                  </a:cxn>
                  <a:cxn ang="16200000">
                    <a:pos x="wd2" y="hd2"/>
                  </a:cxn>
                </a:cxnLst>
                <a:rect l="0" t="0" r="r" b="b"/>
                <a:pathLst>
                  <a:path w="20996" h="21600" fill="norm" stroke="1" extrusionOk="0">
                    <a:moveTo>
                      <a:pt x="17840" y="4984"/>
                    </a:moveTo>
                    <a:cubicBezTo>
                      <a:pt x="16806" y="6087"/>
                      <a:pt x="15456" y="6800"/>
                      <a:pt x="13999" y="7438"/>
                    </a:cubicBezTo>
                    <a:cubicBezTo>
                      <a:pt x="12650" y="7911"/>
                      <a:pt x="11399" y="8308"/>
                      <a:pt x="10050" y="8781"/>
                    </a:cubicBezTo>
                    <a:cubicBezTo>
                      <a:pt x="10365" y="8699"/>
                      <a:pt x="10778" y="8699"/>
                      <a:pt x="10985" y="8699"/>
                    </a:cubicBezTo>
                    <a:cubicBezTo>
                      <a:pt x="11228" y="8692"/>
                      <a:pt x="11462" y="8685"/>
                      <a:pt x="11696" y="8685"/>
                    </a:cubicBezTo>
                    <a:cubicBezTo>
                      <a:pt x="13009" y="8685"/>
                      <a:pt x="14305" y="8891"/>
                      <a:pt x="15456" y="9494"/>
                    </a:cubicBezTo>
                    <a:cubicBezTo>
                      <a:pt x="14323" y="9186"/>
                      <a:pt x="13198" y="9069"/>
                      <a:pt x="12074" y="9069"/>
                    </a:cubicBezTo>
                    <a:cubicBezTo>
                      <a:pt x="11741" y="9069"/>
                      <a:pt x="11417" y="9076"/>
                      <a:pt x="11093" y="9097"/>
                    </a:cubicBezTo>
                    <a:cubicBezTo>
                      <a:pt x="10050" y="9179"/>
                      <a:pt x="9015" y="9412"/>
                      <a:pt x="7981" y="9652"/>
                    </a:cubicBezTo>
                    <a:cubicBezTo>
                      <a:pt x="7252" y="10049"/>
                      <a:pt x="6415" y="10598"/>
                      <a:pt x="5794" y="11153"/>
                    </a:cubicBezTo>
                    <a:cubicBezTo>
                      <a:pt x="4760" y="12024"/>
                      <a:pt x="4031" y="13134"/>
                      <a:pt x="3204" y="14238"/>
                    </a:cubicBezTo>
                    <a:cubicBezTo>
                      <a:pt x="3716" y="13052"/>
                      <a:pt x="4346" y="11866"/>
                      <a:pt x="5381" y="10838"/>
                    </a:cubicBezTo>
                    <a:cubicBezTo>
                      <a:pt x="6415" y="9885"/>
                      <a:pt x="7873" y="9097"/>
                      <a:pt x="9330" y="8466"/>
                    </a:cubicBezTo>
                    <a:cubicBezTo>
                      <a:pt x="10679" y="7911"/>
                      <a:pt x="12335" y="7355"/>
                      <a:pt x="13684" y="6882"/>
                    </a:cubicBezTo>
                    <a:cubicBezTo>
                      <a:pt x="15142" y="6409"/>
                      <a:pt x="16599" y="5772"/>
                      <a:pt x="17840" y="4984"/>
                    </a:cubicBezTo>
                    <a:close/>
                    <a:moveTo>
                      <a:pt x="18254" y="0"/>
                    </a:moveTo>
                    <a:cubicBezTo>
                      <a:pt x="18155" y="1344"/>
                      <a:pt x="17013" y="2769"/>
                      <a:pt x="15456" y="3558"/>
                    </a:cubicBezTo>
                    <a:cubicBezTo>
                      <a:pt x="13900" y="4428"/>
                      <a:pt x="12029" y="4901"/>
                      <a:pt x="10365" y="5614"/>
                    </a:cubicBezTo>
                    <a:cubicBezTo>
                      <a:pt x="5902" y="7438"/>
                      <a:pt x="2574" y="10440"/>
                      <a:pt x="1017" y="14162"/>
                    </a:cubicBezTo>
                    <a:cubicBezTo>
                      <a:pt x="-17" y="16534"/>
                      <a:pt x="-332" y="19064"/>
                      <a:pt x="397" y="21600"/>
                    </a:cubicBezTo>
                    <a:cubicBezTo>
                      <a:pt x="505" y="20572"/>
                      <a:pt x="1017" y="19461"/>
                      <a:pt x="1638" y="18358"/>
                    </a:cubicBezTo>
                    <a:cubicBezTo>
                      <a:pt x="3159" y="15958"/>
                      <a:pt x="6559" y="14395"/>
                      <a:pt x="10005" y="14395"/>
                    </a:cubicBezTo>
                    <a:cubicBezTo>
                      <a:pt x="10095" y="14395"/>
                      <a:pt x="10176" y="14395"/>
                      <a:pt x="10266" y="14395"/>
                    </a:cubicBezTo>
                    <a:cubicBezTo>
                      <a:pt x="13684" y="14478"/>
                      <a:pt x="17319" y="16377"/>
                      <a:pt x="18668" y="18906"/>
                    </a:cubicBezTo>
                    <a:cubicBezTo>
                      <a:pt x="19919" y="18193"/>
                      <a:pt x="20647" y="16932"/>
                      <a:pt x="20233" y="15664"/>
                    </a:cubicBezTo>
                    <a:cubicBezTo>
                      <a:pt x="19919" y="14478"/>
                      <a:pt x="18569" y="13689"/>
                      <a:pt x="17013" y="13449"/>
                    </a:cubicBezTo>
                    <a:cubicBezTo>
                      <a:pt x="18047" y="13134"/>
                      <a:pt x="19190" y="12737"/>
                      <a:pt x="19919" y="12181"/>
                    </a:cubicBezTo>
                    <a:cubicBezTo>
                      <a:pt x="20746" y="11551"/>
                      <a:pt x="21160" y="10440"/>
                      <a:pt x="20647" y="9727"/>
                    </a:cubicBezTo>
                    <a:cubicBezTo>
                      <a:pt x="20323" y="9302"/>
                      <a:pt x="19388" y="9014"/>
                      <a:pt x="18641" y="9014"/>
                    </a:cubicBezTo>
                    <a:cubicBezTo>
                      <a:pt x="18425" y="9014"/>
                      <a:pt x="18218" y="9042"/>
                      <a:pt x="18047" y="9097"/>
                    </a:cubicBezTo>
                    <a:cubicBezTo>
                      <a:pt x="19712" y="7986"/>
                      <a:pt x="20746" y="6409"/>
                      <a:pt x="20953" y="4744"/>
                    </a:cubicBezTo>
                    <a:cubicBezTo>
                      <a:pt x="21268" y="2845"/>
                      <a:pt x="19811" y="1419"/>
                      <a:pt x="1825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0" name="Google Shape;1538;p20"/>
              <p:cNvSpPr/>
              <p:nvPr/>
            </p:nvSpPr>
            <p:spPr>
              <a:xfrm>
                <a:off x="1565508" y="415304"/>
                <a:ext cx="423565" cy="656373"/>
              </a:xfrm>
              <a:custGeom>
                <a:avLst/>
                <a:gdLst/>
                <a:ahLst/>
                <a:cxnLst>
                  <a:cxn ang="0">
                    <a:pos x="wd2" y="hd2"/>
                  </a:cxn>
                  <a:cxn ang="5400000">
                    <a:pos x="wd2" y="hd2"/>
                  </a:cxn>
                  <a:cxn ang="10800000">
                    <a:pos x="wd2" y="hd2"/>
                  </a:cxn>
                  <a:cxn ang="16200000">
                    <a:pos x="wd2" y="hd2"/>
                  </a:cxn>
                </a:cxnLst>
                <a:rect l="0" t="0" r="r" b="b"/>
                <a:pathLst>
                  <a:path w="20543" h="21600" fill="norm" stroke="1" extrusionOk="0">
                    <a:moveTo>
                      <a:pt x="14299" y="507"/>
                    </a:moveTo>
                    <a:cubicBezTo>
                      <a:pt x="14825" y="507"/>
                      <a:pt x="15356" y="539"/>
                      <a:pt x="15874" y="595"/>
                    </a:cubicBezTo>
                    <a:cubicBezTo>
                      <a:pt x="17077" y="726"/>
                      <a:pt x="18234" y="955"/>
                      <a:pt x="19295" y="1349"/>
                    </a:cubicBezTo>
                    <a:cubicBezTo>
                      <a:pt x="18188" y="1054"/>
                      <a:pt x="17031" y="825"/>
                      <a:pt x="15823" y="726"/>
                    </a:cubicBezTo>
                    <a:cubicBezTo>
                      <a:pt x="15368" y="689"/>
                      <a:pt x="14900" y="663"/>
                      <a:pt x="14437" y="663"/>
                    </a:cubicBezTo>
                    <a:cubicBezTo>
                      <a:pt x="13731" y="663"/>
                      <a:pt x="13025" y="720"/>
                      <a:pt x="12352" y="859"/>
                    </a:cubicBezTo>
                    <a:cubicBezTo>
                      <a:pt x="11195" y="1020"/>
                      <a:pt x="10088" y="1349"/>
                      <a:pt x="9027" y="1709"/>
                    </a:cubicBezTo>
                    <a:cubicBezTo>
                      <a:pt x="8012" y="2069"/>
                      <a:pt x="6951" y="2525"/>
                      <a:pt x="6132" y="3081"/>
                    </a:cubicBezTo>
                    <a:cubicBezTo>
                      <a:pt x="6905" y="2494"/>
                      <a:pt x="7870" y="2004"/>
                      <a:pt x="8931" y="1576"/>
                    </a:cubicBezTo>
                    <a:cubicBezTo>
                      <a:pt x="9992" y="1185"/>
                      <a:pt x="11099" y="890"/>
                      <a:pt x="12256" y="694"/>
                    </a:cubicBezTo>
                    <a:cubicBezTo>
                      <a:pt x="12916" y="564"/>
                      <a:pt x="13605" y="507"/>
                      <a:pt x="14299" y="507"/>
                    </a:cubicBezTo>
                    <a:close/>
                    <a:moveTo>
                      <a:pt x="14169" y="0"/>
                    </a:moveTo>
                    <a:cubicBezTo>
                      <a:pt x="12281" y="0"/>
                      <a:pt x="10376" y="351"/>
                      <a:pt x="8593" y="1086"/>
                    </a:cubicBezTo>
                    <a:cubicBezTo>
                      <a:pt x="5025" y="2559"/>
                      <a:pt x="2757" y="5144"/>
                      <a:pt x="1458" y="7794"/>
                    </a:cubicBezTo>
                    <a:cubicBezTo>
                      <a:pt x="-810" y="12601"/>
                      <a:pt x="-522" y="17116"/>
                      <a:pt x="2949" y="21600"/>
                    </a:cubicBezTo>
                    <a:cubicBezTo>
                      <a:pt x="781" y="18752"/>
                      <a:pt x="685" y="15056"/>
                      <a:pt x="1989" y="12111"/>
                    </a:cubicBezTo>
                    <a:cubicBezTo>
                      <a:pt x="2373" y="11065"/>
                      <a:pt x="3000" y="10084"/>
                      <a:pt x="3772" y="9200"/>
                    </a:cubicBezTo>
                    <a:cubicBezTo>
                      <a:pt x="4157" y="8741"/>
                      <a:pt x="4637" y="8381"/>
                      <a:pt x="5025" y="7990"/>
                    </a:cubicBezTo>
                    <a:cubicBezTo>
                      <a:pt x="5506" y="7630"/>
                      <a:pt x="5990" y="7270"/>
                      <a:pt x="6421" y="6811"/>
                    </a:cubicBezTo>
                    <a:cubicBezTo>
                      <a:pt x="6855" y="6420"/>
                      <a:pt x="7051" y="5830"/>
                      <a:pt x="6713" y="5371"/>
                    </a:cubicBezTo>
                    <a:cubicBezTo>
                      <a:pt x="6508" y="5073"/>
                      <a:pt x="6091" y="4855"/>
                      <a:pt x="5656" y="4855"/>
                    </a:cubicBezTo>
                    <a:cubicBezTo>
                      <a:pt x="5510" y="4855"/>
                      <a:pt x="5360" y="4881"/>
                      <a:pt x="5218" y="4934"/>
                    </a:cubicBezTo>
                    <a:cubicBezTo>
                      <a:pt x="6964" y="4161"/>
                      <a:pt x="8877" y="3874"/>
                      <a:pt x="10828" y="3874"/>
                    </a:cubicBezTo>
                    <a:cubicBezTo>
                      <a:pt x="11976" y="3874"/>
                      <a:pt x="13133" y="3974"/>
                      <a:pt x="14282" y="4130"/>
                    </a:cubicBezTo>
                    <a:cubicBezTo>
                      <a:pt x="14725" y="4186"/>
                      <a:pt x="15163" y="4215"/>
                      <a:pt x="15585" y="4215"/>
                    </a:cubicBezTo>
                    <a:cubicBezTo>
                      <a:pt x="18016" y="4215"/>
                      <a:pt x="19875" y="3308"/>
                      <a:pt x="18476" y="2165"/>
                    </a:cubicBezTo>
                    <a:cubicBezTo>
                      <a:pt x="18860" y="2165"/>
                      <a:pt x="19199" y="2330"/>
                      <a:pt x="19633" y="2330"/>
                    </a:cubicBezTo>
                    <a:cubicBezTo>
                      <a:pt x="20310" y="2330"/>
                      <a:pt x="20790" y="1970"/>
                      <a:pt x="20406" y="1511"/>
                    </a:cubicBezTo>
                    <a:cubicBezTo>
                      <a:pt x="20214" y="1315"/>
                      <a:pt x="19921" y="1151"/>
                      <a:pt x="19633" y="1020"/>
                    </a:cubicBezTo>
                    <a:cubicBezTo>
                      <a:pt x="17920" y="351"/>
                      <a:pt x="16053" y="0"/>
                      <a:pt x="1416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1" name="Google Shape;1539;p20"/>
              <p:cNvSpPr/>
              <p:nvPr/>
            </p:nvSpPr>
            <p:spPr>
              <a:xfrm>
                <a:off x="1606522" y="319703"/>
                <a:ext cx="179301" cy="275779"/>
              </a:xfrm>
              <a:custGeom>
                <a:avLst/>
                <a:gdLst/>
                <a:ahLst/>
                <a:cxnLst>
                  <a:cxn ang="0">
                    <a:pos x="wd2" y="hd2"/>
                  </a:cxn>
                  <a:cxn ang="5400000">
                    <a:pos x="wd2" y="hd2"/>
                  </a:cxn>
                  <a:cxn ang="10800000">
                    <a:pos x="wd2" y="hd2"/>
                  </a:cxn>
                  <a:cxn ang="16200000">
                    <a:pos x="wd2" y="hd2"/>
                  </a:cxn>
                </a:cxnLst>
                <a:rect l="0" t="0" r="r" b="b"/>
                <a:pathLst>
                  <a:path w="18918" h="21600" fill="norm" stroke="1" extrusionOk="0">
                    <a:moveTo>
                      <a:pt x="6597" y="4027"/>
                    </a:moveTo>
                    <a:cubicBezTo>
                      <a:pt x="6597" y="4068"/>
                      <a:pt x="6597" y="4115"/>
                      <a:pt x="6606" y="4155"/>
                    </a:cubicBezTo>
                    <a:cubicBezTo>
                      <a:pt x="6597" y="4115"/>
                      <a:pt x="6597" y="4074"/>
                      <a:pt x="6597" y="4027"/>
                    </a:cubicBezTo>
                    <a:close/>
                    <a:moveTo>
                      <a:pt x="11023" y="0"/>
                    </a:moveTo>
                    <a:cubicBezTo>
                      <a:pt x="10405" y="0"/>
                      <a:pt x="9796" y="88"/>
                      <a:pt x="9223" y="263"/>
                    </a:cubicBezTo>
                    <a:cubicBezTo>
                      <a:pt x="7388" y="870"/>
                      <a:pt x="6543" y="2509"/>
                      <a:pt x="6597" y="4027"/>
                    </a:cubicBezTo>
                    <a:cubicBezTo>
                      <a:pt x="6615" y="3272"/>
                      <a:pt x="7597" y="2671"/>
                      <a:pt x="8724" y="2671"/>
                    </a:cubicBezTo>
                    <a:cubicBezTo>
                      <a:pt x="8787" y="2671"/>
                      <a:pt x="8851" y="2671"/>
                      <a:pt x="8914" y="2678"/>
                    </a:cubicBezTo>
                    <a:cubicBezTo>
                      <a:pt x="10068" y="2833"/>
                      <a:pt x="10795" y="3609"/>
                      <a:pt x="11114" y="4392"/>
                    </a:cubicBezTo>
                    <a:cubicBezTo>
                      <a:pt x="11223" y="5248"/>
                      <a:pt x="10795" y="6105"/>
                      <a:pt x="10277" y="6806"/>
                    </a:cubicBezTo>
                    <a:cubicBezTo>
                      <a:pt x="9750" y="7501"/>
                      <a:pt x="9014" y="8129"/>
                      <a:pt x="8178" y="8749"/>
                    </a:cubicBezTo>
                    <a:cubicBezTo>
                      <a:pt x="3771" y="12412"/>
                      <a:pt x="1363" y="16689"/>
                      <a:pt x="0" y="21600"/>
                    </a:cubicBezTo>
                    <a:cubicBezTo>
                      <a:pt x="1463" y="16305"/>
                      <a:pt x="9014" y="11238"/>
                      <a:pt x="14685" y="8439"/>
                    </a:cubicBezTo>
                    <a:cubicBezTo>
                      <a:pt x="15203" y="8048"/>
                      <a:pt x="21600" y="5248"/>
                      <a:pt x="17620" y="5012"/>
                    </a:cubicBezTo>
                    <a:cubicBezTo>
                      <a:pt x="17565" y="5005"/>
                      <a:pt x="17502" y="5005"/>
                      <a:pt x="17447" y="5005"/>
                    </a:cubicBezTo>
                    <a:cubicBezTo>
                      <a:pt x="16829" y="5005"/>
                      <a:pt x="15993" y="5349"/>
                      <a:pt x="15521" y="5633"/>
                    </a:cubicBezTo>
                    <a:cubicBezTo>
                      <a:pt x="16357" y="4236"/>
                      <a:pt x="16357" y="2597"/>
                      <a:pt x="14994" y="1356"/>
                    </a:cubicBezTo>
                    <a:cubicBezTo>
                      <a:pt x="14094" y="519"/>
                      <a:pt x="12558" y="0"/>
                      <a:pt x="1102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2" name="Google Shape;1540;p20"/>
              <p:cNvSpPr/>
              <p:nvPr/>
            </p:nvSpPr>
            <p:spPr>
              <a:xfrm>
                <a:off x="1273469" y="817170"/>
                <a:ext cx="373907" cy="606419"/>
              </a:xfrm>
              <a:custGeom>
                <a:avLst/>
                <a:gdLst/>
                <a:ahLst/>
                <a:cxnLst>
                  <a:cxn ang="0">
                    <a:pos x="wd2" y="hd2"/>
                  </a:cxn>
                  <a:cxn ang="5400000">
                    <a:pos x="wd2" y="hd2"/>
                  </a:cxn>
                  <a:cxn ang="10800000">
                    <a:pos x="wd2" y="hd2"/>
                  </a:cxn>
                  <a:cxn ang="16200000">
                    <a:pos x="wd2" y="hd2"/>
                  </a:cxn>
                </a:cxnLst>
                <a:rect l="0" t="0" r="r" b="b"/>
                <a:pathLst>
                  <a:path w="20067" h="21600" fill="norm" stroke="1" extrusionOk="0">
                    <a:moveTo>
                      <a:pt x="319" y="2052"/>
                    </a:moveTo>
                    <a:cubicBezTo>
                      <a:pt x="319" y="2055"/>
                      <a:pt x="323" y="2058"/>
                      <a:pt x="323" y="2062"/>
                    </a:cubicBezTo>
                    <a:cubicBezTo>
                      <a:pt x="323" y="2058"/>
                      <a:pt x="319" y="2055"/>
                      <a:pt x="319" y="2052"/>
                    </a:cubicBezTo>
                    <a:close/>
                    <a:moveTo>
                      <a:pt x="1918" y="3574"/>
                    </a:moveTo>
                    <a:cubicBezTo>
                      <a:pt x="3305" y="4780"/>
                      <a:pt x="4853" y="5912"/>
                      <a:pt x="6614" y="6832"/>
                    </a:cubicBezTo>
                    <a:cubicBezTo>
                      <a:pt x="8426" y="7718"/>
                      <a:pt x="10455" y="8461"/>
                      <a:pt x="12323" y="9347"/>
                    </a:cubicBezTo>
                    <a:cubicBezTo>
                      <a:pt x="14190" y="10231"/>
                      <a:pt x="15951" y="11225"/>
                      <a:pt x="17287" y="12535"/>
                    </a:cubicBezTo>
                    <a:cubicBezTo>
                      <a:pt x="17925" y="13207"/>
                      <a:pt x="18461" y="13878"/>
                      <a:pt x="18780" y="14624"/>
                    </a:cubicBezTo>
                    <a:cubicBezTo>
                      <a:pt x="18886" y="14977"/>
                      <a:pt x="19044" y="15366"/>
                      <a:pt x="19044" y="15793"/>
                    </a:cubicBezTo>
                    <a:cubicBezTo>
                      <a:pt x="19044" y="16182"/>
                      <a:pt x="19044" y="16535"/>
                      <a:pt x="18937" y="16925"/>
                    </a:cubicBezTo>
                    <a:cubicBezTo>
                      <a:pt x="18993" y="16535"/>
                      <a:pt x="18993" y="16182"/>
                      <a:pt x="18937" y="15793"/>
                    </a:cubicBezTo>
                    <a:cubicBezTo>
                      <a:pt x="18831" y="15366"/>
                      <a:pt x="18725" y="15014"/>
                      <a:pt x="18567" y="14658"/>
                    </a:cubicBezTo>
                    <a:lnTo>
                      <a:pt x="17980" y="13596"/>
                    </a:lnTo>
                    <a:cubicBezTo>
                      <a:pt x="17712" y="13243"/>
                      <a:pt x="17444" y="12958"/>
                      <a:pt x="17125" y="12639"/>
                    </a:cubicBezTo>
                    <a:cubicBezTo>
                      <a:pt x="15845" y="11400"/>
                      <a:pt x="14028" y="10409"/>
                      <a:pt x="12161" y="9525"/>
                    </a:cubicBezTo>
                    <a:cubicBezTo>
                      <a:pt x="10294" y="8639"/>
                      <a:pt x="8320" y="7896"/>
                      <a:pt x="6508" y="6902"/>
                    </a:cubicBezTo>
                    <a:cubicBezTo>
                      <a:pt x="5546" y="6442"/>
                      <a:pt x="4747" y="5912"/>
                      <a:pt x="3947" y="5381"/>
                    </a:cubicBezTo>
                    <a:cubicBezTo>
                      <a:pt x="3254" y="4780"/>
                      <a:pt x="2505" y="4178"/>
                      <a:pt x="1918" y="3574"/>
                    </a:cubicBezTo>
                    <a:close/>
                    <a:moveTo>
                      <a:pt x="8856" y="0"/>
                    </a:moveTo>
                    <a:cubicBezTo>
                      <a:pt x="7895" y="1132"/>
                      <a:pt x="7844" y="2264"/>
                      <a:pt x="8107" y="3470"/>
                    </a:cubicBezTo>
                    <a:cubicBezTo>
                      <a:pt x="7677" y="2865"/>
                      <a:pt x="6845" y="2715"/>
                      <a:pt x="5861" y="2715"/>
                    </a:cubicBezTo>
                    <a:cubicBezTo>
                      <a:pt x="4918" y="2715"/>
                      <a:pt x="3841" y="2853"/>
                      <a:pt x="2856" y="2853"/>
                    </a:cubicBezTo>
                    <a:cubicBezTo>
                      <a:pt x="1812" y="2853"/>
                      <a:pt x="873" y="2700"/>
                      <a:pt x="323" y="2062"/>
                    </a:cubicBezTo>
                    <a:cubicBezTo>
                      <a:pt x="2020" y="4043"/>
                      <a:pt x="-1008" y="6764"/>
                      <a:pt x="3360" y="7826"/>
                    </a:cubicBezTo>
                    <a:cubicBezTo>
                      <a:pt x="1654" y="8390"/>
                      <a:pt x="1225" y="8709"/>
                      <a:pt x="0" y="9666"/>
                    </a:cubicBezTo>
                    <a:cubicBezTo>
                      <a:pt x="864" y="9550"/>
                      <a:pt x="1576" y="9513"/>
                      <a:pt x="2131" y="9513"/>
                    </a:cubicBezTo>
                    <a:cubicBezTo>
                      <a:pt x="3124" y="9513"/>
                      <a:pt x="3628" y="9630"/>
                      <a:pt x="3628" y="9630"/>
                    </a:cubicBezTo>
                    <a:cubicBezTo>
                      <a:pt x="3198" y="9986"/>
                      <a:pt x="2718" y="10550"/>
                      <a:pt x="2718" y="10550"/>
                    </a:cubicBezTo>
                    <a:cubicBezTo>
                      <a:pt x="4077" y="10323"/>
                      <a:pt x="5417" y="10191"/>
                      <a:pt x="6734" y="10191"/>
                    </a:cubicBezTo>
                    <a:cubicBezTo>
                      <a:pt x="8472" y="10191"/>
                      <a:pt x="10173" y="10418"/>
                      <a:pt x="11842" y="10940"/>
                    </a:cubicBezTo>
                    <a:cubicBezTo>
                      <a:pt x="10830" y="11081"/>
                      <a:pt x="9975" y="11648"/>
                      <a:pt x="9975" y="12320"/>
                    </a:cubicBezTo>
                    <a:cubicBezTo>
                      <a:pt x="9975" y="12995"/>
                      <a:pt x="10830" y="13596"/>
                      <a:pt x="11842" y="13704"/>
                    </a:cubicBezTo>
                    <a:cubicBezTo>
                      <a:pt x="11204" y="13418"/>
                      <a:pt x="11098" y="12676"/>
                      <a:pt x="11579" y="12286"/>
                    </a:cubicBezTo>
                    <a:cubicBezTo>
                      <a:pt x="11999" y="11912"/>
                      <a:pt x="12716" y="11783"/>
                      <a:pt x="13390" y="11783"/>
                    </a:cubicBezTo>
                    <a:cubicBezTo>
                      <a:pt x="13483" y="11783"/>
                      <a:pt x="13571" y="11786"/>
                      <a:pt x="13659" y="11789"/>
                    </a:cubicBezTo>
                    <a:cubicBezTo>
                      <a:pt x="15845" y="11826"/>
                      <a:pt x="17125" y="13774"/>
                      <a:pt x="17712" y="14943"/>
                    </a:cubicBezTo>
                    <a:cubicBezTo>
                      <a:pt x="18822" y="17084"/>
                      <a:pt x="18309" y="19538"/>
                      <a:pt x="16788" y="21548"/>
                    </a:cubicBezTo>
                    <a:cubicBezTo>
                      <a:pt x="17532" y="20578"/>
                      <a:pt x="18577" y="19775"/>
                      <a:pt x="19154" y="18732"/>
                    </a:cubicBezTo>
                    <a:cubicBezTo>
                      <a:pt x="19524" y="18164"/>
                      <a:pt x="19686" y="17597"/>
                      <a:pt x="19899" y="16995"/>
                    </a:cubicBezTo>
                    <a:cubicBezTo>
                      <a:pt x="20592" y="14305"/>
                      <a:pt x="19099" y="11756"/>
                      <a:pt x="16164" y="9559"/>
                    </a:cubicBezTo>
                    <a:cubicBezTo>
                      <a:pt x="12697" y="7010"/>
                      <a:pt x="8907" y="3611"/>
                      <a:pt x="8856" y="0"/>
                    </a:cubicBezTo>
                    <a:close/>
                    <a:moveTo>
                      <a:pt x="16788" y="21548"/>
                    </a:moveTo>
                    <a:cubicBezTo>
                      <a:pt x="16779" y="21566"/>
                      <a:pt x="16765" y="21582"/>
                      <a:pt x="16751" y="21600"/>
                    </a:cubicBezTo>
                    <a:cubicBezTo>
                      <a:pt x="16765" y="21582"/>
                      <a:pt x="16779" y="21566"/>
                      <a:pt x="16788" y="21548"/>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3" name="Google Shape;1541;p20"/>
              <p:cNvSpPr/>
              <p:nvPr/>
            </p:nvSpPr>
            <p:spPr>
              <a:xfrm>
                <a:off x="1460645" y="655081"/>
                <a:ext cx="142864" cy="401611"/>
              </a:xfrm>
              <a:custGeom>
                <a:avLst/>
                <a:gdLst/>
                <a:ahLst/>
                <a:cxnLst>
                  <a:cxn ang="0">
                    <a:pos x="wd2" y="hd2"/>
                  </a:cxn>
                  <a:cxn ang="5400000">
                    <a:pos x="wd2" y="hd2"/>
                  </a:cxn>
                  <a:cxn ang="10800000">
                    <a:pos x="wd2" y="hd2"/>
                  </a:cxn>
                  <a:cxn ang="16200000">
                    <a:pos x="wd2" y="hd2"/>
                  </a:cxn>
                </a:cxnLst>
                <a:rect l="0" t="0" r="r" b="b"/>
                <a:pathLst>
                  <a:path w="18808" h="21600" fill="norm" stroke="1" extrusionOk="0">
                    <a:moveTo>
                      <a:pt x="9125" y="4493"/>
                    </a:moveTo>
                    <a:cubicBezTo>
                      <a:pt x="8989" y="5457"/>
                      <a:pt x="8728" y="6629"/>
                      <a:pt x="8728" y="7699"/>
                    </a:cubicBezTo>
                    <a:cubicBezTo>
                      <a:pt x="8728" y="8769"/>
                      <a:pt x="8728" y="9894"/>
                      <a:pt x="8989" y="10960"/>
                    </a:cubicBezTo>
                    <a:cubicBezTo>
                      <a:pt x="9250" y="12030"/>
                      <a:pt x="9771" y="13100"/>
                      <a:pt x="10429" y="14114"/>
                    </a:cubicBezTo>
                    <a:cubicBezTo>
                      <a:pt x="11086" y="15078"/>
                      <a:pt x="12005" y="16097"/>
                      <a:pt x="12912" y="17111"/>
                    </a:cubicBezTo>
                    <a:cubicBezTo>
                      <a:pt x="11744" y="16148"/>
                      <a:pt x="10826" y="15240"/>
                      <a:pt x="9907" y="14226"/>
                    </a:cubicBezTo>
                    <a:cubicBezTo>
                      <a:pt x="9125" y="13206"/>
                      <a:pt x="8603" y="12136"/>
                      <a:pt x="8331" y="11071"/>
                    </a:cubicBezTo>
                    <a:cubicBezTo>
                      <a:pt x="7946" y="10001"/>
                      <a:pt x="7946" y="8875"/>
                      <a:pt x="8206" y="7805"/>
                    </a:cubicBezTo>
                    <a:cubicBezTo>
                      <a:pt x="8331" y="6684"/>
                      <a:pt x="8728" y="5614"/>
                      <a:pt x="9125" y="4493"/>
                    </a:cubicBezTo>
                    <a:close/>
                    <a:moveTo>
                      <a:pt x="12005" y="0"/>
                    </a:moveTo>
                    <a:cubicBezTo>
                      <a:pt x="7163" y="1496"/>
                      <a:pt x="4147" y="4757"/>
                      <a:pt x="4930" y="7217"/>
                    </a:cubicBezTo>
                    <a:cubicBezTo>
                      <a:pt x="3229" y="6416"/>
                      <a:pt x="1006" y="3261"/>
                      <a:pt x="485" y="3210"/>
                    </a:cubicBezTo>
                    <a:cubicBezTo>
                      <a:pt x="-2792" y="8287"/>
                      <a:pt x="11347" y="18019"/>
                      <a:pt x="18808" y="21600"/>
                    </a:cubicBezTo>
                    <a:cubicBezTo>
                      <a:pt x="11483" y="14814"/>
                      <a:pt x="9125" y="7273"/>
                      <a:pt x="1200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4" name="Google Shape;1542;p20"/>
              <p:cNvSpPr/>
              <p:nvPr/>
            </p:nvSpPr>
            <p:spPr>
              <a:xfrm>
                <a:off x="0" y="1361922"/>
                <a:ext cx="705808" cy="5179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418" y="2654"/>
                      <a:pt x="18801" y="8333"/>
                      <a:pt x="11468" y="9536"/>
                    </a:cubicBezTo>
                    <a:cubicBezTo>
                      <a:pt x="6940" y="10250"/>
                      <a:pt x="4931" y="11752"/>
                      <a:pt x="2346" y="11752"/>
                    </a:cubicBezTo>
                    <a:cubicBezTo>
                      <a:pt x="1629" y="11752"/>
                      <a:pt x="870" y="11637"/>
                      <a:pt x="0" y="11360"/>
                    </a:cubicBezTo>
                    <a:cubicBezTo>
                      <a:pt x="791" y="13109"/>
                      <a:pt x="2604" y="14341"/>
                      <a:pt x="4220" y="14341"/>
                    </a:cubicBezTo>
                    <a:cubicBezTo>
                      <a:pt x="4594" y="14341"/>
                      <a:pt x="4955" y="14277"/>
                      <a:pt x="5293" y="14137"/>
                    </a:cubicBezTo>
                    <a:cubicBezTo>
                      <a:pt x="4135" y="16252"/>
                      <a:pt x="4562" y="19693"/>
                      <a:pt x="5962" y="21600"/>
                    </a:cubicBezTo>
                    <a:cubicBezTo>
                      <a:pt x="5385" y="19693"/>
                      <a:pt x="5962" y="17412"/>
                      <a:pt x="6995" y="15961"/>
                    </a:cubicBezTo>
                    <a:cubicBezTo>
                      <a:pt x="8060" y="14510"/>
                      <a:pt x="9552" y="13680"/>
                      <a:pt x="11012" y="13142"/>
                    </a:cubicBezTo>
                    <a:cubicBezTo>
                      <a:pt x="12443" y="12643"/>
                      <a:pt x="13933" y="12273"/>
                      <a:pt x="15332" y="11482"/>
                    </a:cubicBezTo>
                    <a:cubicBezTo>
                      <a:pt x="18769" y="9575"/>
                      <a:pt x="21265" y="4974"/>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5" name="Google Shape;1543;p20"/>
              <p:cNvSpPr/>
              <p:nvPr/>
            </p:nvSpPr>
            <p:spPr>
              <a:xfrm>
                <a:off x="132205" y="1287335"/>
                <a:ext cx="568610" cy="2604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114"/>
                    </a:moveTo>
                    <a:cubicBezTo>
                      <a:pt x="21577" y="5193"/>
                      <a:pt x="21557" y="5279"/>
                      <a:pt x="21535" y="5364"/>
                    </a:cubicBezTo>
                    <a:cubicBezTo>
                      <a:pt x="21557" y="5279"/>
                      <a:pt x="21580" y="5200"/>
                      <a:pt x="21600" y="5114"/>
                    </a:cubicBezTo>
                    <a:close/>
                    <a:moveTo>
                      <a:pt x="10" y="9400"/>
                    </a:moveTo>
                    <a:cubicBezTo>
                      <a:pt x="7" y="9400"/>
                      <a:pt x="3" y="9400"/>
                      <a:pt x="0" y="9400"/>
                    </a:cubicBezTo>
                    <a:cubicBezTo>
                      <a:pt x="3" y="9400"/>
                      <a:pt x="7" y="9400"/>
                      <a:pt x="10" y="9400"/>
                    </a:cubicBezTo>
                    <a:close/>
                    <a:moveTo>
                      <a:pt x="1662" y="9486"/>
                    </a:moveTo>
                    <a:cubicBezTo>
                      <a:pt x="2418" y="9486"/>
                      <a:pt x="3134" y="9486"/>
                      <a:pt x="3890" y="9729"/>
                    </a:cubicBezTo>
                    <a:cubicBezTo>
                      <a:pt x="4646" y="9893"/>
                      <a:pt x="5323" y="10229"/>
                      <a:pt x="6043" y="10721"/>
                    </a:cubicBezTo>
                    <a:cubicBezTo>
                      <a:pt x="7476" y="11629"/>
                      <a:pt x="8798" y="13114"/>
                      <a:pt x="10159" y="14264"/>
                    </a:cubicBezTo>
                    <a:cubicBezTo>
                      <a:pt x="11517" y="15336"/>
                      <a:pt x="12953" y="16329"/>
                      <a:pt x="14389" y="16329"/>
                    </a:cubicBezTo>
                    <a:cubicBezTo>
                      <a:pt x="15819" y="16329"/>
                      <a:pt x="17285" y="15471"/>
                      <a:pt x="18371" y="13457"/>
                    </a:cubicBezTo>
                    <a:cubicBezTo>
                      <a:pt x="18109" y="13957"/>
                      <a:pt x="17867" y="14393"/>
                      <a:pt x="17599" y="14757"/>
                    </a:cubicBezTo>
                    <a:cubicBezTo>
                      <a:pt x="17294" y="15171"/>
                      <a:pt x="16954" y="15421"/>
                      <a:pt x="16617" y="15750"/>
                    </a:cubicBezTo>
                    <a:cubicBezTo>
                      <a:pt x="15897" y="16329"/>
                      <a:pt x="15142" y="16571"/>
                      <a:pt x="14464" y="16571"/>
                    </a:cubicBezTo>
                    <a:cubicBezTo>
                      <a:pt x="14350" y="16586"/>
                      <a:pt x="14239" y="16593"/>
                      <a:pt x="14127" y="16593"/>
                    </a:cubicBezTo>
                    <a:cubicBezTo>
                      <a:pt x="12737" y="16593"/>
                      <a:pt x="11379" y="15671"/>
                      <a:pt x="10119" y="14679"/>
                    </a:cubicBezTo>
                    <a:cubicBezTo>
                      <a:pt x="8722" y="13607"/>
                      <a:pt x="7365" y="12207"/>
                      <a:pt x="6004" y="11136"/>
                    </a:cubicBezTo>
                    <a:cubicBezTo>
                      <a:pt x="4646" y="10143"/>
                      <a:pt x="3170" y="9564"/>
                      <a:pt x="1662" y="9486"/>
                    </a:cubicBezTo>
                    <a:close/>
                    <a:moveTo>
                      <a:pt x="5928" y="0"/>
                    </a:moveTo>
                    <a:cubicBezTo>
                      <a:pt x="5627" y="2643"/>
                      <a:pt x="5513" y="3386"/>
                      <a:pt x="5703" y="6100"/>
                    </a:cubicBezTo>
                    <a:cubicBezTo>
                      <a:pt x="5163" y="5250"/>
                      <a:pt x="4692" y="4921"/>
                      <a:pt x="4266" y="4921"/>
                    </a:cubicBezTo>
                    <a:cubicBezTo>
                      <a:pt x="2745" y="4921"/>
                      <a:pt x="1741" y="9129"/>
                      <a:pt x="10" y="9400"/>
                    </a:cubicBezTo>
                    <a:cubicBezTo>
                      <a:pt x="46" y="9393"/>
                      <a:pt x="82" y="9393"/>
                      <a:pt x="118" y="9393"/>
                    </a:cubicBezTo>
                    <a:cubicBezTo>
                      <a:pt x="2009" y="9393"/>
                      <a:pt x="2074" y="16850"/>
                      <a:pt x="3779" y="16850"/>
                    </a:cubicBezTo>
                    <a:cubicBezTo>
                      <a:pt x="3838" y="16850"/>
                      <a:pt x="3900" y="16843"/>
                      <a:pt x="3965" y="16821"/>
                    </a:cubicBezTo>
                    <a:cubicBezTo>
                      <a:pt x="2830" y="17979"/>
                      <a:pt x="1888" y="19379"/>
                      <a:pt x="1358" y="21600"/>
                    </a:cubicBezTo>
                    <a:cubicBezTo>
                      <a:pt x="3232" y="18929"/>
                      <a:pt x="5578" y="18121"/>
                      <a:pt x="7882" y="18121"/>
                    </a:cubicBezTo>
                    <a:cubicBezTo>
                      <a:pt x="9203" y="18121"/>
                      <a:pt x="10509" y="18386"/>
                      <a:pt x="11706" y="18714"/>
                    </a:cubicBezTo>
                    <a:cubicBezTo>
                      <a:pt x="12230" y="18871"/>
                      <a:pt x="12747" y="18950"/>
                      <a:pt x="13254" y="18950"/>
                    </a:cubicBezTo>
                    <a:cubicBezTo>
                      <a:pt x="15443" y="18950"/>
                      <a:pt x="17438" y="17464"/>
                      <a:pt x="19032" y="14186"/>
                    </a:cubicBezTo>
                    <a:cubicBezTo>
                      <a:pt x="19411" y="13357"/>
                      <a:pt x="19787" y="12450"/>
                      <a:pt x="20167" y="11300"/>
                    </a:cubicBezTo>
                    <a:cubicBezTo>
                      <a:pt x="20746" y="9479"/>
                      <a:pt x="21047" y="7286"/>
                      <a:pt x="21535" y="5364"/>
                    </a:cubicBezTo>
                    <a:cubicBezTo>
                      <a:pt x="20471" y="9379"/>
                      <a:pt x="18688" y="12893"/>
                      <a:pt x="16578" y="14186"/>
                    </a:cubicBezTo>
                    <a:cubicBezTo>
                      <a:pt x="16018" y="14550"/>
                      <a:pt x="15240" y="14936"/>
                      <a:pt x="14497" y="14936"/>
                    </a:cubicBezTo>
                    <a:cubicBezTo>
                      <a:pt x="13735" y="14936"/>
                      <a:pt x="13015" y="14529"/>
                      <a:pt x="12613" y="13279"/>
                    </a:cubicBezTo>
                    <a:cubicBezTo>
                      <a:pt x="12312" y="12450"/>
                      <a:pt x="12122" y="11300"/>
                      <a:pt x="12272" y="10307"/>
                    </a:cubicBezTo>
                    <a:cubicBezTo>
                      <a:pt x="12397" y="9429"/>
                      <a:pt x="12825" y="8714"/>
                      <a:pt x="13224" y="8714"/>
                    </a:cubicBezTo>
                    <a:cubicBezTo>
                      <a:pt x="13313" y="8714"/>
                      <a:pt x="13401" y="8750"/>
                      <a:pt x="13483" y="8821"/>
                    </a:cubicBezTo>
                    <a:cubicBezTo>
                      <a:pt x="13231" y="8221"/>
                      <a:pt x="12838" y="7900"/>
                      <a:pt x="12446" y="7900"/>
                    </a:cubicBezTo>
                    <a:cubicBezTo>
                      <a:pt x="12187" y="7900"/>
                      <a:pt x="11929" y="8036"/>
                      <a:pt x="11706" y="8329"/>
                    </a:cubicBezTo>
                    <a:cubicBezTo>
                      <a:pt x="11140" y="9071"/>
                      <a:pt x="11026" y="10800"/>
                      <a:pt x="11291" y="12121"/>
                    </a:cubicBezTo>
                    <a:cubicBezTo>
                      <a:pt x="9478" y="9893"/>
                      <a:pt x="8346" y="6271"/>
                      <a:pt x="7626" y="2064"/>
                    </a:cubicBezTo>
                    <a:cubicBezTo>
                      <a:pt x="7626" y="2064"/>
                      <a:pt x="7365" y="3300"/>
                      <a:pt x="7211" y="4293"/>
                    </a:cubicBezTo>
                    <a:cubicBezTo>
                      <a:pt x="7211" y="4293"/>
                      <a:pt x="6570" y="3050"/>
                      <a:pt x="59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6" name="Google Shape;1544;p20"/>
              <p:cNvSpPr/>
              <p:nvPr/>
            </p:nvSpPr>
            <p:spPr>
              <a:xfrm>
                <a:off x="251490" y="1540376"/>
                <a:ext cx="207738" cy="382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149" y="0"/>
                    </a:moveTo>
                    <a:cubicBezTo>
                      <a:pt x="9269" y="0"/>
                      <a:pt x="4451" y="7443"/>
                      <a:pt x="0" y="21600"/>
                    </a:cubicBezTo>
                    <a:cubicBezTo>
                      <a:pt x="7236" y="16541"/>
                      <a:pt x="14364" y="10946"/>
                      <a:pt x="21600" y="5886"/>
                    </a:cubicBezTo>
                    <a:cubicBezTo>
                      <a:pt x="19128" y="1897"/>
                      <a:pt x="16630" y="0"/>
                      <a:pt x="1414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7" name="Google Shape;1545;p20"/>
              <p:cNvSpPr/>
              <p:nvPr/>
            </p:nvSpPr>
            <p:spPr>
              <a:xfrm>
                <a:off x="650170" y="1662762"/>
                <a:ext cx="258467" cy="2158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889" y="10783"/>
                    </a:moveTo>
                    <a:cubicBezTo>
                      <a:pt x="8831" y="10878"/>
                      <a:pt x="8795" y="10981"/>
                      <a:pt x="8774" y="11084"/>
                    </a:cubicBezTo>
                    <a:cubicBezTo>
                      <a:pt x="8810" y="10981"/>
                      <a:pt x="8846" y="10886"/>
                      <a:pt x="8889" y="10783"/>
                    </a:cubicBezTo>
                    <a:close/>
                    <a:moveTo>
                      <a:pt x="14122" y="3715"/>
                    </a:moveTo>
                    <a:cubicBezTo>
                      <a:pt x="13042" y="4517"/>
                      <a:pt x="11962" y="5309"/>
                      <a:pt x="11048" y="6508"/>
                    </a:cubicBezTo>
                    <a:cubicBezTo>
                      <a:pt x="10544" y="7102"/>
                      <a:pt x="9969" y="7999"/>
                      <a:pt x="9717" y="8697"/>
                    </a:cubicBezTo>
                    <a:cubicBezTo>
                      <a:pt x="9386" y="9688"/>
                      <a:pt x="9299" y="10679"/>
                      <a:pt x="9299" y="11679"/>
                    </a:cubicBezTo>
                    <a:cubicBezTo>
                      <a:pt x="9299" y="13067"/>
                      <a:pt x="9465" y="14463"/>
                      <a:pt x="9882" y="15756"/>
                    </a:cubicBezTo>
                    <a:cubicBezTo>
                      <a:pt x="9055" y="14661"/>
                      <a:pt x="8716" y="13170"/>
                      <a:pt x="8716" y="11679"/>
                    </a:cubicBezTo>
                    <a:cubicBezTo>
                      <a:pt x="8716" y="11541"/>
                      <a:pt x="8716" y="11309"/>
                      <a:pt x="8774" y="11084"/>
                    </a:cubicBezTo>
                    <a:cubicBezTo>
                      <a:pt x="8335" y="12291"/>
                      <a:pt x="8018" y="13558"/>
                      <a:pt x="7557" y="14661"/>
                    </a:cubicBezTo>
                    <a:cubicBezTo>
                      <a:pt x="7061" y="16058"/>
                      <a:pt x="6478" y="17549"/>
                      <a:pt x="5398" y="18540"/>
                    </a:cubicBezTo>
                    <a:cubicBezTo>
                      <a:pt x="6226" y="17247"/>
                      <a:pt x="6723" y="15954"/>
                      <a:pt x="7226" y="14463"/>
                    </a:cubicBezTo>
                    <a:cubicBezTo>
                      <a:pt x="7637" y="12972"/>
                      <a:pt x="8054" y="11481"/>
                      <a:pt x="8551" y="10085"/>
                    </a:cubicBezTo>
                    <a:cubicBezTo>
                      <a:pt x="9055" y="8593"/>
                      <a:pt x="9803" y="7197"/>
                      <a:pt x="10796" y="6206"/>
                    </a:cubicBezTo>
                    <a:cubicBezTo>
                      <a:pt x="11797" y="5111"/>
                      <a:pt x="13042" y="4318"/>
                      <a:pt x="14122" y="3715"/>
                    </a:cubicBezTo>
                    <a:close/>
                    <a:moveTo>
                      <a:pt x="19851" y="0"/>
                    </a:moveTo>
                    <a:cubicBezTo>
                      <a:pt x="17836" y="0"/>
                      <a:pt x="15799" y="526"/>
                      <a:pt x="13870" y="1534"/>
                    </a:cubicBezTo>
                    <a:cubicBezTo>
                      <a:pt x="10213" y="3318"/>
                      <a:pt x="7226" y="6999"/>
                      <a:pt x="5564" y="11283"/>
                    </a:cubicBezTo>
                    <a:cubicBezTo>
                      <a:pt x="4902" y="13067"/>
                      <a:pt x="4484" y="14765"/>
                      <a:pt x="3649" y="16454"/>
                    </a:cubicBezTo>
                    <a:cubicBezTo>
                      <a:pt x="2821" y="17945"/>
                      <a:pt x="1576" y="19238"/>
                      <a:pt x="0" y="19238"/>
                    </a:cubicBezTo>
                    <a:cubicBezTo>
                      <a:pt x="1375" y="20462"/>
                      <a:pt x="2821" y="21600"/>
                      <a:pt x="4441" y="21600"/>
                    </a:cubicBezTo>
                    <a:cubicBezTo>
                      <a:pt x="4671" y="21600"/>
                      <a:pt x="4909" y="21574"/>
                      <a:pt x="5146" y="21531"/>
                    </a:cubicBezTo>
                    <a:cubicBezTo>
                      <a:pt x="6895" y="21126"/>
                      <a:pt x="8472" y="19936"/>
                      <a:pt x="9465" y="18247"/>
                    </a:cubicBezTo>
                    <a:cubicBezTo>
                      <a:pt x="9299" y="19143"/>
                      <a:pt x="9717" y="20436"/>
                      <a:pt x="10300" y="20729"/>
                    </a:cubicBezTo>
                    <a:cubicBezTo>
                      <a:pt x="10530" y="20876"/>
                      <a:pt x="10789" y="20936"/>
                      <a:pt x="11041" y="20936"/>
                    </a:cubicBezTo>
                    <a:cubicBezTo>
                      <a:pt x="11696" y="20936"/>
                      <a:pt x="12373" y="20531"/>
                      <a:pt x="12790" y="20031"/>
                    </a:cubicBezTo>
                    <a:cubicBezTo>
                      <a:pt x="13452" y="19143"/>
                      <a:pt x="13704" y="18144"/>
                      <a:pt x="14035" y="17049"/>
                    </a:cubicBezTo>
                    <a:cubicBezTo>
                      <a:pt x="14453" y="18445"/>
                      <a:pt x="15367" y="19738"/>
                      <a:pt x="16612" y="19936"/>
                    </a:cubicBezTo>
                    <a:cubicBezTo>
                      <a:pt x="16684" y="19945"/>
                      <a:pt x="16756" y="19945"/>
                      <a:pt x="16828" y="19945"/>
                    </a:cubicBezTo>
                    <a:cubicBezTo>
                      <a:pt x="18016" y="19945"/>
                      <a:pt x="19304" y="19169"/>
                      <a:pt x="19851" y="18049"/>
                    </a:cubicBezTo>
                    <a:cubicBezTo>
                      <a:pt x="17195" y="17049"/>
                      <a:pt x="14949" y="13670"/>
                      <a:pt x="14705" y="10283"/>
                    </a:cubicBezTo>
                    <a:cubicBezTo>
                      <a:pt x="14366" y="6999"/>
                      <a:pt x="15784" y="3517"/>
                      <a:pt x="18275" y="1732"/>
                    </a:cubicBezTo>
                    <a:cubicBezTo>
                      <a:pt x="19434" y="1034"/>
                      <a:pt x="20520" y="336"/>
                      <a:pt x="21600" y="138"/>
                    </a:cubicBezTo>
                    <a:cubicBezTo>
                      <a:pt x="21017" y="52"/>
                      <a:pt x="20434" y="0"/>
                      <a:pt x="1985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8" name="Google Shape;1546;p20"/>
              <p:cNvSpPr/>
              <p:nvPr/>
            </p:nvSpPr>
            <p:spPr>
              <a:xfrm>
                <a:off x="442490" y="1619269"/>
                <a:ext cx="639090" cy="453114"/>
              </a:xfrm>
              <a:custGeom>
                <a:avLst/>
                <a:gdLst/>
                <a:ahLst/>
                <a:cxnLst>
                  <a:cxn ang="0">
                    <a:pos x="wd2" y="hd2"/>
                  </a:cxn>
                  <a:cxn ang="5400000">
                    <a:pos x="wd2" y="hd2"/>
                  </a:cxn>
                  <a:cxn ang="10800000">
                    <a:pos x="wd2" y="hd2"/>
                  </a:cxn>
                  <a:cxn ang="16200000">
                    <a:pos x="wd2" y="hd2"/>
                  </a:cxn>
                </a:cxnLst>
                <a:rect l="0" t="0" r="r" b="b"/>
                <a:pathLst>
                  <a:path w="21134" h="21600" fill="norm" stroke="1" extrusionOk="0">
                    <a:moveTo>
                      <a:pt x="2693" y="7210"/>
                    </a:moveTo>
                    <a:cubicBezTo>
                      <a:pt x="2197" y="8158"/>
                      <a:pt x="1770" y="9201"/>
                      <a:pt x="1442" y="10244"/>
                    </a:cubicBezTo>
                    <a:cubicBezTo>
                      <a:pt x="1115" y="11332"/>
                      <a:pt x="884" y="12424"/>
                      <a:pt x="753" y="13561"/>
                    </a:cubicBezTo>
                    <a:cubicBezTo>
                      <a:pt x="619" y="14698"/>
                      <a:pt x="619" y="15881"/>
                      <a:pt x="784" y="17018"/>
                    </a:cubicBezTo>
                    <a:cubicBezTo>
                      <a:pt x="950" y="18110"/>
                      <a:pt x="1246" y="19247"/>
                      <a:pt x="1573" y="20335"/>
                    </a:cubicBezTo>
                    <a:cubicBezTo>
                      <a:pt x="1180" y="19293"/>
                      <a:pt x="884" y="18205"/>
                      <a:pt x="685" y="17067"/>
                    </a:cubicBezTo>
                    <a:cubicBezTo>
                      <a:pt x="522" y="15930"/>
                      <a:pt x="423" y="14698"/>
                      <a:pt x="588" y="13512"/>
                    </a:cubicBezTo>
                    <a:cubicBezTo>
                      <a:pt x="719" y="12329"/>
                      <a:pt x="950" y="11192"/>
                      <a:pt x="1311" y="10149"/>
                    </a:cubicBezTo>
                    <a:cubicBezTo>
                      <a:pt x="1704" y="9057"/>
                      <a:pt x="2100" y="8064"/>
                      <a:pt x="2693" y="7210"/>
                    </a:cubicBezTo>
                    <a:close/>
                    <a:moveTo>
                      <a:pt x="14412" y="0"/>
                    </a:moveTo>
                    <a:cubicBezTo>
                      <a:pt x="12040" y="0"/>
                      <a:pt x="9665" y="747"/>
                      <a:pt x="7261" y="2184"/>
                    </a:cubicBezTo>
                    <a:cubicBezTo>
                      <a:pt x="4632" y="3703"/>
                      <a:pt x="2197" y="6261"/>
                      <a:pt x="884" y="9862"/>
                    </a:cubicBezTo>
                    <a:cubicBezTo>
                      <a:pt x="-466" y="13512"/>
                      <a:pt x="-235" y="17494"/>
                      <a:pt x="1343" y="20812"/>
                    </a:cubicBezTo>
                    <a:cubicBezTo>
                      <a:pt x="1442" y="21095"/>
                      <a:pt x="1607" y="21378"/>
                      <a:pt x="1869" y="21522"/>
                    </a:cubicBezTo>
                    <a:cubicBezTo>
                      <a:pt x="1958" y="21575"/>
                      <a:pt x="2040" y="21600"/>
                      <a:pt x="2117" y="21600"/>
                    </a:cubicBezTo>
                    <a:cubicBezTo>
                      <a:pt x="2445" y="21600"/>
                      <a:pt x="2658" y="21157"/>
                      <a:pt x="2658" y="20623"/>
                    </a:cubicBezTo>
                    <a:cubicBezTo>
                      <a:pt x="2658" y="20196"/>
                      <a:pt x="2428" y="19814"/>
                      <a:pt x="2428" y="19486"/>
                    </a:cubicBezTo>
                    <a:cubicBezTo>
                      <a:pt x="2690" y="19740"/>
                      <a:pt x="2932" y="19855"/>
                      <a:pt x="3151" y="19855"/>
                    </a:cubicBezTo>
                    <a:cubicBezTo>
                      <a:pt x="4139" y="19855"/>
                      <a:pt x="4635" y="17482"/>
                      <a:pt x="4205" y="15076"/>
                    </a:cubicBezTo>
                    <a:cubicBezTo>
                      <a:pt x="3621" y="12132"/>
                      <a:pt x="3484" y="9004"/>
                      <a:pt x="4521" y="6146"/>
                    </a:cubicBezTo>
                    <a:cubicBezTo>
                      <a:pt x="4339" y="6729"/>
                      <a:pt x="4598" y="7366"/>
                      <a:pt x="5059" y="7587"/>
                    </a:cubicBezTo>
                    <a:cubicBezTo>
                      <a:pt x="5190" y="7653"/>
                      <a:pt x="5327" y="7682"/>
                      <a:pt x="5464" y="7682"/>
                    </a:cubicBezTo>
                    <a:cubicBezTo>
                      <a:pt x="5840" y="7682"/>
                      <a:pt x="6216" y="7460"/>
                      <a:pt x="6506" y="7115"/>
                    </a:cubicBezTo>
                    <a:cubicBezTo>
                      <a:pt x="6933" y="6688"/>
                      <a:pt x="7261" y="6167"/>
                      <a:pt x="7623" y="5600"/>
                    </a:cubicBezTo>
                    <a:cubicBezTo>
                      <a:pt x="7950" y="5124"/>
                      <a:pt x="8312" y="4602"/>
                      <a:pt x="8739" y="4270"/>
                    </a:cubicBezTo>
                    <a:cubicBezTo>
                      <a:pt x="9596" y="3420"/>
                      <a:pt x="10582" y="2706"/>
                      <a:pt x="11567" y="2184"/>
                    </a:cubicBezTo>
                    <a:cubicBezTo>
                      <a:pt x="13131" y="1326"/>
                      <a:pt x="14911" y="829"/>
                      <a:pt x="16680" y="829"/>
                    </a:cubicBezTo>
                    <a:cubicBezTo>
                      <a:pt x="18223" y="829"/>
                      <a:pt x="19756" y="1207"/>
                      <a:pt x="21134" y="2045"/>
                    </a:cubicBezTo>
                    <a:cubicBezTo>
                      <a:pt x="18884" y="665"/>
                      <a:pt x="16651" y="0"/>
                      <a:pt x="1441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29" name="Google Shape;1547;p20"/>
              <p:cNvSpPr/>
              <p:nvPr/>
            </p:nvSpPr>
            <p:spPr>
              <a:xfrm>
                <a:off x="334133" y="1679039"/>
                <a:ext cx="268237" cy="196025"/>
              </a:xfrm>
              <a:custGeom>
                <a:avLst/>
                <a:gdLst/>
                <a:ahLst/>
                <a:cxnLst>
                  <a:cxn ang="0">
                    <a:pos x="wd2" y="hd2"/>
                  </a:cxn>
                  <a:cxn ang="5400000">
                    <a:pos x="wd2" y="hd2"/>
                  </a:cxn>
                  <a:cxn ang="10800000">
                    <a:pos x="wd2" y="hd2"/>
                  </a:cxn>
                  <a:cxn ang="16200000">
                    <a:pos x="wd2" y="hd2"/>
                  </a:cxn>
                </a:cxnLst>
                <a:rect l="0" t="0" r="r" b="b"/>
                <a:pathLst>
                  <a:path w="21275" h="21600" fill="norm" stroke="1" extrusionOk="0">
                    <a:moveTo>
                      <a:pt x="21275" y="0"/>
                    </a:moveTo>
                    <a:cubicBezTo>
                      <a:pt x="16391" y="1974"/>
                      <a:pt x="12210" y="4925"/>
                      <a:pt x="8740" y="9965"/>
                    </a:cubicBezTo>
                    <a:cubicBezTo>
                      <a:pt x="8111" y="10847"/>
                      <a:pt x="7558" y="11721"/>
                      <a:pt x="6848" y="12489"/>
                    </a:cubicBezTo>
                    <a:cubicBezTo>
                      <a:pt x="6267" y="13030"/>
                      <a:pt x="5577" y="13419"/>
                      <a:pt x="4908" y="13419"/>
                    </a:cubicBezTo>
                    <a:cubicBezTo>
                      <a:pt x="4764" y="13419"/>
                      <a:pt x="4621" y="13400"/>
                      <a:pt x="4484" y="13362"/>
                    </a:cubicBezTo>
                    <a:cubicBezTo>
                      <a:pt x="3617" y="13258"/>
                      <a:pt x="2824" y="12489"/>
                      <a:pt x="2592" y="11398"/>
                    </a:cubicBezTo>
                    <a:cubicBezTo>
                      <a:pt x="2435" y="10297"/>
                      <a:pt x="3145" y="8873"/>
                      <a:pt x="4013" y="8873"/>
                    </a:cubicBezTo>
                    <a:cubicBezTo>
                      <a:pt x="2435" y="8873"/>
                      <a:pt x="618" y="9965"/>
                      <a:pt x="146" y="12053"/>
                    </a:cubicBezTo>
                    <a:cubicBezTo>
                      <a:pt x="-325" y="14131"/>
                      <a:pt x="385" y="16656"/>
                      <a:pt x="1642" y="17965"/>
                    </a:cubicBezTo>
                    <a:cubicBezTo>
                      <a:pt x="2278" y="18573"/>
                      <a:pt x="3002" y="18838"/>
                      <a:pt x="3753" y="18838"/>
                    </a:cubicBezTo>
                    <a:cubicBezTo>
                      <a:pt x="4505" y="18838"/>
                      <a:pt x="5270" y="18573"/>
                      <a:pt x="5980" y="18079"/>
                    </a:cubicBezTo>
                    <a:cubicBezTo>
                      <a:pt x="5666" y="18734"/>
                      <a:pt x="5352" y="19607"/>
                      <a:pt x="5509" y="20376"/>
                    </a:cubicBezTo>
                    <a:cubicBezTo>
                      <a:pt x="5598" y="21249"/>
                      <a:pt x="5789" y="21600"/>
                      <a:pt x="6042" y="21600"/>
                    </a:cubicBezTo>
                    <a:cubicBezTo>
                      <a:pt x="6916" y="21600"/>
                      <a:pt x="8494" y="17377"/>
                      <a:pt x="8740" y="16874"/>
                    </a:cubicBezTo>
                    <a:cubicBezTo>
                      <a:pt x="11425" y="10411"/>
                      <a:pt x="15995" y="2192"/>
                      <a:pt x="2127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0" name="Google Shape;1548;p20"/>
              <p:cNvSpPr/>
              <p:nvPr/>
            </p:nvSpPr>
            <p:spPr>
              <a:xfrm>
                <a:off x="812176" y="1307231"/>
                <a:ext cx="616324" cy="3620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7" y="1367"/>
                    </a:moveTo>
                    <a:cubicBezTo>
                      <a:pt x="1570" y="1367"/>
                      <a:pt x="1570" y="1367"/>
                      <a:pt x="1570" y="1367"/>
                    </a:cubicBezTo>
                    <a:cubicBezTo>
                      <a:pt x="1570" y="1367"/>
                      <a:pt x="1570" y="1367"/>
                      <a:pt x="1567" y="1367"/>
                    </a:cubicBezTo>
                    <a:close/>
                    <a:moveTo>
                      <a:pt x="3067" y="3026"/>
                    </a:moveTo>
                    <a:cubicBezTo>
                      <a:pt x="3728" y="3617"/>
                      <a:pt x="4389" y="4388"/>
                      <a:pt x="4947" y="5102"/>
                    </a:cubicBezTo>
                    <a:cubicBezTo>
                      <a:pt x="5575" y="5873"/>
                      <a:pt x="6097" y="6762"/>
                      <a:pt x="6619" y="7712"/>
                    </a:cubicBezTo>
                    <a:cubicBezTo>
                      <a:pt x="7594" y="9551"/>
                      <a:pt x="8467" y="11745"/>
                      <a:pt x="9442" y="13641"/>
                    </a:cubicBezTo>
                    <a:cubicBezTo>
                      <a:pt x="10383" y="15655"/>
                      <a:pt x="11428" y="17495"/>
                      <a:pt x="12717" y="18743"/>
                    </a:cubicBezTo>
                    <a:cubicBezTo>
                      <a:pt x="12994" y="19036"/>
                      <a:pt x="13345" y="19334"/>
                      <a:pt x="13692" y="19571"/>
                    </a:cubicBezTo>
                    <a:cubicBezTo>
                      <a:pt x="14042" y="19807"/>
                      <a:pt x="14389" y="20048"/>
                      <a:pt x="14736" y="20167"/>
                    </a:cubicBezTo>
                    <a:cubicBezTo>
                      <a:pt x="15086" y="20341"/>
                      <a:pt x="15503" y="20403"/>
                      <a:pt x="15853" y="20403"/>
                    </a:cubicBezTo>
                    <a:cubicBezTo>
                      <a:pt x="16236" y="20403"/>
                      <a:pt x="16583" y="20341"/>
                      <a:pt x="16967" y="20223"/>
                    </a:cubicBezTo>
                    <a:cubicBezTo>
                      <a:pt x="16620" y="20403"/>
                      <a:pt x="16236" y="20459"/>
                      <a:pt x="15853" y="20521"/>
                    </a:cubicBezTo>
                    <a:cubicBezTo>
                      <a:pt x="15433" y="20521"/>
                      <a:pt x="15086" y="20459"/>
                      <a:pt x="14703" y="20403"/>
                    </a:cubicBezTo>
                    <a:cubicBezTo>
                      <a:pt x="13972" y="20167"/>
                      <a:pt x="13275" y="19632"/>
                      <a:pt x="12578" y="19036"/>
                    </a:cubicBezTo>
                    <a:cubicBezTo>
                      <a:pt x="11220" y="17793"/>
                      <a:pt x="10172" y="15953"/>
                      <a:pt x="9233" y="13939"/>
                    </a:cubicBezTo>
                    <a:cubicBezTo>
                      <a:pt x="8361" y="11864"/>
                      <a:pt x="7525" y="9726"/>
                      <a:pt x="6514" y="7887"/>
                    </a:cubicBezTo>
                    <a:cubicBezTo>
                      <a:pt x="5575" y="5929"/>
                      <a:pt x="4356" y="4388"/>
                      <a:pt x="3067" y="3026"/>
                    </a:cubicBezTo>
                    <a:close/>
                    <a:moveTo>
                      <a:pt x="9058" y="0"/>
                    </a:moveTo>
                    <a:cubicBezTo>
                      <a:pt x="8153" y="1541"/>
                      <a:pt x="7908" y="2019"/>
                      <a:pt x="7386" y="4033"/>
                    </a:cubicBezTo>
                    <a:cubicBezTo>
                      <a:pt x="6828" y="1978"/>
                      <a:pt x="6046" y="1516"/>
                      <a:pt x="5174" y="1516"/>
                    </a:cubicBezTo>
                    <a:cubicBezTo>
                      <a:pt x="4458" y="1516"/>
                      <a:pt x="3679" y="1824"/>
                      <a:pt x="2910" y="1824"/>
                    </a:cubicBezTo>
                    <a:cubicBezTo>
                      <a:pt x="2457" y="1824"/>
                      <a:pt x="2004" y="1716"/>
                      <a:pt x="1570" y="1367"/>
                    </a:cubicBezTo>
                    <a:cubicBezTo>
                      <a:pt x="3483" y="2913"/>
                      <a:pt x="1464" y="8601"/>
                      <a:pt x="3344" y="9788"/>
                    </a:cubicBezTo>
                    <a:cubicBezTo>
                      <a:pt x="2161" y="9788"/>
                      <a:pt x="1011" y="9906"/>
                      <a:pt x="0" y="11031"/>
                    </a:cubicBezTo>
                    <a:cubicBezTo>
                      <a:pt x="154" y="11016"/>
                      <a:pt x="308" y="11011"/>
                      <a:pt x="462" y="11011"/>
                    </a:cubicBezTo>
                    <a:cubicBezTo>
                      <a:pt x="3827" y="11011"/>
                      <a:pt x="7157" y="14628"/>
                      <a:pt x="9756" y="18029"/>
                    </a:cubicBezTo>
                    <a:cubicBezTo>
                      <a:pt x="11491" y="20305"/>
                      <a:pt x="13414" y="21600"/>
                      <a:pt x="15409" y="21600"/>
                    </a:cubicBezTo>
                    <a:cubicBezTo>
                      <a:pt x="16016" y="21600"/>
                      <a:pt x="16629" y="21482"/>
                      <a:pt x="17247" y="21230"/>
                    </a:cubicBezTo>
                    <a:cubicBezTo>
                      <a:pt x="17770" y="20994"/>
                      <a:pt x="18325" y="20639"/>
                      <a:pt x="18883" y="20223"/>
                    </a:cubicBezTo>
                    <a:cubicBezTo>
                      <a:pt x="19895" y="19452"/>
                      <a:pt x="20694" y="18147"/>
                      <a:pt x="21600" y="17197"/>
                    </a:cubicBezTo>
                    <a:cubicBezTo>
                      <a:pt x="20227" y="18605"/>
                      <a:pt x="18585" y="19457"/>
                      <a:pt x="16958" y="19457"/>
                    </a:cubicBezTo>
                    <a:cubicBezTo>
                      <a:pt x="16315" y="19457"/>
                      <a:pt x="15672" y="19324"/>
                      <a:pt x="15050" y="19036"/>
                    </a:cubicBezTo>
                    <a:cubicBezTo>
                      <a:pt x="13867" y="18563"/>
                      <a:pt x="11917" y="17438"/>
                      <a:pt x="11775" y="15003"/>
                    </a:cubicBezTo>
                    <a:cubicBezTo>
                      <a:pt x="11742" y="14176"/>
                      <a:pt x="11844" y="13225"/>
                      <a:pt x="12195" y="12634"/>
                    </a:cubicBezTo>
                    <a:cubicBezTo>
                      <a:pt x="12364" y="12341"/>
                      <a:pt x="12626" y="12198"/>
                      <a:pt x="12886" y="12198"/>
                    </a:cubicBezTo>
                    <a:cubicBezTo>
                      <a:pt x="13157" y="12198"/>
                      <a:pt x="13426" y="12357"/>
                      <a:pt x="13589" y="12691"/>
                    </a:cubicBezTo>
                    <a:cubicBezTo>
                      <a:pt x="13447" y="11566"/>
                      <a:pt x="12786" y="10733"/>
                      <a:pt x="12158" y="10733"/>
                    </a:cubicBezTo>
                    <a:cubicBezTo>
                      <a:pt x="11497" y="10851"/>
                      <a:pt x="10975" y="11864"/>
                      <a:pt x="10869" y="12989"/>
                    </a:cubicBezTo>
                    <a:cubicBezTo>
                      <a:pt x="9825" y="9844"/>
                      <a:pt x="9650" y="6464"/>
                      <a:pt x="10033" y="2908"/>
                    </a:cubicBezTo>
                    <a:cubicBezTo>
                      <a:pt x="10033" y="2908"/>
                      <a:pt x="9511" y="3499"/>
                      <a:pt x="9164" y="4095"/>
                    </a:cubicBezTo>
                    <a:cubicBezTo>
                      <a:pt x="9164" y="4095"/>
                      <a:pt x="8883" y="2672"/>
                      <a:pt x="905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1" name="Google Shape;1549;p20"/>
              <p:cNvSpPr/>
              <p:nvPr/>
            </p:nvSpPr>
            <p:spPr>
              <a:xfrm>
                <a:off x="656114" y="1523065"/>
                <a:ext cx="405573" cy="1181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8" y="9792"/>
                    </a:moveTo>
                    <a:cubicBezTo>
                      <a:pt x="11857" y="10155"/>
                      <a:pt x="12917" y="10517"/>
                      <a:pt x="13976" y="11257"/>
                    </a:cubicBezTo>
                    <a:cubicBezTo>
                      <a:pt x="15036" y="11981"/>
                      <a:pt x="15990" y="13067"/>
                      <a:pt x="16995" y="14342"/>
                    </a:cubicBezTo>
                    <a:cubicBezTo>
                      <a:pt x="15990" y="13429"/>
                      <a:pt x="14981" y="12516"/>
                      <a:pt x="13921" y="11981"/>
                    </a:cubicBezTo>
                    <a:cubicBezTo>
                      <a:pt x="12866" y="11257"/>
                      <a:pt x="11857" y="10706"/>
                      <a:pt x="10798" y="10706"/>
                    </a:cubicBezTo>
                    <a:cubicBezTo>
                      <a:pt x="10536" y="10658"/>
                      <a:pt x="10270" y="10643"/>
                      <a:pt x="10004" y="10643"/>
                    </a:cubicBezTo>
                    <a:cubicBezTo>
                      <a:pt x="9206" y="10643"/>
                      <a:pt x="8403" y="10847"/>
                      <a:pt x="7568" y="11257"/>
                    </a:cubicBezTo>
                    <a:cubicBezTo>
                      <a:pt x="6513" y="11430"/>
                      <a:pt x="5454" y="12154"/>
                      <a:pt x="4339" y="12878"/>
                    </a:cubicBezTo>
                    <a:cubicBezTo>
                      <a:pt x="5399" y="11981"/>
                      <a:pt x="6513" y="11068"/>
                      <a:pt x="7568" y="10517"/>
                    </a:cubicBezTo>
                    <a:cubicBezTo>
                      <a:pt x="8628" y="10155"/>
                      <a:pt x="9743" y="9792"/>
                      <a:pt x="10798" y="9792"/>
                    </a:cubicBezTo>
                    <a:close/>
                    <a:moveTo>
                      <a:pt x="5266" y="0"/>
                    </a:moveTo>
                    <a:cubicBezTo>
                      <a:pt x="4381" y="0"/>
                      <a:pt x="3564" y="394"/>
                      <a:pt x="2858" y="1259"/>
                    </a:cubicBezTo>
                    <a:cubicBezTo>
                      <a:pt x="3018" y="1984"/>
                      <a:pt x="6192" y="4156"/>
                      <a:pt x="6986" y="6156"/>
                    </a:cubicBezTo>
                    <a:cubicBezTo>
                      <a:pt x="6867" y="6140"/>
                      <a:pt x="6747" y="6124"/>
                      <a:pt x="6624" y="6124"/>
                    </a:cubicBezTo>
                    <a:cubicBezTo>
                      <a:pt x="4252" y="6124"/>
                      <a:pt x="1408" y="11036"/>
                      <a:pt x="0" y="17617"/>
                    </a:cubicBezTo>
                    <a:cubicBezTo>
                      <a:pt x="2876" y="15318"/>
                      <a:pt x="5844" y="14169"/>
                      <a:pt x="8812" y="14169"/>
                    </a:cubicBezTo>
                    <a:cubicBezTo>
                      <a:pt x="13160" y="14169"/>
                      <a:pt x="17508" y="16641"/>
                      <a:pt x="21600" y="21600"/>
                    </a:cubicBezTo>
                    <a:cubicBezTo>
                      <a:pt x="18380" y="13665"/>
                      <a:pt x="10545" y="0"/>
                      <a:pt x="526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2" name="Google Shape;1550;p20"/>
              <p:cNvSpPr/>
              <p:nvPr/>
            </p:nvSpPr>
            <p:spPr>
              <a:xfrm>
                <a:off x="1477853" y="1553813"/>
                <a:ext cx="132739" cy="437007"/>
              </a:xfrm>
              <a:custGeom>
                <a:avLst/>
                <a:gdLst/>
                <a:ahLst/>
                <a:cxnLst>
                  <a:cxn ang="0">
                    <a:pos x="wd2" y="hd2"/>
                  </a:cxn>
                  <a:cxn ang="5400000">
                    <a:pos x="wd2" y="hd2"/>
                  </a:cxn>
                  <a:cxn ang="10800000">
                    <a:pos x="wd2" y="hd2"/>
                  </a:cxn>
                  <a:cxn ang="16200000">
                    <a:pos x="wd2" y="hd2"/>
                  </a:cxn>
                </a:cxnLst>
                <a:rect l="0" t="0" r="r" b="b"/>
                <a:pathLst>
                  <a:path w="11515" h="21600" fill="norm" stroke="1" extrusionOk="0">
                    <a:moveTo>
                      <a:pt x="463" y="0"/>
                    </a:moveTo>
                    <a:cubicBezTo>
                      <a:pt x="463" y="0"/>
                      <a:pt x="-2593" y="21600"/>
                      <a:pt x="7000" y="21600"/>
                    </a:cubicBezTo>
                    <a:cubicBezTo>
                      <a:pt x="7337" y="21600"/>
                      <a:pt x="7688" y="21574"/>
                      <a:pt x="8054" y="21519"/>
                    </a:cubicBezTo>
                    <a:cubicBezTo>
                      <a:pt x="19007" y="19897"/>
                      <a:pt x="463" y="0"/>
                      <a:pt x="46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3" name="Google Shape;1551;p20"/>
              <p:cNvSpPr/>
              <p:nvPr/>
            </p:nvSpPr>
            <p:spPr>
              <a:xfrm>
                <a:off x="1551832" y="1549850"/>
                <a:ext cx="297142" cy="276555"/>
              </a:xfrm>
              <a:custGeom>
                <a:avLst/>
                <a:gdLst/>
                <a:ahLst/>
                <a:cxnLst>
                  <a:cxn ang="0">
                    <a:pos x="wd2" y="hd2"/>
                  </a:cxn>
                  <a:cxn ang="5400000">
                    <a:pos x="wd2" y="hd2"/>
                  </a:cxn>
                  <a:cxn ang="10800000">
                    <a:pos x="wd2" y="hd2"/>
                  </a:cxn>
                  <a:cxn ang="16200000">
                    <a:pos x="wd2" y="hd2"/>
                  </a:cxn>
                </a:cxnLst>
                <a:rect l="0" t="0" r="r" b="b"/>
                <a:pathLst>
                  <a:path w="17218" h="21600" fill="norm" stroke="1" extrusionOk="0">
                    <a:moveTo>
                      <a:pt x="0" y="0"/>
                    </a:moveTo>
                    <a:cubicBezTo>
                      <a:pt x="0" y="0"/>
                      <a:pt x="8679" y="21600"/>
                      <a:pt x="14304" y="21600"/>
                    </a:cubicBezTo>
                    <a:cubicBezTo>
                      <a:pt x="15072" y="21600"/>
                      <a:pt x="15791" y="21190"/>
                      <a:pt x="16415" y="20261"/>
                    </a:cubicBezTo>
                    <a:cubicBezTo>
                      <a:pt x="21600" y="12573"/>
                      <a:pt x="0" y="0"/>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4" name="Google Shape;1552;p20"/>
              <p:cNvSpPr/>
              <p:nvPr/>
            </p:nvSpPr>
            <p:spPr>
              <a:xfrm>
                <a:off x="1547869" y="1458040"/>
                <a:ext cx="443098" cy="120319"/>
              </a:xfrm>
              <a:custGeom>
                <a:avLst/>
                <a:gdLst/>
                <a:ahLst/>
                <a:cxnLst>
                  <a:cxn ang="0">
                    <a:pos x="wd2" y="hd2"/>
                  </a:cxn>
                  <a:cxn ang="5400000">
                    <a:pos x="wd2" y="hd2"/>
                  </a:cxn>
                  <a:cxn ang="10800000">
                    <a:pos x="wd2" y="hd2"/>
                  </a:cxn>
                  <a:cxn ang="16200000">
                    <a:pos x="wd2" y="hd2"/>
                  </a:cxn>
                </a:cxnLst>
                <a:rect l="0" t="0" r="r" b="b"/>
                <a:pathLst>
                  <a:path w="21167" h="21600" fill="norm" stroke="1" extrusionOk="0">
                    <a:moveTo>
                      <a:pt x="12627" y="0"/>
                    </a:moveTo>
                    <a:cubicBezTo>
                      <a:pt x="6747" y="0"/>
                      <a:pt x="0" y="4345"/>
                      <a:pt x="0" y="4345"/>
                    </a:cubicBezTo>
                    <a:cubicBezTo>
                      <a:pt x="0" y="4345"/>
                      <a:pt x="10829" y="21600"/>
                      <a:pt x="17000" y="21600"/>
                    </a:cubicBezTo>
                    <a:cubicBezTo>
                      <a:pt x="19222" y="21600"/>
                      <a:pt x="20843" y="19358"/>
                      <a:pt x="21131" y="13266"/>
                    </a:cubicBezTo>
                    <a:cubicBezTo>
                      <a:pt x="21600" y="2860"/>
                      <a:pt x="17399" y="0"/>
                      <a:pt x="1262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55" name="Google Shape;1553;p20"/>
            <p:cNvGrpSpPr/>
            <p:nvPr/>
          </p:nvGrpSpPr>
          <p:grpSpPr>
            <a:xfrm>
              <a:off x="-1" y="11023432"/>
              <a:ext cx="2073470" cy="1991079"/>
              <a:chOff x="0" y="0"/>
              <a:chExt cx="2073468" cy="1991077"/>
            </a:xfrm>
          </p:grpSpPr>
          <p:sp>
            <p:nvSpPr>
              <p:cNvPr id="436" name="Google Shape;1554;p20"/>
              <p:cNvSpPr/>
              <p:nvPr/>
            </p:nvSpPr>
            <p:spPr>
              <a:xfrm>
                <a:off x="0" y="214541"/>
                <a:ext cx="723722" cy="47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92" y="0"/>
                    </a:moveTo>
                    <a:cubicBezTo>
                      <a:pt x="3977" y="2245"/>
                      <a:pt x="3709" y="5929"/>
                      <a:pt x="4987" y="8127"/>
                    </a:cubicBezTo>
                    <a:cubicBezTo>
                      <a:pt x="4766" y="8061"/>
                      <a:pt x="4537" y="8030"/>
                      <a:pt x="4300" y="8030"/>
                    </a:cubicBezTo>
                    <a:cubicBezTo>
                      <a:pt x="2650" y="8030"/>
                      <a:pt x="702" y="9602"/>
                      <a:pt x="0" y="11722"/>
                    </a:cubicBezTo>
                    <a:cubicBezTo>
                      <a:pt x="1131" y="11177"/>
                      <a:pt x="2080" y="10979"/>
                      <a:pt x="3000" y="10979"/>
                    </a:cubicBezTo>
                    <a:cubicBezTo>
                      <a:pt x="5192" y="10979"/>
                      <a:pt x="7233" y="12111"/>
                      <a:pt x="11246" y="12395"/>
                    </a:cubicBezTo>
                    <a:cubicBezTo>
                      <a:pt x="18330" y="12967"/>
                      <a:pt x="21204" y="18616"/>
                      <a:pt x="21585" y="21452"/>
                    </a:cubicBezTo>
                    <a:cubicBezTo>
                      <a:pt x="20929" y="16169"/>
                      <a:pt x="18276" y="11528"/>
                      <a:pt x="14896" y="9882"/>
                    </a:cubicBezTo>
                    <a:cubicBezTo>
                      <a:pt x="13472" y="9205"/>
                      <a:pt x="12017" y="8983"/>
                      <a:pt x="10593" y="8532"/>
                    </a:cubicBezTo>
                    <a:cubicBezTo>
                      <a:pt x="9138" y="8084"/>
                      <a:pt x="7686" y="7411"/>
                      <a:pt x="6588" y="5929"/>
                    </a:cubicBezTo>
                    <a:cubicBezTo>
                      <a:pt x="5460" y="4490"/>
                      <a:pt x="4748" y="2113"/>
                      <a:pt x="5192" y="0"/>
                    </a:cubicBezTo>
                    <a:close/>
                    <a:moveTo>
                      <a:pt x="21585" y="21452"/>
                    </a:moveTo>
                    <a:cubicBezTo>
                      <a:pt x="21590" y="21503"/>
                      <a:pt x="21595" y="21553"/>
                      <a:pt x="21600" y="21600"/>
                    </a:cubicBezTo>
                    <a:cubicBezTo>
                      <a:pt x="21595" y="21553"/>
                      <a:pt x="21590" y="21503"/>
                      <a:pt x="21585" y="2145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7" name="Google Shape;1555;p20"/>
              <p:cNvSpPr/>
              <p:nvPr/>
            </p:nvSpPr>
            <p:spPr>
              <a:xfrm>
                <a:off x="147190" y="545614"/>
                <a:ext cx="570591" cy="2554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655" y="3081"/>
                    </a:moveTo>
                    <a:cubicBezTo>
                      <a:pt x="15239" y="3081"/>
                      <a:pt x="15816" y="3204"/>
                      <a:pt x="16370" y="3532"/>
                    </a:cubicBezTo>
                    <a:cubicBezTo>
                      <a:pt x="16745" y="3700"/>
                      <a:pt x="17045" y="4035"/>
                      <a:pt x="17384" y="4370"/>
                    </a:cubicBezTo>
                    <a:cubicBezTo>
                      <a:pt x="17723" y="4792"/>
                      <a:pt x="18062" y="5214"/>
                      <a:pt x="18327" y="5717"/>
                    </a:cubicBezTo>
                    <a:cubicBezTo>
                      <a:pt x="17326" y="3984"/>
                      <a:pt x="16051" y="3306"/>
                      <a:pt x="14805" y="3306"/>
                    </a:cubicBezTo>
                    <a:cubicBezTo>
                      <a:pt x="14597" y="3306"/>
                      <a:pt x="14391" y="3328"/>
                      <a:pt x="14186" y="3365"/>
                    </a:cubicBezTo>
                    <a:cubicBezTo>
                      <a:pt x="12758" y="3612"/>
                      <a:pt x="11366" y="4872"/>
                      <a:pt x="10048" y="6219"/>
                    </a:cubicBezTo>
                    <a:cubicBezTo>
                      <a:pt x="8731" y="7567"/>
                      <a:pt x="7489" y="9249"/>
                      <a:pt x="6058" y="10421"/>
                    </a:cubicBezTo>
                    <a:cubicBezTo>
                      <a:pt x="5344" y="11099"/>
                      <a:pt x="4666" y="11514"/>
                      <a:pt x="3952" y="11936"/>
                    </a:cubicBezTo>
                    <a:cubicBezTo>
                      <a:pt x="3234" y="12191"/>
                      <a:pt x="2481" y="12439"/>
                      <a:pt x="1731" y="12526"/>
                    </a:cubicBezTo>
                    <a:cubicBezTo>
                      <a:pt x="3198" y="12104"/>
                      <a:pt x="4666" y="11514"/>
                      <a:pt x="5983" y="10086"/>
                    </a:cubicBezTo>
                    <a:cubicBezTo>
                      <a:pt x="7300" y="8907"/>
                      <a:pt x="8542" y="7232"/>
                      <a:pt x="9934" y="5797"/>
                    </a:cubicBezTo>
                    <a:cubicBezTo>
                      <a:pt x="11252" y="4457"/>
                      <a:pt x="12644" y="3277"/>
                      <a:pt x="14150" y="3110"/>
                    </a:cubicBezTo>
                    <a:cubicBezTo>
                      <a:pt x="14320" y="3088"/>
                      <a:pt x="14486" y="3081"/>
                      <a:pt x="14655" y="3081"/>
                    </a:cubicBezTo>
                    <a:close/>
                    <a:moveTo>
                      <a:pt x="21505" y="13065"/>
                    </a:moveTo>
                    <a:cubicBezTo>
                      <a:pt x="21535" y="13167"/>
                      <a:pt x="21567" y="13269"/>
                      <a:pt x="21600" y="13363"/>
                    </a:cubicBezTo>
                    <a:cubicBezTo>
                      <a:pt x="21571" y="13269"/>
                      <a:pt x="21538" y="13167"/>
                      <a:pt x="21505" y="13065"/>
                    </a:cubicBezTo>
                    <a:close/>
                    <a:moveTo>
                      <a:pt x="939" y="0"/>
                    </a:moveTo>
                    <a:cubicBezTo>
                      <a:pt x="1578" y="2440"/>
                      <a:pt x="2559" y="3700"/>
                      <a:pt x="3648" y="4792"/>
                    </a:cubicBezTo>
                    <a:cubicBezTo>
                      <a:pt x="3612" y="4785"/>
                      <a:pt x="3577" y="4777"/>
                      <a:pt x="3541" y="4777"/>
                    </a:cubicBezTo>
                    <a:cubicBezTo>
                      <a:pt x="1741" y="4777"/>
                      <a:pt x="2028" y="12941"/>
                      <a:pt x="0" y="12941"/>
                    </a:cubicBezTo>
                    <a:cubicBezTo>
                      <a:pt x="1682" y="12941"/>
                      <a:pt x="2804" y="16808"/>
                      <a:pt x="4265" y="16808"/>
                    </a:cubicBezTo>
                    <a:cubicBezTo>
                      <a:pt x="4731" y="16808"/>
                      <a:pt x="5230" y="16415"/>
                      <a:pt x="5794" y="15381"/>
                    </a:cubicBezTo>
                    <a:cubicBezTo>
                      <a:pt x="5719" y="18155"/>
                      <a:pt x="5833" y="18913"/>
                      <a:pt x="6247" y="21600"/>
                    </a:cubicBezTo>
                    <a:cubicBezTo>
                      <a:pt x="6772" y="18323"/>
                      <a:pt x="7375" y="16976"/>
                      <a:pt x="7375" y="16976"/>
                    </a:cubicBezTo>
                    <a:cubicBezTo>
                      <a:pt x="7525" y="17900"/>
                      <a:pt x="7864" y="19168"/>
                      <a:pt x="7864" y="19168"/>
                    </a:cubicBezTo>
                    <a:cubicBezTo>
                      <a:pt x="8428" y="14623"/>
                      <a:pt x="9370" y="10844"/>
                      <a:pt x="11102" y="8237"/>
                    </a:cubicBezTo>
                    <a:cubicBezTo>
                      <a:pt x="10912" y="9584"/>
                      <a:pt x="11102" y="11434"/>
                      <a:pt x="11666" y="12016"/>
                    </a:cubicBezTo>
                    <a:cubicBezTo>
                      <a:pt x="11858" y="12278"/>
                      <a:pt x="12080" y="12402"/>
                      <a:pt x="12298" y="12402"/>
                    </a:cubicBezTo>
                    <a:cubicBezTo>
                      <a:pt x="12722" y="12402"/>
                      <a:pt x="13149" y="11951"/>
                      <a:pt x="13397" y="11179"/>
                    </a:cubicBezTo>
                    <a:cubicBezTo>
                      <a:pt x="13299" y="11295"/>
                      <a:pt x="13191" y="11346"/>
                      <a:pt x="13077" y="11346"/>
                    </a:cubicBezTo>
                    <a:cubicBezTo>
                      <a:pt x="12696" y="11346"/>
                      <a:pt x="12262" y="10756"/>
                      <a:pt x="12116" y="9919"/>
                    </a:cubicBezTo>
                    <a:cubicBezTo>
                      <a:pt x="11930" y="8907"/>
                      <a:pt x="12116" y="7734"/>
                      <a:pt x="12380" y="6809"/>
                    </a:cubicBezTo>
                    <a:cubicBezTo>
                      <a:pt x="12823" y="5178"/>
                      <a:pt x="13681" y="4741"/>
                      <a:pt x="14551" y="4741"/>
                    </a:cubicBezTo>
                    <a:cubicBezTo>
                      <a:pt x="15161" y="4741"/>
                      <a:pt x="15777" y="4952"/>
                      <a:pt x="16256" y="5127"/>
                    </a:cubicBezTo>
                    <a:cubicBezTo>
                      <a:pt x="18421" y="6030"/>
                      <a:pt x="20263" y="9249"/>
                      <a:pt x="21505" y="13065"/>
                    </a:cubicBezTo>
                    <a:cubicBezTo>
                      <a:pt x="20928" y="11201"/>
                      <a:pt x="20622" y="9067"/>
                      <a:pt x="19944" y="7312"/>
                    </a:cubicBezTo>
                    <a:cubicBezTo>
                      <a:pt x="19569" y="6219"/>
                      <a:pt x="19155" y="5382"/>
                      <a:pt x="18702" y="4537"/>
                    </a:cubicBezTo>
                    <a:cubicBezTo>
                      <a:pt x="17221" y="1828"/>
                      <a:pt x="15487" y="626"/>
                      <a:pt x="13599" y="626"/>
                    </a:cubicBezTo>
                    <a:cubicBezTo>
                      <a:pt x="12852" y="626"/>
                      <a:pt x="12080" y="816"/>
                      <a:pt x="11287" y="1172"/>
                    </a:cubicBezTo>
                    <a:cubicBezTo>
                      <a:pt x="9683" y="1930"/>
                      <a:pt x="7864" y="2571"/>
                      <a:pt x="6074" y="2571"/>
                    </a:cubicBezTo>
                    <a:cubicBezTo>
                      <a:pt x="4252" y="2571"/>
                      <a:pt x="2458" y="1908"/>
                      <a:pt x="93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8" name="Google Shape;1556;p20"/>
              <p:cNvSpPr/>
              <p:nvPr/>
            </p:nvSpPr>
            <p:spPr>
              <a:xfrm>
                <a:off x="255536" y="509601"/>
                <a:ext cx="208771" cy="338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858" y="14219"/>
                      <a:pt x="7984" y="21600"/>
                      <a:pt x="12154" y="21600"/>
                    </a:cubicBezTo>
                    <a:cubicBezTo>
                      <a:pt x="15309" y="21600"/>
                      <a:pt x="18490" y="17334"/>
                      <a:pt x="21600" y="8599"/>
                    </a:cubicBezTo>
                    <a:lnTo>
                      <a:pt x="0"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39" name="Google Shape;1557;p20"/>
              <p:cNvSpPr/>
              <p:nvPr/>
            </p:nvSpPr>
            <p:spPr>
              <a:xfrm>
                <a:off x="631307" y="178368"/>
                <a:ext cx="272419" cy="201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62" y="11087"/>
                    </a:moveTo>
                    <a:cubicBezTo>
                      <a:pt x="8775" y="11142"/>
                      <a:pt x="8803" y="11207"/>
                      <a:pt x="8830" y="11263"/>
                    </a:cubicBezTo>
                    <a:cubicBezTo>
                      <a:pt x="8803" y="11198"/>
                      <a:pt x="8782" y="11142"/>
                      <a:pt x="8762" y="11087"/>
                    </a:cubicBezTo>
                    <a:close/>
                    <a:moveTo>
                      <a:pt x="5047" y="3137"/>
                    </a:moveTo>
                    <a:cubicBezTo>
                      <a:pt x="6146" y="4313"/>
                      <a:pt x="6856" y="5701"/>
                      <a:pt x="7409" y="7200"/>
                    </a:cubicBezTo>
                    <a:cubicBezTo>
                      <a:pt x="7860" y="8533"/>
                      <a:pt x="8243" y="9763"/>
                      <a:pt x="8762" y="11087"/>
                    </a:cubicBezTo>
                    <a:cubicBezTo>
                      <a:pt x="8673" y="10800"/>
                      <a:pt x="8673" y="10476"/>
                      <a:pt x="8673" y="10300"/>
                    </a:cubicBezTo>
                    <a:cubicBezTo>
                      <a:pt x="8591" y="8699"/>
                      <a:pt x="8830" y="7089"/>
                      <a:pt x="9458" y="5701"/>
                    </a:cubicBezTo>
                    <a:cubicBezTo>
                      <a:pt x="9062" y="7200"/>
                      <a:pt x="8987" y="8699"/>
                      <a:pt x="9062" y="10087"/>
                    </a:cubicBezTo>
                    <a:cubicBezTo>
                      <a:pt x="9144" y="11152"/>
                      <a:pt x="9383" y="12225"/>
                      <a:pt x="9697" y="13289"/>
                    </a:cubicBezTo>
                    <a:cubicBezTo>
                      <a:pt x="10086" y="14141"/>
                      <a:pt x="10564" y="14890"/>
                      <a:pt x="11111" y="15640"/>
                    </a:cubicBezTo>
                    <a:cubicBezTo>
                      <a:pt x="12060" y="16704"/>
                      <a:pt x="13166" y="17454"/>
                      <a:pt x="14191" y="18305"/>
                    </a:cubicBezTo>
                    <a:cubicBezTo>
                      <a:pt x="13002" y="17778"/>
                      <a:pt x="11821" y="17130"/>
                      <a:pt x="10879" y="15964"/>
                    </a:cubicBezTo>
                    <a:cubicBezTo>
                      <a:pt x="9854" y="14890"/>
                      <a:pt x="9062" y="13502"/>
                      <a:pt x="8516" y="12003"/>
                    </a:cubicBezTo>
                    <a:cubicBezTo>
                      <a:pt x="7881" y="10513"/>
                      <a:pt x="7409" y="8912"/>
                      <a:pt x="6938" y="7413"/>
                    </a:cubicBezTo>
                    <a:cubicBezTo>
                      <a:pt x="6385" y="6025"/>
                      <a:pt x="5832" y="4525"/>
                      <a:pt x="5047" y="3137"/>
                    </a:cubicBezTo>
                    <a:close/>
                    <a:moveTo>
                      <a:pt x="4220" y="0"/>
                    </a:moveTo>
                    <a:cubicBezTo>
                      <a:pt x="2588" y="0"/>
                      <a:pt x="1359" y="1370"/>
                      <a:pt x="0" y="2823"/>
                    </a:cubicBezTo>
                    <a:cubicBezTo>
                      <a:pt x="1420" y="2823"/>
                      <a:pt x="2677" y="4100"/>
                      <a:pt x="3544" y="5701"/>
                    </a:cubicBezTo>
                    <a:cubicBezTo>
                      <a:pt x="4493" y="7311"/>
                      <a:pt x="4965" y="9227"/>
                      <a:pt x="5675" y="10939"/>
                    </a:cubicBezTo>
                    <a:cubicBezTo>
                      <a:pt x="7409" y="15529"/>
                      <a:pt x="10482" y="18953"/>
                      <a:pt x="14109" y="20554"/>
                    </a:cubicBezTo>
                    <a:cubicBezTo>
                      <a:pt x="15597" y="21221"/>
                      <a:pt x="17182" y="21600"/>
                      <a:pt x="18780" y="21600"/>
                    </a:cubicBezTo>
                    <a:cubicBezTo>
                      <a:pt x="19715" y="21600"/>
                      <a:pt x="20664" y="21470"/>
                      <a:pt x="21600" y="21193"/>
                    </a:cubicBezTo>
                    <a:cubicBezTo>
                      <a:pt x="20494" y="21091"/>
                      <a:pt x="19387" y="20554"/>
                      <a:pt x="18363" y="19916"/>
                    </a:cubicBezTo>
                    <a:cubicBezTo>
                      <a:pt x="15925" y="18305"/>
                      <a:pt x="14348" y="14678"/>
                      <a:pt x="14423" y="11050"/>
                    </a:cubicBezTo>
                    <a:cubicBezTo>
                      <a:pt x="14505" y="7524"/>
                      <a:pt x="16396" y="3785"/>
                      <a:pt x="18841" y="2397"/>
                    </a:cubicBezTo>
                    <a:cubicBezTo>
                      <a:pt x="18267" y="1360"/>
                      <a:pt x="17332" y="666"/>
                      <a:pt x="16369" y="666"/>
                    </a:cubicBezTo>
                    <a:cubicBezTo>
                      <a:pt x="16144" y="666"/>
                      <a:pt x="15911" y="713"/>
                      <a:pt x="15686" y="787"/>
                    </a:cubicBezTo>
                    <a:cubicBezTo>
                      <a:pt x="14505" y="1111"/>
                      <a:pt x="13713" y="2499"/>
                      <a:pt x="13398" y="4100"/>
                    </a:cubicBezTo>
                    <a:cubicBezTo>
                      <a:pt x="13166" y="3035"/>
                      <a:pt x="12688" y="1860"/>
                      <a:pt x="12142" y="1111"/>
                    </a:cubicBezTo>
                    <a:cubicBezTo>
                      <a:pt x="11753" y="518"/>
                      <a:pt x="11104" y="130"/>
                      <a:pt x="10503" y="130"/>
                    </a:cubicBezTo>
                    <a:cubicBezTo>
                      <a:pt x="10243" y="130"/>
                      <a:pt x="9991" y="204"/>
                      <a:pt x="9772" y="361"/>
                    </a:cubicBezTo>
                    <a:cubicBezTo>
                      <a:pt x="9144" y="787"/>
                      <a:pt x="8905" y="2286"/>
                      <a:pt x="9062" y="3035"/>
                    </a:cubicBezTo>
                    <a:cubicBezTo>
                      <a:pt x="7963" y="1323"/>
                      <a:pt x="6385" y="259"/>
                      <a:pt x="4732" y="46"/>
                    </a:cubicBezTo>
                    <a:cubicBezTo>
                      <a:pt x="4555" y="9"/>
                      <a:pt x="4384" y="0"/>
                      <a:pt x="422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0" name="Google Shape;1558;p20"/>
              <p:cNvSpPr/>
              <p:nvPr/>
            </p:nvSpPr>
            <p:spPr>
              <a:xfrm>
                <a:off x="416816" y="2928"/>
                <a:ext cx="655891" cy="423401"/>
              </a:xfrm>
              <a:custGeom>
                <a:avLst/>
                <a:gdLst/>
                <a:ahLst/>
                <a:cxnLst>
                  <a:cxn ang="0">
                    <a:pos x="wd2" y="hd2"/>
                  </a:cxn>
                  <a:cxn ang="5400000">
                    <a:pos x="wd2" y="hd2"/>
                  </a:cxn>
                  <a:cxn ang="10800000">
                    <a:pos x="wd2" y="hd2"/>
                  </a:cxn>
                  <a:cxn ang="16200000">
                    <a:pos x="wd2" y="hd2"/>
                  </a:cxn>
                </a:cxnLst>
                <a:rect l="0" t="0" r="r" b="b"/>
                <a:pathLst>
                  <a:path w="21239" h="21600" fill="norm" stroke="1" extrusionOk="0">
                    <a:moveTo>
                      <a:pt x="1312" y="1261"/>
                    </a:moveTo>
                    <a:cubicBezTo>
                      <a:pt x="992" y="2478"/>
                      <a:pt x="796" y="3695"/>
                      <a:pt x="732" y="4965"/>
                    </a:cubicBezTo>
                    <a:cubicBezTo>
                      <a:pt x="637" y="6182"/>
                      <a:pt x="637" y="7448"/>
                      <a:pt x="830" y="8616"/>
                    </a:cubicBezTo>
                    <a:cubicBezTo>
                      <a:pt x="992" y="9833"/>
                      <a:pt x="1312" y="10998"/>
                      <a:pt x="1697" y="12114"/>
                    </a:cubicBezTo>
                    <a:cubicBezTo>
                      <a:pt x="2051" y="13181"/>
                      <a:pt x="2503" y="14297"/>
                      <a:pt x="3050" y="15159"/>
                    </a:cubicBezTo>
                    <a:cubicBezTo>
                      <a:pt x="2439" y="14346"/>
                      <a:pt x="1957" y="13331"/>
                      <a:pt x="1569" y="12166"/>
                    </a:cubicBezTo>
                    <a:cubicBezTo>
                      <a:pt x="1151" y="11099"/>
                      <a:pt x="861" y="9882"/>
                      <a:pt x="668" y="8665"/>
                    </a:cubicBezTo>
                    <a:cubicBezTo>
                      <a:pt x="476" y="7500"/>
                      <a:pt x="476" y="6129"/>
                      <a:pt x="604" y="4864"/>
                    </a:cubicBezTo>
                    <a:cubicBezTo>
                      <a:pt x="702" y="3594"/>
                      <a:pt x="958" y="2430"/>
                      <a:pt x="1312" y="1261"/>
                    </a:cubicBezTo>
                    <a:close/>
                    <a:moveTo>
                      <a:pt x="1784" y="0"/>
                    </a:moveTo>
                    <a:cubicBezTo>
                      <a:pt x="1689" y="0"/>
                      <a:pt x="1583" y="48"/>
                      <a:pt x="1474" y="145"/>
                    </a:cubicBezTo>
                    <a:cubicBezTo>
                      <a:pt x="1279" y="347"/>
                      <a:pt x="1120" y="655"/>
                      <a:pt x="992" y="958"/>
                    </a:cubicBezTo>
                    <a:cubicBezTo>
                      <a:pt x="-330" y="4556"/>
                      <a:pt x="-361" y="8818"/>
                      <a:pt x="1086" y="12571"/>
                    </a:cubicBezTo>
                    <a:cubicBezTo>
                      <a:pt x="2537" y="16323"/>
                      <a:pt x="5077" y="18709"/>
                      <a:pt x="7685" y="20027"/>
                    </a:cubicBezTo>
                    <a:cubicBezTo>
                      <a:pt x="9682" y="21060"/>
                      <a:pt x="11634" y="21600"/>
                      <a:pt x="13558" y="21600"/>
                    </a:cubicBezTo>
                    <a:cubicBezTo>
                      <a:pt x="16166" y="21600"/>
                      <a:pt x="18718" y="20607"/>
                      <a:pt x="21239" y="18507"/>
                    </a:cubicBezTo>
                    <a:cubicBezTo>
                      <a:pt x="19641" y="19825"/>
                      <a:pt x="17739" y="20414"/>
                      <a:pt x="15862" y="20414"/>
                    </a:cubicBezTo>
                    <a:cubicBezTo>
                      <a:pt x="14490" y="20414"/>
                      <a:pt x="13126" y="20097"/>
                      <a:pt x="11905" y="19522"/>
                    </a:cubicBezTo>
                    <a:cubicBezTo>
                      <a:pt x="10906" y="19113"/>
                      <a:pt x="9938" y="18454"/>
                      <a:pt x="9038" y="17641"/>
                    </a:cubicBezTo>
                    <a:cubicBezTo>
                      <a:pt x="8619" y="17237"/>
                      <a:pt x="8234" y="16732"/>
                      <a:pt x="7880" y="16323"/>
                    </a:cubicBezTo>
                    <a:cubicBezTo>
                      <a:pt x="7526" y="15818"/>
                      <a:pt x="7172" y="15308"/>
                      <a:pt x="6720" y="14855"/>
                    </a:cubicBezTo>
                    <a:cubicBezTo>
                      <a:pt x="6449" y="14557"/>
                      <a:pt x="6123" y="14368"/>
                      <a:pt x="5805" y="14368"/>
                    </a:cubicBezTo>
                    <a:cubicBezTo>
                      <a:pt x="5632" y="14368"/>
                      <a:pt x="5462" y="14425"/>
                      <a:pt x="5303" y="14548"/>
                    </a:cubicBezTo>
                    <a:cubicBezTo>
                      <a:pt x="4857" y="14851"/>
                      <a:pt x="4631" y="15602"/>
                      <a:pt x="4879" y="16204"/>
                    </a:cubicBezTo>
                    <a:cubicBezTo>
                      <a:pt x="3663" y="13269"/>
                      <a:pt x="3663" y="9877"/>
                      <a:pt x="4048" y="6586"/>
                    </a:cubicBezTo>
                    <a:cubicBezTo>
                      <a:pt x="4383" y="4082"/>
                      <a:pt x="3794" y="1670"/>
                      <a:pt x="2874" y="1670"/>
                    </a:cubicBezTo>
                    <a:cubicBezTo>
                      <a:pt x="2640" y="1670"/>
                      <a:pt x="2383" y="1823"/>
                      <a:pt x="2118" y="2175"/>
                    </a:cubicBezTo>
                    <a:cubicBezTo>
                      <a:pt x="2118" y="1771"/>
                      <a:pt x="2277" y="1415"/>
                      <a:pt x="2277" y="958"/>
                    </a:cubicBezTo>
                    <a:cubicBezTo>
                      <a:pt x="2277" y="422"/>
                      <a:pt x="2076" y="0"/>
                      <a:pt x="178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1" name="Google Shape;1559;p20"/>
              <p:cNvSpPr/>
              <p:nvPr/>
            </p:nvSpPr>
            <p:spPr>
              <a:xfrm>
                <a:off x="321201" y="206186"/>
                <a:ext cx="275312" cy="179404"/>
              </a:xfrm>
              <a:custGeom>
                <a:avLst/>
                <a:gdLst/>
                <a:ahLst/>
                <a:cxnLst>
                  <a:cxn ang="0">
                    <a:pos x="wd2" y="hd2"/>
                  </a:cxn>
                  <a:cxn ang="5400000">
                    <a:pos x="wd2" y="hd2"/>
                  </a:cxn>
                  <a:cxn ang="10800000">
                    <a:pos x="wd2" y="hd2"/>
                  </a:cxn>
                  <a:cxn ang="16200000">
                    <a:pos x="wd2" y="hd2"/>
                  </a:cxn>
                </a:cxnLst>
                <a:rect l="0" t="0" r="r" b="b"/>
                <a:pathLst>
                  <a:path w="21284" h="21600" fill="norm" stroke="1" extrusionOk="0">
                    <a:moveTo>
                      <a:pt x="5470" y="0"/>
                    </a:moveTo>
                    <a:cubicBezTo>
                      <a:pt x="5204" y="0"/>
                      <a:pt x="5024" y="415"/>
                      <a:pt x="4991" y="1483"/>
                    </a:cubicBezTo>
                    <a:cubicBezTo>
                      <a:pt x="4838" y="2209"/>
                      <a:pt x="5297" y="3287"/>
                      <a:pt x="5530" y="3878"/>
                    </a:cubicBezTo>
                    <a:cubicBezTo>
                      <a:pt x="4951" y="3463"/>
                      <a:pt x="4305" y="3225"/>
                      <a:pt x="3652" y="3225"/>
                    </a:cubicBezTo>
                    <a:cubicBezTo>
                      <a:pt x="2827" y="3225"/>
                      <a:pt x="1988" y="3609"/>
                      <a:pt x="1302" y="4480"/>
                    </a:cubicBezTo>
                    <a:cubicBezTo>
                      <a:pt x="150" y="5911"/>
                      <a:pt x="-316" y="8783"/>
                      <a:pt x="223" y="11064"/>
                    </a:cubicBezTo>
                    <a:cubicBezTo>
                      <a:pt x="803" y="13097"/>
                      <a:pt x="2347" y="14061"/>
                      <a:pt x="3812" y="14061"/>
                    </a:cubicBezTo>
                    <a:cubicBezTo>
                      <a:pt x="3852" y="14061"/>
                      <a:pt x="3899" y="14061"/>
                      <a:pt x="3945" y="14061"/>
                    </a:cubicBezTo>
                    <a:cubicBezTo>
                      <a:pt x="3945" y="14061"/>
                      <a:pt x="3952" y="14061"/>
                      <a:pt x="3959" y="14061"/>
                    </a:cubicBezTo>
                    <a:cubicBezTo>
                      <a:pt x="3999" y="14061"/>
                      <a:pt x="4032" y="14061"/>
                      <a:pt x="4065" y="14051"/>
                    </a:cubicBezTo>
                    <a:cubicBezTo>
                      <a:pt x="4025" y="14061"/>
                      <a:pt x="3985" y="14061"/>
                      <a:pt x="3945" y="14061"/>
                    </a:cubicBezTo>
                    <a:cubicBezTo>
                      <a:pt x="3153" y="14041"/>
                      <a:pt x="2540" y="12786"/>
                      <a:pt x="2687" y="11417"/>
                    </a:cubicBezTo>
                    <a:cubicBezTo>
                      <a:pt x="2760" y="10100"/>
                      <a:pt x="3533" y="9270"/>
                      <a:pt x="4298" y="8908"/>
                    </a:cubicBezTo>
                    <a:cubicBezTo>
                      <a:pt x="4385" y="8897"/>
                      <a:pt x="4478" y="8887"/>
                      <a:pt x="4565" y="8887"/>
                    </a:cubicBezTo>
                    <a:cubicBezTo>
                      <a:pt x="5317" y="8887"/>
                      <a:pt x="6063" y="9333"/>
                      <a:pt x="6682" y="9862"/>
                    </a:cubicBezTo>
                    <a:cubicBezTo>
                      <a:pt x="7375" y="10463"/>
                      <a:pt x="8067" y="11303"/>
                      <a:pt x="8600" y="12257"/>
                    </a:cubicBezTo>
                    <a:cubicBezTo>
                      <a:pt x="12288" y="17286"/>
                      <a:pt x="16517" y="20034"/>
                      <a:pt x="21284" y="21600"/>
                    </a:cubicBezTo>
                    <a:cubicBezTo>
                      <a:pt x="16137" y="19796"/>
                      <a:pt x="11063" y="11303"/>
                      <a:pt x="8293" y="4843"/>
                    </a:cubicBezTo>
                    <a:cubicBezTo>
                      <a:pt x="8000" y="4376"/>
                      <a:pt x="6316" y="0"/>
                      <a:pt x="54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2" name="Google Shape;1560;p20"/>
              <p:cNvSpPr/>
              <p:nvPr/>
            </p:nvSpPr>
            <p:spPr>
              <a:xfrm>
                <a:off x="819235" y="344075"/>
                <a:ext cx="606419" cy="3744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48" y="3502"/>
                    </a:moveTo>
                    <a:cubicBezTo>
                      <a:pt x="21566" y="3512"/>
                      <a:pt x="21582" y="3527"/>
                      <a:pt x="21600" y="3537"/>
                    </a:cubicBezTo>
                    <a:cubicBezTo>
                      <a:pt x="21582" y="3527"/>
                      <a:pt x="21566" y="3512"/>
                      <a:pt x="21548" y="3502"/>
                    </a:cubicBezTo>
                    <a:close/>
                    <a:moveTo>
                      <a:pt x="15756" y="1133"/>
                    </a:moveTo>
                    <a:cubicBezTo>
                      <a:pt x="16146" y="1133"/>
                      <a:pt x="16498" y="1133"/>
                      <a:pt x="16925" y="1247"/>
                    </a:cubicBezTo>
                    <a:cubicBezTo>
                      <a:pt x="16713" y="1217"/>
                      <a:pt x="16517" y="1202"/>
                      <a:pt x="16327" y="1202"/>
                    </a:cubicBezTo>
                    <a:cubicBezTo>
                      <a:pt x="16136" y="1202"/>
                      <a:pt x="15949" y="1217"/>
                      <a:pt x="15756" y="1247"/>
                    </a:cubicBezTo>
                    <a:cubicBezTo>
                      <a:pt x="15366" y="1361"/>
                      <a:pt x="15014" y="1475"/>
                      <a:pt x="14658" y="1644"/>
                    </a:cubicBezTo>
                    <a:lnTo>
                      <a:pt x="13596" y="2275"/>
                    </a:lnTo>
                    <a:cubicBezTo>
                      <a:pt x="13240" y="2563"/>
                      <a:pt x="12924" y="2852"/>
                      <a:pt x="12605" y="3194"/>
                    </a:cubicBezTo>
                    <a:cubicBezTo>
                      <a:pt x="11366" y="4570"/>
                      <a:pt x="10409" y="6523"/>
                      <a:pt x="9522" y="8470"/>
                    </a:cubicBezTo>
                    <a:cubicBezTo>
                      <a:pt x="8639" y="10477"/>
                      <a:pt x="7860" y="12658"/>
                      <a:pt x="6902" y="14605"/>
                    </a:cubicBezTo>
                    <a:cubicBezTo>
                      <a:pt x="6409" y="15579"/>
                      <a:pt x="5878" y="16438"/>
                      <a:pt x="5344" y="17303"/>
                    </a:cubicBezTo>
                    <a:cubicBezTo>
                      <a:pt x="4780" y="18103"/>
                      <a:pt x="4141" y="18907"/>
                      <a:pt x="3540" y="19538"/>
                    </a:cubicBezTo>
                    <a:cubicBezTo>
                      <a:pt x="4780" y="18048"/>
                      <a:pt x="5878" y="16384"/>
                      <a:pt x="6832" y="14431"/>
                    </a:cubicBezTo>
                    <a:cubicBezTo>
                      <a:pt x="7718" y="12544"/>
                      <a:pt x="8461" y="10363"/>
                      <a:pt x="9347" y="8356"/>
                    </a:cubicBezTo>
                    <a:cubicBezTo>
                      <a:pt x="10231" y="6349"/>
                      <a:pt x="11188" y="4401"/>
                      <a:pt x="12535" y="2966"/>
                    </a:cubicBezTo>
                    <a:cubicBezTo>
                      <a:pt x="13207" y="2335"/>
                      <a:pt x="13845" y="1764"/>
                      <a:pt x="14624" y="1416"/>
                    </a:cubicBezTo>
                    <a:cubicBezTo>
                      <a:pt x="14977" y="1247"/>
                      <a:pt x="15366" y="1133"/>
                      <a:pt x="15756" y="1133"/>
                    </a:cubicBezTo>
                    <a:close/>
                    <a:moveTo>
                      <a:pt x="15759" y="0"/>
                    </a:moveTo>
                    <a:cubicBezTo>
                      <a:pt x="13516" y="0"/>
                      <a:pt x="11387" y="1550"/>
                      <a:pt x="9559" y="4168"/>
                    </a:cubicBezTo>
                    <a:cubicBezTo>
                      <a:pt x="6973" y="7953"/>
                      <a:pt x="3574" y="12027"/>
                      <a:pt x="0" y="12082"/>
                    </a:cubicBezTo>
                    <a:cubicBezTo>
                      <a:pt x="745" y="12782"/>
                      <a:pt x="1525" y="13011"/>
                      <a:pt x="2322" y="13011"/>
                    </a:cubicBezTo>
                    <a:cubicBezTo>
                      <a:pt x="2700" y="13011"/>
                      <a:pt x="3083" y="12961"/>
                      <a:pt x="3470" y="12886"/>
                    </a:cubicBezTo>
                    <a:cubicBezTo>
                      <a:pt x="1626" y="14263"/>
                      <a:pt x="3893" y="19538"/>
                      <a:pt x="2052" y="21257"/>
                    </a:cubicBezTo>
                    <a:cubicBezTo>
                      <a:pt x="2608" y="20741"/>
                      <a:pt x="3221" y="20631"/>
                      <a:pt x="3838" y="20631"/>
                    </a:cubicBezTo>
                    <a:cubicBezTo>
                      <a:pt x="4319" y="20631"/>
                      <a:pt x="4804" y="20696"/>
                      <a:pt x="5264" y="20696"/>
                    </a:cubicBezTo>
                    <a:cubicBezTo>
                      <a:pt x="6320" y="20696"/>
                      <a:pt x="7258" y="20338"/>
                      <a:pt x="7789" y="17988"/>
                    </a:cubicBezTo>
                    <a:cubicBezTo>
                      <a:pt x="8357" y="19822"/>
                      <a:pt x="8673" y="20284"/>
                      <a:pt x="9666" y="21600"/>
                    </a:cubicBezTo>
                    <a:cubicBezTo>
                      <a:pt x="9347" y="19022"/>
                      <a:pt x="9596" y="17700"/>
                      <a:pt x="9596" y="17700"/>
                    </a:cubicBezTo>
                    <a:cubicBezTo>
                      <a:pt x="9949" y="18162"/>
                      <a:pt x="10550" y="18679"/>
                      <a:pt x="10550" y="18679"/>
                    </a:cubicBezTo>
                    <a:cubicBezTo>
                      <a:pt x="10019" y="15296"/>
                      <a:pt x="10019" y="12027"/>
                      <a:pt x="10940" y="8872"/>
                    </a:cubicBezTo>
                    <a:cubicBezTo>
                      <a:pt x="11081" y="9960"/>
                      <a:pt x="11648" y="10879"/>
                      <a:pt x="12320" y="10879"/>
                    </a:cubicBezTo>
                    <a:cubicBezTo>
                      <a:pt x="12958" y="10879"/>
                      <a:pt x="13596" y="9960"/>
                      <a:pt x="13667" y="8872"/>
                    </a:cubicBezTo>
                    <a:cubicBezTo>
                      <a:pt x="13523" y="9275"/>
                      <a:pt x="13210" y="9479"/>
                      <a:pt x="12888" y="9479"/>
                    </a:cubicBezTo>
                    <a:cubicBezTo>
                      <a:pt x="12661" y="9479"/>
                      <a:pt x="12427" y="9374"/>
                      <a:pt x="12250" y="9161"/>
                    </a:cubicBezTo>
                    <a:cubicBezTo>
                      <a:pt x="11860" y="8644"/>
                      <a:pt x="11719" y="7725"/>
                      <a:pt x="11789" y="6920"/>
                    </a:cubicBezTo>
                    <a:cubicBezTo>
                      <a:pt x="11826" y="4570"/>
                      <a:pt x="13774" y="3194"/>
                      <a:pt x="14906" y="2563"/>
                    </a:cubicBezTo>
                    <a:cubicBezTo>
                      <a:pt x="15710" y="2101"/>
                      <a:pt x="16550" y="1893"/>
                      <a:pt x="17391" y="1893"/>
                    </a:cubicBezTo>
                    <a:cubicBezTo>
                      <a:pt x="18836" y="1893"/>
                      <a:pt x="20281" y="2504"/>
                      <a:pt x="21548" y="3502"/>
                    </a:cubicBezTo>
                    <a:cubicBezTo>
                      <a:pt x="20548" y="2698"/>
                      <a:pt x="19775" y="1580"/>
                      <a:pt x="18732" y="959"/>
                    </a:cubicBezTo>
                    <a:cubicBezTo>
                      <a:pt x="18164" y="616"/>
                      <a:pt x="17563" y="387"/>
                      <a:pt x="16995" y="154"/>
                    </a:cubicBezTo>
                    <a:cubicBezTo>
                      <a:pt x="16581" y="50"/>
                      <a:pt x="16167" y="0"/>
                      <a:pt x="15759"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3" name="Google Shape;1561;p20"/>
              <p:cNvSpPr/>
              <p:nvPr/>
            </p:nvSpPr>
            <p:spPr>
              <a:xfrm>
                <a:off x="655163" y="388517"/>
                <a:ext cx="401610" cy="1428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162" y="6770"/>
                    </a:moveTo>
                    <a:cubicBezTo>
                      <a:pt x="16254" y="8111"/>
                      <a:pt x="15291" y="9166"/>
                      <a:pt x="14327" y="10077"/>
                    </a:cubicBezTo>
                    <a:cubicBezTo>
                      <a:pt x="13313" y="11119"/>
                      <a:pt x="12243" y="11575"/>
                      <a:pt x="11173" y="12030"/>
                    </a:cubicBezTo>
                    <a:cubicBezTo>
                      <a:pt x="10548" y="12200"/>
                      <a:pt x="9904" y="12278"/>
                      <a:pt x="9260" y="12278"/>
                    </a:cubicBezTo>
                    <a:cubicBezTo>
                      <a:pt x="8810" y="12278"/>
                      <a:pt x="8357" y="12239"/>
                      <a:pt x="7912" y="12174"/>
                    </a:cubicBezTo>
                    <a:cubicBezTo>
                      <a:pt x="6735" y="12030"/>
                      <a:pt x="5665" y="11575"/>
                      <a:pt x="4544" y="11119"/>
                    </a:cubicBezTo>
                    <a:cubicBezTo>
                      <a:pt x="5559" y="11275"/>
                      <a:pt x="6684" y="11418"/>
                      <a:pt x="7754" y="11575"/>
                    </a:cubicBezTo>
                    <a:cubicBezTo>
                      <a:pt x="8824" y="11575"/>
                      <a:pt x="9945" y="11575"/>
                      <a:pt x="11015" y="11275"/>
                    </a:cubicBezTo>
                    <a:cubicBezTo>
                      <a:pt x="12085" y="10820"/>
                      <a:pt x="13151" y="10377"/>
                      <a:pt x="14170" y="9622"/>
                    </a:cubicBezTo>
                    <a:cubicBezTo>
                      <a:pt x="15184" y="8867"/>
                      <a:pt x="16199" y="7812"/>
                      <a:pt x="17162" y="6770"/>
                    </a:cubicBezTo>
                    <a:close/>
                    <a:moveTo>
                      <a:pt x="21600" y="0"/>
                    </a:moveTo>
                    <a:cubicBezTo>
                      <a:pt x="16732" y="6093"/>
                      <a:pt x="11409" y="9192"/>
                      <a:pt x="6091" y="9192"/>
                    </a:cubicBezTo>
                    <a:cubicBezTo>
                      <a:pt x="4053" y="9192"/>
                      <a:pt x="2015" y="8736"/>
                      <a:pt x="0" y="7812"/>
                    </a:cubicBezTo>
                    <a:cubicBezTo>
                      <a:pt x="1431" y="12786"/>
                      <a:pt x="4146" y="16080"/>
                      <a:pt x="6425" y="16080"/>
                    </a:cubicBezTo>
                    <a:cubicBezTo>
                      <a:pt x="6698" y="16080"/>
                      <a:pt x="6962" y="16027"/>
                      <a:pt x="7217" y="15936"/>
                    </a:cubicBezTo>
                    <a:cubicBezTo>
                      <a:pt x="6416" y="17889"/>
                      <a:pt x="3261" y="20441"/>
                      <a:pt x="3210" y="21040"/>
                    </a:cubicBezTo>
                    <a:cubicBezTo>
                      <a:pt x="3720" y="21418"/>
                      <a:pt x="4285" y="21600"/>
                      <a:pt x="4882" y="21600"/>
                    </a:cubicBezTo>
                    <a:cubicBezTo>
                      <a:pt x="10200" y="21600"/>
                      <a:pt x="18427" y="7708"/>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4" name="Google Shape;1562;p20"/>
              <p:cNvSpPr/>
              <p:nvPr/>
            </p:nvSpPr>
            <p:spPr>
              <a:xfrm>
                <a:off x="1362954" y="1285270"/>
                <a:ext cx="519001" cy="705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72" y="5"/>
                      <a:pt x="143" y="11"/>
                      <a:pt x="211" y="16"/>
                    </a:cubicBezTo>
                    <a:cubicBezTo>
                      <a:pt x="140" y="8"/>
                      <a:pt x="68" y="3"/>
                      <a:pt x="0" y="0"/>
                    </a:cubicBezTo>
                    <a:close/>
                    <a:moveTo>
                      <a:pt x="211" y="16"/>
                    </a:moveTo>
                    <a:cubicBezTo>
                      <a:pt x="2936" y="290"/>
                      <a:pt x="8309" y="2989"/>
                      <a:pt x="9517" y="10161"/>
                    </a:cubicBezTo>
                    <a:cubicBezTo>
                      <a:pt x="10470" y="15941"/>
                      <a:pt x="12621" y="17615"/>
                      <a:pt x="11338" y="21600"/>
                    </a:cubicBezTo>
                    <a:cubicBezTo>
                      <a:pt x="13531" y="20656"/>
                      <a:pt x="14854" y="18100"/>
                      <a:pt x="14151" y="16336"/>
                    </a:cubicBezTo>
                    <a:cubicBezTo>
                      <a:pt x="14979" y="16790"/>
                      <a:pt x="16008" y="16995"/>
                      <a:pt x="17069" y="16995"/>
                    </a:cubicBezTo>
                    <a:cubicBezTo>
                      <a:pt x="18718" y="16995"/>
                      <a:pt x="20442" y="16500"/>
                      <a:pt x="21600" y="15667"/>
                    </a:cubicBezTo>
                    <a:cubicBezTo>
                      <a:pt x="21069" y="15825"/>
                      <a:pt x="20517" y="15896"/>
                      <a:pt x="19965" y="15896"/>
                    </a:cubicBezTo>
                    <a:cubicBezTo>
                      <a:pt x="18482" y="15896"/>
                      <a:pt x="16987" y="15377"/>
                      <a:pt x="15929" y="14602"/>
                    </a:cubicBezTo>
                    <a:cubicBezTo>
                      <a:pt x="14481" y="13537"/>
                      <a:pt x="13653" y="12077"/>
                      <a:pt x="13159" y="10617"/>
                    </a:cubicBezTo>
                    <a:cubicBezTo>
                      <a:pt x="12621" y="9186"/>
                      <a:pt x="12291" y="7696"/>
                      <a:pt x="11503" y="6297"/>
                    </a:cubicBezTo>
                    <a:cubicBezTo>
                      <a:pt x="9628" y="2907"/>
                      <a:pt x="5097" y="435"/>
                      <a:pt x="211" y="16"/>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5" name="Google Shape;1563;p20"/>
              <p:cNvSpPr/>
              <p:nvPr/>
            </p:nvSpPr>
            <p:spPr>
              <a:xfrm>
                <a:off x="1288454" y="1290178"/>
                <a:ext cx="261396" cy="5696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74" y="0"/>
                    </a:moveTo>
                    <a:cubicBezTo>
                      <a:pt x="5331" y="46"/>
                      <a:pt x="5487" y="88"/>
                      <a:pt x="5651" y="131"/>
                    </a:cubicBezTo>
                    <a:cubicBezTo>
                      <a:pt x="5487" y="88"/>
                      <a:pt x="5331" y="42"/>
                      <a:pt x="5174" y="0"/>
                    </a:cubicBezTo>
                    <a:close/>
                    <a:moveTo>
                      <a:pt x="14213" y="3710"/>
                    </a:moveTo>
                    <a:cubicBezTo>
                      <a:pt x="14383" y="3814"/>
                      <a:pt x="14547" y="3922"/>
                      <a:pt x="14704" y="4033"/>
                    </a:cubicBezTo>
                    <a:cubicBezTo>
                      <a:pt x="15109" y="4337"/>
                      <a:pt x="15444" y="4677"/>
                      <a:pt x="15771" y="5013"/>
                    </a:cubicBezTo>
                    <a:cubicBezTo>
                      <a:pt x="16262" y="5731"/>
                      <a:pt x="16590" y="6486"/>
                      <a:pt x="16590" y="7162"/>
                    </a:cubicBezTo>
                    <a:cubicBezTo>
                      <a:pt x="16675" y="8671"/>
                      <a:pt x="15771" y="10140"/>
                      <a:pt x="14618" y="11499"/>
                    </a:cubicBezTo>
                    <a:cubicBezTo>
                      <a:pt x="13472" y="12893"/>
                      <a:pt x="12156" y="14213"/>
                      <a:pt x="11167" y="15607"/>
                    </a:cubicBezTo>
                    <a:cubicBezTo>
                      <a:pt x="10099" y="16963"/>
                      <a:pt x="9608" y="18435"/>
                      <a:pt x="9530" y="19941"/>
                    </a:cubicBezTo>
                    <a:cubicBezTo>
                      <a:pt x="9530" y="19187"/>
                      <a:pt x="9530" y="18471"/>
                      <a:pt x="9693" y="17717"/>
                    </a:cubicBezTo>
                    <a:cubicBezTo>
                      <a:pt x="9857" y="16963"/>
                      <a:pt x="10184" y="16287"/>
                      <a:pt x="10761" y="15568"/>
                    </a:cubicBezTo>
                    <a:cubicBezTo>
                      <a:pt x="11665" y="14138"/>
                      <a:pt x="13060" y="12818"/>
                      <a:pt x="14213" y="11460"/>
                    </a:cubicBezTo>
                    <a:cubicBezTo>
                      <a:pt x="15358" y="10104"/>
                      <a:pt x="16262" y="8671"/>
                      <a:pt x="16262" y="7237"/>
                    </a:cubicBezTo>
                    <a:cubicBezTo>
                      <a:pt x="16262" y="5999"/>
                      <a:pt x="15679" y="4732"/>
                      <a:pt x="14213" y="3710"/>
                    </a:cubicBezTo>
                    <a:close/>
                    <a:moveTo>
                      <a:pt x="5651" y="131"/>
                    </a:moveTo>
                    <a:cubicBezTo>
                      <a:pt x="9558" y="1234"/>
                      <a:pt x="12946" y="2988"/>
                      <a:pt x="14213" y="5052"/>
                    </a:cubicBezTo>
                    <a:cubicBezTo>
                      <a:pt x="14946" y="6182"/>
                      <a:pt x="15771" y="8220"/>
                      <a:pt x="13309" y="9010"/>
                    </a:cubicBezTo>
                    <a:cubicBezTo>
                      <a:pt x="12682" y="9239"/>
                      <a:pt x="11871" y="9402"/>
                      <a:pt x="11046" y="9402"/>
                    </a:cubicBezTo>
                    <a:cubicBezTo>
                      <a:pt x="10789" y="9402"/>
                      <a:pt x="10526" y="9386"/>
                      <a:pt x="10263" y="9350"/>
                    </a:cubicBezTo>
                    <a:cubicBezTo>
                      <a:pt x="9281" y="9200"/>
                      <a:pt x="8462" y="8596"/>
                      <a:pt x="8868" y="8106"/>
                    </a:cubicBezTo>
                    <a:cubicBezTo>
                      <a:pt x="7800" y="8556"/>
                      <a:pt x="7637" y="9350"/>
                      <a:pt x="8377" y="9915"/>
                    </a:cubicBezTo>
                    <a:cubicBezTo>
                      <a:pt x="8811" y="10287"/>
                      <a:pt x="9750" y="10447"/>
                      <a:pt x="10711" y="10447"/>
                    </a:cubicBezTo>
                    <a:cubicBezTo>
                      <a:pt x="11209" y="10447"/>
                      <a:pt x="11707" y="10405"/>
                      <a:pt x="12156" y="10330"/>
                    </a:cubicBezTo>
                    <a:cubicBezTo>
                      <a:pt x="9857" y="12100"/>
                      <a:pt x="6320" y="13269"/>
                      <a:pt x="2050" y="13948"/>
                    </a:cubicBezTo>
                    <a:cubicBezTo>
                      <a:pt x="2050" y="13948"/>
                      <a:pt x="3281" y="14249"/>
                      <a:pt x="4348" y="14402"/>
                    </a:cubicBezTo>
                    <a:cubicBezTo>
                      <a:pt x="4348" y="14402"/>
                      <a:pt x="3117" y="15042"/>
                      <a:pt x="0" y="15643"/>
                    </a:cubicBezTo>
                    <a:cubicBezTo>
                      <a:pt x="1822" y="15875"/>
                      <a:pt x="2754" y="15999"/>
                      <a:pt x="3978" y="15999"/>
                    </a:cubicBezTo>
                    <a:cubicBezTo>
                      <a:pt x="4562" y="15999"/>
                      <a:pt x="5217" y="15970"/>
                      <a:pt x="6078" y="15908"/>
                    </a:cubicBezTo>
                    <a:cubicBezTo>
                      <a:pt x="2306" y="18354"/>
                      <a:pt x="9017" y="19373"/>
                      <a:pt x="9359" y="21590"/>
                    </a:cubicBezTo>
                    <a:cubicBezTo>
                      <a:pt x="9060" y="19526"/>
                      <a:pt x="17415" y="19562"/>
                      <a:pt x="16753" y="17642"/>
                    </a:cubicBezTo>
                    <a:cubicBezTo>
                      <a:pt x="17906" y="18772"/>
                      <a:pt x="19387" y="19641"/>
                      <a:pt x="21600" y="20245"/>
                    </a:cubicBezTo>
                    <a:cubicBezTo>
                      <a:pt x="17415" y="17302"/>
                      <a:pt x="17821" y="13194"/>
                      <a:pt x="18725" y="9915"/>
                    </a:cubicBezTo>
                    <a:cubicBezTo>
                      <a:pt x="19550" y="7126"/>
                      <a:pt x="18234" y="4523"/>
                      <a:pt x="14213" y="2603"/>
                    </a:cubicBezTo>
                    <a:cubicBezTo>
                      <a:pt x="13387" y="2224"/>
                      <a:pt x="12483" y="1848"/>
                      <a:pt x="11337" y="1470"/>
                    </a:cubicBezTo>
                    <a:cubicBezTo>
                      <a:pt x="9523" y="914"/>
                      <a:pt x="7494" y="617"/>
                      <a:pt x="5651" y="131"/>
                    </a:cubicBezTo>
                    <a:close/>
                    <a:moveTo>
                      <a:pt x="9359" y="21590"/>
                    </a:moveTo>
                    <a:cubicBezTo>
                      <a:pt x="9359" y="21593"/>
                      <a:pt x="9359" y="21597"/>
                      <a:pt x="9366" y="21600"/>
                    </a:cubicBezTo>
                    <a:cubicBezTo>
                      <a:pt x="9359" y="21597"/>
                      <a:pt x="9359" y="21593"/>
                      <a:pt x="9359" y="2159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6" name="Google Shape;1564;p20"/>
              <p:cNvSpPr/>
              <p:nvPr/>
            </p:nvSpPr>
            <p:spPr>
              <a:xfrm>
                <a:off x="1541931" y="1531762"/>
                <a:ext cx="37803" cy="207825"/>
              </a:xfrm>
              <a:custGeom>
                <a:avLst/>
                <a:gdLst/>
                <a:ahLst/>
                <a:cxnLst>
                  <a:cxn ang="0">
                    <a:pos x="wd2" y="hd2"/>
                  </a:cxn>
                  <a:cxn ang="5400000">
                    <a:pos x="wd2" y="hd2"/>
                  </a:cxn>
                  <a:cxn ang="10800000">
                    <a:pos x="wd2" y="hd2"/>
                  </a:cxn>
                  <a:cxn ang="16200000">
                    <a:pos x="wd2" y="hd2"/>
                  </a:cxn>
                </a:cxnLst>
                <a:rect l="0" t="0" r="r" b="b"/>
                <a:pathLst>
                  <a:path w="16750" h="21600" fill="norm" stroke="1" extrusionOk="0">
                    <a:moveTo>
                      <a:pt x="4843" y="0"/>
                    </a:moveTo>
                    <a:cubicBezTo>
                      <a:pt x="-4850" y="7439"/>
                      <a:pt x="455" y="14985"/>
                      <a:pt x="16750" y="21600"/>
                    </a:cubicBezTo>
                    <a:cubicBezTo>
                      <a:pt x="12781" y="14367"/>
                      <a:pt x="8354" y="7233"/>
                      <a:pt x="48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7" name="Google Shape;1565;p20"/>
              <p:cNvSpPr/>
              <p:nvPr/>
            </p:nvSpPr>
            <p:spPr>
              <a:xfrm>
                <a:off x="1664346" y="1083386"/>
                <a:ext cx="215365" cy="258467"/>
              </a:xfrm>
              <a:custGeom>
                <a:avLst/>
                <a:gdLst/>
                <a:ahLst/>
                <a:cxnLst>
                  <a:cxn ang="0">
                    <a:pos x="wd2" y="hd2"/>
                  </a:cxn>
                  <a:cxn ang="5400000">
                    <a:pos x="wd2" y="hd2"/>
                  </a:cxn>
                  <a:cxn ang="10800000">
                    <a:pos x="wd2" y="hd2"/>
                  </a:cxn>
                  <a:cxn ang="16200000">
                    <a:pos x="wd2" y="hd2"/>
                  </a:cxn>
                </a:cxnLst>
                <a:rect l="0" t="0" r="r" b="b"/>
                <a:pathLst>
                  <a:path w="21082" h="21600" fill="norm" stroke="1" extrusionOk="0">
                    <a:moveTo>
                      <a:pt x="10594" y="12632"/>
                    </a:moveTo>
                    <a:cubicBezTo>
                      <a:pt x="10611" y="12639"/>
                      <a:pt x="10636" y="12646"/>
                      <a:pt x="10653" y="12653"/>
                    </a:cubicBezTo>
                    <a:cubicBezTo>
                      <a:pt x="10636" y="12646"/>
                      <a:pt x="10611" y="12639"/>
                      <a:pt x="10594" y="12632"/>
                    </a:cubicBezTo>
                    <a:close/>
                    <a:moveTo>
                      <a:pt x="3681" y="7313"/>
                    </a:moveTo>
                    <a:cubicBezTo>
                      <a:pt x="4364" y="8479"/>
                      <a:pt x="5240" y="9558"/>
                      <a:pt x="6311" y="10473"/>
                    </a:cubicBezTo>
                    <a:cubicBezTo>
                      <a:pt x="6893" y="10969"/>
                      <a:pt x="7770" y="11466"/>
                      <a:pt x="8554" y="11797"/>
                    </a:cubicBezTo>
                    <a:cubicBezTo>
                      <a:pt x="9523" y="12135"/>
                      <a:pt x="10493" y="12214"/>
                      <a:pt x="11471" y="12214"/>
                    </a:cubicBezTo>
                    <a:cubicBezTo>
                      <a:pt x="12735" y="12214"/>
                      <a:pt x="14093" y="11970"/>
                      <a:pt x="15459" y="11552"/>
                    </a:cubicBezTo>
                    <a:cubicBezTo>
                      <a:pt x="14388" y="12380"/>
                      <a:pt x="12929" y="12711"/>
                      <a:pt x="11471" y="12711"/>
                    </a:cubicBezTo>
                    <a:cubicBezTo>
                      <a:pt x="11201" y="12711"/>
                      <a:pt x="10864" y="12711"/>
                      <a:pt x="10653" y="12653"/>
                    </a:cubicBezTo>
                    <a:cubicBezTo>
                      <a:pt x="11808" y="13064"/>
                      <a:pt x="13149" y="13467"/>
                      <a:pt x="14388" y="13877"/>
                    </a:cubicBezTo>
                    <a:cubicBezTo>
                      <a:pt x="15653" y="14539"/>
                      <a:pt x="17018" y="15122"/>
                      <a:pt x="18089" y="16036"/>
                    </a:cubicBezTo>
                    <a:cubicBezTo>
                      <a:pt x="16917" y="15209"/>
                      <a:pt x="15560" y="14705"/>
                      <a:pt x="14093" y="14294"/>
                    </a:cubicBezTo>
                    <a:cubicBezTo>
                      <a:pt x="12634" y="13877"/>
                      <a:pt x="11176" y="13460"/>
                      <a:pt x="9818" y="12963"/>
                    </a:cubicBezTo>
                    <a:cubicBezTo>
                      <a:pt x="8351" y="12466"/>
                      <a:pt x="6994" y="11718"/>
                      <a:pt x="6117" y="10638"/>
                    </a:cubicBezTo>
                    <a:cubicBezTo>
                      <a:pt x="4945" y="9724"/>
                      <a:pt x="4271" y="8479"/>
                      <a:pt x="3681" y="7313"/>
                    </a:cubicBezTo>
                    <a:close/>
                    <a:moveTo>
                      <a:pt x="81" y="0"/>
                    </a:moveTo>
                    <a:cubicBezTo>
                      <a:pt x="-206" y="2577"/>
                      <a:pt x="275" y="5240"/>
                      <a:pt x="1446" y="7730"/>
                    </a:cubicBezTo>
                    <a:cubicBezTo>
                      <a:pt x="3293" y="11387"/>
                      <a:pt x="6800" y="14374"/>
                      <a:pt x="11083" y="16036"/>
                    </a:cubicBezTo>
                    <a:cubicBezTo>
                      <a:pt x="12735" y="16698"/>
                      <a:pt x="14489" y="17116"/>
                      <a:pt x="16040" y="17951"/>
                    </a:cubicBezTo>
                    <a:cubicBezTo>
                      <a:pt x="17499" y="18699"/>
                      <a:pt x="18865" y="20024"/>
                      <a:pt x="18865" y="21600"/>
                    </a:cubicBezTo>
                    <a:cubicBezTo>
                      <a:pt x="20231" y="20024"/>
                      <a:pt x="21394" y="18361"/>
                      <a:pt x="21006" y="16454"/>
                    </a:cubicBezTo>
                    <a:cubicBezTo>
                      <a:pt x="20711" y="14705"/>
                      <a:pt x="19446" y="13128"/>
                      <a:pt x="17895" y="12135"/>
                    </a:cubicBezTo>
                    <a:cubicBezTo>
                      <a:pt x="18022" y="12157"/>
                      <a:pt x="18165" y="12171"/>
                      <a:pt x="18308" y="12171"/>
                    </a:cubicBezTo>
                    <a:cubicBezTo>
                      <a:pt x="19101" y="12171"/>
                      <a:pt x="19994" y="11797"/>
                      <a:pt x="20323" y="11300"/>
                    </a:cubicBezTo>
                    <a:cubicBezTo>
                      <a:pt x="20812" y="10473"/>
                      <a:pt x="20323" y="9393"/>
                      <a:pt x="19548" y="8810"/>
                    </a:cubicBezTo>
                    <a:cubicBezTo>
                      <a:pt x="18764" y="8148"/>
                      <a:pt x="17794" y="7896"/>
                      <a:pt x="16631" y="7565"/>
                    </a:cubicBezTo>
                    <a:cubicBezTo>
                      <a:pt x="17988" y="7147"/>
                      <a:pt x="19354" y="6233"/>
                      <a:pt x="19446" y="4988"/>
                    </a:cubicBezTo>
                    <a:cubicBezTo>
                      <a:pt x="19548" y="3743"/>
                      <a:pt x="18865" y="2332"/>
                      <a:pt x="17600" y="1749"/>
                    </a:cubicBezTo>
                    <a:cubicBezTo>
                      <a:pt x="16631" y="4405"/>
                      <a:pt x="13418" y="6651"/>
                      <a:pt x="10105" y="6895"/>
                    </a:cubicBezTo>
                    <a:cubicBezTo>
                      <a:pt x="9785" y="6931"/>
                      <a:pt x="9464" y="6946"/>
                      <a:pt x="9144" y="6946"/>
                    </a:cubicBezTo>
                    <a:cubicBezTo>
                      <a:pt x="6151" y="6946"/>
                      <a:pt x="3234" y="5578"/>
                      <a:pt x="1742" y="3325"/>
                    </a:cubicBezTo>
                    <a:cubicBezTo>
                      <a:pt x="957" y="2166"/>
                      <a:pt x="376" y="1080"/>
                      <a:pt x="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8" name="Google Shape;1566;p20"/>
              <p:cNvSpPr/>
              <p:nvPr/>
            </p:nvSpPr>
            <p:spPr>
              <a:xfrm>
                <a:off x="1621175" y="910445"/>
                <a:ext cx="452294" cy="639061"/>
              </a:xfrm>
              <a:custGeom>
                <a:avLst/>
                <a:gdLst/>
                <a:ahLst/>
                <a:cxnLst>
                  <a:cxn ang="0">
                    <a:pos x="wd2" y="hd2"/>
                  </a:cxn>
                  <a:cxn ang="5400000">
                    <a:pos x="wd2" y="hd2"/>
                  </a:cxn>
                  <a:cxn ang="10800000">
                    <a:pos x="wd2" y="hd2"/>
                  </a:cxn>
                  <a:cxn ang="16200000">
                    <a:pos x="wd2" y="hd2"/>
                  </a:cxn>
                </a:cxnLst>
                <a:rect l="0" t="0" r="r" b="b"/>
                <a:pathLst>
                  <a:path w="20650" h="21600" fill="norm" stroke="1" extrusionOk="0">
                    <a:moveTo>
                      <a:pt x="1965" y="0"/>
                    </a:moveTo>
                    <a:cubicBezTo>
                      <a:pt x="1922" y="70"/>
                      <a:pt x="1883" y="143"/>
                      <a:pt x="1843" y="213"/>
                    </a:cubicBezTo>
                    <a:cubicBezTo>
                      <a:pt x="1883" y="143"/>
                      <a:pt x="1922" y="70"/>
                      <a:pt x="1965" y="0"/>
                    </a:cubicBezTo>
                    <a:close/>
                    <a:moveTo>
                      <a:pt x="6912" y="18849"/>
                    </a:moveTo>
                    <a:cubicBezTo>
                      <a:pt x="7820" y="19356"/>
                      <a:pt x="8772" y="19792"/>
                      <a:pt x="9818" y="20127"/>
                    </a:cubicBezTo>
                    <a:cubicBezTo>
                      <a:pt x="10817" y="20462"/>
                      <a:pt x="11906" y="20698"/>
                      <a:pt x="12995" y="20831"/>
                    </a:cubicBezTo>
                    <a:cubicBezTo>
                      <a:pt x="13487" y="20896"/>
                      <a:pt x="13998" y="20930"/>
                      <a:pt x="14517" y="20930"/>
                    </a:cubicBezTo>
                    <a:cubicBezTo>
                      <a:pt x="15099" y="20930"/>
                      <a:pt x="15685" y="20887"/>
                      <a:pt x="16263" y="20799"/>
                    </a:cubicBezTo>
                    <a:cubicBezTo>
                      <a:pt x="17352" y="20631"/>
                      <a:pt x="18441" y="20328"/>
                      <a:pt x="19440" y="19993"/>
                    </a:cubicBezTo>
                    <a:cubicBezTo>
                      <a:pt x="18485" y="20395"/>
                      <a:pt x="17395" y="20698"/>
                      <a:pt x="16306" y="20901"/>
                    </a:cubicBezTo>
                    <a:cubicBezTo>
                      <a:pt x="15642" y="21006"/>
                      <a:pt x="14898" y="21088"/>
                      <a:pt x="14155" y="21088"/>
                    </a:cubicBezTo>
                    <a:cubicBezTo>
                      <a:pt x="13735" y="21088"/>
                      <a:pt x="13314" y="21061"/>
                      <a:pt x="12905" y="21000"/>
                    </a:cubicBezTo>
                    <a:cubicBezTo>
                      <a:pt x="11768" y="20866"/>
                      <a:pt x="10722" y="20631"/>
                      <a:pt x="9680" y="20229"/>
                    </a:cubicBezTo>
                    <a:cubicBezTo>
                      <a:pt x="8682" y="19859"/>
                      <a:pt x="7683" y="19455"/>
                      <a:pt x="6912" y="18849"/>
                    </a:cubicBezTo>
                    <a:close/>
                    <a:moveTo>
                      <a:pt x="1843" y="213"/>
                    </a:moveTo>
                    <a:cubicBezTo>
                      <a:pt x="-752" y="4879"/>
                      <a:pt x="-540" y="9481"/>
                      <a:pt x="2056" y="14180"/>
                    </a:cubicBezTo>
                    <a:cubicBezTo>
                      <a:pt x="3554" y="16867"/>
                      <a:pt x="6004" y="19356"/>
                      <a:pt x="9452" y="20698"/>
                    </a:cubicBezTo>
                    <a:cubicBezTo>
                      <a:pt x="10974" y="21306"/>
                      <a:pt x="12571" y="21600"/>
                      <a:pt x="14147" y="21600"/>
                    </a:cubicBezTo>
                    <a:cubicBezTo>
                      <a:pt x="16145" y="21600"/>
                      <a:pt x="18119" y="21128"/>
                      <a:pt x="19892" y="20229"/>
                    </a:cubicBezTo>
                    <a:cubicBezTo>
                      <a:pt x="20164" y="20127"/>
                      <a:pt x="20482" y="19958"/>
                      <a:pt x="20573" y="19690"/>
                    </a:cubicBezTo>
                    <a:cubicBezTo>
                      <a:pt x="20848" y="19219"/>
                      <a:pt x="20349" y="18884"/>
                      <a:pt x="19712" y="18884"/>
                    </a:cubicBezTo>
                    <a:cubicBezTo>
                      <a:pt x="19350" y="18884"/>
                      <a:pt x="18984" y="19120"/>
                      <a:pt x="18666" y="19120"/>
                    </a:cubicBezTo>
                    <a:cubicBezTo>
                      <a:pt x="19755" y="17941"/>
                      <a:pt x="18182" y="17146"/>
                      <a:pt x="16098" y="17146"/>
                    </a:cubicBezTo>
                    <a:cubicBezTo>
                      <a:pt x="15567" y="17146"/>
                      <a:pt x="15005" y="17196"/>
                      <a:pt x="14446" y="17303"/>
                    </a:cubicBezTo>
                    <a:cubicBezTo>
                      <a:pt x="13082" y="17574"/>
                      <a:pt x="11698" y="17752"/>
                      <a:pt x="10329" y="17752"/>
                    </a:cubicBezTo>
                    <a:cubicBezTo>
                      <a:pt x="8835" y="17752"/>
                      <a:pt x="7360" y="17539"/>
                      <a:pt x="5941" y="16998"/>
                    </a:cubicBezTo>
                    <a:cubicBezTo>
                      <a:pt x="6039" y="17027"/>
                      <a:pt x="6137" y="17041"/>
                      <a:pt x="6236" y="17041"/>
                    </a:cubicBezTo>
                    <a:cubicBezTo>
                      <a:pt x="6656" y="17041"/>
                      <a:pt x="7065" y="16800"/>
                      <a:pt x="7231" y="16430"/>
                    </a:cubicBezTo>
                    <a:cubicBezTo>
                      <a:pt x="7455" y="15926"/>
                      <a:pt x="7231" y="15356"/>
                      <a:pt x="6774" y="14951"/>
                    </a:cubicBezTo>
                    <a:cubicBezTo>
                      <a:pt x="6365" y="14515"/>
                      <a:pt x="5866" y="14180"/>
                      <a:pt x="5367" y="13810"/>
                    </a:cubicBezTo>
                    <a:cubicBezTo>
                      <a:pt x="4914" y="13475"/>
                      <a:pt x="4415" y="13106"/>
                      <a:pt x="4053" y="12669"/>
                    </a:cubicBezTo>
                    <a:cubicBezTo>
                      <a:pt x="3279" y="11793"/>
                      <a:pt x="2598" y="10785"/>
                      <a:pt x="2056" y="9778"/>
                    </a:cubicBezTo>
                    <a:cubicBezTo>
                      <a:pt x="593" y="6858"/>
                      <a:pt x="211" y="3199"/>
                      <a:pt x="1843" y="213"/>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49" name="Google Shape;1567;p20"/>
              <p:cNvSpPr/>
              <p:nvPr/>
            </p:nvSpPr>
            <p:spPr>
              <a:xfrm>
                <a:off x="1679123" y="1388621"/>
                <a:ext cx="196420" cy="268286"/>
              </a:xfrm>
              <a:custGeom>
                <a:avLst/>
                <a:gdLst/>
                <a:ahLst/>
                <a:cxnLst>
                  <a:cxn ang="0">
                    <a:pos x="wd2" y="hd2"/>
                  </a:cxn>
                  <a:cxn ang="5400000">
                    <a:pos x="wd2" y="hd2"/>
                  </a:cxn>
                  <a:cxn ang="10800000">
                    <a:pos x="wd2" y="hd2"/>
                  </a:cxn>
                  <a:cxn ang="16200000">
                    <a:pos x="wd2" y="hd2"/>
                  </a:cxn>
                </a:cxnLst>
                <a:rect l="0" t="0" r="r" b="b"/>
                <a:pathLst>
                  <a:path w="19138" h="21600" fill="norm" stroke="1" extrusionOk="0">
                    <a:moveTo>
                      <a:pt x="0" y="0"/>
                    </a:moveTo>
                    <a:cubicBezTo>
                      <a:pt x="25" y="62"/>
                      <a:pt x="42" y="125"/>
                      <a:pt x="67" y="187"/>
                    </a:cubicBezTo>
                    <a:cubicBezTo>
                      <a:pt x="50" y="125"/>
                      <a:pt x="25" y="62"/>
                      <a:pt x="0" y="0"/>
                    </a:cubicBezTo>
                    <a:close/>
                    <a:moveTo>
                      <a:pt x="67" y="187"/>
                    </a:moveTo>
                    <a:cubicBezTo>
                      <a:pt x="1905" y="4993"/>
                      <a:pt x="4414" y="9250"/>
                      <a:pt x="8811" y="12724"/>
                    </a:cubicBezTo>
                    <a:cubicBezTo>
                      <a:pt x="9592" y="13286"/>
                      <a:pt x="10464" y="13924"/>
                      <a:pt x="11043" y="14645"/>
                    </a:cubicBezTo>
                    <a:cubicBezTo>
                      <a:pt x="11622" y="15290"/>
                      <a:pt x="12008" y="16247"/>
                      <a:pt x="11916" y="17051"/>
                    </a:cubicBezTo>
                    <a:cubicBezTo>
                      <a:pt x="11723" y="17932"/>
                      <a:pt x="11043" y="18729"/>
                      <a:pt x="10070" y="18889"/>
                    </a:cubicBezTo>
                    <a:cubicBezTo>
                      <a:pt x="9944" y="18923"/>
                      <a:pt x="9810" y="18937"/>
                      <a:pt x="9676" y="18937"/>
                    </a:cubicBezTo>
                    <a:cubicBezTo>
                      <a:pt x="8794" y="18937"/>
                      <a:pt x="7846" y="18292"/>
                      <a:pt x="7846" y="17530"/>
                    </a:cubicBezTo>
                    <a:cubicBezTo>
                      <a:pt x="7846" y="19131"/>
                      <a:pt x="8811" y="20893"/>
                      <a:pt x="10657" y="21447"/>
                    </a:cubicBezTo>
                    <a:cubicBezTo>
                      <a:pt x="11043" y="21551"/>
                      <a:pt x="11455" y="21600"/>
                      <a:pt x="11874" y="21600"/>
                    </a:cubicBezTo>
                    <a:cubicBezTo>
                      <a:pt x="13427" y="21600"/>
                      <a:pt x="15046" y="20941"/>
                      <a:pt x="15885" y="19929"/>
                    </a:cubicBezTo>
                    <a:cubicBezTo>
                      <a:pt x="16951" y="18646"/>
                      <a:pt x="16850" y="16885"/>
                      <a:pt x="15978" y="15526"/>
                    </a:cubicBezTo>
                    <a:cubicBezTo>
                      <a:pt x="16490" y="15803"/>
                      <a:pt x="17136" y="16025"/>
                      <a:pt x="17740" y="16025"/>
                    </a:cubicBezTo>
                    <a:cubicBezTo>
                      <a:pt x="17832" y="16025"/>
                      <a:pt x="17924" y="16018"/>
                      <a:pt x="18017" y="16011"/>
                    </a:cubicBezTo>
                    <a:cubicBezTo>
                      <a:pt x="21600" y="15609"/>
                      <a:pt x="15499" y="13043"/>
                      <a:pt x="14912" y="12724"/>
                    </a:cubicBezTo>
                    <a:cubicBezTo>
                      <a:pt x="9365" y="10117"/>
                      <a:pt x="2115" y="5395"/>
                      <a:pt x="67" y="187"/>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0" name="Google Shape;1568;p20"/>
              <p:cNvSpPr/>
              <p:nvPr/>
            </p:nvSpPr>
            <p:spPr>
              <a:xfrm>
                <a:off x="1309297" y="563526"/>
                <a:ext cx="361512" cy="616324"/>
              </a:xfrm>
              <a:custGeom>
                <a:avLst/>
                <a:gdLst/>
                <a:ahLst/>
                <a:cxnLst>
                  <a:cxn ang="0">
                    <a:pos x="wd2" y="hd2"/>
                  </a:cxn>
                  <a:cxn ang="5400000">
                    <a:pos x="wd2" y="hd2"/>
                  </a:cxn>
                  <a:cxn ang="10800000">
                    <a:pos x="wd2" y="hd2"/>
                  </a:cxn>
                  <a:cxn ang="16200000">
                    <a:pos x="wd2" y="hd2"/>
                  </a:cxn>
                </a:cxnLst>
                <a:rect l="0" t="0" r="r" b="b"/>
                <a:pathLst>
                  <a:path w="20211" h="21600" fill="norm" stroke="1" extrusionOk="0">
                    <a:moveTo>
                      <a:pt x="18899" y="4633"/>
                    </a:moveTo>
                    <a:cubicBezTo>
                      <a:pt x="19010" y="4980"/>
                      <a:pt x="19062" y="5364"/>
                      <a:pt x="19173" y="5747"/>
                    </a:cubicBezTo>
                    <a:cubicBezTo>
                      <a:pt x="19173" y="6130"/>
                      <a:pt x="19062" y="6481"/>
                      <a:pt x="19010" y="6897"/>
                    </a:cubicBezTo>
                    <a:cubicBezTo>
                      <a:pt x="18783" y="7628"/>
                      <a:pt x="18340" y="8325"/>
                      <a:pt x="17787" y="9022"/>
                    </a:cubicBezTo>
                    <a:cubicBezTo>
                      <a:pt x="16564" y="10380"/>
                      <a:pt x="14840" y="11428"/>
                      <a:pt x="12947" y="12367"/>
                    </a:cubicBezTo>
                    <a:cubicBezTo>
                      <a:pt x="11002" y="13203"/>
                      <a:pt x="9057" y="14075"/>
                      <a:pt x="7280" y="15086"/>
                    </a:cubicBezTo>
                    <a:cubicBezTo>
                      <a:pt x="5446" y="16025"/>
                      <a:pt x="4001" y="17244"/>
                      <a:pt x="2778" y="18500"/>
                    </a:cubicBezTo>
                    <a:cubicBezTo>
                      <a:pt x="3337" y="17872"/>
                      <a:pt x="4001" y="17211"/>
                      <a:pt x="4723" y="16653"/>
                    </a:cubicBezTo>
                    <a:cubicBezTo>
                      <a:pt x="5393" y="16025"/>
                      <a:pt x="6226" y="15503"/>
                      <a:pt x="7112" y="14981"/>
                    </a:cubicBezTo>
                    <a:cubicBezTo>
                      <a:pt x="8893" y="13969"/>
                      <a:pt x="10891" y="13100"/>
                      <a:pt x="12673" y="12158"/>
                    </a:cubicBezTo>
                    <a:cubicBezTo>
                      <a:pt x="14560" y="11183"/>
                      <a:pt x="16284" y="10139"/>
                      <a:pt x="17507" y="8883"/>
                    </a:cubicBezTo>
                    <a:cubicBezTo>
                      <a:pt x="17787" y="8569"/>
                      <a:pt x="18061" y="8222"/>
                      <a:pt x="18230" y="7872"/>
                    </a:cubicBezTo>
                    <a:cubicBezTo>
                      <a:pt x="18451" y="7525"/>
                      <a:pt x="18672" y="7175"/>
                      <a:pt x="18783" y="6828"/>
                    </a:cubicBezTo>
                    <a:cubicBezTo>
                      <a:pt x="18952" y="6481"/>
                      <a:pt x="19010" y="6097"/>
                      <a:pt x="19010" y="5747"/>
                    </a:cubicBezTo>
                    <a:cubicBezTo>
                      <a:pt x="19010" y="5364"/>
                      <a:pt x="18952" y="5017"/>
                      <a:pt x="18899" y="4633"/>
                    </a:cubicBezTo>
                    <a:close/>
                    <a:moveTo>
                      <a:pt x="1242" y="20003"/>
                    </a:moveTo>
                    <a:cubicBezTo>
                      <a:pt x="1237" y="20012"/>
                      <a:pt x="1228" y="20024"/>
                      <a:pt x="1223" y="20033"/>
                    </a:cubicBezTo>
                    <a:cubicBezTo>
                      <a:pt x="1228" y="20024"/>
                      <a:pt x="1237" y="20012"/>
                      <a:pt x="1242" y="20003"/>
                    </a:cubicBezTo>
                    <a:close/>
                    <a:moveTo>
                      <a:pt x="16116" y="0"/>
                    </a:moveTo>
                    <a:cubicBezTo>
                      <a:pt x="17897" y="1914"/>
                      <a:pt x="18730" y="4353"/>
                      <a:pt x="17839" y="6550"/>
                    </a:cubicBezTo>
                    <a:cubicBezTo>
                      <a:pt x="17339" y="7700"/>
                      <a:pt x="16284" y="9683"/>
                      <a:pt x="14007" y="9789"/>
                    </a:cubicBezTo>
                    <a:cubicBezTo>
                      <a:pt x="13857" y="9804"/>
                      <a:pt x="13703" y="9810"/>
                      <a:pt x="13549" y="9810"/>
                    </a:cubicBezTo>
                    <a:cubicBezTo>
                      <a:pt x="12899" y="9810"/>
                      <a:pt x="12230" y="9686"/>
                      <a:pt x="11782" y="9405"/>
                    </a:cubicBezTo>
                    <a:cubicBezTo>
                      <a:pt x="11229" y="9058"/>
                      <a:pt x="11229" y="8325"/>
                      <a:pt x="11840" y="8011"/>
                    </a:cubicBezTo>
                    <a:cubicBezTo>
                      <a:pt x="10839" y="8153"/>
                      <a:pt x="10058" y="8778"/>
                      <a:pt x="10058" y="9442"/>
                    </a:cubicBezTo>
                    <a:cubicBezTo>
                      <a:pt x="10116" y="10103"/>
                      <a:pt x="11118" y="10625"/>
                      <a:pt x="12114" y="10694"/>
                    </a:cubicBezTo>
                    <a:cubicBezTo>
                      <a:pt x="10140" y="11410"/>
                      <a:pt x="8002" y="11718"/>
                      <a:pt x="5788" y="11718"/>
                    </a:cubicBezTo>
                    <a:cubicBezTo>
                      <a:pt x="4762" y="11718"/>
                      <a:pt x="3722" y="11651"/>
                      <a:pt x="2667" y="11530"/>
                    </a:cubicBezTo>
                    <a:cubicBezTo>
                      <a:pt x="2667" y="11530"/>
                      <a:pt x="3226" y="12053"/>
                      <a:pt x="3780" y="12403"/>
                    </a:cubicBezTo>
                    <a:cubicBezTo>
                      <a:pt x="3780" y="12403"/>
                      <a:pt x="2995" y="12593"/>
                      <a:pt x="1459" y="12593"/>
                    </a:cubicBezTo>
                    <a:cubicBezTo>
                      <a:pt x="1030" y="12593"/>
                      <a:pt x="544" y="12581"/>
                      <a:pt x="0" y="12542"/>
                    </a:cubicBezTo>
                    <a:cubicBezTo>
                      <a:pt x="1444" y="13447"/>
                      <a:pt x="1834" y="13655"/>
                      <a:pt x="3722" y="14178"/>
                    </a:cubicBezTo>
                    <a:cubicBezTo>
                      <a:pt x="-703" y="15497"/>
                      <a:pt x="2802" y="17954"/>
                      <a:pt x="1242" y="20003"/>
                    </a:cubicBezTo>
                    <a:cubicBezTo>
                      <a:pt x="1863" y="19221"/>
                      <a:pt x="3163" y="19110"/>
                      <a:pt x="4545" y="19110"/>
                    </a:cubicBezTo>
                    <a:cubicBezTo>
                      <a:pt x="5089" y="19110"/>
                      <a:pt x="5648" y="19128"/>
                      <a:pt x="6182" y="19128"/>
                    </a:cubicBezTo>
                    <a:cubicBezTo>
                      <a:pt x="7521" y="19128"/>
                      <a:pt x="8710" y="19019"/>
                      <a:pt x="9173" y="18256"/>
                    </a:cubicBezTo>
                    <a:cubicBezTo>
                      <a:pt x="9173" y="19439"/>
                      <a:pt x="9283" y="20556"/>
                      <a:pt x="10338" y="21600"/>
                    </a:cubicBezTo>
                    <a:cubicBezTo>
                      <a:pt x="9948" y="18080"/>
                      <a:pt x="13506" y="14561"/>
                      <a:pt x="16838" y="11844"/>
                    </a:cubicBezTo>
                    <a:cubicBezTo>
                      <a:pt x="19621" y="9581"/>
                      <a:pt x="20897" y="7003"/>
                      <a:pt x="19843" y="4353"/>
                    </a:cubicBezTo>
                    <a:cubicBezTo>
                      <a:pt x="19621" y="3830"/>
                      <a:pt x="19284" y="3275"/>
                      <a:pt x="18952" y="2717"/>
                    </a:cubicBezTo>
                    <a:cubicBezTo>
                      <a:pt x="18172" y="1705"/>
                      <a:pt x="17006" y="906"/>
                      <a:pt x="1611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1" name="Google Shape;1569;p20"/>
              <p:cNvSpPr/>
              <p:nvPr/>
            </p:nvSpPr>
            <p:spPr>
              <a:xfrm>
                <a:off x="1523515" y="929306"/>
                <a:ext cx="118835" cy="404624"/>
              </a:xfrm>
              <a:custGeom>
                <a:avLst/>
                <a:gdLst/>
                <a:ahLst/>
                <a:cxnLst>
                  <a:cxn ang="0">
                    <a:pos x="wd2" y="hd2"/>
                  </a:cxn>
                  <a:cxn ang="5400000">
                    <a:pos x="wd2" y="hd2"/>
                  </a:cxn>
                  <a:cxn ang="10800000">
                    <a:pos x="wd2" y="hd2"/>
                  </a:cxn>
                  <a:cxn ang="16200000">
                    <a:pos x="wd2" y="hd2"/>
                  </a:cxn>
                </a:cxnLst>
                <a:rect l="0" t="0" r="r" b="b"/>
                <a:pathLst>
                  <a:path w="17803" h="21600" fill="norm" stroke="1" extrusionOk="0">
                    <a:moveTo>
                      <a:pt x="11700" y="4621"/>
                    </a:moveTo>
                    <a:cubicBezTo>
                      <a:pt x="10951" y="5628"/>
                      <a:pt x="10203" y="6634"/>
                      <a:pt x="9764" y="7697"/>
                    </a:cubicBezTo>
                    <a:cubicBezTo>
                      <a:pt x="9158" y="8759"/>
                      <a:pt x="8719" y="9715"/>
                      <a:pt x="8719" y="10772"/>
                    </a:cubicBezTo>
                    <a:cubicBezTo>
                      <a:pt x="8564" y="11834"/>
                      <a:pt x="8719" y="12897"/>
                      <a:pt x="9158" y="14064"/>
                    </a:cubicBezTo>
                    <a:cubicBezTo>
                      <a:pt x="9455" y="15182"/>
                      <a:pt x="10061" y="16239"/>
                      <a:pt x="10500" y="17301"/>
                    </a:cubicBezTo>
                    <a:cubicBezTo>
                      <a:pt x="9764" y="16239"/>
                      <a:pt x="9016" y="15126"/>
                      <a:pt x="8564" y="14064"/>
                    </a:cubicBezTo>
                    <a:cubicBezTo>
                      <a:pt x="8268" y="13002"/>
                      <a:pt x="7971" y="11834"/>
                      <a:pt x="7971" y="10772"/>
                    </a:cubicBezTo>
                    <a:cubicBezTo>
                      <a:pt x="8268" y="9715"/>
                      <a:pt x="8564" y="8653"/>
                      <a:pt x="9158" y="7591"/>
                    </a:cubicBezTo>
                    <a:cubicBezTo>
                      <a:pt x="9764" y="6529"/>
                      <a:pt x="10655" y="5628"/>
                      <a:pt x="11700" y="4621"/>
                    </a:cubicBezTo>
                    <a:close/>
                    <a:moveTo>
                      <a:pt x="17803" y="0"/>
                    </a:moveTo>
                    <a:cubicBezTo>
                      <a:pt x="10061" y="3770"/>
                      <a:pt x="-3797" y="13853"/>
                      <a:pt x="977" y="18736"/>
                    </a:cubicBezTo>
                    <a:cubicBezTo>
                      <a:pt x="1571" y="18630"/>
                      <a:pt x="3351" y="15444"/>
                      <a:pt x="5145" y="14648"/>
                    </a:cubicBezTo>
                    <a:cubicBezTo>
                      <a:pt x="4693" y="17145"/>
                      <a:pt x="8861" y="20221"/>
                      <a:pt x="14371" y="21600"/>
                    </a:cubicBezTo>
                    <a:cubicBezTo>
                      <a:pt x="9764" y="14487"/>
                      <a:pt x="10797" y="6901"/>
                      <a:pt x="1780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2" name="Google Shape;1570;p20"/>
              <p:cNvSpPr/>
              <p:nvPr/>
            </p:nvSpPr>
            <p:spPr>
              <a:xfrm>
                <a:off x="1553896" y="379992"/>
                <a:ext cx="438040" cy="133411"/>
              </a:xfrm>
              <a:custGeom>
                <a:avLst/>
                <a:gdLst/>
                <a:ahLst/>
                <a:cxnLst>
                  <a:cxn ang="0">
                    <a:pos x="wd2" y="hd2"/>
                  </a:cxn>
                  <a:cxn ang="5400000">
                    <a:pos x="wd2" y="hd2"/>
                  </a:cxn>
                  <a:cxn ang="10800000">
                    <a:pos x="wd2" y="hd2"/>
                  </a:cxn>
                  <a:cxn ang="16200000">
                    <a:pos x="wd2" y="hd2"/>
                  </a:cxn>
                </a:cxnLst>
                <a:rect l="0" t="0" r="r" b="b"/>
                <a:pathLst>
                  <a:path w="20716" h="21600" fill="norm" stroke="1" extrusionOk="0">
                    <a:moveTo>
                      <a:pt x="17287" y="0"/>
                    </a:moveTo>
                    <a:cubicBezTo>
                      <a:pt x="11389" y="0"/>
                      <a:pt x="0" y="20694"/>
                      <a:pt x="0" y="20694"/>
                    </a:cubicBezTo>
                    <a:cubicBezTo>
                      <a:pt x="0" y="20694"/>
                      <a:pt x="3181" y="21600"/>
                      <a:pt x="7051" y="21600"/>
                    </a:cubicBezTo>
                    <a:cubicBezTo>
                      <a:pt x="13401" y="21600"/>
                      <a:pt x="21600" y="19174"/>
                      <a:pt x="20639" y="6373"/>
                    </a:cubicBezTo>
                    <a:cubicBezTo>
                      <a:pt x="20276" y="1771"/>
                      <a:pt x="19018" y="0"/>
                      <a:pt x="1728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3" name="Google Shape;1571;p20"/>
              <p:cNvSpPr/>
              <p:nvPr/>
            </p:nvSpPr>
            <p:spPr>
              <a:xfrm>
                <a:off x="1550880" y="142023"/>
                <a:ext cx="277254" cy="297226"/>
              </a:xfrm>
              <a:custGeom>
                <a:avLst/>
                <a:gdLst/>
                <a:ahLst/>
                <a:cxnLst>
                  <a:cxn ang="0">
                    <a:pos x="wd2" y="hd2"/>
                  </a:cxn>
                  <a:cxn ang="5400000">
                    <a:pos x="wd2" y="hd2"/>
                  </a:cxn>
                  <a:cxn ang="10800000">
                    <a:pos x="wd2" y="hd2"/>
                  </a:cxn>
                  <a:cxn ang="16200000">
                    <a:pos x="wd2" y="hd2"/>
                  </a:cxn>
                </a:cxnLst>
                <a:rect l="0" t="0" r="r" b="b"/>
                <a:pathLst>
                  <a:path w="16735" h="21600" fill="norm" stroke="1" extrusionOk="0">
                    <a:moveTo>
                      <a:pt x="13698" y="0"/>
                    </a:moveTo>
                    <a:cubicBezTo>
                      <a:pt x="7798" y="0"/>
                      <a:pt x="0" y="21600"/>
                      <a:pt x="0" y="21600"/>
                    </a:cubicBezTo>
                    <a:cubicBezTo>
                      <a:pt x="0" y="21600"/>
                      <a:pt x="21600" y="7511"/>
                      <a:pt x="15720" y="1008"/>
                    </a:cubicBezTo>
                    <a:cubicBezTo>
                      <a:pt x="15086" y="313"/>
                      <a:pt x="14405" y="0"/>
                      <a:pt x="1369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4" name="Google Shape;1572;p20"/>
              <p:cNvSpPr/>
              <p:nvPr/>
            </p:nvSpPr>
            <p:spPr>
              <a:xfrm>
                <a:off x="1459457" y="0"/>
                <a:ext cx="119563" cy="443209"/>
              </a:xfrm>
              <a:custGeom>
                <a:avLst/>
                <a:gdLst/>
                <a:ahLst/>
                <a:cxnLst>
                  <a:cxn ang="0">
                    <a:pos x="wd2" y="hd2"/>
                  </a:cxn>
                  <a:cxn ang="5400000">
                    <a:pos x="wd2" y="hd2"/>
                  </a:cxn>
                  <a:cxn ang="10800000">
                    <a:pos x="wd2" y="hd2"/>
                  </a:cxn>
                  <a:cxn ang="16200000">
                    <a:pos x="wd2" y="hd2"/>
                  </a:cxn>
                </a:cxnLst>
                <a:rect l="0" t="0" r="r" b="b"/>
                <a:pathLst>
                  <a:path w="10255" h="21600" fill="norm" stroke="1" extrusionOk="0">
                    <a:moveTo>
                      <a:pt x="5544" y="0"/>
                    </a:moveTo>
                    <a:cubicBezTo>
                      <a:pt x="-4377" y="0"/>
                      <a:pt x="2042" y="21600"/>
                      <a:pt x="2042" y="21600"/>
                    </a:cubicBezTo>
                    <a:cubicBezTo>
                      <a:pt x="2042" y="21600"/>
                      <a:pt x="17223" y="1104"/>
                      <a:pt x="6305" y="42"/>
                    </a:cubicBezTo>
                    <a:cubicBezTo>
                      <a:pt x="6039" y="13"/>
                      <a:pt x="5788" y="0"/>
                      <a:pt x="554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60" name="Google Shape;1573;p20"/>
            <p:cNvGrpSpPr/>
            <p:nvPr/>
          </p:nvGrpSpPr>
          <p:grpSpPr>
            <a:xfrm>
              <a:off x="23093498" y="2452754"/>
              <a:ext cx="564011" cy="8015638"/>
              <a:chOff x="0" y="0"/>
              <a:chExt cx="564009" cy="8015636"/>
            </a:xfrm>
          </p:grpSpPr>
          <p:sp>
            <p:nvSpPr>
              <p:cNvPr id="456" name="Google Shape;1574;p20"/>
              <p:cNvSpPr/>
              <p:nvPr/>
            </p:nvSpPr>
            <p:spPr>
              <a:xfrm>
                <a:off x="523940" y="348984"/>
                <a:ext cx="39792"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7" name="Google Shape;1575;p20"/>
              <p:cNvSpPr/>
              <p:nvPr/>
            </p:nvSpPr>
            <p:spPr>
              <a:xfrm>
                <a:off x="-1" y="0"/>
                <a:ext cx="564011" cy="383782"/>
              </a:xfrm>
              <a:custGeom>
                <a:avLst/>
                <a:gdLst/>
                <a:ahLst/>
                <a:cxnLst>
                  <a:cxn ang="0">
                    <a:pos x="wd2" y="hd2"/>
                  </a:cxn>
                  <a:cxn ang="5400000">
                    <a:pos x="wd2" y="hd2"/>
                  </a:cxn>
                  <a:cxn ang="10800000">
                    <a:pos x="wd2" y="hd2"/>
                  </a:cxn>
                  <a:cxn ang="16200000">
                    <a:pos x="wd2" y="hd2"/>
                  </a:cxn>
                </a:cxnLst>
                <a:rect l="0" t="0" r="r" b="b"/>
                <a:pathLst>
                  <a:path w="21425" h="21600" fill="norm" stroke="1" extrusionOk="0">
                    <a:moveTo>
                      <a:pt x="8727" y="0"/>
                    </a:moveTo>
                    <a:cubicBezTo>
                      <a:pt x="8197" y="0"/>
                      <a:pt x="7745" y="0"/>
                      <a:pt x="7215" y="170"/>
                    </a:cubicBezTo>
                    <a:cubicBezTo>
                      <a:pt x="5252" y="562"/>
                      <a:pt x="3364" y="2186"/>
                      <a:pt x="2043" y="4479"/>
                    </a:cubicBezTo>
                    <a:cubicBezTo>
                      <a:pt x="721" y="6883"/>
                      <a:pt x="-35" y="9792"/>
                      <a:pt x="1" y="13093"/>
                    </a:cubicBezTo>
                    <a:cubicBezTo>
                      <a:pt x="80" y="16733"/>
                      <a:pt x="1778" y="20088"/>
                      <a:pt x="4195" y="21207"/>
                    </a:cubicBezTo>
                    <a:cubicBezTo>
                      <a:pt x="4761" y="21489"/>
                      <a:pt x="5367" y="21600"/>
                      <a:pt x="6044" y="21600"/>
                    </a:cubicBezTo>
                    <a:cubicBezTo>
                      <a:pt x="6800" y="21600"/>
                      <a:pt x="7595" y="21266"/>
                      <a:pt x="8272" y="20703"/>
                    </a:cubicBezTo>
                    <a:cubicBezTo>
                      <a:pt x="9594" y="19583"/>
                      <a:pt x="10539" y="17349"/>
                      <a:pt x="10539" y="14998"/>
                    </a:cubicBezTo>
                    <a:lnTo>
                      <a:pt x="10539" y="14048"/>
                    </a:lnTo>
                    <a:cubicBezTo>
                      <a:pt x="10539" y="13708"/>
                      <a:pt x="10464" y="13432"/>
                      <a:pt x="10425" y="13093"/>
                    </a:cubicBezTo>
                    <a:cubicBezTo>
                      <a:pt x="10114" y="11663"/>
                      <a:pt x="9237" y="10727"/>
                      <a:pt x="8259" y="10727"/>
                    </a:cubicBezTo>
                    <a:cubicBezTo>
                      <a:pt x="8053" y="10727"/>
                      <a:pt x="7843" y="10771"/>
                      <a:pt x="7631" y="10858"/>
                    </a:cubicBezTo>
                    <a:cubicBezTo>
                      <a:pt x="6459" y="11416"/>
                      <a:pt x="5818" y="13209"/>
                      <a:pt x="6119" y="14998"/>
                    </a:cubicBezTo>
                    <a:cubicBezTo>
                      <a:pt x="6119" y="15109"/>
                      <a:pt x="6119" y="15279"/>
                      <a:pt x="6044" y="15390"/>
                    </a:cubicBezTo>
                    <a:cubicBezTo>
                      <a:pt x="6044" y="15444"/>
                      <a:pt x="5933" y="15555"/>
                      <a:pt x="5893" y="15555"/>
                    </a:cubicBezTo>
                    <a:cubicBezTo>
                      <a:pt x="5704" y="15555"/>
                      <a:pt x="5478" y="15555"/>
                      <a:pt x="5288" y="15444"/>
                    </a:cubicBezTo>
                    <a:cubicBezTo>
                      <a:pt x="4421" y="15163"/>
                      <a:pt x="3665" y="14048"/>
                      <a:pt x="3590" y="12647"/>
                    </a:cubicBezTo>
                    <a:cubicBezTo>
                      <a:pt x="3476" y="10970"/>
                      <a:pt x="3816" y="8953"/>
                      <a:pt x="4572" y="7499"/>
                    </a:cubicBezTo>
                    <a:cubicBezTo>
                      <a:pt x="5327" y="5933"/>
                      <a:pt x="6459" y="4760"/>
                      <a:pt x="7745" y="4368"/>
                    </a:cubicBezTo>
                    <a:cubicBezTo>
                      <a:pt x="8085" y="4198"/>
                      <a:pt x="8386" y="4198"/>
                      <a:pt x="8727" y="4145"/>
                    </a:cubicBezTo>
                    <a:lnTo>
                      <a:pt x="9823" y="4145"/>
                    </a:lnTo>
                    <a:lnTo>
                      <a:pt x="10916" y="4368"/>
                    </a:lnTo>
                    <a:cubicBezTo>
                      <a:pt x="11295" y="4479"/>
                      <a:pt x="11596" y="4532"/>
                      <a:pt x="11972" y="4702"/>
                    </a:cubicBezTo>
                    <a:cubicBezTo>
                      <a:pt x="13448" y="5259"/>
                      <a:pt x="14770" y="6379"/>
                      <a:pt x="15938" y="7780"/>
                    </a:cubicBezTo>
                    <a:cubicBezTo>
                      <a:pt x="18319" y="10577"/>
                      <a:pt x="19828" y="14998"/>
                      <a:pt x="19903" y="19642"/>
                    </a:cubicBezTo>
                    <a:cubicBezTo>
                      <a:pt x="19981" y="20199"/>
                      <a:pt x="20243" y="20703"/>
                      <a:pt x="20659" y="20703"/>
                    </a:cubicBezTo>
                    <a:cubicBezTo>
                      <a:pt x="20682" y="20708"/>
                      <a:pt x="20701" y="20708"/>
                      <a:pt x="20724" y="20708"/>
                    </a:cubicBezTo>
                    <a:cubicBezTo>
                      <a:pt x="21078" y="20708"/>
                      <a:pt x="21414" y="20277"/>
                      <a:pt x="21414" y="19642"/>
                    </a:cubicBezTo>
                    <a:cubicBezTo>
                      <a:pt x="21565" y="14436"/>
                      <a:pt x="20093" y="9011"/>
                      <a:pt x="17449" y="5318"/>
                    </a:cubicBezTo>
                    <a:cubicBezTo>
                      <a:pt x="16203" y="3417"/>
                      <a:pt x="14580" y="1958"/>
                      <a:pt x="12843" y="1066"/>
                    </a:cubicBezTo>
                    <a:cubicBezTo>
                      <a:pt x="12427" y="843"/>
                      <a:pt x="11936" y="732"/>
                      <a:pt x="11521" y="504"/>
                    </a:cubicBezTo>
                    <a:lnTo>
                      <a:pt x="10160" y="170"/>
                    </a:lnTo>
                    <a:lnTo>
                      <a:pt x="8727" y="0"/>
                    </a:ln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8" name="Google Shape;1576;p20"/>
              <p:cNvSpPr/>
              <p:nvPr/>
            </p:nvSpPr>
            <p:spPr>
              <a:xfrm>
                <a:off x="523940" y="3699141"/>
                <a:ext cx="39792" cy="3966566"/>
              </a:xfrm>
              <a:prstGeom prst="rect">
                <a:avLst/>
              </a:pr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59" name="Google Shape;1577;p20"/>
              <p:cNvSpPr/>
              <p:nvPr/>
            </p:nvSpPr>
            <p:spPr>
              <a:xfrm>
                <a:off x="-1" y="7630909"/>
                <a:ext cx="564011" cy="384728"/>
              </a:xfrm>
              <a:custGeom>
                <a:avLst/>
                <a:gdLst/>
                <a:ahLst/>
                <a:cxnLst>
                  <a:cxn ang="0">
                    <a:pos x="wd2" y="hd2"/>
                  </a:cxn>
                  <a:cxn ang="5400000">
                    <a:pos x="wd2" y="hd2"/>
                  </a:cxn>
                  <a:cxn ang="10800000">
                    <a:pos x="wd2" y="hd2"/>
                  </a:cxn>
                  <a:cxn ang="16200000">
                    <a:pos x="wd2" y="hd2"/>
                  </a:cxn>
                </a:cxnLst>
                <a:rect l="0" t="0" r="r" b="b"/>
                <a:pathLst>
                  <a:path w="21425" h="21600" fill="norm" stroke="1" extrusionOk="0">
                    <a:moveTo>
                      <a:pt x="6044" y="0"/>
                    </a:moveTo>
                    <a:cubicBezTo>
                      <a:pt x="5367" y="0"/>
                      <a:pt x="4761" y="169"/>
                      <a:pt x="4195" y="450"/>
                    </a:cubicBezTo>
                    <a:cubicBezTo>
                      <a:pt x="1778" y="1567"/>
                      <a:pt x="80" y="4913"/>
                      <a:pt x="1" y="8539"/>
                    </a:cubicBezTo>
                    <a:cubicBezTo>
                      <a:pt x="-35" y="11832"/>
                      <a:pt x="721" y="14738"/>
                      <a:pt x="2043" y="17137"/>
                    </a:cubicBezTo>
                    <a:cubicBezTo>
                      <a:pt x="3364" y="19424"/>
                      <a:pt x="5252" y="21044"/>
                      <a:pt x="7215" y="21436"/>
                    </a:cubicBezTo>
                    <a:cubicBezTo>
                      <a:pt x="7745" y="21600"/>
                      <a:pt x="8197" y="21600"/>
                      <a:pt x="8727" y="21600"/>
                    </a:cubicBezTo>
                    <a:lnTo>
                      <a:pt x="10160" y="21436"/>
                    </a:lnTo>
                    <a:lnTo>
                      <a:pt x="11521" y="21102"/>
                    </a:lnTo>
                    <a:cubicBezTo>
                      <a:pt x="11936" y="20875"/>
                      <a:pt x="12427" y="20763"/>
                      <a:pt x="12843" y="20541"/>
                    </a:cubicBezTo>
                    <a:cubicBezTo>
                      <a:pt x="14580" y="19646"/>
                      <a:pt x="16203" y="18143"/>
                      <a:pt x="17449" y="16300"/>
                    </a:cubicBezTo>
                    <a:cubicBezTo>
                      <a:pt x="20093" y="12563"/>
                      <a:pt x="21565" y="7200"/>
                      <a:pt x="21414" y="1954"/>
                    </a:cubicBezTo>
                    <a:cubicBezTo>
                      <a:pt x="21414" y="1397"/>
                      <a:pt x="21107" y="933"/>
                      <a:pt x="20767" y="933"/>
                    </a:cubicBezTo>
                    <a:cubicBezTo>
                      <a:pt x="20731" y="933"/>
                      <a:pt x="20695" y="938"/>
                      <a:pt x="20659" y="953"/>
                    </a:cubicBezTo>
                    <a:cubicBezTo>
                      <a:pt x="20243" y="953"/>
                      <a:pt x="19981" y="1397"/>
                      <a:pt x="19903" y="1954"/>
                    </a:cubicBezTo>
                    <a:cubicBezTo>
                      <a:pt x="19828" y="6644"/>
                      <a:pt x="18319" y="11054"/>
                      <a:pt x="15938" y="13844"/>
                    </a:cubicBezTo>
                    <a:cubicBezTo>
                      <a:pt x="14770" y="15241"/>
                      <a:pt x="13448" y="16354"/>
                      <a:pt x="11972" y="16914"/>
                    </a:cubicBezTo>
                    <a:cubicBezTo>
                      <a:pt x="11596" y="17026"/>
                      <a:pt x="11295" y="17137"/>
                      <a:pt x="10916" y="17248"/>
                    </a:cubicBezTo>
                    <a:lnTo>
                      <a:pt x="9823" y="17471"/>
                    </a:lnTo>
                    <a:lnTo>
                      <a:pt x="8727" y="17471"/>
                    </a:lnTo>
                    <a:cubicBezTo>
                      <a:pt x="8386" y="17417"/>
                      <a:pt x="8085" y="17417"/>
                      <a:pt x="7745" y="17248"/>
                    </a:cubicBezTo>
                    <a:cubicBezTo>
                      <a:pt x="6459" y="16856"/>
                      <a:pt x="5327" y="15628"/>
                      <a:pt x="4572" y="14124"/>
                    </a:cubicBezTo>
                    <a:cubicBezTo>
                      <a:pt x="3816" y="12674"/>
                      <a:pt x="3476" y="10609"/>
                      <a:pt x="3590" y="8931"/>
                    </a:cubicBezTo>
                    <a:cubicBezTo>
                      <a:pt x="3665" y="7538"/>
                      <a:pt x="4421" y="6421"/>
                      <a:pt x="5288" y="6141"/>
                    </a:cubicBezTo>
                    <a:cubicBezTo>
                      <a:pt x="5478" y="6088"/>
                      <a:pt x="5704" y="6088"/>
                      <a:pt x="5893" y="6088"/>
                    </a:cubicBezTo>
                    <a:cubicBezTo>
                      <a:pt x="5933" y="6088"/>
                      <a:pt x="6044" y="6141"/>
                      <a:pt x="6044" y="6252"/>
                    </a:cubicBezTo>
                    <a:cubicBezTo>
                      <a:pt x="6119" y="6363"/>
                      <a:pt x="6119" y="6533"/>
                      <a:pt x="6119" y="6644"/>
                    </a:cubicBezTo>
                    <a:cubicBezTo>
                      <a:pt x="5818" y="8375"/>
                      <a:pt x="6459" y="10217"/>
                      <a:pt x="7631" y="10773"/>
                    </a:cubicBezTo>
                    <a:cubicBezTo>
                      <a:pt x="7843" y="10860"/>
                      <a:pt x="8053" y="10904"/>
                      <a:pt x="8259" y="10904"/>
                    </a:cubicBezTo>
                    <a:cubicBezTo>
                      <a:pt x="9237" y="10904"/>
                      <a:pt x="10114" y="9971"/>
                      <a:pt x="10425" y="8539"/>
                    </a:cubicBezTo>
                    <a:cubicBezTo>
                      <a:pt x="10464" y="8206"/>
                      <a:pt x="10539" y="7925"/>
                      <a:pt x="10539" y="7538"/>
                    </a:cubicBezTo>
                    <a:lnTo>
                      <a:pt x="10539" y="6644"/>
                    </a:lnTo>
                    <a:cubicBezTo>
                      <a:pt x="10539" y="4299"/>
                      <a:pt x="9594" y="2065"/>
                      <a:pt x="8272" y="953"/>
                    </a:cubicBezTo>
                    <a:cubicBezTo>
                      <a:pt x="7595" y="392"/>
                      <a:pt x="6800" y="0"/>
                      <a:pt x="6044"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480" name="Google Shape;1578;p20"/>
            <p:cNvGrpSpPr/>
            <p:nvPr/>
          </p:nvGrpSpPr>
          <p:grpSpPr>
            <a:xfrm>
              <a:off x="21945457" y="150"/>
              <a:ext cx="1991042" cy="2072037"/>
              <a:chOff x="0" y="0"/>
              <a:chExt cx="1991040" cy="2072036"/>
            </a:xfrm>
          </p:grpSpPr>
          <p:sp>
            <p:nvSpPr>
              <p:cNvPr id="461" name="Google Shape;1579;p20"/>
              <p:cNvSpPr/>
              <p:nvPr/>
            </p:nvSpPr>
            <p:spPr>
              <a:xfrm>
                <a:off x="215539" y="0"/>
                <a:ext cx="478177" cy="7237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718" y="0"/>
                    </a:moveTo>
                    <a:cubicBezTo>
                      <a:pt x="9294" y="771"/>
                      <a:pt x="7586" y="3234"/>
                      <a:pt x="8127" y="4953"/>
                    </a:cubicBezTo>
                    <a:cubicBezTo>
                      <a:pt x="7139" y="4393"/>
                      <a:pt x="5851" y="4139"/>
                      <a:pt x="4529" y="4139"/>
                    </a:cubicBezTo>
                    <a:cubicBezTo>
                      <a:pt x="2906" y="4139"/>
                      <a:pt x="1233" y="4522"/>
                      <a:pt x="0" y="5192"/>
                    </a:cubicBezTo>
                    <a:cubicBezTo>
                      <a:pt x="436" y="5100"/>
                      <a:pt x="883" y="5056"/>
                      <a:pt x="1331" y="5056"/>
                    </a:cubicBezTo>
                    <a:cubicBezTo>
                      <a:pt x="3050" y="5056"/>
                      <a:pt x="4785" y="5686"/>
                      <a:pt x="5925" y="6557"/>
                    </a:cubicBezTo>
                    <a:cubicBezTo>
                      <a:pt x="7407" y="7683"/>
                      <a:pt x="8081" y="9107"/>
                      <a:pt x="8532" y="10562"/>
                    </a:cubicBezTo>
                    <a:cubicBezTo>
                      <a:pt x="8979" y="12015"/>
                      <a:pt x="9205" y="13469"/>
                      <a:pt x="9878" y="14863"/>
                    </a:cubicBezTo>
                    <a:cubicBezTo>
                      <a:pt x="11539" y="18276"/>
                      <a:pt x="16254" y="20947"/>
                      <a:pt x="21600" y="21600"/>
                    </a:cubicBezTo>
                    <a:cubicBezTo>
                      <a:pt x="18725" y="21243"/>
                      <a:pt x="12885" y="18395"/>
                      <a:pt x="12391" y="11243"/>
                    </a:cubicBezTo>
                    <a:cubicBezTo>
                      <a:pt x="11990" y="5519"/>
                      <a:pt x="9878" y="3827"/>
                      <a:pt x="1171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2" name="Google Shape;1580;p20"/>
              <p:cNvSpPr/>
              <p:nvPr/>
            </p:nvSpPr>
            <p:spPr>
              <a:xfrm>
                <a:off x="548506" y="147106"/>
                <a:ext cx="254505" cy="569643"/>
              </a:xfrm>
              <a:custGeom>
                <a:avLst/>
                <a:gdLst/>
                <a:ahLst/>
                <a:cxnLst>
                  <a:cxn ang="0">
                    <a:pos x="wd2" y="hd2"/>
                  </a:cxn>
                  <a:cxn ang="5400000">
                    <a:pos x="wd2" y="hd2"/>
                  </a:cxn>
                  <a:cxn ang="10800000">
                    <a:pos x="wd2" y="hd2"/>
                  </a:cxn>
                  <a:cxn ang="16200000">
                    <a:pos x="wd2" y="hd2"/>
                  </a:cxn>
                </a:cxnLst>
                <a:rect l="0" t="0" r="r" b="b"/>
                <a:pathLst>
                  <a:path w="21433" h="21600" fill="norm" stroke="1" extrusionOk="0">
                    <a:moveTo>
                      <a:pt x="12229" y="1695"/>
                    </a:moveTo>
                    <a:cubicBezTo>
                      <a:pt x="12142" y="2449"/>
                      <a:pt x="11888" y="3129"/>
                      <a:pt x="11641" y="3883"/>
                    </a:cubicBezTo>
                    <a:cubicBezTo>
                      <a:pt x="11308" y="4598"/>
                      <a:pt x="10800" y="5313"/>
                      <a:pt x="10133" y="6032"/>
                    </a:cubicBezTo>
                    <a:cubicBezTo>
                      <a:pt x="8878" y="7387"/>
                      <a:pt x="7289" y="8671"/>
                      <a:pt x="5947" y="10026"/>
                    </a:cubicBezTo>
                    <a:cubicBezTo>
                      <a:pt x="4606" y="11345"/>
                      <a:pt x="3438" y="12704"/>
                      <a:pt x="3097" y="14174"/>
                    </a:cubicBezTo>
                    <a:cubicBezTo>
                      <a:pt x="2872" y="15483"/>
                      <a:pt x="3344" y="16887"/>
                      <a:pt x="4961" y="18014"/>
                    </a:cubicBezTo>
                    <a:cubicBezTo>
                      <a:pt x="4656" y="17812"/>
                      <a:pt x="4381" y="17603"/>
                      <a:pt x="4105" y="17377"/>
                    </a:cubicBezTo>
                    <a:cubicBezTo>
                      <a:pt x="3771" y="17038"/>
                      <a:pt x="3438" y="16698"/>
                      <a:pt x="3271" y="16322"/>
                    </a:cubicBezTo>
                    <a:cubicBezTo>
                      <a:pt x="2850" y="15607"/>
                      <a:pt x="2684" y="14889"/>
                      <a:pt x="2850" y="14098"/>
                    </a:cubicBezTo>
                    <a:cubicBezTo>
                      <a:pt x="3017" y="12590"/>
                      <a:pt x="4192" y="11195"/>
                      <a:pt x="5527" y="9876"/>
                    </a:cubicBezTo>
                    <a:cubicBezTo>
                      <a:pt x="6869" y="8556"/>
                      <a:pt x="8544" y="7276"/>
                      <a:pt x="9799" y="5918"/>
                    </a:cubicBezTo>
                    <a:cubicBezTo>
                      <a:pt x="11054" y="4598"/>
                      <a:pt x="11808" y="3129"/>
                      <a:pt x="12229" y="1695"/>
                    </a:cubicBezTo>
                    <a:close/>
                    <a:moveTo>
                      <a:pt x="12896" y="0"/>
                    </a:moveTo>
                    <a:cubicBezTo>
                      <a:pt x="12896" y="2074"/>
                      <a:pt x="4359" y="1734"/>
                      <a:pt x="4693" y="3658"/>
                    </a:cubicBezTo>
                    <a:cubicBezTo>
                      <a:pt x="3438" y="2524"/>
                      <a:pt x="2183" y="1584"/>
                      <a:pt x="0" y="944"/>
                    </a:cubicBezTo>
                    <a:cubicBezTo>
                      <a:pt x="3771" y="3994"/>
                      <a:pt x="2684" y="8031"/>
                      <a:pt x="1175" y="11309"/>
                    </a:cubicBezTo>
                    <a:cubicBezTo>
                      <a:pt x="-167" y="14059"/>
                      <a:pt x="674" y="16662"/>
                      <a:pt x="4526" y="18736"/>
                    </a:cubicBezTo>
                    <a:cubicBezTo>
                      <a:pt x="5193" y="19151"/>
                      <a:pt x="6114" y="19601"/>
                      <a:pt x="7202" y="19980"/>
                    </a:cubicBezTo>
                    <a:cubicBezTo>
                      <a:pt x="9001" y="20643"/>
                      <a:pt x="11206" y="20983"/>
                      <a:pt x="13106" y="21561"/>
                    </a:cubicBezTo>
                    <a:cubicBezTo>
                      <a:pt x="9226" y="20352"/>
                      <a:pt x="5940" y="18409"/>
                      <a:pt x="5026" y="16283"/>
                    </a:cubicBezTo>
                    <a:cubicBezTo>
                      <a:pt x="4439" y="15117"/>
                      <a:pt x="3938" y="13080"/>
                      <a:pt x="6702" y="12364"/>
                    </a:cubicBezTo>
                    <a:cubicBezTo>
                      <a:pt x="7355" y="12204"/>
                      <a:pt x="8138" y="12061"/>
                      <a:pt x="8899" y="12061"/>
                    </a:cubicBezTo>
                    <a:cubicBezTo>
                      <a:pt x="9204" y="12061"/>
                      <a:pt x="9509" y="12083"/>
                      <a:pt x="9799" y="12139"/>
                    </a:cubicBezTo>
                    <a:cubicBezTo>
                      <a:pt x="10887" y="12325"/>
                      <a:pt x="11474" y="13004"/>
                      <a:pt x="11054" y="13419"/>
                    </a:cubicBezTo>
                    <a:cubicBezTo>
                      <a:pt x="12229" y="13044"/>
                      <a:pt x="12562" y="12250"/>
                      <a:pt x="11888" y="11685"/>
                    </a:cubicBezTo>
                    <a:cubicBezTo>
                      <a:pt x="11329" y="11260"/>
                      <a:pt x="10241" y="11048"/>
                      <a:pt x="9175" y="11048"/>
                    </a:cubicBezTo>
                    <a:cubicBezTo>
                      <a:pt x="8812" y="11048"/>
                      <a:pt x="8457" y="11074"/>
                      <a:pt x="8123" y="11120"/>
                    </a:cubicBezTo>
                    <a:cubicBezTo>
                      <a:pt x="10720" y="9425"/>
                      <a:pt x="14484" y="8406"/>
                      <a:pt x="19010" y="7841"/>
                    </a:cubicBezTo>
                    <a:cubicBezTo>
                      <a:pt x="19010" y="7841"/>
                      <a:pt x="17922" y="7537"/>
                      <a:pt x="16827" y="7387"/>
                    </a:cubicBezTo>
                    <a:cubicBezTo>
                      <a:pt x="16827" y="7387"/>
                      <a:pt x="18169" y="6786"/>
                      <a:pt x="21433" y="6257"/>
                    </a:cubicBezTo>
                    <a:cubicBezTo>
                      <a:pt x="19148" y="5892"/>
                      <a:pt x="18292" y="5761"/>
                      <a:pt x="16167" y="5761"/>
                    </a:cubicBezTo>
                    <a:cubicBezTo>
                      <a:pt x="15884" y="5761"/>
                      <a:pt x="15580" y="5764"/>
                      <a:pt x="15239" y="5767"/>
                    </a:cubicBezTo>
                    <a:cubicBezTo>
                      <a:pt x="19511" y="3468"/>
                      <a:pt x="12896" y="2185"/>
                      <a:pt x="12896" y="0"/>
                    </a:cubicBezTo>
                    <a:close/>
                    <a:moveTo>
                      <a:pt x="13106" y="21561"/>
                    </a:moveTo>
                    <a:cubicBezTo>
                      <a:pt x="13143" y="21574"/>
                      <a:pt x="13186" y="21587"/>
                      <a:pt x="13230" y="21600"/>
                    </a:cubicBezTo>
                    <a:cubicBezTo>
                      <a:pt x="13186" y="21587"/>
                      <a:pt x="13150" y="21574"/>
                      <a:pt x="13106" y="21561"/>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3" name="Google Shape;1581;p20"/>
              <p:cNvSpPr/>
              <p:nvPr/>
            </p:nvSpPr>
            <p:spPr>
              <a:xfrm>
                <a:off x="509574" y="253472"/>
                <a:ext cx="33867" cy="208770"/>
              </a:xfrm>
              <a:custGeom>
                <a:avLst/>
                <a:gdLst/>
                <a:ahLst/>
                <a:cxnLst>
                  <a:cxn ang="0">
                    <a:pos x="wd2" y="hd2"/>
                  </a:cxn>
                  <a:cxn ang="5400000">
                    <a:pos x="wd2" y="hd2"/>
                  </a:cxn>
                  <a:cxn ang="10800000">
                    <a:pos x="wd2" y="hd2"/>
                  </a:cxn>
                  <a:cxn ang="16200000">
                    <a:pos x="wd2" y="hd2"/>
                  </a:cxn>
                </a:cxnLst>
                <a:rect l="0" t="0" r="r" b="b"/>
                <a:pathLst>
                  <a:path w="16145" h="21600" fill="norm" stroke="1" extrusionOk="0">
                    <a:moveTo>
                      <a:pt x="0" y="0"/>
                    </a:moveTo>
                    <a:lnTo>
                      <a:pt x="6424" y="21600"/>
                    </a:lnTo>
                    <a:cubicBezTo>
                      <a:pt x="21600" y="14400"/>
                      <a:pt x="18666" y="6995"/>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4" name="Google Shape;1582;p20"/>
              <p:cNvSpPr/>
              <p:nvPr/>
            </p:nvSpPr>
            <p:spPr>
              <a:xfrm>
                <a:off x="179064" y="629241"/>
                <a:ext cx="200418" cy="271387"/>
              </a:xfrm>
              <a:custGeom>
                <a:avLst/>
                <a:gdLst/>
                <a:ahLst/>
                <a:cxnLst>
                  <a:cxn ang="0">
                    <a:pos x="wd2" y="hd2"/>
                  </a:cxn>
                  <a:cxn ang="5400000">
                    <a:pos x="wd2" y="hd2"/>
                  </a:cxn>
                  <a:cxn ang="10800000">
                    <a:pos x="wd2" y="hd2"/>
                  </a:cxn>
                  <a:cxn ang="16200000">
                    <a:pos x="wd2" y="hd2"/>
                  </a:cxn>
                </a:cxnLst>
                <a:rect l="0" t="0" r="r" b="b"/>
                <a:pathLst>
                  <a:path w="21040" h="21600" fill="norm" stroke="1" extrusionOk="0">
                    <a:moveTo>
                      <a:pt x="2988" y="5223"/>
                    </a:moveTo>
                    <a:cubicBezTo>
                      <a:pt x="4245" y="6012"/>
                      <a:pt x="5601" y="6567"/>
                      <a:pt x="7165" y="7122"/>
                    </a:cubicBezTo>
                    <a:cubicBezTo>
                      <a:pt x="8630" y="7595"/>
                      <a:pt x="10194" y="8068"/>
                      <a:pt x="11650" y="8706"/>
                    </a:cubicBezTo>
                    <a:cubicBezTo>
                      <a:pt x="13115" y="9261"/>
                      <a:pt x="14471" y="10049"/>
                      <a:pt x="15511" y="11078"/>
                    </a:cubicBezTo>
                    <a:cubicBezTo>
                      <a:pt x="16559" y="12030"/>
                      <a:pt x="17292" y="13216"/>
                      <a:pt x="17807" y="14402"/>
                    </a:cubicBezTo>
                    <a:cubicBezTo>
                      <a:pt x="17084" y="13292"/>
                      <a:pt x="16243" y="12264"/>
                      <a:pt x="15203" y="11318"/>
                    </a:cubicBezTo>
                    <a:cubicBezTo>
                      <a:pt x="14471" y="10762"/>
                      <a:pt x="13739" y="10365"/>
                      <a:pt x="12907" y="9892"/>
                    </a:cubicBezTo>
                    <a:cubicBezTo>
                      <a:pt x="11858" y="9576"/>
                      <a:pt x="10818" y="9336"/>
                      <a:pt x="9778" y="9261"/>
                    </a:cubicBezTo>
                    <a:cubicBezTo>
                      <a:pt x="9471" y="9240"/>
                      <a:pt x="9164" y="9234"/>
                      <a:pt x="8847" y="9234"/>
                    </a:cubicBezTo>
                    <a:cubicBezTo>
                      <a:pt x="7762" y="9234"/>
                      <a:pt x="6632" y="9350"/>
                      <a:pt x="5493" y="9652"/>
                    </a:cubicBezTo>
                    <a:cubicBezTo>
                      <a:pt x="6415" y="9083"/>
                      <a:pt x="7744" y="8815"/>
                      <a:pt x="9046" y="8815"/>
                    </a:cubicBezTo>
                    <a:cubicBezTo>
                      <a:pt x="9363" y="8815"/>
                      <a:pt x="9679" y="8829"/>
                      <a:pt x="9986" y="8863"/>
                    </a:cubicBezTo>
                    <a:cubicBezTo>
                      <a:pt x="10194" y="8863"/>
                      <a:pt x="10610" y="8939"/>
                      <a:pt x="10818" y="8939"/>
                    </a:cubicBezTo>
                    <a:cubicBezTo>
                      <a:pt x="9561" y="8466"/>
                      <a:pt x="8205" y="8068"/>
                      <a:pt x="6957" y="7595"/>
                    </a:cubicBezTo>
                    <a:cubicBezTo>
                      <a:pt x="5493" y="6882"/>
                      <a:pt x="4037" y="6169"/>
                      <a:pt x="2988" y="5223"/>
                    </a:cubicBezTo>
                    <a:close/>
                    <a:moveTo>
                      <a:pt x="2780" y="0"/>
                    </a:moveTo>
                    <a:cubicBezTo>
                      <a:pt x="1216" y="1426"/>
                      <a:pt x="-348" y="2852"/>
                      <a:pt x="68" y="4750"/>
                    </a:cubicBezTo>
                    <a:cubicBezTo>
                      <a:pt x="276" y="6409"/>
                      <a:pt x="1424" y="7993"/>
                      <a:pt x="2988" y="9097"/>
                    </a:cubicBezTo>
                    <a:cubicBezTo>
                      <a:pt x="2798" y="9049"/>
                      <a:pt x="2581" y="9021"/>
                      <a:pt x="2355" y="9021"/>
                    </a:cubicBezTo>
                    <a:cubicBezTo>
                      <a:pt x="1587" y="9021"/>
                      <a:pt x="701" y="9309"/>
                      <a:pt x="384" y="9734"/>
                    </a:cubicBezTo>
                    <a:cubicBezTo>
                      <a:pt x="-249" y="10522"/>
                      <a:pt x="176" y="11551"/>
                      <a:pt x="1117" y="12106"/>
                    </a:cubicBezTo>
                    <a:cubicBezTo>
                      <a:pt x="1840" y="12737"/>
                      <a:pt x="2988" y="13134"/>
                      <a:pt x="4037" y="13449"/>
                    </a:cubicBezTo>
                    <a:cubicBezTo>
                      <a:pt x="2473" y="13689"/>
                      <a:pt x="1117" y="14478"/>
                      <a:pt x="800" y="15670"/>
                    </a:cubicBezTo>
                    <a:cubicBezTo>
                      <a:pt x="592" y="16856"/>
                      <a:pt x="1216" y="18200"/>
                      <a:pt x="2364" y="18831"/>
                    </a:cubicBezTo>
                    <a:cubicBezTo>
                      <a:pt x="3721" y="16377"/>
                      <a:pt x="7373" y="14402"/>
                      <a:pt x="10818" y="14402"/>
                    </a:cubicBezTo>
                    <a:cubicBezTo>
                      <a:pt x="10900" y="14402"/>
                      <a:pt x="10981" y="14395"/>
                      <a:pt x="11062" y="14395"/>
                    </a:cubicBezTo>
                    <a:cubicBezTo>
                      <a:pt x="14525" y="14395"/>
                      <a:pt x="17952" y="16041"/>
                      <a:pt x="19480" y="18358"/>
                    </a:cubicBezTo>
                    <a:cubicBezTo>
                      <a:pt x="20104" y="19468"/>
                      <a:pt x="20628" y="20572"/>
                      <a:pt x="20737" y="21600"/>
                    </a:cubicBezTo>
                    <a:cubicBezTo>
                      <a:pt x="21252" y="19146"/>
                      <a:pt x="21153" y="16616"/>
                      <a:pt x="20104" y="14087"/>
                    </a:cubicBezTo>
                    <a:cubicBezTo>
                      <a:pt x="18540" y="10522"/>
                      <a:pt x="14995" y="7362"/>
                      <a:pt x="10710" y="5621"/>
                    </a:cubicBezTo>
                    <a:cubicBezTo>
                      <a:pt x="9046" y="4908"/>
                      <a:pt x="7165" y="4428"/>
                      <a:pt x="5601" y="3565"/>
                    </a:cubicBezTo>
                    <a:cubicBezTo>
                      <a:pt x="3929" y="2852"/>
                      <a:pt x="2681" y="1426"/>
                      <a:pt x="278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5" name="Google Shape;1583;p20"/>
              <p:cNvSpPr/>
              <p:nvPr/>
            </p:nvSpPr>
            <p:spPr>
              <a:xfrm>
                <a:off x="954" y="415648"/>
                <a:ext cx="422607" cy="656975"/>
              </a:xfrm>
              <a:custGeom>
                <a:avLst/>
                <a:gdLst/>
                <a:ahLst/>
                <a:cxnLst>
                  <a:cxn ang="0">
                    <a:pos x="wd2" y="hd2"/>
                  </a:cxn>
                  <a:cxn ang="5400000">
                    <a:pos x="wd2" y="hd2"/>
                  </a:cxn>
                  <a:cxn ang="10800000">
                    <a:pos x="wd2" y="hd2"/>
                  </a:cxn>
                  <a:cxn ang="16200000">
                    <a:pos x="wd2" y="hd2"/>
                  </a:cxn>
                </a:cxnLst>
                <a:rect l="0" t="0" r="r" b="b"/>
                <a:pathLst>
                  <a:path w="20592" h="21600" fill="norm" stroke="1" extrusionOk="0">
                    <a:moveTo>
                      <a:pt x="6302" y="462"/>
                    </a:moveTo>
                    <a:cubicBezTo>
                      <a:pt x="6994" y="462"/>
                      <a:pt x="7682" y="518"/>
                      <a:pt x="8371" y="648"/>
                    </a:cubicBezTo>
                    <a:cubicBezTo>
                      <a:pt x="9533" y="847"/>
                      <a:pt x="10696" y="1138"/>
                      <a:pt x="11715" y="1532"/>
                    </a:cubicBezTo>
                    <a:cubicBezTo>
                      <a:pt x="12731" y="1957"/>
                      <a:pt x="13700" y="2447"/>
                      <a:pt x="14573" y="3036"/>
                    </a:cubicBezTo>
                    <a:cubicBezTo>
                      <a:pt x="13650" y="2512"/>
                      <a:pt x="12685" y="2022"/>
                      <a:pt x="11665" y="1662"/>
                    </a:cubicBezTo>
                    <a:cubicBezTo>
                      <a:pt x="10649" y="1303"/>
                      <a:pt x="9487" y="1008"/>
                      <a:pt x="8325" y="813"/>
                    </a:cubicBezTo>
                    <a:cubicBezTo>
                      <a:pt x="7607" y="671"/>
                      <a:pt x="6877" y="606"/>
                      <a:pt x="6159" y="606"/>
                    </a:cubicBezTo>
                    <a:cubicBezTo>
                      <a:pt x="5710" y="606"/>
                      <a:pt x="5265" y="631"/>
                      <a:pt x="4837" y="682"/>
                    </a:cubicBezTo>
                    <a:cubicBezTo>
                      <a:pt x="3624" y="813"/>
                      <a:pt x="2462" y="1042"/>
                      <a:pt x="1299" y="1303"/>
                    </a:cubicBezTo>
                    <a:cubicBezTo>
                      <a:pt x="2416" y="977"/>
                      <a:pt x="3528" y="682"/>
                      <a:pt x="4741" y="552"/>
                    </a:cubicBezTo>
                    <a:cubicBezTo>
                      <a:pt x="5261" y="496"/>
                      <a:pt x="5781" y="462"/>
                      <a:pt x="6302" y="462"/>
                    </a:cubicBezTo>
                    <a:close/>
                    <a:moveTo>
                      <a:pt x="6432" y="0"/>
                    </a:moveTo>
                    <a:cubicBezTo>
                      <a:pt x="4548" y="0"/>
                      <a:pt x="2647" y="360"/>
                      <a:pt x="863" y="1042"/>
                    </a:cubicBezTo>
                    <a:cubicBezTo>
                      <a:pt x="573" y="1172"/>
                      <a:pt x="284" y="1337"/>
                      <a:pt x="87" y="1532"/>
                    </a:cubicBezTo>
                    <a:cubicBezTo>
                      <a:pt x="-203" y="1957"/>
                      <a:pt x="284" y="2350"/>
                      <a:pt x="863" y="2350"/>
                    </a:cubicBezTo>
                    <a:cubicBezTo>
                      <a:pt x="1299" y="2350"/>
                      <a:pt x="1685" y="2186"/>
                      <a:pt x="2025" y="2186"/>
                    </a:cubicBezTo>
                    <a:cubicBezTo>
                      <a:pt x="716" y="3319"/>
                      <a:pt x="2525" y="4242"/>
                      <a:pt x="4929" y="4242"/>
                    </a:cubicBezTo>
                    <a:cubicBezTo>
                      <a:pt x="5370" y="4242"/>
                      <a:pt x="5828" y="4211"/>
                      <a:pt x="6289" y="4146"/>
                    </a:cubicBezTo>
                    <a:cubicBezTo>
                      <a:pt x="7422" y="4007"/>
                      <a:pt x="8560" y="3916"/>
                      <a:pt x="9688" y="3916"/>
                    </a:cubicBezTo>
                    <a:cubicBezTo>
                      <a:pt x="11665" y="3916"/>
                      <a:pt x="13604" y="4194"/>
                      <a:pt x="15413" y="4961"/>
                    </a:cubicBezTo>
                    <a:cubicBezTo>
                      <a:pt x="15245" y="4896"/>
                      <a:pt x="15073" y="4865"/>
                      <a:pt x="14905" y="4865"/>
                    </a:cubicBezTo>
                    <a:cubicBezTo>
                      <a:pt x="14460" y="4865"/>
                      <a:pt x="14049" y="5080"/>
                      <a:pt x="13847" y="5423"/>
                    </a:cubicBezTo>
                    <a:cubicBezTo>
                      <a:pt x="13554" y="5913"/>
                      <a:pt x="13700" y="6434"/>
                      <a:pt x="14137" y="6858"/>
                    </a:cubicBezTo>
                    <a:cubicBezTo>
                      <a:pt x="14573" y="7252"/>
                      <a:pt x="15056" y="7677"/>
                      <a:pt x="15543" y="8036"/>
                    </a:cubicBezTo>
                    <a:cubicBezTo>
                      <a:pt x="16025" y="8396"/>
                      <a:pt x="16462" y="8756"/>
                      <a:pt x="16802" y="9211"/>
                    </a:cubicBezTo>
                    <a:cubicBezTo>
                      <a:pt x="17574" y="10129"/>
                      <a:pt x="18157" y="11140"/>
                      <a:pt x="18640" y="12122"/>
                    </a:cubicBezTo>
                    <a:cubicBezTo>
                      <a:pt x="19945" y="15087"/>
                      <a:pt x="19853" y="18765"/>
                      <a:pt x="17696" y="21572"/>
                    </a:cubicBezTo>
                    <a:cubicBezTo>
                      <a:pt x="21112" y="17134"/>
                      <a:pt x="21397" y="12601"/>
                      <a:pt x="19127" y="7841"/>
                    </a:cubicBezTo>
                    <a:cubicBezTo>
                      <a:pt x="17817" y="5159"/>
                      <a:pt x="15543" y="2611"/>
                      <a:pt x="11955" y="1138"/>
                    </a:cubicBezTo>
                    <a:cubicBezTo>
                      <a:pt x="10226" y="368"/>
                      <a:pt x="8337" y="0"/>
                      <a:pt x="6432" y="0"/>
                    </a:cubicBezTo>
                    <a:close/>
                    <a:moveTo>
                      <a:pt x="17696" y="21572"/>
                    </a:moveTo>
                    <a:cubicBezTo>
                      <a:pt x="17687" y="21580"/>
                      <a:pt x="17679" y="21592"/>
                      <a:pt x="17670" y="21600"/>
                    </a:cubicBezTo>
                    <a:cubicBezTo>
                      <a:pt x="17679" y="21592"/>
                      <a:pt x="17687" y="21580"/>
                      <a:pt x="17696" y="2157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6" name="Google Shape;1584;p20"/>
              <p:cNvSpPr/>
              <p:nvPr/>
            </p:nvSpPr>
            <p:spPr>
              <a:xfrm>
                <a:off x="205741" y="319703"/>
                <a:ext cx="179729" cy="275779"/>
              </a:xfrm>
              <a:custGeom>
                <a:avLst/>
                <a:gdLst/>
                <a:ahLst/>
                <a:cxnLst>
                  <a:cxn ang="0">
                    <a:pos x="wd2" y="hd2"/>
                  </a:cxn>
                  <a:cxn ang="5400000">
                    <a:pos x="wd2" y="hd2"/>
                  </a:cxn>
                  <a:cxn ang="10800000">
                    <a:pos x="wd2" y="hd2"/>
                  </a:cxn>
                  <a:cxn ang="16200000">
                    <a:pos x="wd2" y="hd2"/>
                  </a:cxn>
                </a:cxnLst>
                <a:rect l="0" t="0" r="r" b="b"/>
                <a:pathLst>
                  <a:path w="18963" h="21600" fill="norm" stroke="1" extrusionOk="0">
                    <a:moveTo>
                      <a:pt x="12275" y="3940"/>
                    </a:moveTo>
                    <a:cubicBezTo>
                      <a:pt x="12275" y="4014"/>
                      <a:pt x="12266" y="4081"/>
                      <a:pt x="12257" y="4155"/>
                    </a:cubicBezTo>
                    <a:cubicBezTo>
                      <a:pt x="12275" y="4081"/>
                      <a:pt x="12275" y="4007"/>
                      <a:pt x="12275" y="3940"/>
                    </a:cubicBezTo>
                    <a:close/>
                    <a:moveTo>
                      <a:pt x="7904" y="0"/>
                    </a:moveTo>
                    <a:cubicBezTo>
                      <a:pt x="6396" y="0"/>
                      <a:pt x="4833" y="519"/>
                      <a:pt x="3860" y="1356"/>
                    </a:cubicBezTo>
                    <a:cubicBezTo>
                      <a:pt x="2606" y="2597"/>
                      <a:pt x="2606" y="4236"/>
                      <a:pt x="3342" y="5633"/>
                    </a:cubicBezTo>
                    <a:cubicBezTo>
                      <a:pt x="2861" y="5349"/>
                      <a:pt x="2116" y="5005"/>
                      <a:pt x="1434" y="5005"/>
                    </a:cubicBezTo>
                    <a:cubicBezTo>
                      <a:pt x="1370" y="5005"/>
                      <a:pt x="1307" y="5005"/>
                      <a:pt x="1243" y="5012"/>
                    </a:cubicBezTo>
                    <a:cubicBezTo>
                      <a:pt x="-2637" y="5248"/>
                      <a:pt x="3760" y="8048"/>
                      <a:pt x="4278" y="8439"/>
                    </a:cubicBezTo>
                    <a:cubicBezTo>
                      <a:pt x="9930" y="11238"/>
                      <a:pt x="17355" y="16278"/>
                      <a:pt x="18954" y="21560"/>
                    </a:cubicBezTo>
                    <a:cubicBezTo>
                      <a:pt x="17491" y="16669"/>
                      <a:pt x="15183" y="12399"/>
                      <a:pt x="10685" y="8749"/>
                    </a:cubicBezTo>
                    <a:cubicBezTo>
                      <a:pt x="9949" y="8129"/>
                      <a:pt x="9104" y="7501"/>
                      <a:pt x="8586" y="6806"/>
                    </a:cubicBezTo>
                    <a:cubicBezTo>
                      <a:pt x="8058" y="6105"/>
                      <a:pt x="7740" y="5248"/>
                      <a:pt x="7849" y="4392"/>
                    </a:cubicBezTo>
                    <a:cubicBezTo>
                      <a:pt x="8058" y="3609"/>
                      <a:pt x="8895" y="2833"/>
                      <a:pt x="10049" y="2678"/>
                    </a:cubicBezTo>
                    <a:cubicBezTo>
                      <a:pt x="10112" y="2671"/>
                      <a:pt x="10167" y="2671"/>
                      <a:pt x="10230" y="2671"/>
                    </a:cubicBezTo>
                    <a:cubicBezTo>
                      <a:pt x="11230" y="2671"/>
                      <a:pt x="12248" y="3224"/>
                      <a:pt x="12275" y="3940"/>
                    </a:cubicBezTo>
                    <a:cubicBezTo>
                      <a:pt x="12384" y="2442"/>
                      <a:pt x="11530" y="857"/>
                      <a:pt x="9631" y="263"/>
                    </a:cubicBezTo>
                    <a:cubicBezTo>
                      <a:pt x="9094" y="88"/>
                      <a:pt x="8504" y="0"/>
                      <a:pt x="7904" y="0"/>
                    </a:cubicBezTo>
                    <a:close/>
                    <a:moveTo>
                      <a:pt x="18954" y="21560"/>
                    </a:moveTo>
                    <a:cubicBezTo>
                      <a:pt x="18963" y="21573"/>
                      <a:pt x="18963" y="21587"/>
                      <a:pt x="18963" y="21600"/>
                    </a:cubicBezTo>
                    <a:cubicBezTo>
                      <a:pt x="18963" y="21587"/>
                      <a:pt x="18963" y="21573"/>
                      <a:pt x="18954" y="2156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7" name="Google Shape;1585;p20"/>
              <p:cNvSpPr/>
              <p:nvPr/>
            </p:nvSpPr>
            <p:spPr>
              <a:xfrm>
                <a:off x="346595" y="819152"/>
                <a:ext cx="373906" cy="606418"/>
              </a:xfrm>
              <a:custGeom>
                <a:avLst/>
                <a:gdLst/>
                <a:ahLst/>
                <a:cxnLst>
                  <a:cxn ang="0">
                    <a:pos x="wd2" y="hd2"/>
                  </a:cxn>
                  <a:cxn ang="5400000">
                    <a:pos x="wd2" y="hd2"/>
                  </a:cxn>
                  <a:cxn ang="10800000">
                    <a:pos x="wd2" y="hd2"/>
                  </a:cxn>
                  <a:cxn ang="16200000">
                    <a:pos x="wd2" y="hd2"/>
                  </a:cxn>
                </a:cxnLst>
                <a:rect l="0" t="0" r="r" b="b"/>
                <a:pathLst>
                  <a:path w="20076" h="21600" fill="norm" stroke="1" extrusionOk="0">
                    <a:moveTo>
                      <a:pt x="19756" y="2019"/>
                    </a:moveTo>
                    <a:cubicBezTo>
                      <a:pt x="19751" y="2025"/>
                      <a:pt x="19742" y="2031"/>
                      <a:pt x="19738" y="2040"/>
                    </a:cubicBezTo>
                    <a:cubicBezTo>
                      <a:pt x="19742" y="2031"/>
                      <a:pt x="19751" y="2025"/>
                      <a:pt x="19756" y="2019"/>
                    </a:cubicBezTo>
                    <a:close/>
                    <a:moveTo>
                      <a:pt x="17874" y="3595"/>
                    </a:moveTo>
                    <a:cubicBezTo>
                      <a:pt x="17245" y="4175"/>
                      <a:pt x="16649" y="4724"/>
                      <a:pt x="15969" y="5277"/>
                    </a:cubicBezTo>
                    <a:cubicBezTo>
                      <a:pt x="15220" y="5841"/>
                      <a:pt x="14364" y="6372"/>
                      <a:pt x="13458" y="6798"/>
                    </a:cubicBezTo>
                    <a:cubicBezTo>
                      <a:pt x="11645" y="7718"/>
                      <a:pt x="9615" y="8531"/>
                      <a:pt x="7747" y="9418"/>
                    </a:cubicBezTo>
                    <a:cubicBezTo>
                      <a:pt x="5879" y="10268"/>
                      <a:pt x="4117" y="11225"/>
                      <a:pt x="2836" y="12535"/>
                    </a:cubicBezTo>
                    <a:cubicBezTo>
                      <a:pt x="2517" y="12817"/>
                      <a:pt x="2249" y="13136"/>
                      <a:pt x="1980" y="13489"/>
                    </a:cubicBezTo>
                    <a:cubicBezTo>
                      <a:pt x="1717" y="13845"/>
                      <a:pt x="1499" y="14198"/>
                      <a:pt x="1342" y="14553"/>
                    </a:cubicBezTo>
                    <a:cubicBezTo>
                      <a:pt x="1236" y="14906"/>
                      <a:pt x="1074" y="15296"/>
                      <a:pt x="1023" y="15652"/>
                    </a:cubicBezTo>
                    <a:cubicBezTo>
                      <a:pt x="968" y="16075"/>
                      <a:pt x="968" y="16428"/>
                      <a:pt x="1023" y="16817"/>
                    </a:cubicBezTo>
                    <a:cubicBezTo>
                      <a:pt x="968" y="16465"/>
                      <a:pt x="912" y="16075"/>
                      <a:pt x="912" y="15652"/>
                    </a:cubicBezTo>
                    <a:cubicBezTo>
                      <a:pt x="968" y="15262"/>
                      <a:pt x="1023" y="14906"/>
                      <a:pt x="1180" y="14517"/>
                    </a:cubicBezTo>
                    <a:cubicBezTo>
                      <a:pt x="1499" y="13774"/>
                      <a:pt x="1980" y="13066"/>
                      <a:pt x="2623" y="12427"/>
                    </a:cubicBezTo>
                    <a:cubicBezTo>
                      <a:pt x="3904" y="11154"/>
                      <a:pt x="5717" y="10127"/>
                      <a:pt x="7640" y="9240"/>
                    </a:cubicBezTo>
                    <a:cubicBezTo>
                      <a:pt x="9509" y="8390"/>
                      <a:pt x="11483" y="7648"/>
                      <a:pt x="13296" y="6728"/>
                    </a:cubicBezTo>
                    <a:cubicBezTo>
                      <a:pt x="15086" y="5881"/>
                      <a:pt x="16579" y="4776"/>
                      <a:pt x="17874" y="3595"/>
                    </a:cubicBezTo>
                    <a:close/>
                    <a:moveTo>
                      <a:pt x="11215" y="0"/>
                    </a:moveTo>
                    <a:cubicBezTo>
                      <a:pt x="11164" y="3577"/>
                      <a:pt x="7372" y="6976"/>
                      <a:pt x="3904" y="9559"/>
                    </a:cubicBezTo>
                    <a:cubicBezTo>
                      <a:pt x="968" y="11719"/>
                      <a:pt x="-526" y="14234"/>
                      <a:pt x="168" y="16995"/>
                    </a:cubicBezTo>
                    <a:cubicBezTo>
                      <a:pt x="274" y="17563"/>
                      <a:pt x="542" y="18130"/>
                      <a:pt x="912" y="18732"/>
                    </a:cubicBezTo>
                    <a:cubicBezTo>
                      <a:pt x="1499" y="19793"/>
                      <a:pt x="2568" y="20609"/>
                      <a:pt x="3317" y="21600"/>
                    </a:cubicBezTo>
                    <a:cubicBezTo>
                      <a:pt x="1823" y="19545"/>
                      <a:pt x="1236" y="17066"/>
                      <a:pt x="2355" y="14906"/>
                    </a:cubicBezTo>
                    <a:cubicBezTo>
                      <a:pt x="2942" y="13774"/>
                      <a:pt x="4223" y="11826"/>
                      <a:pt x="6410" y="11756"/>
                    </a:cubicBezTo>
                    <a:cubicBezTo>
                      <a:pt x="7160" y="11756"/>
                      <a:pt x="8015" y="11897"/>
                      <a:pt x="8496" y="12250"/>
                    </a:cubicBezTo>
                    <a:cubicBezTo>
                      <a:pt x="8972" y="12639"/>
                      <a:pt x="8866" y="13418"/>
                      <a:pt x="8228" y="13667"/>
                    </a:cubicBezTo>
                    <a:cubicBezTo>
                      <a:pt x="9240" y="13596"/>
                      <a:pt x="10096" y="12958"/>
                      <a:pt x="10096" y="12286"/>
                    </a:cubicBezTo>
                    <a:cubicBezTo>
                      <a:pt x="10096" y="11648"/>
                      <a:pt x="9240" y="11047"/>
                      <a:pt x="8228" y="10940"/>
                    </a:cubicBezTo>
                    <a:cubicBezTo>
                      <a:pt x="9911" y="10394"/>
                      <a:pt x="11627" y="10160"/>
                      <a:pt x="13379" y="10160"/>
                    </a:cubicBezTo>
                    <a:cubicBezTo>
                      <a:pt x="14683" y="10160"/>
                      <a:pt x="16010" y="10289"/>
                      <a:pt x="17356" y="10516"/>
                    </a:cubicBezTo>
                    <a:cubicBezTo>
                      <a:pt x="17356" y="10516"/>
                      <a:pt x="16875" y="9949"/>
                      <a:pt x="16445" y="9596"/>
                    </a:cubicBezTo>
                    <a:cubicBezTo>
                      <a:pt x="16445" y="9596"/>
                      <a:pt x="16935" y="9510"/>
                      <a:pt x="17902" y="9510"/>
                    </a:cubicBezTo>
                    <a:cubicBezTo>
                      <a:pt x="18466" y="9510"/>
                      <a:pt x="19192" y="9541"/>
                      <a:pt x="20075" y="9630"/>
                    </a:cubicBezTo>
                    <a:cubicBezTo>
                      <a:pt x="18850" y="8676"/>
                      <a:pt x="18420" y="8390"/>
                      <a:pt x="16713" y="7789"/>
                    </a:cubicBezTo>
                    <a:cubicBezTo>
                      <a:pt x="21074" y="6697"/>
                      <a:pt x="18068" y="3985"/>
                      <a:pt x="19738" y="2040"/>
                    </a:cubicBezTo>
                    <a:cubicBezTo>
                      <a:pt x="19187" y="2666"/>
                      <a:pt x="18253" y="2819"/>
                      <a:pt x="17217" y="2819"/>
                    </a:cubicBezTo>
                    <a:cubicBezTo>
                      <a:pt x="16232" y="2819"/>
                      <a:pt x="15155" y="2681"/>
                      <a:pt x="14212" y="2681"/>
                    </a:cubicBezTo>
                    <a:cubicBezTo>
                      <a:pt x="13227" y="2681"/>
                      <a:pt x="12394" y="2828"/>
                      <a:pt x="11964" y="3433"/>
                    </a:cubicBezTo>
                    <a:cubicBezTo>
                      <a:pt x="12121" y="2193"/>
                      <a:pt x="12015" y="1061"/>
                      <a:pt x="1121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8" name="Google Shape;1586;p20"/>
              <p:cNvSpPr/>
              <p:nvPr/>
            </p:nvSpPr>
            <p:spPr>
              <a:xfrm>
                <a:off x="389516" y="654133"/>
                <a:ext cx="142842" cy="400575"/>
              </a:xfrm>
              <a:custGeom>
                <a:avLst/>
                <a:gdLst/>
                <a:ahLst/>
                <a:cxnLst>
                  <a:cxn ang="0">
                    <a:pos x="wd2" y="hd2"/>
                  </a:cxn>
                  <a:cxn ang="5400000">
                    <a:pos x="wd2" y="hd2"/>
                  </a:cxn>
                  <a:cxn ang="10800000">
                    <a:pos x="wd2" y="hd2"/>
                  </a:cxn>
                  <a:cxn ang="16200000">
                    <a:pos x="wd2" y="hd2"/>
                  </a:cxn>
                </a:cxnLst>
                <a:rect l="0" t="0" r="r" b="b"/>
                <a:pathLst>
                  <a:path w="18815" h="21600" fill="norm" stroke="1" extrusionOk="0">
                    <a:moveTo>
                      <a:pt x="9427" y="4449"/>
                    </a:moveTo>
                    <a:cubicBezTo>
                      <a:pt x="9949" y="5522"/>
                      <a:pt x="10335" y="6697"/>
                      <a:pt x="10471" y="7825"/>
                    </a:cubicBezTo>
                    <a:cubicBezTo>
                      <a:pt x="10607" y="8949"/>
                      <a:pt x="10471" y="10022"/>
                      <a:pt x="10335" y="11095"/>
                    </a:cubicBezTo>
                    <a:cubicBezTo>
                      <a:pt x="9949" y="12168"/>
                      <a:pt x="9427" y="13241"/>
                      <a:pt x="8633" y="14258"/>
                    </a:cubicBezTo>
                    <a:cubicBezTo>
                      <a:pt x="7850" y="15275"/>
                      <a:pt x="6807" y="16241"/>
                      <a:pt x="5752" y="17151"/>
                    </a:cubicBezTo>
                    <a:cubicBezTo>
                      <a:pt x="6671" y="16134"/>
                      <a:pt x="7465" y="15168"/>
                      <a:pt x="8111" y="14095"/>
                    </a:cubicBezTo>
                    <a:cubicBezTo>
                      <a:pt x="8769" y="13134"/>
                      <a:pt x="9291" y="12061"/>
                      <a:pt x="9688" y="10988"/>
                    </a:cubicBezTo>
                    <a:cubicBezTo>
                      <a:pt x="9949" y="9915"/>
                      <a:pt x="9949" y="8842"/>
                      <a:pt x="9949" y="7663"/>
                    </a:cubicBezTo>
                    <a:cubicBezTo>
                      <a:pt x="9813" y="6697"/>
                      <a:pt x="9688" y="5522"/>
                      <a:pt x="9427" y="4449"/>
                    </a:cubicBezTo>
                    <a:close/>
                    <a:moveTo>
                      <a:pt x="6807" y="0"/>
                    </a:moveTo>
                    <a:cubicBezTo>
                      <a:pt x="9688" y="7287"/>
                      <a:pt x="7192" y="14903"/>
                      <a:pt x="0" y="21600"/>
                    </a:cubicBezTo>
                    <a:cubicBezTo>
                      <a:pt x="7465" y="18066"/>
                      <a:pt x="21600" y="8308"/>
                      <a:pt x="18333" y="3214"/>
                    </a:cubicBezTo>
                    <a:cubicBezTo>
                      <a:pt x="17800" y="3269"/>
                      <a:pt x="15576" y="6483"/>
                      <a:pt x="13874" y="7236"/>
                    </a:cubicBezTo>
                    <a:cubicBezTo>
                      <a:pt x="14532" y="4821"/>
                      <a:pt x="11390" y="1551"/>
                      <a:pt x="680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69" name="Google Shape;1587;p20"/>
              <p:cNvSpPr/>
              <p:nvPr/>
            </p:nvSpPr>
            <p:spPr>
              <a:xfrm>
                <a:off x="1285233" y="1361921"/>
                <a:ext cx="705808" cy="5179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32" y="4974"/>
                      <a:pt x="2860" y="9575"/>
                      <a:pt x="6265" y="11482"/>
                    </a:cubicBezTo>
                    <a:cubicBezTo>
                      <a:pt x="7696" y="12273"/>
                      <a:pt x="9157" y="12643"/>
                      <a:pt x="10617" y="13142"/>
                    </a:cubicBezTo>
                    <a:cubicBezTo>
                      <a:pt x="12045" y="13680"/>
                      <a:pt x="13537" y="14510"/>
                      <a:pt x="14602" y="15961"/>
                    </a:cubicBezTo>
                    <a:cubicBezTo>
                      <a:pt x="15667" y="17412"/>
                      <a:pt x="16244" y="19693"/>
                      <a:pt x="15667" y="21600"/>
                    </a:cubicBezTo>
                    <a:cubicBezTo>
                      <a:pt x="17035" y="19693"/>
                      <a:pt x="17493" y="16252"/>
                      <a:pt x="16305" y="14137"/>
                    </a:cubicBezTo>
                    <a:cubicBezTo>
                      <a:pt x="16642" y="14277"/>
                      <a:pt x="17006" y="14341"/>
                      <a:pt x="17380" y="14341"/>
                    </a:cubicBezTo>
                    <a:cubicBezTo>
                      <a:pt x="19001" y="14341"/>
                      <a:pt x="20833" y="13109"/>
                      <a:pt x="21600" y="11360"/>
                    </a:cubicBezTo>
                    <a:cubicBezTo>
                      <a:pt x="20735" y="11637"/>
                      <a:pt x="19982" y="11752"/>
                      <a:pt x="19270" y="11752"/>
                    </a:cubicBezTo>
                    <a:cubicBezTo>
                      <a:pt x="16695" y="11752"/>
                      <a:pt x="14689" y="10250"/>
                      <a:pt x="10161" y="9536"/>
                    </a:cubicBezTo>
                    <a:cubicBezTo>
                      <a:pt x="2768" y="8333"/>
                      <a:pt x="182" y="2654"/>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0" name="Google Shape;1588;p20"/>
              <p:cNvSpPr/>
              <p:nvPr/>
            </p:nvSpPr>
            <p:spPr>
              <a:xfrm>
                <a:off x="1292123" y="1287335"/>
                <a:ext cx="569643" cy="26148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90" y="9363"/>
                    </a:moveTo>
                    <a:cubicBezTo>
                      <a:pt x="21593" y="9363"/>
                      <a:pt x="21597" y="9363"/>
                      <a:pt x="21600" y="9363"/>
                    </a:cubicBezTo>
                    <a:cubicBezTo>
                      <a:pt x="21597" y="9363"/>
                      <a:pt x="21593" y="9363"/>
                      <a:pt x="21590" y="9363"/>
                    </a:cubicBezTo>
                    <a:close/>
                    <a:moveTo>
                      <a:pt x="19307" y="9498"/>
                    </a:moveTo>
                    <a:cubicBezTo>
                      <a:pt x="19494" y="9498"/>
                      <a:pt x="19680" y="9505"/>
                      <a:pt x="19866" y="9526"/>
                    </a:cubicBezTo>
                    <a:cubicBezTo>
                      <a:pt x="18396" y="9690"/>
                      <a:pt x="16927" y="10188"/>
                      <a:pt x="15532" y="11170"/>
                    </a:cubicBezTo>
                    <a:cubicBezTo>
                      <a:pt x="14098" y="12159"/>
                      <a:pt x="12779" y="13553"/>
                      <a:pt x="11424" y="14699"/>
                    </a:cubicBezTo>
                    <a:cubicBezTo>
                      <a:pt x="10124" y="15802"/>
                      <a:pt x="8720" y="16677"/>
                      <a:pt x="7279" y="16677"/>
                    </a:cubicBezTo>
                    <a:cubicBezTo>
                      <a:pt x="7214" y="16677"/>
                      <a:pt x="7152" y="16677"/>
                      <a:pt x="7087" y="16670"/>
                    </a:cubicBezTo>
                    <a:cubicBezTo>
                      <a:pt x="6332" y="16670"/>
                      <a:pt x="5581" y="16342"/>
                      <a:pt x="4938" y="15851"/>
                    </a:cubicBezTo>
                    <a:cubicBezTo>
                      <a:pt x="4602" y="15524"/>
                      <a:pt x="4223" y="15197"/>
                      <a:pt x="3922" y="14784"/>
                    </a:cubicBezTo>
                    <a:cubicBezTo>
                      <a:pt x="3619" y="14372"/>
                      <a:pt x="3318" y="13881"/>
                      <a:pt x="3093" y="13304"/>
                    </a:cubicBezTo>
                    <a:cubicBezTo>
                      <a:pt x="4223" y="15524"/>
                      <a:pt x="5731" y="16342"/>
                      <a:pt x="7126" y="16342"/>
                    </a:cubicBezTo>
                    <a:cubicBezTo>
                      <a:pt x="8596" y="16342"/>
                      <a:pt x="10029" y="15360"/>
                      <a:pt x="11385" y="14293"/>
                    </a:cubicBezTo>
                    <a:cubicBezTo>
                      <a:pt x="12743" y="13141"/>
                      <a:pt x="14063" y="11825"/>
                      <a:pt x="15493" y="10757"/>
                    </a:cubicBezTo>
                    <a:cubicBezTo>
                      <a:pt x="16172" y="10266"/>
                      <a:pt x="16887" y="9939"/>
                      <a:pt x="17642" y="9775"/>
                    </a:cubicBezTo>
                    <a:cubicBezTo>
                      <a:pt x="18207" y="9591"/>
                      <a:pt x="18752" y="9498"/>
                      <a:pt x="19307" y="9498"/>
                    </a:cubicBezTo>
                    <a:close/>
                    <a:moveTo>
                      <a:pt x="15682" y="0"/>
                    </a:moveTo>
                    <a:cubicBezTo>
                      <a:pt x="15042" y="3123"/>
                      <a:pt x="14402" y="4354"/>
                      <a:pt x="14402" y="4354"/>
                    </a:cubicBezTo>
                    <a:cubicBezTo>
                      <a:pt x="14288" y="3287"/>
                      <a:pt x="13987" y="2056"/>
                      <a:pt x="13987" y="2056"/>
                    </a:cubicBezTo>
                    <a:cubicBezTo>
                      <a:pt x="13269" y="6410"/>
                      <a:pt x="12178" y="9854"/>
                      <a:pt x="10330" y="12159"/>
                    </a:cubicBezTo>
                    <a:cubicBezTo>
                      <a:pt x="10594" y="10757"/>
                      <a:pt x="10480" y="9121"/>
                      <a:pt x="9915" y="8296"/>
                    </a:cubicBezTo>
                    <a:cubicBezTo>
                      <a:pt x="9693" y="8040"/>
                      <a:pt x="9441" y="7904"/>
                      <a:pt x="9193" y="7904"/>
                    </a:cubicBezTo>
                    <a:cubicBezTo>
                      <a:pt x="8805" y="7904"/>
                      <a:pt x="8419" y="8225"/>
                      <a:pt x="8145" y="8872"/>
                    </a:cubicBezTo>
                    <a:cubicBezTo>
                      <a:pt x="8217" y="8794"/>
                      <a:pt x="8302" y="8765"/>
                      <a:pt x="8387" y="8765"/>
                    </a:cubicBezTo>
                    <a:cubicBezTo>
                      <a:pt x="8775" y="8765"/>
                      <a:pt x="9226" y="9462"/>
                      <a:pt x="9350" y="10266"/>
                    </a:cubicBezTo>
                    <a:cubicBezTo>
                      <a:pt x="9500" y="11334"/>
                      <a:pt x="9311" y="12401"/>
                      <a:pt x="9010" y="13226"/>
                    </a:cubicBezTo>
                    <a:cubicBezTo>
                      <a:pt x="8586" y="14485"/>
                      <a:pt x="7851" y="14891"/>
                      <a:pt x="7084" y="14891"/>
                    </a:cubicBezTo>
                    <a:cubicBezTo>
                      <a:pt x="6359" y="14891"/>
                      <a:pt x="5604" y="14528"/>
                      <a:pt x="5052" y="14208"/>
                    </a:cubicBezTo>
                    <a:cubicBezTo>
                      <a:pt x="2903" y="12977"/>
                      <a:pt x="1133" y="9363"/>
                      <a:pt x="0" y="5172"/>
                    </a:cubicBezTo>
                    <a:cubicBezTo>
                      <a:pt x="529" y="7228"/>
                      <a:pt x="830" y="9363"/>
                      <a:pt x="1470" y="11334"/>
                    </a:cubicBezTo>
                    <a:cubicBezTo>
                      <a:pt x="1809" y="12323"/>
                      <a:pt x="2188" y="13390"/>
                      <a:pt x="2603" y="14208"/>
                    </a:cubicBezTo>
                    <a:cubicBezTo>
                      <a:pt x="4203" y="17488"/>
                      <a:pt x="6244" y="18896"/>
                      <a:pt x="8517" y="18896"/>
                    </a:cubicBezTo>
                    <a:cubicBezTo>
                      <a:pt x="8974" y="18896"/>
                      <a:pt x="9441" y="18832"/>
                      <a:pt x="9915" y="18726"/>
                    </a:cubicBezTo>
                    <a:cubicBezTo>
                      <a:pt x="11127" y="18363"/>
                      <a:pt x="12452" y="18078"/>
                      <a:pt x="13788" y="18078"/>
                    </a:cubicBezTo>
                    <a:cubicBezTo>
                      <a:pt x="16071" y="18078"/>
                      <a:pt x="18390" y="18911"/>
                      <a:pt x="20245" y="21600"/>
                    </a:cubicBezTo>
                    <a:cubicBezTo>
                      <a:pt x="19641" y="19302"/>
                      <a:pt x="18697" y="17908"/>
                      <a:pt x="17642" y="16755"/>
                    </a:cubicBezTo>
                    <a:cubicBezTo>
                      <a:pt x="17717" y="16776"/>
                      <a:pt x="17786" y="16791"/>
                      <a:pt x="17851" y="16791"/>
                    </a:cubicBezTo>
                    <a:cubicBezTo>
                      <a:pt x="19533" y="16791"/>
                      <a:pt x="19605" y="9356"/>
                      <a:pt x="21482" y="9356"/>
                    </a:cubicBezTo>
                    <a:cubicBezTo>
                      <a:pt x="21518" y="9356"/>
                      <a:pt x="21554" y="9356"/>
                      <a:pt x="21590" y="9363"/>
                    </a:cubicBezTo>
                    <a:cubicBezTo>
                      <a:pt x="19856" y="9092"/>
                      <a:pt x="18857" y="4930"/>
                      <a:pt x="17335" y="4930"/>
                    </a:cubicBezTo>
                    <a:cubicBezTo>
                      <a:pt x="16907" y="4930"/>
                      <a:pt x="16443" y="5258"/>
                      <a:pt x="15908" y="6076"/>
                    </a:cubicBezTo>
                    <a:cubicBezTo>
                      <a:pt x="16058" y="3372"/>
                      <a:pt x="15983" y="2547"/>
                      <a:pt x="1568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1" name="Google Shape;1589;p20"/>
              <p:cNvSpPr/>
              <p:nvPr/>
            </p:nvSpPr>
            <p:spPr>
              <a:xfrm>
                <a:off x="1532761" y="1540376"/>
                <a:ext cx="207738" cy="382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451" y="0"/>
                    </a:moveTo>
                    <a:cubicBezTo>
                      <a:pt x="4970" y="0"/>
                      <a:pt x="2472" y="1897"/>
                      <a:pt x="0" y="5886"/>
                    </a:cubicBezTo>
                    <a:cubicBezTo>
                      <a:pt x="7236" y="10946"/>
                      <a:pt x="14364" y="16541"/>
                      <a:pt x="21600" y="21600"/>
                    </a:cubicBezTo>
                    <a:cubicBezTo>
                      <a:pt x="17149" y="7443"/>
                      <a:pt x="12331" y="0"/>
                      <a:pt x="745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2" name="Google Shape;1590;p20"/>
              <p:cNvSpPr/>
              <p:nvPr/>
            </p:nvSpPr>
            <p:spPr>
              <a:xfrm>
                <a:off x="1082403" y="1661816"/>
                <a:ext cx="258467" cy="2161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478" y="3804"/>
                    </a:moveTo>
                    <a:cubicBezTo>
                      <a:pt x="8723" y="4303"/>
                      <a:pt x="9882" y="5198"/>
                      <a:pt x="10796" y="6291"/>
                    </a:cubicBezTo>
                    <a:cubicBezTo>
                      <a:pt x="11797" y="7384"/>
                      <a:pt x="12459" y="8778"/>
                      <a:pt x="13128" y="10163"/>
                    </a:cubicBezTo>
                    <a:cubicBezTo>
                      <a:pt x="13625" y="11652"/>
                      <a:pt x="14043" y="13141"/>
                      <a:pt x="14453" y="14440"/>
                    </a:cubicBezTo>
                    <a:cubicBezTo>
                      <a:pt x="14870" y="15929"/>
                      <a:pt x="15367" y="17314"/>
                      <a:pt x="16202" y="18605"/>
                    </a:cubicBezTo>
                    <a:cubicBezTo>
                      <a:pt x="15201" y="17616"/>
                      <a:pt x="14539" y="16127"/>
                      <a:pt x="14043" y="14733"/>
                    </a:cubicBezTo>
                    <a:cubicBezTo>
                      <a:pt x="13625" y="13545"/>
                      <a:pt x="13208" y="12151"/>
                      <a:pt x="12790" y="10860"/>
                    </a:cubicBezTo>
                    <a:cubicBezTo>
                      <a:pt x="12790" y="11161"/>
                      <a:pt x="12877" y="11557"/>
                      <a:pt x="12877" y="11755"/>
                    </a:cubicBezTo>
                    <a:cubicBezTo>
                      <a:pt x="12877" y="13244"/>
                      <a:pt x="12625" y="14733"/>
                      <a:pt x="11797" y="15826"/>
                    </a:cubicBezTo>
                    <a:cubicBezTo>
                      <a:pt x="12214" y="14535"/>
                      <a:pt x="12380" y="13141"/>
                      <a:pt x="12380" y="11755"/>
                    </a:cubicBezTo>
                    <a:cubicBezTo>
                      <a:pt x="12380" y="10757"/>
                      <a:pt x="12128" y="9767"/>
                      <a:pt x="11962" y="8778"/>
                    </a:cubicBezTo>
                    <a:cubicBezTo>
                      <a:pt x="11545" y="8081"/>
                      <a:pt x="11135" y="7186"/>
                      <a:pt x="10631" y="6489"/>
                    </a:cubicBezTo>
                    <a:cubicBezTo>
                      <a:pt x="9803" y="5396"/>
                      <a:pt x="8637" y="4501"/>
                      <a:pt x="7478" y="3804"/>
                    </a:cubicBezTo>
                    <a:close/>
                    <a:moveTo>
                      <a:pt x="1828" y="0"/>
                    </a:moveTo>
                    <a:cubicBezTo>
                      <a:pt x="1216" y="0"/>
                      <a:pt x="605" y="43"/>
                      <a:pt x="0" y="129"/>
                    </a:cubicBezTo>
                    <a:cubicBezTo>
                      <a:pt x="1159" y="327"/>
                      <a:pt x="2238" y="929"/>
                      <a:pt x="3325" y="1721"/>
                    </a:cubicBezTo>
                    <a:cubicBezTo>
                      <a:pt x="5816" y="3408"/>
                      <a:pt x="7313" y="6884"/>
                      <a:pt x="6974" y="10266"/>
                    </a:cubicBezTo>
                    <a:cubicBezTo>
                      <a:pt x="6643" y="13640"/>
                      <a:pt x="4484" y="17022"/>
                      <a:pt x="1828" y="18011"/>
                    </a:cubicBezTo>
                    <a:cubicBezTo>
                      <a:pt x="2426" y="19079"/>
                      <a:pt x="3484" y="19827"/>
                      <a:pt x="4599" y="19827"/>
                    </a:cubicBezTo>
                    <a:cubicBezTo>
                      <a:pt x="4729" y="19827"/>
                      <a:pt x="4858" y="19819"/>
                      <a:pt x="4981" y="19801"/>
                    </a:cubicBezTo>
                    <a:cubicBezTo>
                      <a:pt x="6233" y="19698"/>
                      <a:pt x="7140" y="18313"/>
                      <a:pt x="7644" y="17022"/>
                    </a:cubicBezTo>
                    <a:cubicBezTo>
                      <a:pt x="7889" y="18011"/>
                      <a:pt x="8227" y="19104"/>
                      <a:pt x="8889" y="19999"/>
                    </a:cubicBezTo>
                    <a:cubicBezTo>
                      <a:pt x="9292" y="20550"/>
                      <a:pt x="9940" y="20912"/>
                      <a:pt x="10573" y="20912"/>
                    </a:cubicBezTo>
                    <a:cubicBezTo>
                      <a:pt x="10854" y="20912"/>
                      <a:pt x="11127" y="20843"/>
                      <a:pt x="11379" y="20696"/>
                    </a:cubicBezTo>
                    <a:cubicBezTo>
                      <a:pt x="11962" y="20301"/>
                      <a:pt x="12380" y="19104"/>
                      <a:pt x="12214" y="18209"/>
                    </a:cubicBezTo>
                    <a:cubicBezTo>
                      <a:pt x="13208" y="19801"/>
                      <a:pt x="14784" y="21092"/>
                      <a:pt x="16533" y="21488"/>
                    </a:cubicBezTo>
                    <a:cubicBezTo>
                      <a:pt x="16828" y="21566"/>
                      <a:pt x="17116" y="21600"/>
                      <a:pt x="17397" y="21600"/>
                    </a:cubicBezTo>
                    <a:cubicBezTo>
                      <a:pt x="18994" y="21600"/>
                      <a:pt x="20326" y="20473"/>
                      <a:pt x="21600" y="19208"/>
                    </a:cubicBezTo>
                    <a:cubicBezTo>
                      <a:pt x="21542" y="19208"/>
                      <a:pt x="21492" y="19208"/>
                      <a:pt x="21434" y="19208"/>
                    </a:cubicBezTo>
                    <a:cubicBezTo>
                      <a:pt x="20017" y="19208"/>
                      <a:pt x="18829" y="17951"/>
                      <a:pt x="18030" y="16325"/>
                    </a:cubicBezTo>
                    <a:cubicBezTo>
                      <a:pt x="17195" y="14733"/>
                      <a:pt x="16778" y="13046"/>
                      <a:pt x="16115" y="11256"/>
                    </a:cubicBezTo>
                    <a:cubicBezTo>
                      <a:pt x="14539" y="6884"/>
                      <a:pt x="11466" y="3313"/>
                      <a:pt x="7809" y="1420"/>
                    </a:cubicBezTo>
                    <a:cubicBezTo>
                      <a:pt x="5945" y="508"/>
                      <a:pt x="3887" y="0"/>
                      <a:pt x="18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3" name="Google Shape;1591;p20"/>
              <p:cNvSpPr/>
              <p:nvPr/>
            </p:nvSpPr>
            <p:spPr>
              <a:xfrm>
                <a:off x="912389" y="1619786"/>
                <a:ext cx="637669" cy="452251"/>
              </a:xfrm>
              <a:custGeom>
                <a:avLst/>
                <a:gdLst/>
                <a:ahLst/>
                <a:cxnLst>
                  <a:cxn ang="0">
                    <a:pos x="wd2" y="hd2"/>
                  </a:cxn>
                  <a:cxn ang="5400000">
                    <a:pos x="wd2" y="hd2"/>
                  </a:cxn>
                  <a:cxn ang="10800000">
                    <a:pos x="wd2" y="hd2"/>
                  </a:cxn>
                  <a:cxn ang="16200000">
                    <a:pos x="wd2" y="hd2"/>
                  </a:cxn>
                </a:cxnLst>
                <a:rect l="0" t="0" r="r" b="b"/>
                <a:pathLst>
                  <a:path w="21154" h="21600" fill="norm" stroke="1" extrusionOk="0">
                    <a:moveTo>
                      <a:pt x="37" y="2049"/>
                    </a:moveTo>
                    <a:cubicBezTo>
                      <a:pt x="26" y="2057"/>
                      <a:pt x="11" y="2065"/>
                      <a:pt x="0" y="2069"/>
                    </a:cubicBezTo>
                    <a:cubicBezTo>
                      <a:pt x="11" y="2065"/>
                      <a:pt x="26" y="2057"/>
                      <a:pt x="37" y="2049"/>
                    </a:cubicBezTo>
                    <a:close/>
                    <a:moveTo>
                      <a:pt x="18369" y="7199"/>
                    </a:moveTo>
                    <a:cubicBezTo>
                      <a:pt x="18963" y="8054"/>
                      <a:pt x="19426" y="9050"/>
                      <a:pt x="19754" y="10144"/>
                    </a:cubicBezTo>
                    <a:cubicBezTo>
                      <a:pt x="20117" y="11189"/>
                      <a:pt x="20349" y="12328"/>
                      <a:pt x="20480" y="13513"/>
                    </a:cubicBezTo>
                    <a:cubicBezTo>
                      <a:pt x="20646" y="14702"/>
                      <a:pt x="20580" y="15886"/>
                      <a:pt x="20414" y="17075"/>
                    </a:cubicBezTo>
                    <a:cubicBezTo>
                      <a:pt x="20183" y="18215"/>
                      <a:pt x="19920" y="19305"/>
                      <a:pt x="19491" y="20349"/>
                    </a:cubicBezTo>
                    <a:cubicBezTo>
                      <a:pt x="19886" y="19259"/>
                      <a:pt x="20151" y="18120"/>
                      <a:pt x="20283" y="17026"/>
                    </a:cubicBezTo>
                    <a:cubicBezTo>
                      <a:pt x="20446" y="15886"/>
                      <a:pt x="20480" y="14702"/>
                      <a:pt x="20314" y="13562"/>
                    </a:cubicBezTo>
                    <a:cubicBezTo>
                      <a:pt x="20217" y="12423"/>
                      <a:pt x="19951" y="11283"/>
                      <a:pt x="19623" y="10239"/>
                    </a:cubicBezTo>
                    <a:cubicBezTo>
                      <a:pt x="19291" y="9144"/>
                      <a:pt x="18897" y="8149"/>
                      <a:pt x="18369" y="7199"/>
                    </a:cubicBezTo>
                    <a:close/>
                    <a:moveTo>
                      <a:pt x="6806" y="0"/>
                    </a:moveTo>
                    <a:cubicBezTo>
                      <a:pt x="4549" y="0"/>
                      <a:pt x="2300" y="671"/>
                      <a:pt x="37" y="2049"/>
                    </a:cubicBezTo>
                    <a:cubicBezTo>
                      <a:pt x="1414" y="1213"/>
                      <a:pt x="2971" y="831"/>
                      <a:pt x="4534" y="831"/>
                    </a:cubicBezTo>
                    <a:cubicBezTo>
                      <a:pt x="6297" y="831"/>
                      <a:pt x="8066" y="1312"/>
                      <a:pt x="9597" y="2164"/>
                    </a:cubicBezTo>
                    <a:cubicBezTo>
                      <a:pt x="10586" y="2686"/>
                      <a:pt x="11543" y="3402"/>
                      <a:pt x="12466" y="4253"/>
                    </a:cubicBezTo>
                    <a:cubicBezTo>
                      <a:pt x="12863" y="4636"/>
                      <a:pt x="13226" y="5158"/>
                      <a:pt x="13554" y="5631"/>
                    </a:cubicBezTo>
                    <a:cubicBezTo>
                      <a:pt x="13951" y="6154"/>
                      <a:pt x="14280" y="6676"/>
                      <a:pt x="14677" y="7104"/>
                    </a:cubicBezTo>
                    <a:cubicBezTo>
                      <a:pt x="14997" y="7425"/>
                      <a:pt x="15374" y="7663"/>
                      <a:pt x="15751" y="7663"/>
                    </a:cubicBezTo>
                    <a:cubicBezTo>
                      <a:pt x="15877" y="7663"/>
                      <a:pt x="16003" y="7639"/>
                      <a:pt x="16126" y="7577"/>
                    </a:cubicBezTo>
                    <a:cubicBezTo>
                      <a:pt x="16623" y="7343"/>
                      <a:pt x="16851" y="6676"/>
                      <a:pt x="16623" y="6010"/>
                    </a:cubicBezTo>
                    <a:cubicBezTo>
                      <a:pt x="17743" y="9004"/>
                      <a:pt x="17577" y="12090"/>
                      <a:pt x="16983" y="15129"/>
                    </a:cubicBezTo>
                    <a:cubicBezTo>
                      <a:pt x="16551" y="17507"/>
                      <a:pt x="17051" y="19852"/>
                      <a:pt x="18049" y="19852"/>
                    </a:cubicBezTo>
                    <a:cubicBezTo>
                      <a:pt x="18266" y="19852"/>
                      <a:pt x="18506" y="19741"/>
                      <a:pt x="18766" y="19498"/>
                    </a:cubicBezTo>
                    <a:cubicBezTo>
                      <a:pt x="18766" y="19876"/>
                      <a:pt x="18569" y="20210"/>
                      <a:pt x="18569" y="20637"/>
                    </a:cubicBezTo>
                    <a:cubicBezTo>
                      <a:pt x="18514" y="21180"/>
                      <a:pt x="18771" y="21600"/>
                      <a:pt x="19103" y="21600"/>
                    </a:cubicBezTo>
                    <a:cubicBezTo>
                      <a:pt x="19174" y="21600"/>
                      <a:pt x="19249" y="21579"/>
                      <a:pt x="19326" y="21538"/>
                    </a:cubicBezTo>
                    <a:cubicBezTo>
                      <a:pt x="19589" y="21394"/>
                      <a:pt x="19723" y="21110"/>
                      <a:pt x="19886" y="20827"/>
                    </a:cubicBezTo>
                    <a:cubicBezTo>
                      <a:pt x="21371" y="17503"/>
                      <a:pt x="21600" y="13513"/>
                      <a:pt x="20314" y="9905"/>
                    </a:cubicBezTo>
                    <a:cubicBezTo>
                      <a:pt x="19063" y="6248"/>
                      <a:pt x="16589" y="3686"/>
                      <a:pt x="13951" y="2164"/>
                    </a:cubicBezTo>
                    <a:cubicBezTo>
                      <a:pt x="11543" y="736"/>
                      <a:pt x="9169" y="0"/>
                      <a:pt x="680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4" name="Google Shape;1592;p20"/>
              <p:cNvSpPr/>
              <p:nvPr/>
            </p:nvSpPr>
            <p:spPr>
              <a:xfrm>
                <a:off x="1389620" y="1679039"/>
                <a:ext cx="268236" cy="196025"/>
              </a:xfrm>
              <a:custGeom>
                <a:avLst/>
                <a:gdLst/>
                <a:ahLst/>
                <a:cxnLst>
                  <a:cxn ang="0">
                    <a:pos x="wd2" y="hd2"/>
                  </a:cxn>
                  <a:cxn ang="5400000">
                    <a:pos x="wd2" y="hd2"/>
                  </a:cxn>
                  <a:cxn ang="10800000">
                    <a:pos x="wd2" y="hd2"/>
                  </a:cxn>
                  <a:cxn ang="16200000">
                    <a:pos x="wd2" y="hd2"/>
                  </a:cxn>
                </a:cxnLst>
                <a:rect l="0" t="0" r="r" b="b"/>
                <a:pathLst>
                  <a:path w="21275" h="21600" fill="norm" stroke="1" extrusionOk="0">
                    <a:moveTo>
                      <a:pt x="0" y="0"/>
                    </a:moveTo>
                    <a:cubicBezTo>
                      <a:pt x="5198" y="2192"/>
                      <a:pt x="9850" y="10411"/>
                      <a:pt x="12535" y="16874"/>
                    </a:cubicBezTo>
                    <a:cubicBezTo>
                      <a:pt x="12781" y="17377"/>
                      <a:pt x="14359" y="21600"/>
                      <a:pt x="15233" y="21600"/>
                    </a:cubicBezTo>
                    <a:cubicBezTo>
                      <a:pt x="15486" y="21600"/>
                      <a:pt x="15677" y="21249"/>
                      <a:pt x="15766" y="20376"/>
                    </a:cubicBezTo>
                    <a:cubicBezTo>
                      <a:pt x="15848" y="19607"/>
                      <a:pt x="15609" y="18734"/>
                      <a:pt x="15295" y="18079"/>
                    </a:cubicBezTo>
                    <a:cubicBezTo>
                      <a:pt x="15964" y="18573"/>
                      <a:pt x="16729" y="18838"/>
                      <a:pt x="17494" y="18838"/>
                    </a:cubicBezTo>
                    <a:cubicBezTo>
                      <a:pt x="18253" y="18838"/>
                      <a:pt x="18997" y="18573"/>
                      <a:pt x="19633" y="17965"/>
                    </a:cubicBezTo>
                    <a:cubicBezTo>
                      <a:pt x="20890" y="16656"/>
                      <a:pt x="21600" y="14131"/>
                      <a:pt x="21129" y="12053"/>
                    </a:cubicBezTo>
                    <a:cubicBezTo>
                      <a:pt x="20575" y="9965"/>
                      <a:pt x="18840" y="8873"/>
                      <a:pt x="17262" y="8873"/>
                    </a:cubicBezTo>
                    <a:cubicBezTo>
                      <a:pt x="18130" y="8873"/>
                      <a:pt x="18840" y="10297"/>
                      <a:pt x="18608" y="11398"/>
                    </a:cubicBezTo>
                    <a:cubicBezTo>
                      <a:pt x="18444" y="12489"/>
                      <a:pt x="17658" y="13258"/>
                      <a:pt x="16791" y="13362"/>
                    </a:cubicBezTo>
                    <a:cubicBezTo>
                      <a:pt x="16654" y="13400"/>
                      <a:pt x="16504" y="13419"/>
                      <a:pt x="16361" y="13419"/>
                    </a:cubicBezTo>
                    <a:cubicBezTo>
                      <a:pt x="15677" y="13419"/>
                      <a:pt x="14946" y="13030"/>
                      <a:pt x="14427" y="12489"/>
                    </a:cubicBezTo>
                    <a:cubicBezTo>
                      <a:pt x="13717" y="11721"/>
                      <a:pt x="13088" y="10847"/>
                      <a:pt x="12535" y="9965"/>
                    </a:cubicBezTo>
                    <a:cubicBezTo>
                      <a:pt x="9065" y="4925"/>
                      <a:pt x="4809" y="1974"/>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5" name="Google Shape;1593;p20"/>
              <p:cNvSpPr/>
              <p:nvPr/>
            </p:nvSpPr>
            <p:spPr>
              <a:xfrm>
                <a:off x="563491" y="1308264"/>
                <a:ext cx="616323" cy="3620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033" y="1362"/>
                    </a:moveTo>
                    <a:cubicBezTo>
                      <a:pt x="20021" y="1372"/>
                      <a:pt x="20012" y="1377"/>
                      <a:pt x="20003" y="1387"/>
                    </a:cubicBezTo>
                    <a:cubicBezTo>
                      <a:pt x="20012" y="1377"/>
                      <a:pt x="20021" y="1372"/>
                      <a:pt x="20033" y="1362"/>
                    </a:cubicBezTo>
                    <a:close/>
                    <a:moveTo>
                      <a:pt x="0" y="17197"/>
                    </a:moveTo>
                    <a:cubicBezTo>
                      <a:pt x="51" y="17248"/>
                      <a:pt x="103" y="17300"/>
                      <a:pt x="154" y="17351"/>
                    </a:cubicBezTo>
                    <a:cubicBezTo>
                      <a:pt x="103" y="17300"/>
                      <a:pt x="51" y="17248"/>
                      <a:pt x="0" y="17197"/>
                    </a:cubicBezTo>
                    <a:close/>
                    <a:moveTo>
                      <a:pt x="18431" y="2846"/>
                    </a:moveTo>
                    <a:cubicBezTo>
                      <a:pt x="17142" y="4151"/>
                      <a:pt x="15992" y="5811"/>
                      <a:pt x="14981" y="7650"/>
                    </a:cubicBezTo>
                    <a:cubicBezTo>
                      <a:pt x="14075" y="9665"/>
                      <a:pt x="13239" y="11802"/>
                      <a:pt x="12264" y="13759"/>
                    </a:cubicBezTo>
                    <a:cubicBezTo>
                      <a:pt x="11322" y="15655"/>
                      <a:pt x="10278" y="17613"/>
                      <a:pt x="8916" y="18856"/>
                    </a:cubicBezTo>
                    <a:cubicBezTo>
                      <a:pt x="8255" y="19452"/>
                      <a:pt x="7525" y="19987"/>
                      <a:pt x="6792" y="20161"/>
                    </a:cubicBezTo>
                    <a:cubicBezTo>
                      <a:pt x="6375" y="20280"/>
                      <a:pt x="6061" y="20341"/>
                      <a:pt x="5641" y="20341"/>
                    </a:cubicBezTo>
                    <a:cubicBezTo>
                      <a:pt x="5258" y="20341"/>
                      <a:pt x="4911" y="20280"/>
                      <a:pt x="4528" y="20043"/>
                    </a:cubicBezTo>
                    <a:cubicBezTo>
                      <a:pt x="4878" y="20161"/>
                      <a:pt x="5258" y="20161"/>
                      <a:pt x="5641" y="20161"/>
                    </a:cubicBezTo>
                    <a:cubicBezTo>
                      <a:pt x="6061" y="20161"/>
                      <a:pt x="6408" y="20105"/>
                      <a:pt x="6758" y="19925"/>
                    </a:cubicBezTo>
                    <a:cubicBezTo>
                      <a:pt x="7105" y="19807"/>
                      <a:pt x="7456" y="19627"/>
                      <a:pt x="7803" y="19334"/>
                    </a:cubicBezTo>
                    <a:cubicBezTo>
                      <a:pt x="8153" y="19154"/>
                      <a:pt x="8500" y="18856"/>
                      <a:pt x="8778" y="18563"/>
                    </a:cubicBezTo>
                    <a:cubicBezTo>
                      <a:pt x="10103" y="17258"/>
                      <a:pt x="11147" y="15419"/>
                      <a:pt x="12053" y="13400"/>
                    </a:cubicBezTo>
                    <a:cubicBezTo>
                      <a:pt x="13031" y="11504"/>
                      <a:pt x="13831" y="9367"/>
                      <a:pt x="14875" y="7471"/>
                    </a:cubicBezTo>
                    <a:cubicBezTo>
                      <a:pt x="15397" y="6520"/>
                      <a:pt x="15922" y="5693"/>
                      <a:pt x="16547" y="4922"/>
                    </a:cubicBezTo>
                    <a:cubicBezTo>
                      <a:pt x="17142" y="4151"/>
                      <a:pt x="17767" y="3437"/>
                      <a:pt x="18431" y="2846"/>
                    </a:cubicBezTo>
                    <a:close/>
                    <a:moveTo>
                      <a:pt x="12542" y="0"/>
                    </a:moveTo>
                    <a:cubicBezTo>
                      <a:pt x="12717" y="2667"/>
                      <a:pt x="12403" y="4090"/>
                      <a:pt x="12403" y="4090"/>
                    </a:cubicBezTo>
                    <a:cubicBezTo>
                      <a:pt x="12053" y="3499"/>
                      <a:pt x="11530" y="2903"/>
                      <a:pt x="11530" y="2903"/>
                    </a:cubicBezTo>
                    <a:cubicBezTo>
                      <a:pt x="11914" y="6464"/>
                      <a:pt x="11739" y="9844"/>
                      <a:pt x="10694" y="12989"/>
                    </a:cubicBezTo>
                    <a:cubicBezTo>
                      <a:pt x="10625" y="11858"/>
                      <a:pt x="10103" y="10851"/>
                      <a:pt x="9442" y="10733"/>
                    </a:cubicBezTo>
                    <a:cubicBezTo>
                      <a:pt x="9421" y="10733"/>
                      <a:pt x="9399" y="10728"/>
                      <a:pt x="9378" y="10728"/>
                    </a:cubicBezTo>
                    <a:cubicBezTo>
                      <a:pt x="8738" y="10728"/>
                      <a:pt x="8114" y="11596"/>
                      <a:pt x="8011" y="12691"/>
                    </a:cubicBezTo>
                    <a:cubicBezTo>
                      <a:pt x="8174" y="12357"/>
                      <a:pt x="8443" y="12192"/>
                      <a:pt x="8714" y="12192"/>
                    </a:cubicBezTo>
                    <a:cubicBezTo>
                      <a:pt x="8974" y="12192"/>
                      <a:pt x="9236" y="12341"/>
                      <a:pt x="9405" y="12629"/>
                    </a:cubicBezTo>
                    <a:cubicBezTo>
                      <a:pt x="9753" y="13225"/>
                      <a:pt x="9825" y="14114"/>
                      <a:pt x="9789" y="15003"/>
                    </a:cubicBezTo>
                    <a:cubicBezTo>
                      <a:pt x="9650" y="17433"/>
                      <a:pt x="7697" y="18563"/>
                      <a:pt x="6514" y="19036"/>
                    </a:cubicBezTo>
                    <a:cubicBezTo>
                      <a:pt x="5901" y="19319"/>
                      <a:pt x="5270" y="19452"/>
                      <a:pt x="4636" y="19452"/>
                    </a:cubicBezTo>
                    <a:cubicBezTo>
                      <a:pt x="3088" y="19452"/>
                      <a:pt x="1518" y="18661"/>
                      <a:pt x="154" y="17351"/>
                    </a:cubicBezTo>
                    <a:cubicBezTo>
                      <a:pt x="1026" y="18240"/>
                      <a:pt x="1760" y="19493"/>
                      <a:pt x="2680" y="20223"/>
                    </a:cubicBezTo>
                    <a:cubicBezTo>
                      <a:pt x="3275" y="20696"/>
                      <a:pt x="3797" y="20994"/>
                      <a:pt x="4353" y="21230"/>
                    </a:cubicBezTo>
                    <a:cubicBezTo>
                      <a:pt x="4971" y="21477"/>
                      <a:pt x="5584" y="21600"/>
                      <a:pt x="6188" y="21600"/>
                    </a:cubicBezTo>
                    <a:cubicBezTo>
                      <a:pt x="8174" y="21600"/>
                      <a:pt x="10082" y="20300"/>
                      <a:pt x="11844" y="18029"/>
                    </a:cubicBezTo>
                    <a:cubicBezTo>
                      <a:pt x="14410" y="14679"/>
                      <a:pt x="17776" y="11006"/>
                      <a:pt x="21144" y="11006"/>
                    </a:cubicBezTo>
                    <a:cubicBezTo>
                      <a:pt x="21295" y="11006"/>
                      <a:pt x="21449" y="11016"/>
                      <a:pt x="21600" y="11031"/>
                    </a:cubicBezTo>
                    <a:cubicBezTo>
                      <a:pt x="20719" y="9993"/>
                      <a:pt x="19701" y="9772"/>
                      <a:pt x="18693" y="9772"/>
                    </a:cubicBezTo>
                    <a:cubicBezTo>
                      <a:pt x="18548" y="9772"/>
                      <a:pt x="18400" y="9778"/>
                      <a:pt x="18256" y="9783"/>
                    </a:cubicBezTo>
                    <a:cubicBezTo>
                      <a:pt x="20094" y="8606"/>
                      <a:pt x="18135" y="2959"/>
                      <a:pt x="20003" y="1387"/>
                    </a:cubicBezTo>
                    <a:cubicBezTo>
                      <a:pt x="19572" y="1737"/>
                      <a:pt x="19122" y="1845"/>
                      <a:pt x="18666" y="1845"/>
                    </a:cubicBezTo>
                    <a:cubicBezTo>
                      <a:pt x="17896" y="1845"/>
                      <a:pt x="17118" y="1531"/>
                      <a:pt x="16399" y="1531"/>
                    </a:cubicBezTo>
                    <a:cubicBezTo>
                      <a:pt x="15530" y="1531"/>
                      <a:pt x="14748" y="1994"/>
                      <a:pt x="14178" y="4033"/>
                    </a:cubicBezTo>
                    <a:cubicBezTo>
                      <a:pt x="13725" y="2014"/>
                      <a:pt x="13447" y="1541"/>
                      <a:pt x="1254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6" name="Google Shape;1594;p20"/>
              <p:cNvSpPr/>
              <p:nvPr/>
            </p:nvSpPr>
            <p:spPr>
              <a:xfrm>
                <a:off x="930305" y="1522117"/>
                <a:ext cx="404624" cy="1181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72" y="9966"/>
                    </a:moveTo>
                    <a:cubicBezTo>
                      <a:pt x="11834" y="9966"/>
                      <a:pt x="13002" y="9966"/>
                      <a:pt x="14064" y="10690"/>
                    </a:cubicBezTo>
                    <a:cubicBezTo>
                      <a:pt x="15122" y="11241"/>
                      <a:pt x="16239" y="11792"/>
                      <a:pt x="17301" y="13051"/>
                    </a:cubicBezTo>
                    <a:cubicBezTo>
                      <a:pt x="16184" y="12327"/>
                      <a:pt x="15122" y="11603"/>
                      <a:pt x="14064" y="11430"/>
                    </a:cubicBezTo>
                    <a:cubicBezTo>
                      <a:pt x="13002" y="11241"/>
                      <a:pt x="11834" y="10879"/>
                      <a:pt x="10772" y="10879"/>
                    </a:cubicBezTo>
                    <a:cubicBezTo>
                      <a:pt x="9710" y="10879"/>
                      <a:pt x="8648" y="11430"/>
                      <a:pt x="7692" y="12154"/>
                    </a:cubicBezTo>
                    <a:cubicBezTo>
                      <a:pt x="6634" y="12689"/>
                      <a:pt x="5623" y="13602"/>
                      <a:pt x="4616" y="14515"/>
                    </a:cubicBezTo>
                    <a:cubicBezTo>
                      <a:pt x="5572" y="13240"/>
                      <a:pt x="6529" y="12154"/>
                      <a:pt x="7586" y="11430"/>
                    </a:cubicBezTo>
                    <a:cubicBezTo>
                      <a:pt x="8648" y="10690"/>
                      <a:pt x="9710" y="10328"/>
                      <a:pt x="10772" y="9966"/>
                    </a:cubicBezTo>
                    <a:close/>
                    <a:moveTo>
                      <a:pt x="16340" y="0"/>
                    </a:moveTo>
                    <a:cubicBezTo>
                      <a:pt x="11080" y="0"/>
                      <a:pt x="3228" y="13665"/>
                      <a:pt x="0" y="21600"/>
                    </a:cubicBezTo>
                    <a:cubicBezTo>
                      <a:pt x="4110" y="16625"/>
                      <a:pt x="8446" y="14090"/>
                      <a:pt x="12800" y="14090"/>
                    </a:cubicBezTo>
                    <a:cubicBezTo>
                      <a:pt x="15747" y="14090"/>
                      <a:pt x="18703" y="15255"/>
                      <a:pt x="21600" y="17601"/>
                    </a:cubicBezTo>
                    <a:cubicBezTo>
                      <a:pt x="20216" y="11099"/>
                      <a:pt x="17292" y="6140"/>
                      <a:pt x="14897" y="6140"/>
                    </a:cubicBezTo>
                    <a:cubicBezTo>
                      <a:pt x="14814" y="6140"/>
                      <a:pt x="14726" y="6140"/>
                      <a:pt x="14648" y="6156"/>
                    </a:cubicBezTo>
                    <a:cubicBezTo>
                      <a:pt x="15444" y="4156"/>
                      <a:pt x="18625" y="1606"/>
                      <a:pt x="18731" y="1244"/>
                    </a:cubicBezTo>
                    <a:cubicBezTo>
                      <a:pt x="18032" y="378"/>
                      <a:pt x="17223" y="0"/>
                      <a:pt x="1634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7" name="Google Shape;1595;p20"/>
              <p:cNvSpPr/>
              <p:nvPr/>
            </p:nvSpPr>
            <p:spPr>
              <a:xfrm>
                <a:off x="380910" y="1553813"/>
                <a:ext cx="132912" cy="437007"/>
              </a:xfrm>
              <a:custGeom>
                <a:avLst/>
                <a:gdLst/>
                <a:ahLst/>
                <a:cxnLst>
                  <a:cxn ang="0">
                    <a:pos x="wd2" y="hd2"/>
                  </a:cxn>
                  <a:cxn ang="5400000">
                    <a:pos x="wd2" y="hd2"/>
                  </a:cxn>
                  <a:cxn ang="10800000">
                    <a:pos x="wd2" y="hd2"/>
                  </a:cxn>
                  <a:cxn ang="16200000">
                    <a:pos x="wd2" y="hd2"/>
                  </a:cxn>
                </a:cxnLst>
                <a:rect l="0" t="0" r="r" b="b"/>
                <a:pathLst>
                  <a:path w="11574" h="21600" fill="norm" stroke="1" extrusionOk="0">
                    <a:moveTo>
                      <a:pt x="11137" y="0"/>
                    </a:moveTo>
                    <a:cubicBezTo>
                      <a:pt x="11130" y="0"/>
                      <a:pt x="-7478" y="19897"/>
                      <a:pt x="3427" y="21519"/>
                    </a:cubicBezTo>
                    <a:cubicBezTo>
                      <a:pt x="3802" y="21574"/>
                      <a:pt x="4155" y="21600"/>
                      <a:pt x="4492" y="21600"/>
                    </a:cubicBezTo>
                    <a:cubicBezTo>
                      <a:pt x="14122" y="21600"/>
                      <a:pt x="11137" y="0"/>
                      <a:pt x="11137"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8" name="Google Shape;1596;p20"/>
              <p:cNvSpPr/>
              <p:nvPr/>
            </p:nvSpPr>
            <p:spPr>
              <a:xfrm>
                <a:off x="142750" y="1549850"/>
                <a:ext cx="297408" cy="276555"/>
              </a:xfrm>
              <a:custGeom>
                <a:avLst/>
                <a:gdLst/>
                <a:ahLst/>
                <a:cxnLst>
                  <a:cxn ang="0">
                    <a:pos x="wd2" y="hd2"/>
                  </a:cxn>
                  <a:cxn ang="5400000">
                    <a:pos x="wd2" y="hd2"/>
                  </a:cxn>
                  <a:cxn ang="10800000">
                    <a:pos x="wd2" y="hd2"/>
                  </a:cxn>
                  <a:cxn ang="16200000">
                    <a:pos x="wd2" y="hd2"/>
                  </a:cxn>
                </a:cxnLst>
                <a:rect l="0" t="0" r="r" b="b"/>
                <a:pathLst>
                  <a:path w="17186" h="21600" fill="norm" stroke="1" extrusionOk="0">
                    <a:moveTo>
                      <a:pt x="17186" y="0"/>
                    </a:moveTo>
                    <a:cubicBezTo>
                      <a:pt x="17186" y="0"/>
                      <a:pt x="-4414" y="12573"/>
                      <a:pt x="817" y="20261"/>
                    </a:cubicBezTo>
                    <a:cubicBezTo>
                      <a:pt x="1439" y="21190"/>
                      <a:pt x="2151" y="21600"/>
                      <a:pt x="2922" y="21600"/>
                    </a:cubicBezTo>
                    <a:cubicBezTo>
                      <a:pt x="8531" y="21600"/>
                      <a:pt x="17186" y="0"/>
                      <a:pt x="1718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79" name="Google Shape;1597;p20"/>
              <p:cNvSpPr/>
              <p:nvPr/>
            </p:nvSpPr>
            <p:spPr>
              <a:xfrm>
                <a:off x="-1" y="1458040"/>
                <a:ext cx="443173" cy="120319"/>
              </a:xfrm>
              <a:custGeom>
                <a:avLst/>
                <a:gdLst/>
                <a:ahLst/>
                <a:cxnLst>
                  <a:cxn ang="0">
                    <a:pos x="wd2" y="hd2"/>
                  </a:cxn>
                  <a:cxn ang="5400000">
                    <a:pos x="wd2" y="hd2"/>
                  </a:cxn>
                  <a:cxn ang="10800000">
                    <a:pos x="wd2" y="hd2"/>
                  </a:cxn>
                  <a:cxn ang="16200000">
                    <a:pos x="wd2" y="hd2"/>
                  </a:cxn>
                </a:cxnLst>
                <a:rect l="0" t="0" r="r" b="b"/>
                <a:pathLst>
                  <a:path w="21170" h="21600" fill="norm" stroke="1" extrusionOk="0">
                    <a:moveTo>
                      <a:pt x="8543" y="0"/>
                    </a:moveTo>
                    <a:cubicBezTo>
                      <a:pt x="3767" y="0"/>
                      <a:pt x="-430" y="2860"/>
                      <a:pt x="35" y="13266"/>
                    </a:cubicBezTo>
                    <a:cubicBezTo>
                      <a:pt x="315" y="19358"/>
                      <a:pt x="1927" y="21600"/>
                      <a:pt x="4149" y="21600"/>
                    </a:cubicBezTo>
                    <a:cubicBezTo>
                      <a:pt x="10312" y="21600"/>
                      <a:pt x="21170" y="4345"/>
                      <a:pt x="21170" y="4345"/>
                    </a:cubicBezTo>
                    <a:cubicBezTo>
                      <a:pt x="21170" y="4345"/>
                      <a:pt x="14418" y="0"/>
                      <a:pt x="854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500" name="Google Shape;1598;p20"/>
            <p:cNvGrpSpPr/>
            <p:nvPr/>
          </p:nvGrpSpPr>
          <p:grpSpPr>
            <a:xfrm>
              <a:off x="21904247" y="11023432"/>
              <a:ext cx="2072992" cy="1991079"/>
              <a:chOff x="0" y="0"/>
              <a:chExt cx="2072991" cy="1991077"/>
            </a:xfrm>
          </p:grpSpPr>
          <p:sp>
            <p:nvSpPr>
              <p:cNvPr id="481" name="Google Shape;1599;p20"/>
              <p:cNvSpPr/>
              <p:nvPr/>
            </p:nvSpPr>
            <p:spPr>
              <a:xfrm>
                <a:off x="1350301" y="214541"/>
                <a:ext cx="722691" cy="47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400" y="0"/>
                    </a:moveTo>
                    <a:cubicBezTo>
                      <a:pt x="16845" y="2113"/>
                      <a:pt x="16132" y="4490"/>
                      <a:pt x="15033" y="5929"/>
                    </a:cubicBezTo>
                    <a:cubicBezTo>
                      <a:pt x="13906" y="7411"/>
                      <a:pt x="12477" y="8084"/>
                      <a:pt x="11023" y="8532"/>
                    </a:cubicBezTo>
                    <a:cubicBezTo>
                      <a:pt x="9566" y="8983"/>
                      <a:pt x="8140" y="9205"/>
                      <a:pt x="6713" y="9882"/>
                    </a:cubicBezTo>
                    <a:cubicBezTo>
                      <a:pt x="3328" y="11528"/>
                      <a:pt x="672" y="16169"/>
                      <a:pt x="15" y="21452"/>
                    </a:cubicBezTo>
                    <a:cubicBezTo>
                      <a:pt x="396" y="18616"/>
                      <a:pt x="3274" y="12967"/>
                      <a:pt x="10369" y="12395"/>
                    </a:cubicBezTo>
                    <a:cubicBezTo>
                      <a:pt x="14387" y="12111"/>
                      <a:pt x="16431" y="10979"/>
                      <a:pt x="18617" y="10979"/>
                    </a:cubicBezTo>
                    <a:cubicBezTo>
                      <a:pt x="19536" y="10979"/>
                      <a:pt x="20478" y="11177"/>
                      <a:pt x="21600" y="11722"/>
                    </a:cubicBezTo>
                    <a:cubicBezTo>
                      <a:pt x="20926" y="9602"/>
                      <a:pt x="18954" y="8030"/>
                      <a:pt x="17317" y="8030"/>
                    </a:cubicBezTo>
                    <a:cubicBezTo>
                      <a:pt x="17082" y="8030"/>
                      <a:pt x="16853" y="8061"/>
                      <a:pt x="16637" y="8127"/>
                    </a:cubicBezTo>
                    <a:cubicBezTo>
                      <a:pt x="17885" y="5929"/>
                      <a:pt x="17618" y="2245"/>
                      <a:pt x="16400" y="0"/>
                    </a:cubicBezTo>
                    <a:close/>
                    <a:moveTo>
                      <a:pt x="15" y="21452"/>
                    </a:moveTo>
                    <a:cubicBezTo>
                      <a:pt x="10" y="21503"/>
                      <a:pt x="5" y="21553"/>
                      <a:pt x="0" y="21600"/>
                    </a:cubicBezTo>
                    <a:cubicBezTo>
                      <a:pt x="5" y="21553"/>
                      <a:pt x="10" y="21503"/>
                      <a:pt x="15" y="21452"/>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2" name="Google Shape;1600;p20"/>
              <p:cNvSpPr/>
              <p:nvPr/>
            </p:nvSpPr>
            <p:spPr>
              <a:xfrm>
                <a:off x="1355213" y="548627"/>
                <a:ext cx="570675" cy="2544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83" y="2837"/>
                    </a:moveTo>
                    <a:cubicBezTo>
                      <a:pt x="7149" y="2837"/>
                      <a:pt x="7318" y="2844"/>
                      <a:pt x="7488" y="2866"/>
                    </a:cubicBezTo>
                    <a:cubicBezTo>
                      <a:pt x="8994" y="3035"/>
                      <a:pt x="10386" y="4219"/>
                      <a:pt x="11703" y="5565"/>
                    </a:cubicBezTo>
                    <a:cubicBezTo>
                      <a:pt x="13020" y="7005"/>
                      <a:pt x="14337" y="8687"/>
                      <a:pt x="15654" y="9959"/>
                    </a:cubicBezTo>
                    <a:cubicBezTo>
                      <a:pt x="16971" y="11224"/>
                      <a:pt x="18438" y="11897"/>
                      <a:pt x="19905" y="12321"/>
                    </a:cubicBezTo>
                    <a:cubicBezTo>
                      <a:pt x="19152" y="12233"/>
                      <a:pt x="18438" y="12065"/>
                      <a:pt x="17685" y="11729"/>
                    </a:cubicBezTo>
                    <a:cubicBezTo>
                      <a:pt x="16971" y="11392"/>
                      <a:pt x="16257" y="10888"/>
                      <a:pt x="15579" y="10208"/>
                    </a:cubicBezTo>
                    <a:cubicBezTo>
                      <a:pt x="14187" y="8943"/>
                      <a:pt x="12945" y="7422"/>
                      <a:pt x="11553" y="5989"/>
                    </a:cubicBezTo>
                    <a:cubicBezTo>
                      <a:pt x="10236" y="4636"/>
                      <a:pt x="8880" y="3459"/>
                      <a:pt x="7413" y="3203"/>
                    </a:cubicBezTo>
                    <a:cubicBezTo>
                      <a:pt x="7165" y="3144"/>
                      <a:pt x="6914" y="3115"/>
                      <a:pt x="6663" y="3115"/>
                    </a:cubicBezTo>
                    <a:cubicBezTo>
                      <a:pt x="5604" y="3115"/>
                      <a:pt x="4538" y="3663"/>
                      <a:pt x="3615" y="4958"/>
                    </a:cubicBezTo>
                    <a:cubicBezTo>
                      <a:pt x="3817" y="4665"/>
                      <a:pt x="4023" y="4402"/>
                      <a:pt x="4215" y="4131"/>
                    </a:cubicBezTo>
                    <a:cubicBezTo>
                      <a:pt x="4554" y="3795"/>
                      <a:pt x="4893" y="3459"/>
                      <a:pt x="5268" y="3290"/>
                    </a:cubicBezTo>
                    <a:cubicBezTo>
                      <a:pt x="5822" y="2961"/>
                      <a:pt x="6399" y="2837"/>
                      <a:pt x="6983" y="2837"/>
                    </a:cubicBezTo>
                    <a:close/>
                    <a:moveTo>
                      <a:pt x="20658" y="0"/>
                    </a:moveTo>
                    <a:cubicBezTo>
                      <a:pt x="19090" y="1923"/>
                      <a:pt x="17281" y="2610"/>
                      <a:pt x="15455" y="2610"/>
                    </a:cubicBezTo>
                    <a:cubicBezTo>
                      <a:pt x="13688" y="2610"/>
                      <a:pt x="11902" y="1967"/>
                      <a:pt x="10311" y="1177"/>
                    </a:cubicBezTo>
                    <a:cubicBezTo>
                      <a:pt x="9519" y="819"/>
                      <a:pt x="8746" y="629"/>
                      <a:pt x="7993" y="629"/>
                    </a:cubicBezTo>
                    <a:cubicBezTo>
                      <a:pt x="6096" y="629"/>
                      <a:pt x="4342" y="1835"/>
                      <a:pt x="2862" y="4555"/>
                    </a:cubicBezTo>
                    <a:cubicBezTo>
                      <a:pt x="2448" y="5316"/>
                      <a:pt x="2034" y="6245"/>
                      <a:pt x="1656" y="7254"/>
                    </a:cubicBezTo>
                    <a:cubicBezTo>
                      <a:pt x="942" y="9199"/>
                      <a:pt x="603" y="11392"/>
                      <a:pt x="0" y="13418"/>
                    </a:cubicBezTo>
                    <a:cubicBezTo>
                      <a:pt x="1206" y="9367"/>
                      <a:pt x="3162" y="5989"/>
                      <a:pt x="5307" y="5060"/>
                    </a:cubicBezTo>
                    <a:cubicBezTo>
                      <a:pt x="5770" y="4863"/>
                      <a:pt x="6370" y="4658"/>
                      <a:pt x="6970" y="4658"/>
                    </a:cubicBezTo>
                    <a:cubicBezTo>
                      <a:pt x="7879" y="4658"/>
                      <a:pt x="8789" y="5118"/>
                      <a:pt x="9219" y="6749"/>
                    </a:cubicBezTo>
                    <a:cubicBezTo>
                      <a:pt x="9444" y="7678"/>
                      <a:pt x="9633" y="8855"/>
                      <a:pt x="9444" y="9959"/>
                    </a:cubicBezTo>
                    <a:cubicBezTo>
                      <a:pt x="9297" y="10756"/>
                      <a:pt x="8864" y="11348"/>
                      <a:pt x="8466" y="11348"/>
                    </a:cubicBezTo>
                    <a:cubicBezTo>
                      <a:pt x="8362" y="11348"/>
                      <a:pt x="8261" y="11312"/>
                      <a:pt x="8166" y="11224"/>
                    </a:cubicBezTo>
                    <a:cubicBezTo>
                      <a:pt x="8420" y="11963"/>
                      <a:pt x="8877" y="12350"/>
                      <a:pt x="9320" y="12350"/>
                    </a:cubicBezTo>
                    <a:cubicBezTo>
                      <a:pt x="9535" y="12350"/>
                      <a:pt x="9750" y="12262"/>
                      <a:pt x="9936" y="12065"/>
                    </a:cubicBezTo>
                    <a:cubicBezTo>
                      <a:pt x="10500" y="11305"/>
                      <a:pt x="10686" y="9615"/>
                      <a:pt x="10500" y="8270"/>
                    </a:cubicBezTo>
                    <a:cubicBezTo>
                      <a:pt x="12192" y="10888"/>
                      <a:pt x="13170" y="14683"/>
                      <a:pt x="13734" y="19238"/>
                    </a:cubicBezTo>
                    <a:cubicBezTo>
                      <a:pt x="13734" y="19238"/>
                      <a:pt x="14073" y="18061"/>
                      <a:pt x="14187" y="16964"/>
                    </a:cubicBezTo>
                    <a:cubicBezTo>
                      <a:pt x="14187" y="16964"/>
                      <a:pt x="14826" y="18397"/>
                      <a:pt x="15315" y="21600"/>
                    </a:cubicBezTo>
                    <a:cubicBezTo>
                      <a:pt x="15768" y="18990"/>
                      <a:pt x="15843" y="18229"/>
                      <a:pt x="15804" y="15443"/>
                    </a:cubicBezTo>
                    <a:cubicBezTo>
                      <a:pt x="16358" y="16482"/>
                      <a:pt x="16854" y="16876"/>
                      <a:pt x="17320" y="16876"/>
                    </a:cubicBezTo>
                    <a:cubicBezTo>
                      <a:pt x="18774" y="16876"/>
                      <a:pt x="19915" y="12994"/>
                      <a:pt x="21600" y="12994"/>
                    </a:cubicBezTo>
                    <a:cubicBezTo>
                      <a:pt x="19559" y="12994"/>
                      <a:pt x="19823" y="4716"/>
                      <a:pt x="17995" y="4716"/>
                    </a:cubicBezTo>
                    <a:cubicBezTo>
                      <a:pt x="17968" y="4716"/>
                      <a:pt x="17939" y="4716"/>
                      <a:pt x="17913" y="4724"/>
                    </a:cubicBezTo>
                    <a:cubicBezTo>
                      <a:pt x="19041" y="3459"/>
                      <a:pt x="20019" y="2194"/>
                      <a:pt x="2065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3" name="Google Shape;1601;p20"/>
              <p:cNvSpPr/>
              <p:nvPr/>
            </p:nvSpPr>
            <p:spPr>
              <a:xfrm>
                <a:off x="1609717" y="509601"/>
                <a:ext cx="208770" cy="338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8599"/>
                    </a:lnTo>
                    <a:cubicBezTo>
                      <a:pt x="3110" y="17334"/>
                      <a:pt x="6273" y="21600"/>
                      <a:pt x="9419" y="21600"/>
                    </a:cubicBezTo>
                    <a:cubicBezTo>
                      <a:pt x="13562" y="21600"/>
                      <a:pt x="17679" y="14219"/>
                      <a:pt x="216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4" name="Google Shape;1602;p20"/>
              <p:cNvSpPr/>
              <p:nvPr/>
            </p:nvSpPr>
            <p:spPr>
              <a:xfrm>
                <a:off x="1171331" y="179144"/>
                <a:ext cx="272418" cy="2011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314" y="3164"/>
                    </a:moveTo>
                    <a:cubicBezTo>
                      <a:pt x="15529" y="4339"/>
                      <a:pt x="14976" y="5837"/>
                      <a:pt x="14505" y="7437"/>
                    </a:cubicBezTo>
                    <a:cubicBezTo>
                      <a:pt x="13952" y="8825"/>
                      <a:pt x="13480" y="10425"/>
                      <a:pt x="12927" y="11915"/>
                    </a:cubicBezTo>
                    <a:cubicBezTo>
                      <a:pt x="12299" y="13413"/>
                      <a:pt x="11507" y="14912"/>
                      <a:pt x="10564" y="15976"/>
                    </a:cubicBezTo>
                    <a:cubicBezTo>
                      <a:pt x="9540" y="17039"/>
                      <a:pt x="8352" y="17687"/>
                      <a:pt x="7170" y="18214"/>
                    </a:cubicBezTo>
                    <a:cubicBezTo>
                      <a:pt x="8277" y="17576"/>
                      <a:pt x="9376" y="16614"/>
                      <a:pt x="10243" y="15550"/>
                    </a:cubicBezTo>
                    <a:cubicBezTo>
                      <a:pt x="10797" y="14912"/>
                      <a:pt x="11193" y="14052"/>
                      <a:pt x="11664" y="13302"/>
                    </a:cubicBezTo>
                    <a:cubicBezTo>
                      <a:pt x="11978" y="12238"/>
                      <a:pt x="12217" y="11175"/>
                      <a:pt x="12299" y="10102"/>
                    </a:cubicBezTo>
                    <a:cubicBezTo>
                      <a:pt x="12374" y="8612"/>
                      <a:pt x="12299" y="7114"/>
                      <a:pt x="11903" y="5615"/>
                    </a:cubicBezTo>
                    <a:cubicBezTo>
                      <a:pt x="12613" y="6901"/>
                      <a:pt x="12845" y="8612"/>
                      <a:pt x="12688" y="10213"/>
                    </a:cubicBezTo>
                    <a:cubicBezTo>
                      <a:pt x="12688" y="10425"/>
                      <a:pt x="12613" y="10851"/>
                      <a:pt x="12613" y="11175"/>
                    </a:cubicBezTo>
                    <a:cubicBezTo>
                      <a:pt x="13084" y="9787"/>
                      <a:pt x="13480" y="8501"/>
                      <a:pt x="13952" y="7114"/>
                    </a:cubicBezTo>
                    <a:cubicBezTo>
                      <a:pt x="14662" y="5615"/>
                      <a:pt x="15372" y="4227"/>
                      <a:pt x="16314" y="3164"/>
                    </a:cubicBezTo>
                    <a:close/>
                    <a:moveTo>
                      <a:pt x="17462" y="0"/>
                    </a:moveTo>
                    <a:cubicBezTo>
                      <a:pt x="17264" y="0"/>
                      <a:pt x="17072" y="19"/>
                      <a:pt x="16868" y="65"/>
                    </a:cubicBezTo>
                    <a:cubicBezTo>
                      <a:pt x="15133" y="278"/>
                      <a:pt x="13555" y="1563"/>
                      <a:pt x="12531" y="3164"/>
                    </a:cubicBezTo>
                    <a:cubicBezTo>
                      <a:pt x="12688" y="2202"/>
                      <a:pt x="12374" y="814"/>
                      <a:pt x="11821" y="490"/>
                    </a:cubicBezTo>
                    <a:cubicBezTo>
                      <a:pt x="11548" y="231"/>
                      <a:pt x="11240" y="111"/>
                      <a:pt x="10933" y="111"/>
                    </a:cubicBezTo>
                    <a:cubicBezTo>
                      <a:pt x="10373" y="111"/>
                      <a:pt x="9813" y="509"/>
                      <a:pt x="9458" y="1138"/>
                    </a:cubicBezTo>
                    <a:cubicBezTo>
                      <a:pt x="8830" y="1878"/>
                      <a:pt x="8434" y="3164"/>
                      <a:pt x="8195" y="4126"/>
                    </a:cubicBezTo>
                    <a:cubicBezTo>
                      <a:pt x="7881" y="2525"/>
                      <a:pt x="7095" y="1138"/>
                      <a:pt x="5914" y="814"/>
                    </a:cubicBezTo>
                    <a:cubicBezTo>
                      <a:pt x="5757" y="786"/>
                      <a:pt x="5607" y="777"/>
                      <a:pt x="5456" y="777"/>
                    </a:cubicBezTo>
                    <a:cubicBezTo>
                      <a:pt x="4412" y="777"/>
                      <a:pt x="3374" y="1388"/>
                      <a:pt x="2759" y="2414"/>
                    </a:cubicBezTo>
                    <a:cubicBezTo>
                      <a:pt x="5204" y="3802"/>
                      <a:pt x="7170" y="7539"/>
                      <a:pt x="7170" y="11175"/>
                    </a:cubicBezTo>
                    <a:cubicBezTo>
                      <a:pt x="7252" y="14699"/>
                      <a:pt x="5593" y="18325"/>
                      <a:pt x="3230" y="19926"/>
                    </a:cubicBezTo>
                    <a:cubicBezTo>
                      <a:pt x="2131" y="20564"/>
                      <a:pt x="1024" y="21100"/>
                      <a:pt x="0" y="21313"/>
                    </a:cubicBezTo>
                    <a:cubicBezTo>
                      <a:pt x="854" y="21498"/>
                      <a:pt x="1714" y="21600"/>
                      <a:pt x="2581" y="21600"/>
                    </a:cubicBezTo>
                    <a:cubicBezTo>
                      <a:pt x="4200" y="21600"/>
                      <a:pt x="5846" y="21267"/>
                      <a:pt x="7485" y="20564"/>
                    </a:cubicBezTo>
                    <a:cubicBezTo>
                      <a:pt x="11036" y="18964"/>
                      <a:pt x="14191" y="15439"/>
                      <a:pt x="15918" y="10962"/>
                    </a:cubicBezTo>
                    <a:cubicBezTo>
                      <a:pt x="16629" y="9251"/>
                      <a:pt x="17107" y="7326"/>
                      <a:pt x="17974" y="5837"/>
                    </a:cubicBezTo>
                    <a:cubicBezTo>
                      <a:pt x="18650" y="4089"/>
                      <a:pt x="19988" y="2840"/>
                      <a:pt x="21422" y="2840"/>
                    </a:cubicBezTo>
                    <a:cubicBezTo>
                      <a:pt x="21477" y="2840"/>
                      <a:pt x="21539" y="2840"/>
                      <a:pt x="21600" y="2840"/>
                    </a:cubicBezTo>
                    <a:cubicBezTo>
                      <a:pt x="20268" y="1415"/>
                      <a:pt x="18998" y="0"/>
                      <a:pt x="17462"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5" name="Google Shape;1603;p20"/>
              <p:cNvSpPr/>
              <p:nvPr/>
            </p:nvSpPr>
            <p:spPr>
              <a:xfrm>
                <a:off x="999335" y="1034"/>
                <a:ext cx="657493" cy="422539"/>
              </a:xfrm>
              <a:custGeom>
                <a:avLst/>
                <a:gdLst/>
                <a:ahLst/>
                <a:cxnLst>
                  <a:cxn ang="0">
                    <a:pos x="wd2" y="hd2"/>
                  </a:cxn>
                  <a:cxn ang="5400000">
                    <a:pos x="wd2" y="hd2"/>
                  </a:cxn>
                  <a:cxn ang="10800000">
                    <a:pos x="wd2" y="hd2"/>
                  </a:cxn>
                  <a:cxn ang="16200000">
                    <a:pos x="wd2" y="hd2"/>
                  </a:cxn>
                </a:cxnLst>
                <a:rect l="0" t="0" r="r" b="b"/>
                <a:pathLst>
                  <a:path w="21227" h="21600" fill="norm" stroke="1" extrusionOk="0">
                    <a:moveTo>
                      <a:pt x="19965" y="1360"/>
                    </a:moveTo>
                    <a:cubicBezTo>
                      <a:pt x="20285" y="2532"/>
                      <a:pt x="20541" y="3751"/>
                      <a:pt x="20668" y="5019"/>
                    </a:cubicBezTo>
                    <a:cubicBezTo>
                      <a:pt x="20799" y="6292"/>
                      <a:pt x="20799" y="7560"/>
                      <a:pt x="20605" y="8832"/>
                    </a:cubicBezTo>
                    <a:cubicBezTo>
                      <a:pt x="20382" y="9999"/>
                      <a:pt x="20123" y="11218"/>
                      <a:pt x="19706" y="12288"/>
                    </a:cubicBezTo>
                    <a:cubicBezTo>
                      <a:pt x="19323" y="13406"/>
                      <a:pt x="18808" y="14423"/>
                      <a:pt x="18230" y="15286"/>
                    </a:cubicBezTo>
                    <a:cubicBezTo>
                      <a:pt x="18744" y="14322"/>
                      <a:pt x="19225" y="13305"/>
                      <a:pt x="19578" y="12235"/>
                    </a:cubicBezTo>
                    <a:cubicBezTo>
                      <a:pt x="19965" y="11170"/>
                      <a:pt x="20221" y="9950"/>
                      <a:pt x="20413" y="8731"/>
                    </a:cubicBezTo>
                    <a:cubicBezTo>
                      <a:pt x="20638" y="7560"/>
                      <a:pt x="20668" y="6292"/>
                      <a:pt x="20541" y="5072"/>
                    </a:cubicBezTo>
                    <a:cubicBezTo>
                      <a:pt x="20446" y="3800"/>
                      <a:pt x="20221" y="2580"/>
                      <a:pt x="19965" y="1360"/>
                    </a:cubicBezTo>
                    <a:close/>
                    <a:moveTo>
                      <a:pt x="19470" y="0"/>
                    </a:moveTo>
                    <a:cubicBezTo>
                      <a:pt x="19170" y="0"/>
                      <a:pt x="18906" y="427"/>
                      <a:pt x="18906" y="955"/>
                    </a:cubicBezTo>
                    <a:cubicBezTo>
                      <a:pt x="18906" y="1360"/>
                      <a:pt x="19064" y="1770"/>
                      <a:pt x="19064" y="2122"/>
                    </a:cubicBezTo>
                    <a:cubicBezTo>
                      <a:pt x="18808" y="1810"/>
                      <a:pt x="18566" y="1664"/>
                      <a:pt x="18341" y="1664"/>
                    </a:cubicBezTo>
                    <a:cubicBezTo>
                      <a:pt x="17415" y="1664"/>
                      <a:pt x="16828" y="4099"/>
                      <a:pt x="17140" y="6595"/>
                    </a:cubicBezTo>
                    <a:cubicBezTo>
                      <a:pt x="17554" y="9880"/>
                      <a:pt x="17557" y="13213"/>
                      <a:pt x="16328" y="16198"/>
                    </a:cubicBezTo>
                    <a:cubicBezTo>
                      <a:pt x="16581" y="15551"/>
                      <a:pt x="16356" y="14820"/>
                      <a:pt x="15889" y="14525"/>
                    </a:cubicBezTo>
                    <a:cubicBezTo>
                      <a:pt x="15750" y="14423"/>
                      <a:pt x="15591" y="14375"/>
                      <a:pt x="15430" y="14375"/>
                    </a:cubicBezTo>
                    <a:cubicBezTo>
                      <a:pt x="15107" y="14375"/>
                      <a:pt x="14765" y="14556"/>
                      <a:pt x="14507" y="14829"/>
                    </a:cubicBezTo>
                    <a:cubicBezTo>
                      <a:pt x="14089" y="15286"/>
                      <a:pt x="13706" y="15793"/>
                      <a:pt x="13319" y="16303"/>
                    </a:cubicBezTo>
                    <a:cubicBezTo>
                      <a:pt x="12966" y="16810"/>
                      <a:pt x="12613" y="17268"/>
                      <a:pt x="12165" y="17624"/>
                    </a:cubicBezTo>
                    <a:cubicBezTo>
                      <a:pt x="11298" y="18487"/>
                      <a:pt x="10272" y="19046"/>
                      <a:pt x="9307" y="19553"/>
                    </a:cubicBezTo>
                    <a:cubicBezTo>
                      <a:pt x="8075" y="20134"/>
                      <a:pt x="6721" y="20451"/>
                      <a:pt x="5356" y="20451"/>
                    </a:cubicBezTo>
                    <a:cubicBezTo>
                      <a:pt x="3492" y="20451"/>
                      <a:pt x="1613" y="19861"/>
                      <a:pt x="0" y="18540"/>
                    </a:cubicBezTo>
                    <a:cubicBezTo>
                      <a:pt x="2536" y="20618"/>
                      <a:pt x="5083" y="21600"/>
                      <a:pt x="7691" y="21600"/>
                    </a:cubicBezTo>
                    <a:cubicBezTo>
                      <a:pt x="9604" y="21600"/>
                      <a:pt x="11548" y="21072"/>
                      <a:pt x="13544" y="20063"/>
                    </a:cubicBezTo>
                    <a:cubicBezTo>
                      <a:pt x="16144" y="18690"/>
                      <a:pt x="18680" y="16303"/>
                      <a:pt x="20123" y="12543"/>
                    </a:cubicBezTo>
                    <a:cubicBezTo>
                      <a:pt x="21600" y="8933"/>
                      <a:pt x="21569" y="4663"/>
                      <a:pt x="20187" y="955"/>
                    </a:cubicBezTo>
                    <a:cubicBezTo>
                      <a:pt x="20060" y="599"/>
                      <a:pt x="19898" y="295"/>
                      <a:pt x="19706" y="92"/>
                    </a:cubicBezTo>
                    <a:cubicBezTo>
                      <a:pt x="19629" y="26"/>
                      <a:pt x="19548" y="0"/>
                      <a:pt x="194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6" name="Google Shape;1604;p20"/>
              <p:cNvSpPr/>
              <p:nvPr/>
            </p:nvSpPr>
            <p:spPr>
              <a:xfrm>
                <a:off x="1476479" y="206186"/>
                <a:ext cx="275743" cy="179404"/>
              </a:xfrm>
              <a:custGeom>
                <a:avLst/>
                <a:gdLst/>
                <a:ahLst/>
                <a:cxnLst>
                  <a:cxn ang="0">
                    <a:pos x="wd2" y="hd2"/>
                  </a:cxn>
                  <a:cxn ang="5400000">
                    <a:pos x="wd2" y="hd2"/>
                  </a:cxn>
                  <a:cxn ang="10800000">
                    <a:pos x="wd2" y="hd2"/>
                  </a:cxn>
                  <a:cxn ang="16200000">
                    <a:pos x="wd2" y="hd2"/>
                  </a:cxn>
                </a:cxnLst>
                <a:rect l="0" t="0" r="r" b="b"/>
                <a:pathLst>
                  <a:path w="21245" h="21600" fill="norm" stroke="1" extrusionOk="0">
                    <a:moveTo>
                      <a:pt x="15800" y="0"/>
                    </a:moveTo>
                    <a:cubicBezTo>
                      <a:pt x="14924" y="0"/>
                      <a:pt x="13239" y="4376"/>
                      <a:pt x="12947" y="4843"/>
                    </a:cubicBezTo>
                    <a:cubicBezTo>
                      <a:pt x="10266" y="11303"/>
                      <a:pt x="5209" y="19796"/>
                      <a:pt x="0" y="21600"/>
                    </a:cubicBezTo>
                    <a:cubicBezTo>
                      <a:pt x="4831" y="20034"/>
                      <a:pt x="9038" y="17286"/>
                      <a:pt x="12641" y="12257"/>
                    </a:cubicBezTo>
                    <a:cubicBezTo>
                      <a:pt x="13252" y="11303"/>
                      <a:pt x="13942" y="10463"/>
                      <a:pt x="14559" y="9862"/>
                    </a:cubicBezTo>
                    <a:cubicBezTo>
                      <a:pt x="15176" y="9333"/>
                      <a:pt x="15913" y="8887"/>
                      <a:pt x="16723" y="8887"/>
                    </a:cubicBezTo>
                    <a:cubicBezTo>
                      <a:pt x="16815" y="8887"/>
                      <a:pt x="16908" y="8897"/>
                      <a:pt x="17008" y="8908"/>
                    </a:cubicBezTo>
                    <a:cubicBezTo>
                      <a:pt x="17771" y="9270"/>
                      <a:pt x="18541" y="10100"/>
                      <a:pt x="18614" y="11417"/>
                    </a:cubicBezTo>
                    <a:cubicBezTo>
                      <a:pt x="18687" y="12786"/>
                      <a:pt x="18070" y="14041"/>
                      <a:pt x="17287" y="14061"/>
                    </a:cubicBezTo>
                    <a:cubicBezTo>
                      <a:pt x="17247" y="14061"/>
                      <a:pt x="17200" y="14061"/>
                      <a:pt x="17161" y="14051"/>
                    </a:cubicBezTo>
                    <a:cubicBezTo>
                      <a:pt x="17194" y="14061"/>
                      <a:pt x="17234" y="14061"/>
                      <a:pt x="17267" y="14061"/>
                    </a:cubicBezTo>
                    <a:cubicBezTo>
                      <a:pt x="17273" y="14061"/>
                      <a:pt x="17280" y="14061"/>
                      <a:pt x="17287" y="14061"/>
                    </a:cubicBezTo>
                    <a:cubicBezTo>
                      <a:pt x="17326" y="14061"/>
                      <a:pt x="17373" y="14061"/>
                      <a:pt x="17419" y="14061"/>
                    </a:cubicBezTo>
                    <a:cubicBezTo>
                      <a:pt x="18886" y="14061"/>
                      <a:pt x="20485" y="13097"/>
                      <a:pt x="20989" y="11064"/>
                    </a:cubicBezTo>
                    <a:cubicBezTo>
                      <a:pt x="21600" y="8783"/>
                      <a:pt x="21069" y="5911"/>
                      <a:pt x="19921" y="4480"/>
                    </a:cubicBezTo>
                    <a:cubicBezTo>
                      <a:pt x="19231" y="3609"/>
                      <a:pt x="18421" y="3225"/>
                      <a:pt x="17605" y="3225"/>
                    </a:cubicBezTo>
                    <a:cubicBezTo>
                      <a:pt x="16961" y="3225"/>
                      <a:pt x="16311" y="3463"/>
                      <a:pt x="15707" y="3878"/>
                    </a:cubicBezTo>
                    <a:cubicBezTo>
                      <a:pt x="16013" y="3287"/>
                      <a:pt x="16397" y="2209"/>
                      <a:pt x="16318" y="1483"/>
                    </a:cubicBezTo>
                    <a:cubicBezTo>
                      <a:pt x="16265" y="415"/>
                      <a:pt x="16072" y="0"/>
                      <a:pt x="1580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7" name="Google Shape;1605;p20"/>
              <p:cNvSpPr/>
              <p:nvPr/>
            </p:nvSpPr>
            <p:spPr>
              <a:xfrm>
                <a:off x="646388" y="345626"/>
                <a:ext cx="606419" cy="3749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51" y="1042"/>
                    </a:moveTo>
                    <a:cubicBezTo>
                      <a:pt x="6338" y="1097"/>
                      <a:pt x="6694" y="1156"/>
                      <a:pt x="7083" y="1325"/>
                    </a:cubicBezTo>
                    <a:cubicBezTo>
                      <a:pt x="7863" y="1672"/>
                      <a:pt x="8534" y="2183"/>
                      <a:pt x="9173" y="2873"/>
                    </a:cubicBezTo>
                    <a:cubicBezTo>
                      <a:pt x="10446" y="4248"/>
                      <a:pt x="11473" y="6193"/>
                      <a:pt x="12360" y="8257"/>
                    </a:cubicBezTo>
                    <a:cubicBezTo>
                      <a:pt x="13210" y="10262"/>
                      <a:pt x="13952" y="12440"/>
                      <a:pt x="14872" y="14326"/>
                    </a:cubicBezTo>
                    <a:cubicBezTo>
                      <a:pt x="15759" y="16330"/>
                      <a:pt x="16928" y="17993"/>
                      <a:pt x="18167" y="19427"/>
                    </a:cubicBezTo>
                    <a:cubicBezTo>
                      <a:pt x="17529" y="18737"/>
                      <a:pt x="16928" y="17993"/>
                      <a:pt x="16360" y="17194"/>
                    </a:cubicBezTo>
                    <a:cubicBezTo>
                      <a:pt x="15759" y="16449"/>
                      <a:pt x="15228" y="15472"/>
                      <a:pt x="14802" y="14499"/>
                    </a:cubicBezTo>
                    <a:cubicBezTo>
                      <a:pt x="13882" y="12554"/>
                      <a:pt x="13069" y="10435"/>
                      <a:pt x="12182" y="8431"/>
                    </a:cubicBezTo>
                    <a:cubicBezTo>
                      <a:pt x="11332" y="6426"/>
                      <a:pt x="10375" y="4476"/>
                      <a:pt x="9102" y="3101"/>
                    </a:cubicBezTo>
                    <a:cubicBezTo>
                      <a:pt x="8783" y="2759"/>
                      <a:pt x="8464" y="2471"/>
                      <a:pt x="8111" y="2183"/>
                    </a:cubicBezTo>
                    <a:cubicBezTo>
                      <a:pt x="7755" y="1900"/>
                      <a:pt x="7402" y="1672"/>
                      <a:pt x="7047" y="1553"/>
                    </a:cubicBezTo>
                    <a:cubicBezTo>
                      <a:pt x="6694" y="1384"/>
                      <a:pt x="6304" y="1270"/>
                      <a:pt x="5951" y="1156"/>
                    </a:cubicBezTo>
                    <a:cubicBezTo>
                      <a:pt x="5755" y="1126"/>
                      <a:pt x="5568" y="1112"/>
                      <a:pt x="5378" y="1112"/>
                    </a:cubicBezTo>
                    <a:cubicBezTo>
                      <a:pt x="5188" y="1112"/>
                      <a:pt x="4994" y="1126"/>
                      <a:pt x="4783" y="1156"/>
                    </a:cubicBezTo>
                    <a:cubicBezTo>
                      <a:pt x="5135" y="1097"/>
                      <a:pt x="5562" y="1042"/>
                      <a:pt x="5951" y="1042"/>
                    </a:cubicBezTo>
                    <a:close/>
                    <a:moveTo>
                      <a:pt x="19563" y="21183"/>
                    </a:moveTo>
                    <a:cubicBezTo>
                      <a:pt x="19569" y="21188"/>
                      <a:pt x="19575" y="21193"/>
                      <a:pt x="19581" y="21203"/>
                    </a:cubicBezTo>
                    <a:cubicBezTo>
                      <a:pt x="19575" y="21193"/>
                      <a:pt x="19569" y="21188"/>
                      <a:pt x="19563" y="21183"/>
                    </a:cubicBezTo>
                    <a:close/>
                    <a:moveTo>
                      <a:pt x="5936" y="0"/>
                    </a:moveTo>
                    <a:cubicBezTo>
                      <a:pt x="5497" y="0"/>
                      <a:pt x="5056" y="60"/>
                      <a:pt x="4605" y="179"/>
                    </a:cubicBezTo>
                    <a:cubicBezTo>
                      <a:pt x="4037" y="298"/>
                      <a:pt x="3473" y="581"/>
                      <a:pt x="2905" y="982"/>
                    </a:cubicBezTo>
                    <a:cubicBezTo>
                      <a:pt x="1844" y="1613"/>
                      <a:pt x="994" y="2759"/>
                      <a:pt x="0" y="3558"/>
                    </a:cubicBezTo>
                    <a:cubicBezTo>
                      <a:pt x="1319" y="2531"/>
                      <a:pt x="2813" y="1900"/>
                      <a:pt x="4283" y="1900"/>
                    </a:cubicBezTo>
                    <a:cubicBezTo>
                      <a:pt x="5105" y="1900"/>
                      <a:pt x="5921" y="2099"/>
                      <a:pt x="6694" y="2531"/>
                    </a:cubicBezTo>
                    <a:cubicBezTo>
                      <a:pt x="7863" y="3161"/>
                      <a:pt x="9811" y="4535"/>
                      <a:pt x="9844" y="6882"/>
                    </a:cubicBezTo>
                    <a:cubicBezTo>
                      <a:pt x="9844" y="7686"/>
                      <a:pt x="9703" y="8599"/>
                      <a:pt x="9350" y="9115"/>
                    </a:cubicBezTo>
                    <a:cubicBezTo>
                      <a:pt x="9182" y="9339"/>
                      <a:pt x="8949" y="9453"/>
                      <a:pt x="8712" y="9453"/>
                    </a:cubicBezTo>
                    <a:cubicBezTo>
                      <a:pt x="8403" y="9453"/>
                      <a:pt x="8093" y="9254"/>
                      <a:pt x="7933" y="8828"/>
                    </a:cubicBezTo>
                    <a:cubicBezTo>
                      <a:pt x="8041" y="9919"/>
                      <a:pt x="8642" y="10832"/>
                      <a:pt x="9314" y="10832"/>
                    </a:cubicBezTo>
                    <a:cubicBezTo>
                      <a:pt x="9986" y="10832"/>
                      <a:pt x="10553" y="9919"/>
                      <a:pt x="10660" y="8828"/>
                    </a:cubicBezTo>
                    <a:cubicBezTo>
                      <a:pt x="11614" y="11978"/>
                      <a:pt x="11614" y="15303"/>
                      <a:pt x="11084" y="18623"/>
                    </a:cubicBezTo>
                    <a:cubicBezTo>
                      <a:pt x="11084" y="18623"/>
                      <a:pt x="11651" y="18166"/>
                      <a:pt x="12004" y="17650"/>
                    </a:cubicBezTo>
                    <a:cubicBezTo>
                      <a:pt x="12004" y="17650"/>
                      <a:pt x="12219" y="19025"/>
                      <a:pt x="11970" y="21600"/>
                    </a:cubicBezTo>
                    <a:cubicBezTo>
                      <a:pt x="12924" y="20225"/>
                      <a:pt x="13210" y="19769"/>
                      <a:pt x="13811" y="17938"/>
                    </a:cubicBezTo>
                    <a:cubicBezTo>
                      <a:pt x="14379" y="20285"/>
                      <a:pt x="15333" y="20642"/>
                      <a:pt x="16391" y="20642"/>
                    </a:cubicBezTo>
                    <a:cubicBezTo>
                      <a:pt x="16854" y="20642"/>
                      <a:pt x="17339" y="20573"/>
                      <a:pt x="17817" y="20573"/>
                    </a:cubicBezTo>
                    <a:cubicBezTo>
                      <a:pt x="18422" y="20573"/>
                      <a:pt x="19020" y="20682"/>
                      <a:pt x="19563" y="21183"/>
                    </a:cubicBezTo>
                    <a:cubicBezTo>
                      <a:pt x="17722" y="19441"/>
                      <a:pt x="19965" y="14206"/>
                      <a:pt x="18167" y="12837"/>
                    </a:cubicBezTo>
                    <a:cubicBezTo>
                      <a:pt x="18532" y="12892"/>
                      <a:pt x="18891" y="12926"/>
                      <a:pt x="19238" y="12926"/>
                    </a:cubicBezTo>
                    <a:cubicBezTo>
                      <a:pt x="20069" y="12926"/>
                      <a:pt x="20855" y="12723"/>
                      <a:pt x="21600" y="12038"/>
                    </a:cubicBezTo>
                    <a:cubicBezTo>
                      <a:pt x="18026" y="11978"/>
                      <a:pt x="14624" y="7915"/>
                      <a:pt x="12041" y="4188"/>
                    </a:cubicBezTo>
                    <a:cubicBezTo>
                      <a:pt x="10234" y="1553"/>
                      <a:pt x="8176" y="0"/>
                      <a:pt x="5936"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8" name="Google Shape;1606;p20"/>
              <p:cNvSpPr/>
              <p:nvPr/>
            </p:nvSpPr>
            <p:spPr>
              <a:xfrm>
                <a:off x="1017251" y="389552"/>
                <a:ext cx="401611" cy="1428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489" y="6614"/>
                    </a:moveTo>
                    <a:cubicBezTo>
                      <a:pt x="5452" y="7656"/>
                      <a:pt x="6416" y="8710"/>
                      <a:pt x="7486" y="9465"/>
                    </a:cubicBezTo>
                    <a:cubicBezTo>
                      <a:pt x="8500" y="10221"/>
                      <a:pt x="9515" y="10663"/>
                      <a:pt x="10640" y="11119"/>
                    </a:cubicBezTo>
                    <a:cubicBezTo>
                      <a:pt x="11655" y="11418"/>
                      <a:pt x="12776" y="11418"/>
                      <a:pt x="13901" y="11418"/>
                    </a:cubicBezTo>
                    <a:cubicBezTo>
                      <a:pt x="14916" y="11262"/>
                      <a:pt x="16041" y="11119"/>
                      <a:pt x="17107" y="10963"/>
                    </a:cubicBezTo>
                    <a:cubicBezTo>
                      <a:pt x="16041" y="11418"/>
                      <a:pt x="14916" y="11874"/>
                      <a:pt x="13739" y="12017"/>
                    </a:cubicBezTo>
                    <a:cubicBezTo>
                      <a:pt x="13410" y="12056"/>
                      <a:pt x="13086" y="12082"/>
                      <a:pt x="12766" y="12082"/>
                    </a:cubicBezTo>
                    <a:cubicBezTo>
                      <a:pt x="11993" y="12082"/>
                      <a:pt x="11233" y="11978"/>
                      <a:pt x="10478" y="11874"/>
                    </a:cubicBezTo>
                    <a:cubicBezTo>
                      <a:pt x="9408" y="11418"/>
                      <a:pt x="8338" y="10963"/>
                      <a:pt x="7324" y="9921"/>
                    </a:cubicBezTo>
                    <a:cubicBezTo>
                      <a:pt x="6309" y="9010"/>
                      <a:pt x="5346" y="7955"/>
                      <a:pt x="4489" y="6614"/>
                    </a:cubicBezTo>
                    <a:close/>
                    <a:moveTo>
                      <a:pt x="0" y="0"/>
                    </a:moveTo>
                    <a:cubicBezTo>
                      <a:pt x="3168" y="7825"/>
                      <a:pt x="11386" y="21600"/>
                      <a:pt x="16704" y="21600"/>
                    </a:cubicBezTo>
                    <a:cubicBezTo>
                      <a:pt x="17311" y="21600"/>
                      <a:pt x="17876" y="21418"/>
                      <a:pt x="18390" y="21040"/>
                    </a:cubicBezTo>
                    <a:cubicBezTo>
                      <a:pt x="18283" y="20428"/>
                      <a:pt x="15078" y="17876"/>
                      <a:pt x="14383" y="15923"/>
                    </a:cubicBezTo>
                    <a:cubicBezTo>
                      <a:pt x="14601" y="15988"/>
                      <a:pt x="14828" y="16027"/>
                      <a:pt x="15064" y="16027"/>
                    </a:cubicBezTo>
                    <a:cubicBezTo>
                      <a:pt x="17362" y="16027"/>
                      <a:pt x="20141" y="12733"/>
                      <a:pt x="21600" y="7955"/>
                    </a:cubicBezTo>
                    <a:cubicBezTo>
                      <a:pt x="19650" y="8801"/>
                      <a:pt x="17686" y="9218"/>
                      <a:pt x="15717" y="9218"/>
                    </a:cubicBezTo>
                    <a:cubicBezTo>
                      <a:pt x="10297" y="9218"/>
                      <a:pt x="4906" y="6067"/>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89" name="Google Shape;1607;p20"/>
              <p:cNvSpPr/>
              <p:nvPr/>
            </p:nvSpPr>
            <p:spPr>
              <a:xfrm>
                <a:off x="192071" y="1285270"/>
                <a:ext cx="517966" cy="7058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532" y="3"/>
                      <a:pt x="21460" y="8"/>
                      <a:pt x="21388" y="16"/>
                    </a:cubicBezTo>
                    <a:cubicBezTo>
                      <a:pt x="21460" y="11"/>
                      <a:pt x="21528" y="5"/>
                      <a:pt x="21600" y="0"/>
                    </a:cubicBezTo>
                    <a:close/>
                    <a:moveTo>
                      <a:pt x="21388" y="16"/>
                    </a:moveTo>
                    <a:cubicBezTo>
                      <a:pt x="16496" y="435"/>
                      <a:pt x="11996" y="2907"/>
                      <a:pt x="10118" y="6297"/>
                    </a:cubicBezTo>
                    <a:cubicBezTo>
                      <a:pt x="9327" y="7696"/>
                      <a:pt x="8957" y="9186"/>
                      <a:pt x="8458" y="10617"/>
                    </a:cubicBezTo>
                    <a:cubicBezTo>
                      <a:pt x="7920" y="12077"/>
                      <a:pt x="7090" y="13537"/>
                      <a:pt x="5639" y="14602"/>
                    </a:cubicBezTo>
                    <a:cubicBezTo>
                      <a:pt x="4583" y="15377"/>
                      <a:pt x="3085" y="15896"/>
                      <a:pt x="1613" y="15896"/>
                    </a:cubicBezTo>
                    <a:cubicBezTo>
                      <a:pt x="1063" y="15896"/>
                      <a:pt x="517" y="15825"/>
                      <a:pt x="0" y="15667"/>
                    </a:cubicBezTo>
                    <a:cubicBezTo>
                      <a:pt x="1160" y="16500"/>
                      <a:pt x="2873" y="16995"/>
                      <a:pt x="4522" y="16995"/>
                    </a:cubicBezTo>
                    <a:cubicBezTo>
                      <a:pt x="5585" y="16995"/>
                      <a:pt x="6619" y="16790"/>
                      <a:pt x="7463" y="16336"/>
                    </a:cubicBezTo>
                    <a:cubicBezTo>
                      <a:pt x="6716" y="18100"/>
                      <a:pt x="8085" y="20656"/>
                      <a:pt x="10240" y="21600"/>
                    </a:cubicBezTo>
                    <a:cubicBezTo>
                      <a:pt x="8957" y="17615"/>
                      <a:pt x="11152" y="15941"/>
                      <a:pt x="12064" y="10161"/>
                    </a:cubicBezTo>
                    <a:cubicBezTo>
                      <a:pt x="13278" y="2989"/>
                      <a:pt x="18658" y="290"/>
                      <a:pt x="21388" y="16"/>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0" name="Google Shape;1608;p20"/>
              <p:cNvSpPr/>
              <p:nvPr/>
            </p:nvSpPr>
            <p:spPr>
              <a:xfrm>
                <a:off x="524176" y="1293192"/>
                <a:ext cx="260448" cy="5686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243" y="3059"/>
                    </a:moveTo>
                    <a:cubicBezTo>
                      <a:pt x="6014" y="4191"/>
                      <a:pt x="5193" y="5703"/>
                      <a:pt x="5193" y="7136"/>
                    </a:cubicBezTo>
                    <a:cubicBezTo>
                      <a:pt x="5193" y="8572"/>
                      <a:pt x="6179" y="10008"/>
                      <a:pt x="7250" y="11366"/>
                    </a:cubicBezTo>
                    <a:cubicBezTo>
                      <a:pt x="8407" y="12727"/>
                      <a:pt x="9729" y="14049"/>
                      <a:pt x="10800" y="15482"/>
                    </a:cubicBezTo>
                    <a:cubicBezTo>
                      <a:pt x="11293" y="16162"/>
                      <a:pt x="11621" y="16879"/>
                      <a:pt x="11786" y="17635"/>
                    </a:cubicBezTo>
                    <a:cubicBezTo>
                      <a:pt x="12036" y="18390"/>
                      <a:pt x="12114" y="19107"/>
                      <a:pt x="12036" y="19863"/>
                    </a:cubicBezTo>
                    <a:cubicBezTo>
                      <a:pt x="11950" y="18390"/>
                      <a:pt x="11371" y="16918"/>
                      <a:pt x="10386" y="15521"/>
                    </a:cubicBezTo>
                    <a:cubicBezTo>
                      <a:pt x="9479" y="14124"/>
                      <a:pt x="7993" y="12802"/>
                      <a:pt x="6843" y="11405"/>
                    </a:cubicBezTo>
                    <a:cubicBezTo>
                      <a:pt x="5771" y="10044"/>
                      <a:pt x="4779" y="8572"/>
                      <a:pt x="4943" y="7060"/>
                    </a:cubicBezTo>
                    <a:cubicBezTo>
                      <a:pt x="4943" y="6308"/>
                      <a:pt x="5193" y="5552"/>
                      <a:pt x="5771" y="4908"/>
                    </a:cubicBezTo>
                    <a:cubicBezTo>
                      <a:pt x="6014" y="4571"/>
                      <a:pt x="6343" y="4191"/>
                      <a:pt x="6757" y="3890"/>
                    </a:cubicBezTo>
                    <a:cubicBezTo>
                      <a:pt x="7171" y="3586"/>
                      <a:pt x="7664" y="3285"/>
                      <a:pt x="8243" y="3059"/>
                    </a:cubicBezTo>
                    <a:close/>
                    <a:moveTo>
                      <a:pt x="16486" y="0"/>
                    </a:moveTo>
                    <a:cubicBezTo>
                      <a:pt x="14429" y="530"/>
                      <a:pt x="12200" y="792"/>
                      <a:pt x="10300" y="1472"/>
                    </a:cubicBezTo>
                    <a:cubicBezTo>
                      <a:pt x="9229" y="1773"/>
                      <a:pt x="8243" y="2153"/>
                      <a:pt x="7414" y="2604"/>
                    </a:cubicBezTo>
                    <a:cubicBezTo>
                      <a:pt x="3379" y="4531"/>
                      <a:pt x="2143" y="7060"/>
                      <a:pt x="2886" y="9894"/>
                    </a:cubicBezTo>
                    <a:cubicBezTo>
                      <a:pt x="3793" y="13218"/>
                      <a:pt x="4200" y="17334"/>
                      <a:pt x="0" y="20242"/>
                    </a:cubicBezTo>
                    <a:cubicBezTo>
                      <a:pt x="2221" y="19562"/>
                      <a:pt x="3707" y="18691"/>
                      <a:pt x="4779" y="17635"/>
                    </a:cubicBezTo>
                    <a:cubicBezTo>
                      <a:pt x="4121" y="19558"/>
                      <a:pt x="12507" y="19522"/>
                      <a:pt x="12200" y="21593"/>
                    </a:cubicBezTo>
                    <a:cubicBezTo>
                      <a:pt x="12543" y="19408"/>
                      <a:pt x="19371" y="18351"/>
                      <a:pt x="15500" y="15897"/>
                    </a:cubicBezTo>
                    <a:cubicBezTo>
                      <a:pt x="16479" y="15953"/>
                      <a:pt x="17214" y="15982"/>
                      <a:pt x="17871" y="15982"/>
                    </a:cubicBezTo>
                    <a:cubicBezTo>
                      <a:pt x="19036" y="15982"/>
                      <a:pt x="19964" y="15888"/>
                      <a:pt x="21600" y="15672"/>
                    </a:cubicBezTo>
                    <a:cubicBezTo>
                      <a:pt x="18550" y="15066"/>
                      <a:pt x="17314" y="14389"/>
                      <a:pt x="17314" y="14389"/>
                    </a:cubicBezTo>
                    <a:cubicBezTo>
                      <a:pt x="18300" y="14314"/>
                      <a:pt x="19536" y="13974"/>
                      <a:pt x="19536" y="13974"/>
                    </a:cubicBezTo>
                    <a:cubicBezTo>
                      <a:pt x="15250" y="13254"/>
                      <a:pt x="11707" y="12161"/>
                      <a:pt x="9479" y="10348"/>
                    </a:cubicBezTo>
                    <a:cubicBezTo>
                      <a:pt x="9893" y="10420"/>
                      <a:pt x="10350" y="10456"/>
                      <a:pt x="10793" y="10456"/>
                    </a:cubicBezTo>
                    <a:cubicBezTo>
                      <a:pt x="11757" y="10456"/>
                      <a:pt x="12707" y="10280"/>
                      <a:pt x="13271" y="9894"/>
                    </a:cubicBezTo>
                    <a:cubicBezTo>
                      <a:pt x="14014" y="9328"/>
                      <a:pt x="13764" y="8572"/>
                      <a:pt x="12779" y="8120"/>
                    </a:cubicBezTo>
                    <a:cubicBezTo>
                      <a:pt x="13186" y="8536"/>
                      <a:pt x="12364" y="9213"/>
                      <a:pt x="11293" y="9328"/>
                    </a:cubicBezTo>
                    <a:cubicBezTo>
                      <a:pt x="11050" y="9364"/>
                      <a:pt x="10793" y="9380"/>
                      <a:pt x="10543" y="9380"/>
                    </a:cubicBezTo>
                    <a:cubicBezTo>
                      <a:pt x="9757" y="9380"/>
                      <a:pt x="8943" y="9226"/>
                      <a:pt x="8321" y="9027"/>
                    </a:cubicBezTo>
                    <a:cubicBezTo>
                      <a:pt x="5850" y="8156"/>
                      <a:pt x="6679" y="6193"/>
                      <a:pt x="7414" y="5061"/>
                    </a:cubicBezTo>
                    <a:cubicBezTo>
                      <a:pt x="8657" y="2869"/>
                      <a:pt x="12200" y="1132"/>
                      <a:pt x="16486" y="0"/>
                    </a:cubicBezTo>
                    <a:close/>
                    <a:moveTo>
                      <a:pt x="12200" y="21593"/>
                    </a:moveTo>
                    <a:cubicBezTo>
                      <a:pt x="12200" y="21597"/>
                      <a:pt x="12200" y="21600"/>
                      <a:pt x="12200" y="21600"/>
                    </a:cubicBezTo>
                    <a:cubicBezTo>
                      <a:pt x="12200" y="21600"/>
                      <a:pt x="12200" y="21597"/>
                      <a:pt x="12200" y="21593"/>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1" name="Google Shape;1609;p20"/>
              <p:cNvSpPr/>
              <p:nvPr/>
            </p:nvSpPr>
            <p:spPr>
              <a:xfrm>
                <a:off x="494290" y="1531762"/>
                <a:ext cx="37344" cy="207825"/>
              </a:xfrm>
              <a:custGeom>
                <a:avLst/>
                <a:gdLst/>
                <a:ahLst/>
                <a:cxnLst>
                  <a:cxn ang="0">
                    <a:pos x="wd2" y="hd2"/>
                  </a:cxn>
                  <a:cxn ang="5400000">
                    <a:pos x="wd2" y="hd2"/>
                  </a:cxn>
                  <a:cxn ang="10800000">
                    <a:pos x="wd2" y="hd2"/>
                  </a:cxn>
                  <a:cxn ang="16200000">
                    <a:pos x="wd2" y="hd2"/>
                  </a:cxn>
                </a:cxnLst>
                <a:rect l="0" t="0" r="r" b="b"/>
                <a:pathLst>
                  <a:path w="16905" h="21600" fill="norm" stroke="1" extrusionOk="0">
                    <a:moveTo>
                      <a:pt x="12165" y="0"/>
                    </a:moveTo>
                    <a:cubicBezTo>
                      <a:pt x="8110" y="7233"/>
                      <a:pt x="3626" y="14367"/>
                      <a:pt x="0" y="21600"/>
                    </a:cubicBezTo>
                    <a:cubicBezTo>
                      <a:pt x="16648" y="14985"/>
                      <a:pt x="21600" y="7439"/>
                      <a:pt x="1216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2" name="Google Shape;1610;p20"/>
              <p:cNvSpPr/>
              <p:nvPr/>
            </p:nvSpPr>
            <p:spPr>
              <a:xfrm>
                <a:off x="194603" y="1083386"/>
                <a:ext cx="216055" cy="258467"/>
              </a:xfrm>
              <a:custGeom>
                <a:avLst/>
                <a:gdLst/>
                <a:ahLst/>
                <a:cxnLst>
                  <a:cxn ang="0">
                    <a:pos x="wd2" y="hd2"/>
                  </a:cxn>
                  <a:cxn ang="5400000">
                    <a:pos x="wd2" y="hd2"/>
                  </a:cxn>
                  <a:cxn ang="10800000">
                    <a:pos x="wd2" y="hd2"/>
                  </a:cxn>
                  <a:cxn ang="16200000">
                    <a:pos x="wd2" y="hd2"/>
                  </a:cxn>
                </a:cxnLst>
                <a:rect l="0" t="0" r="r" b="b"/>
                <a:pathLst>
                  <a:path w="20953" h="21600" fill="norm" stroke="1" extrusionOk="0">
                    <a:moveTo>
                      <a:pt x="17303" y="7478"/>
                    </a:moveTo>
                    <a:cubicBezTo>
                      <a:pt x="16819" y="8723"/>
                      <a:pt x="16050" y="9803"/>
                      <a:pt x="14897" y="10804"/>
                    </a:cubicBezTo>
                    <a:cubicBezTo>
                      <a:pt x="13837" y="11718"/>
                      <a:pt x="12484" y="12466"/>
                      <a:pt x="11231" y="13049"/>
                    </a:cubicBezTo>
                    <a:cubicBezTo>
                      <a:pt x="9786" y="13546"/>
                      <a:pt x="8341" y="13963"/>
                      <a:pt x="6988" y="14374"/>
                    </a:cubicBezTo>
                    <a:cubicBezTo>
                      <a:pt x="5543" y="14791"/>
                      <a:pt x="4189" y="15374"/>
                      <a:pt x="3037" y="16202"/>
                    </a:cubicBezTo>
                    <a:cubicBezTo>
                      <a:pt x="3805" y="15122"/>
                      <a:pt x="5250" y="14539"/>
                      <a:pt x="6695" y="13963"/>
                    </a:cubicBezTo>
                    <a:cubicBezTo>
                      <a:pt x="7948" y="13546"/>
                      <a:pt x="9209" y="13128"/>
                      <a:pt x="10462" y="12711"/>
                    </a:cubicBezTo>
                    <a:cubicBezTo>
                      <a:pt x="10170" y="12711"/>
                      <a:pt x="9878" y="12884"/>
                      <a:pt x="9594" y="12884"/>
                    </a:cubicBezTo>
                    <a:cubicBezTo>
                      <a:pt x="8149" y="12884"/>
                      <a:pt x="6695" y="12545"/>
                      <a:pt x="5634" y="11718"/>
                    </a:cubicBezTo>
                    <a:cubicBezTo>
                      <a:pt x="6988" y="12135"/>
                      <a:pt x="8341" y="12301"/>
                      <a:pt x="9594" y="12301"/>
                    </a:cubicBezTo>
                    <a:cubicBezTo>
                      <a:pt x="10554" y="12301"/>
                      <a:pt x="11523" y="12135"/>
                      <a:pt x="12484" y="11883"/>
                    </a:cubicBezTo>
                    <a:cubicBezTo>
                      <a:pt x="13352" y="11466"/>
                      <a:pt x="14029" y="11056"/>
                      <a:pt x="14697" y="10552"/>
                    </a:cubicBezTo>
                    <a:cubicBezTo>
                      <a:pt x="15758" y="9724"/>
                      <a:pt x="16627" y="8558"/>
                      <a:pt x="17303" y="7478"/>
                    </a:cubicBezTo>
                    <a:close/>
                    <a:moveTo>
                      <a:pt x="20870" y="0"/>
                    </a:moveTo>
                    <a:cubicBezTo>
                      <a:pt x="20586" y="1080"/>
                      <a:pt x="20001" y="2166"/>
                      <a:pt x="19233" y="3325"/>
                    </a:cubicBezTo>
                    <a:cubicBezTo>
                      <a:pt x="17754" y="5578"/>
                      <a:pt x="14856" y="6946"/>
                      <a:pt x="11899" y="6946"/>
                    </a:cubicBezTo>
                    <a:cubicBezTo>
                      <a:pt x="11581" y="6946"/>
                      <a:pt x="11256" y="6931"/>
                      <a:pt x="10938" y="6895"/>
                    </a:cubicBezTo>
                    <a:cubicBezTo>
                      <a:pt x="7664" y="6651"/>
                      <a:pt x="4381" y="4405"/>
                      <a:pt x="3521" y="1749"/>
                    </a:cubicBezTo>
                    <a:cubicBezTo>
                      <a:pt x="2260" y="2498"/>
                      <a:pt x="1592" y="3743"/>
                      <a:pt x="1684" y="4988"/>
                    </a:cubicBezTo>
                    <a:cubicBezTo>
                      <a:pt x="1784" y="6233"/>
                      <a:pt x="3129" y="7147"/>
                      <a:pt x="4381" y="7565"/>
                    </a:cubicBezTo>
                    <a:cubicBezTo>
                      <a:pt x="3521" y="7896"/>
                      <a:pt x="2360" y="8148"/>
                      <a:pt x="1491" y="8810"/>
                    </a:cubicBezTo>
                    <a:cubicBezTo>
                      <a:pt x="723" y="9393"/>
                      <a:pt x="339" y="10473"/>
                      <a:pt x="815" y="11300"/>
                    </a:cubicBezTo>
                    <a:cubicBezTo>
                      <a:pt x="1149" y="11797"/>
                      <a:pt x="2026" y="12171"/>
                      <a:pt x="2820" y="12171"/>
                    </a:cubicBezTo>
                    <a:cubicBezTo>
                      <a:pt x="2962" y="12171"/>
                      <a:pt x="3095" y="12157"/>
                      <a:pt x="3229" y="12135"/>
                    </a:cubicBezTo>
                    <a:cubicBezTo>
                      <a:pt x="1684" y="13128"/>
                      <a:pt x="431" y="14705"/>
                      <a:pt x="147" y="16454"/>
                    </a:cubicBezTo>
                    <a:cubicBezTo>
                      <a:pt x="-438" y="18447"/>
                      <a:pt x="815" y="20024"/>
                      <a:pt x="2260" y="21600"/>
                    </a:cubicBezTo>
                    <a:cubicBezTo>
                      <a:pt x="2168" y="20024"/>
                      <a:pt x="3521" y="18699"/>
                      <a:pt x="5058" y="17951"/>
                    </a:cubicBezTo>
                    <a:cubicBezTo>
                      <a:pt x="6603" y="17116"/>
                      <a:pt x="8341" y="16698"/>
                      <a:pt x="9978" y="16036"/>
                    </a:cubicBezTo>
                    <a:cubicBezTo>
                      <a:pt x="14221" y="14539"/>
                      <a:pt x="17687" y="11387"/>
                      <a:pt x="19525" y="7730"/>
                    </a:cubicBezTo>
                    <a:cubicBezTo>
                      <a:pt x="20678" y="5405"/>
                      <a:pt x="21162" y="2577"/>
                      <a:pt x="2087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3" name="Google Shape;1611;p20"/>
              <p:cNvSpPr/>
              <p:nvPr/>
            </p:nvSpPr>
            <p:spPr>
              <a:xfrm>
                <a:off x="-1" y="912426"/>
                <a:ext cx="452751" cy="637856"/>
              </a:xfrm>
              <a:custGeom>
                <a:avLst/>
                <a:gdLst/>
                <a:ahLst/>
                <a:cxnLst>
                  <a:cxn ang="0">
                    <a:pos x="wd2" y="hd2"/>
                  </a:cxn>
                  <a:cxn ang="5400000">
                    <a:pos x="wd2" y="hd2"/>
                  </a:cxn>
                  <a:cxn ang="10800000">
                    <a:pos x="wd2" y="hd2"/>
                  </a:cxn>
                  <a:cxn ang="16200000">
                    <a:pos x="wd2" y="hd2"/>
                  </a:cxn>
                </a:cxnLst>
                <a:rect l="0" t="0" r="r" b="b"/>
                <a:pathLst>
                  <a:path w="20675" h="21600" fill="norm" stroke="1" extrusionOk="0">
                    <a:moveTo>
                      <a:pt x="13766" y="18786"/>
                    </a:moveTo>
                    <a:cubicBezTo>
                      <a:pt x="12948" y="19357"/>
                      <a:pt x="11996" y="19830"/>
                      <a:pt x="10950" y="20165"/>
                    </a:cubicBezTo>
                    <a:cubicBezTo>
                      <a:pt x="9951" y="20535"/>
                      <a:pt x="8861" y="20804"/>
                      <a:pt x="7729" y="20941"/>
                    </a:cubicBezTo>
                    <a:cubicBezTo>
                      <a:pt x="7312" y="20990"/>
                      <a:pt x="6895" y="21011"/>
                      <a:pt x="6478" y="21011"/>
                    </a:cubicBezTo>
                    <a:cubicBezTo>
                      <a:pt x="5758" y="21011"/>
                      <a:pt x="5042" y="20944"/>
                      <a:pt x="4323" y="20839"/>
                    </a:cubicBezTo>
                    <a:cubicBezTo>
                      <a:pt x="3233" y="20638"/>
                      <a:pt x="2191" y="20334"/>
                      <a:pt x="1192" y="19897"/>
                    </a:cubicBezTo>
                    <a:cubicBezTo>
                      <a:pt x="2234" y="20299"/>
                      <a:pt x="3324" y="20603"/>
                      <a:pt x="4413" y="20705"/>
                    </a:cubicBezTo>
                    <a:cubicBezTo>
                      <a:pt x="5038" y="20804"/>
                      <a:pt x="5691" y="20868"/>
                      <a:pt x="6348" y="20868"/>
                    </a:cubicBezTo>
                    <a:cubicBezTo>
                      <a:pt x="6796" y="20868"/>
                      <a:pt x="7241" y="20839"/>
                      <a:pt x="7681" y="20772"/>
                    </a:cubicBezTo>
                    <a:cubicBezTo>
                      <a:pt x="8771" y="20638"/>
                      <a:pt x="9817" y="20366"/>
                      <a:pt x="10859" y="20031"/>
                    </a:cubicBezTo>
                    <a:cubicBezTo>
                      <a:pt x="11858" y="19695"/>
                      <a:pt x="12857" y="19290"/>
                      <a:pt x="13766" y="18786"/>
                    </a:cubicBezTo>
                    <a:close/>
                    <a:moveTo>
                      <a:pt x="18713" y="0"/>
                    </a:moveTo>
                    <a:cubicBezTo>
                      <a:pt x="20393" y="2995"/>
                      <a:pt x="20121" y="6833"/>
                      <a:pt x="18580" y="9832"/>
                    </a:cubicBezTo>
                    <a:cubicBezTo>
                      <a:pt x="18080" y="10841"/>
                      <a:pt x="17396" y="11783"/>
                      <a:pt x="16582" y="12725"/>
                    </a:cubicBezTo>
                    <a:cubicBezTo>
                      <a:pt x="16216" y="13130"/>
                      <a:pt x="15764" y="13501"/>
                      <a:pt x="15307" y="13871"/>
                    </a:cubicBezTo>
                    <a:cubicBezTo>
                      <a:pt x="14765" y="14242"/>
                      <a:pt x="14265" y="14577"/>
                      <a:pt x="13856" y="14982"/>
                    </a:cubicBezTo>
                    <a:cubicBezTo>
                      <a:pt x="13494" y="15420"/>
                      <a:pt x="13176" y="15956"/>
                      <a:pt x="13404" y="16461"/>
                    </a:cubicBezTo>
                    <a:cubicBezTo>
                      <a:pt x="13569" y="16831"/>
                      <a:pt x="13951" y="17074"/>
                      <a:pt x="14391" y="17074"/>
                    </a:cubicBezTo>
                    <a:cubicBezTo>
                      <a:pt x="14537" y="17074"/>
                      <a:pt x="14690" y="17047"/>
                      <a:pt x="14839" y="16992"/>
                    </a:cubicBezTo>
                    <a:cubicBezTo>
                      <a:pt x="13345" y="17578"/>
                      <a:pt x="11827" y="17811"/>
                      <a:pt x="10309" y="17811"/>
                    </a:cubicBezTo>
                    <a:cubicBezTo>
                      <a:pt x="8944" y="17811"/>
                      <a:pt x="7575" y="17622"/>
                      <a:pt x="6230" y="17339"/>
                    </a:cubicBezTo>
                    <a:cubicBezTo>
                      <a:pt x="5660" y="17228"/>
                      <a:pt x="5097" y="17179"/>
                      <a:pt x="4566" y="17179"/>
                    </a:cubicBezTo>
                    <a:cubicBezTo>
                      <a:pt x="2478" y="17179"/>
                      <a:pt x="956" y="17975"/>
                      <a:pt x="2006" y="19156"/>
                    </a:cubicBezTo>
                    <a:cubicBezTo>
                      <a:pt x="1691" y="19156"/>
                      <a:pt x="1326" y="18955"/>
                      <a:pt x="917" y="18955"/>
                    </a:cubicBezTo>
                    <a:cubicBezTo>
                      <a:pt x="893" y="18952"/>
                      <a:pt x="869" y="18952"/>
                      <a:pt x="846" y="18952"/>
                    </a:cubicBezTo>
                    <a:cubicBezTo>
                      <a:pt x="287" y="18952"/>
                      <a:pt x="-161" y="19311"/>
                      <a:pt x="55" y="19763"/>
                    </a:cubicBezTo>
                    <a:cubicBezTo>
                      <a:pt x="193" y="19996"/>
                      <a:pt x="464" y="20133"/>
                      <a:pt x="736" y="20299"/>
                    </a:cubicBezTo>
                    <a:cubicBezTo>
                      <a:pt x="2553" y="21154"/>
                      <a:pt x="4539" y="21600"/>
                      <a:pt x="6553" y="21600"/>
                    </a:cubicBezTo>
                    <a:cubicBezTo>
                      <a:pt x="8114" y="21600"/>
                      <a:pt x="9695" y="21332"/>
                      <a:pt x="11225" y="20772"/>
                    </a:cubicBezTo>
                    <a:cubicBezTo>
                      <a:pt x="14674" y="19459"/>
                      <a:pt x="17125" y="16934"/>
                      <a:pt x="18580" y="14242"/>
                    </a:cubicBezTo>
                    <a:cubicBezTo>
                      <a:pt x="21258" y="9426"/>
                      <a:pt x="21439" y="4780"/>
                      <a:pt x="18713"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4" name="Google Shape;1612;p20"/>
              <p:cNvSpPr/>
              <p:nvPr/>
            </p:nvSpPr>
            <p:spPr>
              <a:xfrm>
                <a:off x="196892" y="1388621"/>
                <a:ext cx="196026" cy="268286"/>
              </a:xfrm>
              <a:custGeom>
                <a:avLst/>
                <a:gdLst/>
                <a:ahLst/>
                <a:cxnLst>
                  <a:cxn ang="0">
                    <a:pos x="wd2" y="hd2"/>
                  </a:cxn>
                  <a:cxn ang="5400000">
                    <a:pos x="wd2" y="hd2"/>
                  </a:cxn>
                  <a:cxn ang="10800000">
                    <a:pos x="wd2" y="hd2"/>
                  </a:cxn>
                  <a:cxn ang="16200000">
                    <a:pos x="wd2" y="hd2"/>
                  </a:cxn>
                </a:cxnLst>
                <a:rect l="0" t="0" r="r" b="b"/>
                <a:pathLst>
                  <a:path w="19181" h="21600" fill="norm" stroke="1" extrusionOk="0">
                    <a:moveTo>
                      <a:pt x="19181" y="0"/>
                    </a:moveTo>
                    <a:cubicBezTo>
                      <a:pt x="17234" y="5284"/>
                      <a:pt x="9936" y="10082"/>
                      <a:pt x="4298" y="12724"/>
                    </a:cubicBezTo>
                    <a:cubicBezTo>
                      <a:pt x="3615" y="13043"/>
                      <a:pt x="-2419" y="15609"/>
                      <a:pt x="1087" y="16011"/>
                    </a:cubicBezTo>
                    <a:cubicBezTo>
                      <a:pt x="1188" y="16018"/>
                      <a:pt x="1289" y="16025"/>
                      <a:pt x="1390" y="16025"/>
                    </a:cubicBezTo>
                    <a:cubicBezTo>
                      <a:pt x="2039" y="16025"/>
                      <a:pt x="2621" y="15803"/>
                      <a:pt x="3126" y="15526"/>
                    </a:cubicBezTo>
                    <a:cubicBezTo>
                      <a:pt x="2351" y="16885"/>
                      <a:pt x="2157" y="18646"/>
                      <a:pt x="3329" y="19929"/>
                    </a:cubicBezTo>
                    <a:cubicBezTo>
                      <a:pt x="4171" y="20941"/>
                      <a:pt x="5798" y="21600"/>
                      <a:pt x="7306" y="21600"/>
                    </a:cubicBezTo>
                    <a:cubicBezTo>
                      <a:pt x="7711" y="21600"/>
                      <a:pt x="8107" y="21551"/>
                      <a:pt x="8478" y="21447"/>
                    </a:cubicBezTo>
                    <a:cubicBezTo>
                      <a:pt x="10332" y="20893"/>
                      <a:pt x="11301" y="19131"/>
                      <a:pt x="11301" y="17530"/>
                    </a:cubicBezTo>
                    <a:cubicBezTo>
                      <a:pt x="11301" y="18292"/>
                      <a:pt x="10425" y="18937"/>
                      <a:pt x="9557" y="18937"/>
                    </a:cubicBezTo>
                    <a:cubicBezTo>
                      <a:pt x="9422" y="18937"/>
                      <a:pt x="9287" y="18923"/>
                      <a:pt x="9161" y="18889"/>
                    </a:cubicBezTo>
                    <a:cubicBezTo>
                      <a:pt x="8191" y="18729"/>
                      <a:pt x="7408" y="17932"/>
                      <a:pt x="7315" y="17051"/>
                    </a:cubicBezTo>
                    <a:cubicBezTo>
                      <a:pt x="7214" y="16247"/>
                      <a:pt x="7509" y="15290"/>
                      <a:pt x="8191" y="14645"/>
                    </a:cubicBezTo>
                    <a:cubicBezTo>
                      <a:pt x="8773" y="13924"/>
                      <a:pt x="9649" y="13286"/>
                      <a:pt x="10332" y="12724"/>
                    </a:cubicBezTo>
                    <a:cubicBezTo>
                      <a:pt x="14807" y="9202"/>
                      <a:pt x="17428" y="4882"/>
                      <a:pt x="191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5" name="Google Shape;1613;p20"/>
              <p:cNvSpPr/>
              <p:nvPr/>
            </p:nvSpPr>
            <p:spPr>
              <a:xfrm>
                <a:off x="401625" y="563526"/>
                <a:ext cx="362070" cy="616324"/>
              </a:xfrm>
              <a:custGeom>
                <a:avLst/>
                <a:gdLst/>
                <a:ahLst/>
                <a:cxnLst>
                  <a:cxn ang="0">
                    <a:pos x="wd2" y="hd2"/>
                  </a:cxn>
                  <a:cxn ang="5400000">
                    <a:pos x="wd2" y="hd2"/>
                  </a:cxn>
                  <a:cxn ang="10800000">
                    <a:pos x="wd2" y="hd2"/>
                  </a:cxn>
                  <a:cxn ang="16200000">
                    <a:pos x="wd2" y="hd2"/>
                  </a:cxn>
                </a:cxnLst>
                <a:rect l="0" t="0" r="r" b="b"/>
                <a:pathLst>
                  <a:path w="20273" h="21600" fill="norm" stroke="1" extrusionOk="0">
                    <a:moveTo>
                      <a:pt x="4133" y="0"/>
                    </a:moveTo>
                    <a:cubicBezTo>
                      <a:pt x="4056" y="81"/>
                      <a:pt x="3983" y="163"/>
                      <a:pt x="3906" y="248"/>
                    </a:cubicBezTo>
                    <a:cubicBezTo>
                      <a:pt x="3983" y="166"/>
                      <a:pt x="4060" y="81"/>
                      <a:pt x="4133" y="0"/>
                    </a:cubicBezTo>
                    <a:close/>
                    <a:moveTo>
                      <a:pt x="1461" y="4528"/>
                    </a:moveTo>
                    <a:cubicBezTo>
                      <a:pt x="1350" y="4878"/>
                      <a:pt x="1350" y="5261"/>
                      <a:pt x="1350" y="5678"/>
                    </a:cubicBezTo>
                    <a:cubicBezTo>
                      <a:pt x="1350" y="6061"/>
                      <a:pt x="1403" y="6408"/>
                      <a:pt x="1572" y="6758"/>
                    </a:cubicBezTo>
                    <a:cubicBezTo>
                      <a:pt x="1683" y="7105"/>
                      <a:pt x="1852" y="7456"/>
                      <a:pt x="2074" y="7803"/>
                    </a:cubicBezTo>
                    <a:cubicBezTo>
                      <a:pt x="2295" y="8153"/>
                      <a:pt x="2575" y="8500"/>
                      <a:pt x="2855" y="8778"/>
                    </a:cubicBezTo>
                    <a:cubicBezTo>
                      <a:pt x="4022" y="10103"/>
                      <a:pt x="5801" y="11147"/>
                      <a:pt x="7639" y="12053"/>
                    </a:cubicBezTo>
                    <a:cubicBezTo>
                      <a:pt x="9476" y="13031"/>
                      <a:pt x="11482" y="13867"/>
                      <a:pt x="13204" y="14875"/>
                    </a:cubicBezTo>
                    <a:cubicBezTo>
                      <a:pt x="14154" y="15433"/>
                      <a:pt x="14930" y="15922"/>
                      <a:pt x="15654" y="16547"/>
                    </a:cubicBezTo>
                    <a:cubicBezTo>
                      <a:pt x="16377" y="17142"/>
                      <a:pt x="17047" y="17767"/>
                      <a:pt x="17602" y="18431"/>
                    </a:cubicBezTo>
                    <a:cubicBezTo>
                      <a:pt x="16377" y="17142"/>
                      <a:pt x="14819" y="15992"/>
                      <a:pt x="13093" y="14981"/>
                    </a:cubicBezTo>
                    <a:cubicBezTo>
                      <a:pt x="11203" y="14075"/>
                      <a:pt x="9196" y="13203"/>
                      <a:pt x="7417" y="12297"/>
                    </a:cubicBezTo>
                    <a:cubicBezTo>
                      <a:pt x="5579" y="11322"/>
                      <a:pt x="3800" y="10278"/>
                      <a:pt x="2575" y="8920"/>
                    </a:cubicBezTo>
                    <a:cubicBezTo>
                      <a:pt x="2016" y="8292"/>
                      <a:pt x="1572" y="7525"/>
                      <a:pt x="1350" y="6792"/>
                    </a:cubicBezTo>
                    <a:cubicBezTo>
                      <a:pt x="1292" y="6408"/>
                      <a:pt x="1181" y="6061"/>
                      <a:pt x="1181" y="5678"/>
                    </a:cubicBezTo>
                    <a:cubicBezTo>
                      <a:pt x="1181" y="5261"/>
                      <a:pt x="1239" y="4911"/>
                      <a:pt x="1461" y="4528"/>
                    </a:cubicBezTo>
                    <a:close/>
                    <a:moveTo>
                      <a:pt x="18996" y="20030"/>
                    </a:moveTo>
                    <a:cubicBezTo>
                      <a:pt x="18996" y="20030"/>
                      <a:pt x="18996" y="20030"/>
                      <a:pt x="18996" y="20033"/>
                    </a:cubicBezTo>
                    <a:cubicBezTo>
                      <a:pt x="18996" y="20030"/>
                      <a:pt x="18996" y="20030"/>
                      <a:pt x="18996" y="20030"/>
                    </a:cubicBezTo>
                    <a:close/>
                    <a:moveTo>
                      <a:pt x="3906" y="248"/>
                    </a:moveTo>
                    <a:cubicBezTo>
                      <a:pt x="3081" y="1102"/>
                      <a:pt x="1953" y="1793"/>
                      <a:pt x="1292" y="2717"/>
                    </a:cubicBezTo>
                    <a:cubicBezTo>
                      <a:pt x="849" y="3275"/>
                      <a:pt x="569" y="3797"/>
                      <a:pt x="347" y="4353"/>
                    </a:cubicBezTo>
                    <a:cubicBezTo>
                      <a:pt x="-656" y="7003"/>
                      <a:pt x="569" y="9544"/>
                      <a:pt x="3352" y="11844"/>
                    </a:cubicBezTo>
                    <a:cubicBezTo>
                      <a:pt x="6636" y="14561"/>
                      <a:pt x="10257" y="18080"/>
                      <a:pt x="9920" y="21600"/>
                    </a:cubicBezTo>
                    <a:cubicBezTo>
                      <a:pt x="11034" y="20556"/>
                      <a:pt x="11145" y="19439"/>
                      <a:pt x="11092" y="18256"/>
                    </a:cubicBezTo>
                    <a:cubicBezTo>
                      <a:pt x="11550" y="19019"/>
                      <a:pt x="12731" y="19128"/>
                      <a:pt x="14062" y="19128"/>
                    </a:cubicBezTo>
                    <a:cubicBezTo>
                      <a:pt x="14593" y="19128"/>
                      <a:pt x="15147" y="19110"/>
                      <a:pt x="15692" y="19110"/>
                    </a:cubicBezTo>
                    <a:cubicBezTo>
                      <a:pt x="17076" y="19110"/>
                      <a:pt x="18383" y="19224"/>
                      <a:pt x="18996" y="20030"/>
                    </a:cubicBezTo>
                    <a:cubicBezTo>
                      <a:pt x="17438" y="17975"/>
                      <a:pt x="20944" y="15503"/>
                      <a:pt x="16488" y="14214"/>
                    </a:cubicBezTo>
                    <a:cubicBezTo>
                      <a:pt x="18383" y="13725"/>
                      <a:pt x="18827" y="13447"/>
                      <a:pt x="20274" y="12542"/>
                    </a:cubicBezTo>
                    <a:cubicBezTo>
                      <a:pt x="19729" y="12581"/>
                      <a:pt x="19242" y="12593"/>
                      <a:pt x="18808" y="12593"/>
                    </a:cubicBezTo>
                    <a:cubicBezTo>
                      <a:pt x="17255" y="12593"/>
                      <a:pt x="16435" y="12403"/>
                      <a:pt x="16435" y="12403"/>
                    </a:cubicBezTo>
                    <a:cubicBezTo>
                      <a:pt x="16990" y="12053"/>
                      <a:pt x="17549" y="11530"/>
                      <a:pt x="17549" y="11530"/>
                    </a:cubicBezTo>
                    <a:cubicBezTo>
                      <a:pt x="16454" y="11669"/>
                      <a:pt x="15379" y="11742"/>
                      <a:pt x="14323" y="11742"/>
                    </a:cubicBezTo>
                    <a:cubicBezTo>
                      <a:pt x="12153" y="11742"/>
                      <a:pt x="10069" y="11434"/>
                      <a:pt x="8087" y="10731"/>
                    </a:cubicBezTo>
                    <a:cubicBezTo>
                      <a:pt x="9143" y="10625"/>
                      <a:pt x="10089" y="10103"/>
                      <a:pt x="10199" y="9442"/>
                    </a:cubicBezTo>
                    <a:cubicBezTo>
                      <a:pt x="10257" y="8814"/>
                      <a:pt x="9423" y="8153"/>
                      <a:pt x="8362" y="8011"/>
                    </a:cubicBezTo>
                    <a:cubicBezTo>
                      <a:pt x="8975" y="8325"/>
                      <a:pt x="8975" y="9058"/>
                      <a:pt x="8420" y="9405"/>
                    </a:cubicBezTo>
                    <a:cubicBezTo>
                      <a:pt x="7971" y="9686"/>
                      <a:pt x="7340" y="9810"/>
                      <a:pt x="6674" y="9810"/>
                    </a:cubicBezTo>
                    <a:cubicBezTo>
                      <a:pt x="6515" y="9810"/>
                      <a:pt x="6351" y="9804"/>
                      <a:pt x="6192" y="9789"/>
                    </a:cubicBezTo>
                    <a:cubicBezTo>
                      <a:pt x="3911" y="9683"/>
                      <a:pt x="2855" y="7700"/>
                      <a:pt x="2406" y="6550"/>
                    </a:cubicBezTo>
                    <a:cubicBezTo>
                      <a:pt x="1500" y="4446"/>
                      <a:pt x="2228" y="2152"/>
                      <a:pt x="3906" y="248"/>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6" name="Google Shape;1614;p20"/>
              <p:cNvSpPr/>
              <p:nvPr/>
            </p:nvSpPr>
            <p:spPr>
              <a:xfrm>
                <a:off x="431676" y="930342"/>
                <a:ext cx="118787" cy="404624"/>
              </a:xfrm>
              <a:custGeom>
                <a:avLst/>
                <a:gdLst/>
                <a:ahLst/>
                <a:cxnLst>
                  <a:cxn ang="0">
                    <a:pos x="wd2" y="hd2"/>
                  </a:cxn>
                  <a:cxn ang="5400000">
                    <a:pos x="wd2" y="hd2"/>
                  </a:cxn>
                  <a:cxn ang="10800000">
                    <a:pos x="wd2" y="hd2"/>
                  </a:cxn>
                  <a:cxn ang="16200000">
                    <a:pos x="wd2" y="hd2"/>
                  </a:cxn>
                </a:cxnLst>
                <a:rect l="0" t="0" r="r" b="b"/>
                <a:pathLst>
                  <a:path w="17796" h="21600" fill="norm" stroke="1" extrusionOk="0">
                    <a:moveTo>
                      <a:pt x="5806" y="4566"/>
                    </a:moveTo>
                    <a:cubicBezTo>
                      <a:pt x="6852" y="5517"/>
                      <a:pt x="7897" y="6474"/>
                      <a:pt x="8348" y="7536"/>
                    </a:cubicBezTo>
                    <a:cubicBezTo>
                      <a:pt x="8942" y="8598"/>
                      <a:pt x="9381" y="9660"/>
                      <a:pt x="9535" y="10717"/>
                    </a:cubicBezTo>
                    <a:cubicBezTo>
                      <a:pt x="9535" y="11779"/>
                      <a:pt x="9535" y="12897"/>
                      <a:pt x="8942" y="13959"/>
                    </a:cubicBezTo>
                    <a:cubicBezTo>
                      <a:pt x="8645" y="15016"/>
                      <a:pt x="8039" y="16184"/>
                      <a:pt x="7148" y="17246"/>
                    </a:cubicBezTo>
                    <a:cubicBezTo>
                      <a:pt x="7600" y="16184"/>
                      <a:pt x="8194" y="15126"/>
                      <a:pt x="8348" y="14009"/>
                    </a:cubicBezTo>
                    <a:cubicBezTo>
                      <a:pt x="8490" y="12947"/>
                      <a:pt x="8787" y="11779"/>
                      <a:pt x="8787" y="10717"/>
                    </a:cubicBezTo>
                    <a:cubicBezTo>
                      <a:pt x="8787" y="9660"/>
                      <a:pt x="8348" y="8598"/>
                      <a:pt x="7897" y="7641"/>
                    </a:cubicBezTo>
                    <a:cubicBezTo>
                      <a:pt x="7303" y="6579"/>
                      <a:pt x="6555" y="5572"/>
                      <a:pt x="5806" y="4566"/>
                    </a:cubicBezTo>
                    <a:close/>
                    <a:moveTo>
                      <a:pt x="0" y="0"/>
                    </a:moveTo>
                    <a:cubicBezTo>
                      <a:pt x="6852" y="6897"/>
                      <a:pt x="8039" y="14432"/>
                      <a:pt x="3432" y="21600"/>
                    </a:cubicBezTo>
                    <a:cubicBezTo>
                      <a:pt x="8942" y="20166"/>
                      <a:pt x="13110" y="17090"/>
                      <a:pt x="12658" y="14648"/>
                    </a:cubicBezTo>
                    <a:cubicBezTo>
                      <a:pt x="14297" y="15444"/>
                      <a:pt x="16387" y="18625"/>
                      <a:pt x="16826" y="18786"/>
                    </a:cubicBezTo>
                    <a:cubicBezTo>
                      <a:pt x="21600" y="13848"/>
                      <a:pt x="7600" y="3766"/>
                      <a:pt x="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7" name="Google Shape;1615;p20"/>
              <p:cNvSpPr/>
              <p:nvPr/>
            </p:nvSpPr>
            <p:spPr>
              <a:xfrm>
                <a:off x="81983" y="379992"/>
                <a:ext cx="438144" cy="133411"/>
              </a:xfrm>
              <a:custGeom>
                <a:avLst/>
                <a:gdLst/>
                <a:ahLst/>
                <a:cxnLst>
                  <a:cxn ang="0">
                    <a:pos x="wd2" y="hd2"/>
                  </a:cxn>
                  <a:cxn ang="5400000">
                    <a:pos x="wd2" y="hd2"/>
                  </a:cxn>
                  <a:cxn ang="10800000">
                    <a:pos x="wd2" y="hd2"/>
                  </a:cxn>
                  <a:cxn ang="16200000">
                    <a:pos x="wd2" y="hd2"/>
                  </a:cxn>
                </a:cxnLst>
                <a:rect l="0" t="0" r="r" b="b"/>
                <a:pathLst>
                  <a:path w="20690" h="21600" fill="norm" stroke="1" extrusionOk="0">
                    <a:moveTo>
                      <a:pt x="3430" y="0"/>
                    </a:moveTo>
                    <a:cubicBezTo>
                      <a:pt x="1701" y="0"/>
                      <a:pt x="444" y="1771"/>
                      <a:pt x="82" y="6373"/>
                    </a:cubicBezTo>
                    <a:cubicBezTo>
                      <a:pt x="-910" y="19174"/>
                      <a:pt x="7289" y="21600"/>
                      <a:pt x="13638" y="21600"/>
                    </a:cubicBezTo>
                    <a:cubicBezTo>
                      <a:pt x="17510" y="21600"/>
                      <a:pt x="20690" y="20694"/>
                      <a:pt x="20690" y="20694"/>
                    </a:cubicBezTo>
                    <a:cubicBezTo>
                      <a:pt x="20690" y="20694"/>
                      <a:pt x="9319" y="0"/>
                      <a:pt x="3430"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8" name="Google Shape;1616;p20"/>
              <p:cNvSpPr/>
              <p:nvPr/>
            </p:nvSpPr>
            <p:spPr>
              <a:xfrm>
                <a:off x="245563" y="142023"/>
                <a:ext cx="276632" cy="297226"/>
              </a:xfrm>
              <a:custGeom>
                <a:avLst/>
                <a:gdLst/>
                <a:ahLst/>
                <a:cxnLst>
                  <a:cxn ang="0">
                    <a:pos x="wd2" y="hd2"/>
                  </a:cxn>
                  <a:cxn ang="5400000">
                    <a:pos x="wd2" y="hd2"/>
                  </a:cxn>
                  <a:cxn ang="10800000">
                    <a:pos x="wd2" y="hd2"/>
                  </a:cxn>
                  <a:cxn ang="16200000">
                    <a:pos x="wd2" y="hd2"/>
                  </a:cxn>
                </a:cxnLst>
                <a:rect l="0" t="0" r="r" b="b"/>
                <a:pathLst>
                  <a:path w="16693" h="21600" fill="norm" stroke="1" extrusionOk="0">
                    <a:moveTo>
                      <a:pt x="3055" y="0"/>
                    </a:moveTo>
                    <a:cubicBezTo>
                      <a:pt x="2348" y="0"/>
                      <a:pt x="1668" y="313"/>
                      <a:pt x="1034" y="1008"/>
                    </a:cubicBezTo>
                    <a:cubicBezTo>
                      <a:pt x="-4907" y="7511"/>
                      <a:pt x="16693" y="21600"/>
                      <a:pt x="16693" y="21600"/>
                    </a:cubicBezTo>
                    <a:cubicBezTo>
                      <a:pt x="16693" y="21600"/>
                      <a:pt x="8944" y="0"/>
                      <a:pt x="3055"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499" name="Google Shape;1617;p20"/>
              <p:cNvSpPr/>
              <p:nvPr/>
            </p:nvSpPr>
            <p:spPr>
              <a:xfrm>
                <a:off x="494598" y="0"/>
                <a:ext cx="119969" cy="443209"/>
              </a:xfrm>
              <a:custGeom>
                <a:avLst/>
                <a:gdLst/>
                <a:ahLst/>
                <a:cxnLst>
                  <a:cxn ang="0">
                    <a:pos x="wd2" y="hd2"/>
                  </a:cxn>
                  <a:cxn ang="5400000">
                    <a:pos x="wd2" y="hd2"/>
                  </a:cxn>
                  <a:cxn ang="10800000">
                    <a:pos x="wd2" y="hd2"/>
                  </a:cxn>
                  <a:cxn ang="16200000">
                    <a:pos x="wd2" y="hd2"/>
                  </a:cxn>
                </a:cxnLst>
                <a:rect l="0" t="0" r="r" b="b"/>
                <a:pathLst>
                  <a:path w="10251" h="21600" fill="norm" stroke="1" extrusionOk="0">
                    <a:moveTo>
                      <a:pt x="4728" y="0"/>
                    </a:moveTo>
                    <a:cubicBezTo>
                      <a:pt x="4485" y="0"/>
                      <a:pt x="4235" y="13"/>
                      <a:pt x="3970" y="42"/>
                    </a:cubicBezTo>
                    <a:cubicBezTo>
                      <a:pt x="-6988" y="1104"/>
                      <a:pt x="8217" y="21600"/>
                      <a:pt x="8217" y="21600"/>
                    </a:cubicBezTo>
                    <a:cubicBezTo>
                      <a:pt x="8217" y="21600"/>
                      <a:pt x="14612" y="0"/>
                      <a:pt x="4728"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501" name="Google Shape;1618;p20"/>
            <p:cNvSpPr/>
            <p:nvPr/>
          </p:nvSpPr>
          <p:spPr>
            <a:xfrm>
              <a:off x="11717993" y="-1"/>
              <a:ext cx="541824" cy="6462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81" y="0"/>
                  </a:moveTo>
                  <a:cubicBezTo>
                    <a:pt x="10225" y="0"/>
                    <a:pt x="9789" y="498"/>
                    <a:pt x="9590" y="1229"/>
                  </a:cubicBezTo>
                  <a:lnTo>
                    <a:pt x="8203" y="498"/>
                  </a:lnTo>
                  <a:lnTo>
                    <a:pt x="10105" y="8472"/>
                  </a:lnTo>
                  <a:lnTo>
                    <a:pt x="594" y="6912"/>
                  </a:lnTo>
                  <a:lnTo>
                    <a:pt x="1425" y="8075"/>
                  </a:lnTo>
                  <a:cubicBezTo>
                    <a:pt x="594" y="8242"/>
                    <a:pt x="0" y="8608"/>
                    <a:pt x="0" y="9071"/>
                  </a:cubicBezTo>
                  <a:cubicBezTo>
                    <a:pt x="0" y="9538"/>
                    <a:pt x="594" y="9903"/>
                    <a:pt x="1425" y="10067"/>
                  </a:cubicBezTo>
                  <a:lnTo>
                    <a:pt x="594" y="11230"/>
                  </a:lnTo>
                  <a:lnTo>
                    <a:pt x="10146" y="9636"/>
                  </a:lnTo>
                  <a:lnTo>
                    <a:pt x="8203" y="21102"/>
                  </a:lnTo>
                  <a:lnTo>
                    <a:pt x="9590" y="20402"/>
                  </a:lnTo>
                  <a:cubicBezTo>
                    <a:pt x="9789" y="21102"/>
                    <a:pt x="10225" y="21600"/>
                    <a:pt x="10781" y="21600"/>
                  </a:cubicBezTo>
                  <a:cubicBezTo>
                    <a:pt x="11334" y="21600"/>
                    <a:pt x="11770" y="21102"/>
                    <a:pt x="11969" y="20402"/>
                  </a:cubicBezTo>
                  <a:lnTo>
                    <a:pt x="13356" y="21102"/>
                  </a:lnTo>
                  <a:lnTo>
                    <a:pt x="11413" y="9636"/>
                  </a:lnTo>
                  <a:lnTo>
                    <a:pt x="20965" y="11230"/>
                  </a:lnTo>
                  <a:lnTo>
                    <a:pt x="20134" y="10067"/>
                  </a:lnTo>
                  <a:cubicBezTo>
                    <a:pt x="21006" y="9903"/>
                    <a:pt x="21600" y="9538"/>
                    <a:pt x="21600" y="9071"/>
                  </a:cubicBezTo>
                  <a:cubicBezTo>
                    <a:pt x="21600" y="8608"/>
                    <a:pt x="20965" y="8242"/>
                    <a:pt x="20134" y="8075"/>
                  </a:cubicBezTo>
                  <a:lnTo>
                    <a:pt x="21006" y="6912"/>
                  </a:lnTo>
                  <a:lnTo>
                    <a:pt x="11492" y="8472"/>
                  </a:lnTo>
                  <a:lnTo>
                    <a:pt x="13356" y="498"/>
                  </a:lnTo>
                  <a:lnTo>
                    <a:pt x="11969" y="1229"/>
                  </a:lnTo>
                  <a:cubicBezTo>
                    <a:pt x="11770" y="498"/>
                    <a:pt x="11334" y="0"/>
                    <a:pt x="10781" y="0"/>
                  </a:cubicBezTo>
                  <a:close/>
                </a:path>
              </a:pathLst>
            </a:custGeom>
            <a:solidFill>
              <a:srgbClr val="5F5B52"/>
            </a:solidFill>
            <a:ln w="12700" cap="flat">
              <a:noFill/>
              <a:miter lim="400000"/>
            </a:ln>
            <a:effectLst>
              <a:outerShdw sx="100000" sy="100000" kx="0" ky="0" algn="b" rotWithShape="0" blurRad="63500" dist="0" dir="0">
                <a:srgbClr val="000000">
                  <a:alpha val="2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503" name="Title Text"/>
          <p:cNvSpPr txBox="1"/>
          <p:nvPr>
            <p:ph type="title"/>
          </p:nvPr>
        </p:nvSpPr>
        <p:spPr>
          <a:xfrm>
            <a:off x="10945732" y="3823399"/>
            <a:ext cx="10787202" cy="2544802"/>
          </a:xfrm>
          <a:prstGeom prst="rect">
            <a:avLst/>
          </a:prstGeom>
        </p:spPr>
        <p:txBody>
          <a:bodyPr lIns="243799" tIns="243799" rIns="243799" bIns="243799" anchor="b"/>
          <a:lstStyle>
            <a:lvl1pPr algn="l" defTabSz="2438400">
              <a:defRPr b="1" cap="none" sz="12200">
                <a:solidFill>
                  <a:srgbClr val="D6B35F"/>
                </a:solidFill>
                <a:latin typeface="Milonga"/>
                <a:ea typeface="Milonga"/>
                <a:cs typeface="Milonga"/>
                <a:sym typeface="Milonga"/>
              </a:defRPr>
            </a:lvl1pPr>
          </a:lstStyle>
          <a:p>
            <a:pPr/>
            <a:r>
              <a:t>Title Text</a:t>
            </a:r>
          </a:p>
        </p:txBody>
      </p:sp>
      <p:sp>
        <p:nvSpPr>
          <p:cNvPr id="504" name="Body Level One…"/>
          <p:cNvSpPr txBox="1"/>
          <p:nvPr>
            <p:ph type="body" sz="quarter" idx="1"/>
          </p:nvPr>
        </p:nvSpPr>
        <p:spPr>
          <a:xfrm>
            <a:off x="10945732" y="6187333"/>
            <a:ext cx="10596002" cy="3670401"/>
          </a:xfrm>
          <a:prstGeom prst="rect">
            <a:avLst/>
          </a:prstGeom>
        </p:spPr>
        <p:txBody>
          <a:bodyPr lIns="243799" tIns="243799" rIns="243799" bIns="243799" anchor="t"/>
          <a:lstStyle>
            <a:lvl1pPr marL="846666" indent="-706966" defTabSz="2438400">
              <a:spcBef>
                <a:spcPts val="0"/>
              </a:spcBef>
              <a:buSzTx/>
              <a:buNone/>
              <a:defRPr sz="4000">
                <a:solidFill>
                  <a:srgbClr val="393231"/>
                </a:solidFill>
                <a:latin typeface="Adamina"/>
                <a:ea typeface="Adamina"/>
                <a:cs typeface="Adamina"/>
                <a:sym typeface="Adamina"/>
              </a:defRPr>
            </a:lvl1pPr>
            <a:lvl2pPr marL="846666" indent="-249766" defTabSz="2438400">
              <a:spcBef>
                <a:spcPts val="0"/>
              </a:spcBef>
              <a:buSzTx/>
              <a:buNone/>
              <a:defRPr sz="4000">
                <a:solidFill>
                  <a:srgbClr val="393231"/>
                </a:solidFill>
                <a:latin typeface="Adamina"/>
                <a:ea typeface="Adamina"/>
                <a:cs typeface="Adamina"/>
                <a:sym typeface="Adamina"/>
              </a:defRPr>
            </a:lvl2pPr>
            <a:lvl3pPr marL="846666" indent="207433" defTabSz="2438400">
              <a:spcBef>
                <a:spcPts val="0"/>
              </a:spcBef>
              <a:buSzTx/>
              <a:buNone/>
              <a:defRPr sz="4000">
                <a:solidFill>
                  <a:srgbClr val="393231"/>
                </a:solidFill>
                <a:latin typeface="Adamina"/>
                <a:ea typeface="Adamina"/>
                <a:cs typeface="Adamina"/>
                <a:sym typeface="Adamina"/>
              </a:defRPr>
            </a:lvl3pPr>
            <a:lvl4pPr marL="846666" indent="664633" defTabSz="2438400">
              <a:spcBef>
                <a:spcPts val="0"/>
              </a:spcBef>
              <a:buSzTx/>
              <a:buNone/>
              <a:defRPr sz="4000">
                <a:solidFill>
                  <a:srgbClr val="393231"/>
                </a:solidFill>
                <a:latin typeface="Adamina"/>
                <a:ea typeface="Adamina"/>
                <a:cs typeface="Adamina"/>
                <a:sym typeface="Adamina"/>
              </a:defRPr>
            </a:lvl4pPr>
            <a:lvl5pPr marL="846666" indent="1121833" defTabSz="2438400">
              <a:spcBef>
                <a:spcPts val="0"/>
              </a:spcBef>
              <a:buSzTx/>
              <a:buNone/>
              <a:defRPr sz="4000">
                <a:solidFill>
                  <a:srgbClr val="393231"/>
                </a:solidFill>
                <a:latin typeface="Adamina"/>
                <a:ea typeface="Adamina"/>
                <a:cs typeface="Adamina"/>
                <a:sym typeface="Adamina"/>
              </a:defRPr>
            </a:lvl5pPr>
          </a:lstStyle>
          <a:p>
            <a:pPr/>
            <a:r>
              <a:t>Body Level One</a:t>
            </a:r>
          </a:p>
          <a:p>
            <a:pPr lvl="1"/>
            <a:r>
              <a:t>Body Level Two</a:t>
            </a:r>
          </a:p>
          <a:p>
            <a:pPr lvl="2"/>
            <a:r>
              <a:t>Body Level Three</a:t>
            </a:r>
          </a:p>
          <a:p>
            <a:pPr lvl="3"/>
            <a:r>
              <a:t>Body Level Four</a:t>
            </a:r>
          </a:p>
          <a:p>
            <a:pPr lvl="4"/>
            <a:r>
              <a:t>Body Level Five</a:t>
            </a:r>
          </a:p>
        </p:txBody>
      </p:sp>
      <p:sp>
        <p:nvSpPr>
          <p:cNvPr id="505" name="Slide Number"/>
          <p:cNvSpPr txBox="1"/>
          <p:nvPr>
            <p:ph type="sldNum" sz="quarter" idx="2"/>
          </p:nvPr>
        </p:nvSpPr>
        <p:spPr>
          <a:xfrm>
            <a:off x="11785599" y="12344399"/>
            <a:ext cx="5689601" cy="736601"/>
          </a:xfrm>
          <a:prstGeom prst="rect">
            <a:avLst/>
          </a:prstGeom>
        </p:spPr>
        <p:txBody>
          <a:bodyPr lIns="121919" tIns="121919" rIns="121919" bIns="121919" anchor="ctr"/>
          <a:lstStyle>
            <a:lvl1pPr algn="r" defTabSz="2438400">
              <a:defRPr sz="32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654" name="Google Shape;9;p2"/>
          <p:cNvGrpSpPr/>
          <p:nvPr/>
        </p:nvGrpSpPr>
        <p:grpSpPr>
          <a:xfrm>
            <a:off x="534964" y="484714"/>
            <a:ext cx="23314404" cy="12827535"/>
            <a:chOff x="0" y="0"/>
            <a:chExt cx="23314403" cy="12827534"/>
          </a:xfrm>
        </p:grpSpPr>
        <p:grpSp>
          <p:nvGrpSpPr>
            <p:cNvPr id="544" name="Google Shape;10;p2"/>
            <p:cNvGrpSpPr/>
            <p:nvPr/>
          </p:nvGrpSpPr>
          <p:grpSpPr>
            <a:xfrm>
              <a:off x="2989851" y="1819207"/>
              <a:ext cx="17334785" cy="9108352"/>
              <a:chOff x="86" y="0"/>
              <a:chExt cx="17334783" cy="9108350"/>
            </a:xfrm>
          </p:grpSpPr>
          <p:grpSp>
            <p:nvGrpSpPr>
              <p:cNvPr id="525" name="Google Shape;11;p2"/>
              <p:cNvGrpSpPr/>
              <p:nvPr/>
            </p:nvGrpSpPr>
            <p:grpSpPr>
              <a:xfrm>
                <a:off x="4367962" y="7103886"/>
                <a:ext cx="8598949" cy="2004465"/>
                <a:chOff x="0" y="0"/>
                <a:chExt cx="8598947" cy="2004463"/>
              </a:xfrm>
            </p:grpSpPr>
            <p:sp>
              <p:nvSpPr>
                <p:cNvPr id="512" name="Google Shape;12;p2"/>
                <p:cNvSpPr/>
                <p:nvPr/>
              </p:nvSpPr>
              <p:spPr>
                <a:xfrm>
                  <a:off x="1013600" y="161138"/>
                  <a:ext cx="1247851" cy="7255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225" y="9307"/>
                      </a:moveTo>
                      <a:cubicBezTo>
                        <a:pt x="8310" y="10991"/>
                        <a:pt x="8601" y="12497"/>
                        <a:pt x="9083" y="13945"/>
                      </a:cubicBezTo>
                      <a:cubicBezTo>
                        <a:pt x="9427" y="14979"/>
                        <a:pt x="9839" y="15892"/>
                        <a:pt x="10354" y="16749"/>
                      </a:cubicBezTo>
                      <a:cubicBezTo>
                        <a:pt x="10886" y="17340"/>
                        <a:pt x="11469" y="17814"/>
                        <a:pt x="12070" y="18167"/>
                      </a:cubicBezTo>
                      <a:cubicBezTo>
                        <a:pt x="13049" y="18699"/>
                        <a:pt x="14097" y="18906"/>
                        <a:pt x="15144" y="18965"/>
                      </a:cubicBezTo>
                      <a:cubicBezTo>
                        <a:pt x="14754" y="19052"/>
                        <a:pt x="14357" y="19101"/>
                        <a:pt x="13960" y="19101"/>
                      </a:cubicBezTo>
                      <a:cubicBezTo>
                        <a:pt x="13290" y="19101"/>
                        <a:pt x="12621" y="18965"/>
                        <a:pt x="11984" y="18668"/>
                      </a:cubicBezTo>
                      <a:cubicBezTo>
                        <a:pt x="10920" y="18226"/>
                        <a:pt x="9958" y="17282"/>
                        <a:pt x="9118" y="16130"/>
                      </a:cubicBezTo>
                      <a:cubicBezTo>
                        <a:pt x="8293" y="14979"/>
                        <a:pt x="7538" y="13679"/>
                        <a:pt x="6764" y="12467"/>
                      </a:cubicBezTo>
                      <a:cubicBezTo>
                        <a:pt x="5992" y="11257"/>
                        <a:pt x="5150" y="10136"/>
                        <a:pt x="4189" y="9397"/>
                      </a:cubicBezTo>
                      <a:cubicBezTo>
                        <a:pt x="5168" y="9898"/>
                        <a:pt x="6095" y="10932"/>
                        <a:pt x="6937" y="12055"/>
                      </a:cubicBezTo>
                      <a:cubicBezTo>
                        <a:pt x="7658" y="13058"/>
                        <a:pt x="8344" y="14181"/>
                        <a:pt x="9065" y="15156"/>
                      </a:cubicBezTo>
                      <a:cubicBezTo>
                        <a:pt x="8929" y="14859"/>
                        <a:pt x="8826" y="14565"/>
                        <a:pt x="8705" y="14270"/>
                      </a:cubicBezTo>
                      <a:cubicBezTo>
                        <a:pt x="8225" y="12764"/>
                        <a:pt x="7984" y="10962"/>
                        <a:pt x="8225" y="9307"/>
                      </a:cubicBezTo>
                      <a:close/>
                      <a:moveTo>
                        <a:pt x="13253" y="0"/>
                      </a:moveTo>
                      <a:cubicBezTo>
                        <a:pt x="12709" y="0"/>
                        <a:pt x="12169" y="266"/>
                        <a:pt x="11727" y="803"/>
                      </a:cubicBezTo>
                      <a:cubicBezTo>
                        <a:pt x="10886" y="1809"/>
                        <a:pt x="10645" y="3756"/>
                        <a:pt x="10800" y="5498"/>
                      </a:cubicBezTo>
                      <a:cubicBezTo>
                        <a:pt x="10267" y="4613"/>
                        <a:pt x="9701" y="3638"/>
                        <a:pt x="8997" y="3254"/>
                      </a:cubicBezTo>
                      <a:cubicBezTo>
                        <a:pt x="8768" y="3111"/>
                        <a:pt x="8515" y="3034"/>
                        <a:pt x="8265" y="3034"/>
                      </a:cubicBezTo>
                      <a:cubicBezTo>
                        <a:pt x="7750" y="3034"/>
                        <a:pt x="7243" y="3357"/>
                        <a:pt x="6953" y="4052"/>
                      </a:cubicBezTo>
                      <a:cubicBezTo>
                        <a:pt x="6627" y="4820"/>
                        <a:pt x="6748" y="6386"/>
                        <a:pt x="7126" y="7122"/>
                      </a:cubicBezTo>
                      <a:cubicBezTo>
                        <a:pt x="6348" y="6498"/>
                        <a:pt x="5497" y="6189"/>
                        <a:pt x="4640" y="6189"/>
                      </a:cubicBezTo>
                      <a:cubicBezTo>
                        <a:pt x="4079" y="6189"/>
                        <a:pt x="3515" y="6322"/>
                        <a:pt x="2969" y="6590"/>
                      </a:cubicBezTo>
                      <a:cubicBezTo>
                        <a:pt x="1425" y="7419"/>
                        <a:pt x="704" y="9750"/>
                        <a:pt x="0" y="12203"/>
                      </a:cubicBezTo>
                      <a:cubicBezTo>
                        <a:pt x="391" y="11881"/>
                        <a:pt x="814" y="11743"/>
                        <a:pt x="1245" y="11743"/>
                      </a:cubicBezTo>
                      <a:cubicBezTo>
                        <a:pt x="2042" y="11743"/>
                        <a:pt x="2868" y="12221"/>
                        <a:pt x="3570" y="12912"/>
                      </a:cubicBezTo>
                      <a:cubicBezTo>
                        <a:pt x="4635" y="13974"/>
                        <a:pt x="5512" y="15567"/>
                        <a:pt x="6507" y="16898"/>
                      </a:cubicBezTo>
                      <a:cubicBezTo>
                        <a:pt x="8728" y="19912"/>
                        <a:pt x="11574" y="21600"/>
                        <a:pt x="14424" y="21600"/>
                      </a:cubicBezTo>
                      <a:cubicBezTo>
                        <a:pt x="14814" y="21600"/>
                        <a:pt x="15203" y="21567"/>
                        <a:pt x="15590" y="21503"/>
                      </a:cubicBezTo>
                      <a:cubicBezTo>
                        <a:pt x="17737" y="21178"/>
                        <a:pt x="19815" y="19850"/>
                        <a:pt x="21600" y="17783"/>
                      </a:cubicBezTo>
                      <a:cubicBezTo>
                        <a:pt x="20859" y="18190"/>
                        <a:pt x="20017" y="18356"/>
                        <a:pt x="19128" y="18356"/>
                      </a:cubicBezTo>
                      <a:cubicBezTo>
                        <a:pt x="18985" y="18356"/>
                        <a:pt x="18842" y="18353"/>
                        <a:pt x="18699" y="18343"/>
                      </a:cubicBezTo>
                      <a:cubicBezTo>
                        <a:pt x="16398" y="18226"/>
                        <a:pt x="14183" y="15598"/>
                        <a:pt x="13324" y="11906"/>
                      </a:cubicBezTo>
                      <a:cubicBezTo>
                        <a:pt x="12466" y="8274"/>
                        <a:pt x="13015" y="3403"/>
                        <a:pt x="14611" y="596"/>
                      </a:cubicBezTo>
                      <a:cubicBezTo>
                        <a:pt x="14198" y="200"/>
                        <a:pt x="13723" y="0"/>
                        <a:pt x="1325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3" name="Google Shape;13;p2"/>
                <p:cNvSpPr/>
                <p:nvPr/>
              </p:nvSpPr>
              <p:spPr>
                <a:xfrm>
                  <a:off x="58850" y="84821"/>
                  <a:ext cx="2794814" cy="1141629"/>
                </a:xfrm>
                <a:custGeom>
                  <a:avLst/>
                  <a:gdLst/>
                  <a:ahLst/>
                  <a:cxnLst>
                    <a:cxn ang="0">
                      <a:pos x="wd2" y="hd2"/>
                    </a:cxn>
                    <a:cxn ang="5400000">
                      <a:pos x="wd2" y="hd2"/>
                    </a:cxn>
                    <a:cxn ang="10800000">
                      <a:pos x="wd2" y="hd2"/>
                    </a:cxn>
                    <a:cxn ang="16200000">
                      <a:pos x="wd2" y="hd2"/>
                    </a:cxn>
                  </a:cxnLst>
                  <a:rect l="0" t="0" r="r" b="b"/>
                  <a:pathLst>
                    <a:path w="21383" h="21600" fill="norm" stroke="1" extrusionOk="0">
                      <a:moveTo>
                        <a:pt x="352" y="2405"/>
                      </a:moveTo>
                      <a:cubicBezTo>
                        <a:pt x="420" y="4226"/>
                        <a:pt x="535" y="6065"/>
                        <a:pt x="747" y="7772"/>
                      </a:cubicBezTo>
                      <a:cubicBezTo>
                        <a:pt x="959" y="9519"/>
                        <a:pt x="1278" y="11151"/>
                        <a:pt x="1733" y="12559"/>
                      </a:cubicBezTo>
                      <a:cubicBezTo>
                        <a:pt x="2174" y="14023"/>
                        <a:pt x="2705" y="15280"/>
                        <a:pt x="3274" y="16407"/>
                      </a:cubicBezTo>
                      <a:cubicBezTo>
                        <a:pt x="3851" y="17532"/>
                        <a:pt x="4481" y="18527"/>
                        <a:pt x="5148" y="19241"/>
                      </a:cubicBezTo>
                      <a:cubicBezTo>
                        <a:pt x="4451" y="18678"/>
                        <a:pt x="3783" y="17776"/>
                        <a:pt x="3183" y="16668"/>
                      </a:cubicBezTo>
                      <a:cubicBezTo>
                        <a:pt x="2591" y="15580"/>
                        <a:pt x="2045" y="14267"/>
                        <a:pt x="1581" y="12821"/>
                      </a:cubicBezTo>
                      <a:cubicBezTo>
                        <a:pt x="1118" y="11358"/>
                        <a:pt x="800" y="9631"/>
                        <a:pt x="595" y="7867"/>
                      </a:cubicBezTo>
                      <a:cubicBezTo>
                        <a:pt x="405" y="6083"/>
                        <a:pt x="329" y="4226"/>
                        <a:pt x="352" y="2405"/>
                      </a:cubicBezTo>
                      <a:close/>
                      <a:moveTo>
                        <a:pt x="622" y="0"/>
                      </a:moveTo>
                      <a:cubicBezTo>
                        <a:pt x="489" y="0"/>
                        <a:pt x="354" y="145"/>
                        <a:pt x="246" y="472"/>
                      </a:cubicBezTo>
                      <a:cubicBezTo>
                        <a:pt x="102" y="904"/>
                        <a:pt x="64" y="1486"/>
                        <a:pt x="41" y="2029"/>
                      </a:cubicBezTo>
                      <a:cubicBezTo>
                        <a:pt x="-217" y="8242"/>
                        <a:pt x="739" y="13948"/>
                        <a:pt x="2864" y="17589"/>
                      </a:cubicBezTo>
                      <a:cubicBezTo>
                        <a:pt x="4552" y="20472"/>
                        <a:pt x="6624" y="21600"/>
                        <a:pt x="8691" y="21600"/>
                      </a:cubicBezTo>
                      <a:cubicBezTo>
                        <a:pt x="9207" y="21600"/>
                        <a:pt x="9724" y="21530"/>
                        <a:pt x="10234" y="21398"/>
                      </a:cubicBezTo>
                      <a:cubicBezTo>
                        <a:pt x="14810" y="20197"/>
                        <a:pt x="18522" y="15655"/>
                        <a:pt x="21383" y="6816"/>
                      </a:cubicBezTo>
                      <a:cubicBezTo>
                        <a:pt x="19570" y="12390"/>
                        <a:pt x="16496" y="15919"/>
                        <a:pt x="13687" y="16782"/>
                      </a:cubicBezTo>
                      <a:cubicBezTo>
                        <a:pt x="13097" y="16969"/>
                        <a:pt x="12502" y="17075"/>
                        <a:pt x="11905" y="17075"/>
                      </a:cubicBezTo>
                      <a:cubicBezTo>
                        <a:pt x="11543" y="17075"/>
                        <a:pt x="11180" y="17036"/>
                        <a:pt x="10818" y="16951"/>
                      </a:cubicBezTo>
                      <a:cubicBezTo>
                        <a:pt x="10363" y="16837"/>
                        <a:pt x="9945" y="16519"/>
                        <a:pt x="9513" y="16218"/>
                      </a:cubicBezTo>
                      <a:cubicBezTo>
                        <a:pt x="9081" y="15899"/>
                        <a:pt x="8640" y="15543"/>
                        <a:pt x="8177" y="15354"/>
                      </a:cubicBezTo>
                      <a:cubicBezTo>
                        <a:pt x="8082" y="15320"/>
                        <a:pt x="7984" y="15301"/>
                        <a:pt x="7886" y="15301"/>
                      </a:cubicBezTo>
                      <a:cubicBezTo>
                        <a:pt x="7518" y="15301"/>
                        <a:pt x="7149" y="15569"/>
                        <a:pt x="6909" y="16237"/>
                      </a:cubicBezTo>
                      <a:cubicBezTo>
                        <a:pt x="6628" y="17021"/>
                        <a:pt x="6581" y="18114"/>
                        <a:pt x="6892" y="18717"/>
                      </a:cubicBezTo>
                      <a:cubicBezTo>
                        <a:pt x="5193" y="15842"/>
                        <a:pt x="4413" y="11493"/>
                        <a:pt x="3972" y="6759"/>
                      </a:cubicBezTo>
                      <a:cubicBezTo>
                        <a:pt x="3680" y="3582"/>
                        <a:pt x="2832" y="1141"/>
                        <a:pt x="2099" y="1141"/>
                      </a:cubicBezTo>
                      <a:cubicBezTo>
                        <a:pt x="1783" y="1141"/>
                        <a:pt x="1489" y="1592"/>
                        <a:pt x="1270" y="2631"/>
                      </a:cubicBezTo>
                      <a:cubicBezTo>
                        <a:pt x="1180" y="2143"/>
                        <a:pt x="1225" y="1467"/>
                        <a:pt x="1118" y="867"/>
                      </a:cubicBezTo>
                      <a:cubicBezTo>
                        <a:pt x="1022" y="333"/>
                        <a:pt x="824" y="0"/>
                        <a:pt x="62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4" name="Google Shape;14;p2"/>
                <p:cNvSpPr/>
                <p:nvPr/>
              </p:nvSpPr>
              <p:spPr>
                <a:xfrm>
                  <a:off x="-1" y="951871"/>
                  <a:ext cx="1176287" cy="478601"/>
                </a:xfrm>
                <a:custGeom>
                  <a:avLst/>
                  <a:gdLst/>
                  <a:ahLst/>
                  <a:cxnLst>
                    <a:cxn ang="0">
                      <a:pos x="wd2" y="hd2"/>
                    </a:cxn>
                    <a:cxn ang="5400000">
                      <a:pos x="wd2" y="hd2"/>
                    </a:cxn>
                    <a:cxn ang="10800000">
                      <a:pos x="wd2" y="hd2"/>
                    </a:cxn>
                    <a:cxn ang="16200000">
                      <a:pos x="wd2" y="hd2"/>
                    </a:cxn>
                  </a:cxnLst>
                  <a:rect l="0" t="0" r="r" b="b"/>
                  <a:pathLst>
                    <a:path w="21308" h="21600" fill="norm" stroke="1" extrusionOk="0">
                      <a:moveTo>
                        <a:pt x="4973" y="20239"/>
                      </a:moveTo>
                      <a:cubicBezTo>
                        <a:pt x="4925" y="20301"/>
                        <a:pt x="4876" y="20363"/>
                        <a:pt x="4827" y="20421"/>
                      </a:cubicBezTo>
                      <a:cubicBezTo>
                        <a:pt x="4876" y="20374"/>
                        <a:pt x="4926" y="20312"/>
                        <a:pt x="4973" y="20239"/>
                      </a:cubicBezTo>
                      <a:close/>
                      <a:moveTo>
                        <a:pt x="2949" y="0"/>
                      </a:moveTo>
                      <a:cubicBezTo>
                        <a:pt x="2558" y="0"/>
                        <a:pt x="2383" y="652"/>
                        <a:pt x="2655" y="2467"/>
                      </a:cubicBezTo>
                      <a:cubicBezTo>
                        <a:pt x="2836" y="3630"/>
                        <a:pt x="3338" y="4658"/>
                        <a:pt x="3770" y="5197"/>
                      </a:cubicBezTo>
                      <a:cubicBezTo>
                        <a:pt x="2368" y="5197"/>
                        <a:pt x="1002" y="6764"/>
                        <a:pt x="337" y="9987"/>
                      </a:cubicBezTo>
                      <a:cubicBezTo>
                        <a:pt x="-292" y="13164"/>
                        <a:pt x="-23" y="17283"/>
                        <a:pt x="1002" y="19835"/>
                      </a:cubicBezTo>
                      <a:cubicBezTo>
                        <a:pt x="1503" y="21084"/>
                        <a:pt x="2172" y="21600"/>
                        <a:pt x="2876" y="21600"/>
                      </a:cubicBezTo>
                      <a:cubicBezTo>
                        <a:pt x="3533" y="21600"/>
                        <a:pt x="4219" y="21150"/>
                        <a:pt x="4827" y="20421"/>
                      </a:cubicBezTo>
                      <a:cubicBezTo>
                        <a:pt x="4705" y="20541"/>
                        <a:pt x="4579" y="20599"/>
                        <a:pt x="4451" y="20599"/>
                      </a:cubicBezTo>
                      <a:cubicBezTo>
                        <a:pt x="3910" y="20599"/>
                        <a:pt x="3351" y="19599"/>
                        <a:pt x="3176" y="18226"/>
                      </a:cubicBezTo>
                      <a:cubicBezTo>
                        <a:pt x="2979" y="16480"/>
                        <a:pt x="3355" y="14374"/>
                        <a:pt x="3984" y="13346"/>
                      </a:cubicBezTo>
                      <a:cubicBezTo>
                        <a:pt x="4472" y="12512"/>
                        <a:pt x="5054" y="12190"/>
                        <a:pt x="5642" y="12190"/>
                      </a:cubicBezTo>
                      <a:cubicBezTo>
                        <a:pt x="5815" y="12190"/>
                        <a:pt x="5988" y="12218"/>
                        <a:pt x="6159" y="12272"/>
                      </a:cubicBezTo>
                      <a:cubicBezTo>
                        <a:pt x="6931" y="12493"/>
                        <a:pt x="7651" y="13164"/>
                        <a:pt x="8370" y="13703"/>
                      </a:cubicBezTo>
                      <a:cubicBezTo>
                        <a:pt x="10640" y="15468"/>
                        <a:pt x="12878" y="16232"/>
                        <a:pt x="15135" y="16232"/>
                      </a:cubicBezTo>
                      <a:cubicBezTo>
                        <a:pt x="17167" y="16232"/>
                        <a:pt x="19213" y="15615"/>
                        <a:pt x="21308" y="14553"/>
                      </a:cubicBezTo>
                      <a:cubicBezTo>
                        <a:pt x="20632" y="14894"/>
                        <a:pt x="19927" y="15053"/>
                        <a:pt x="19203" y="15053"/>
                      </a:cubicBezTo>
                      <a:cubicBezTo>
                        <a:pt x="14801" y="15053"/>
                        <a:pt x="9695" y="9266"/>
                        <a:pt x="6285" y="4076"/>
                      </a:cubicBezTo>
                      <a:cubicBezTo>
                        <a:pt x="5996" y="3607"/>
                        <a:pt x="3872" y="0"/>
                        <a:pt x="294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5" name="Google Shape;15;p2"/>
                <p:cNvSpPr/>
                <p:nvPr/>
              </p:nvSpPr>
              <p:spPr>
                <a:xfrm>
                  <a:off x="2249590" y="0"/>
                  <a:ext cx="1941299" cy="20044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69" y="358"/>
                      </a:moveTo>
                      <a:cubicBezTo>
                        <a:pt x="21580" y="359"/>
                        <a:pt x="21589" y="359"/>
                        <a:pt x="21600" y="359"/>
                      </a:cubicBezTo>
                      <a:cubicBezTo>
                        <a:pt x="21589" y="359"/>
                        <a:pt x="21580" y="359"/>
                        <a:pt x="21569" y="358"/>
                      </a:cubicBezTo>
                      <a:close/>
                      <a:moveTo>
                        <a:pt x="15507" y="1076"/>
                      </a:moveTo>
                      <a:cubicBezTo>
                        <a:pt x="15065" y="1215"/>
                        <a:pt x="14646" y="1386"/>
                        <a:pt x="14227" y="1610"/>
                      </a:cubicBezTo>
                      <a:cubicBezTo>
                        <a:pt x="13830" y="1846"/>
                        <a:pt x="13443" y="2091"/>
                        <a:pt x="13101" y="2391"/>
                      </a:cubicBezTo>
                      <a:cubicBezTo>
                        <a:pt x="12748" y="2679"/>
                        <a:pt x="12416" y="3000"/>
                        <a:pt x="12130" y="3352"/>
                      </a:cubicBezTo>
                      <a:cubicBezTo>
                        <a:pt x="11843" y="3695"/>
                        <a:pt x="11566" y="4058"/>
                        <a:pt x="11335" y="4443"/>
                      </a:cubicBezTo>
                      <a:cubicBezTo>
                        <a:pt x="10353" y="5971"/>
                        <a:pt x="9845" y="7736"/>
                        <a:pt x="9491" y="9499"/>
                      </a:cubicBezTo>
                      <a:cubicBezTo>
                        <a:pt x="9128" y="11263"/>
                        <a:pt x="8918" y="13070"/>
                        <a:pt x="8443" y="14833"/>
                      </a:cubicBezTo>
                      <a:cubicBezTo>
                        <a:pt x="8212" y="15710"/>
                        <a:pt x="7892" y="16565"/>
                        <a:pt x="7505" y="17398"/>
                      </a:cubicBezTo>
                      <a:cubicBezTo>
                        <a:pt x="7108" y="18222"/>
                        <a:pt x="6655" y="19013"/>
                        <a:pt x="6159" y="19772"/>
                      </a:cubicBezTo>
                      <a:cubicBezTo>
                        <a:pt x="7086" y="18200"/>
                        <a:pt x="7836" y="16544"/>
                        <a:pt x="8256" y="14790"/>
                      </a:cubicBezTo>
                      <a:cubicBezTo>
                        <a:pt x="8686" y="13016"/>
                        <a:pt x="8874" y="11220"/>
                        <a:pt x="9238" y="9435"/>
                      </a:cubicBezTo>
                      <a:cubicBezTo>
                        <a:pt x="9602" y="7672"/>
                        <a:pt x="10121" y="5865"/>
                        <a:pt x="11148" y="4326"/>
                      </a:cubicBezTo>
                      <a:cubicBezTo>
                        <a:pt x="11666" y="3566"/>
                        <a:pt x="12285" y="2861"/>
                        <a:pt x="13013" y="2284"/>
                      </a:cubicBezTo>
                      <a:cubicBezTo>
                        <a:pt x="13388" y="2006"/>
                        <a:pt x="13786" y="1749"/>
                        <a:pt x="14205" y="1547"/>
                      </a:cubicBezTo>
                      <a:cubicBezTo>
                        <a:pt x="14613" y="1343"/>
                        <a:pt x="15055" y="1183"/>
                        <a:pt x="15507" y="1076"/>
                      </a:cubicBezTo>
                      <a:close/>
                      <a:moveTo>
                        <a:pt x="17906" y="0"/>
                      </a:moveTo>
                      <a:cubicBezTo>
                        <a:pt x="17798" y="0"/>
                        <a:pt x="17691" y="2"/>
                        <a:pt x="17582" y="7"/>
                      </a:cubicBezTo>
                      <a:cubicBezTo>
                        <a:pt x="16821" y="50"/>
                        <a:pt x="16103" y="157"/>
                        <a:pt x="15430" y="317"/>
                      </a:cubicBezTo>
                      <a:cubicBezTo>
                        <a:pt x="12163" y="1130"/>
                        <a:pt x="9812" y="3427"/>
                        <a:pt x="8332" y="6581"/>
                      </a:cubicBezTo>
                      <a:cubicBezTo>
                        <a:pt x="6589" y="10312"/>
                        <a:pt x="4017" y="14705"/>
                        <a:pt x="0" y="16480"/>
                      </a:cubicBezTo>
                      <a:cubicBezTo>
                        <a:pt x="112" y="16487"/>
                        <a:pt x="224" y="16491"/>
                        <a:pt x="335" y="16491"/>
                      </a:cubicBezTo>
                      <a:cubicBezTo>
                        <a:pt x="1661" y="16491"/>
                        <a:pt x="2879" y="15973"/>
                        <a:pt x="4051" y="15292"/>
                      </a:cubicBezTo>
                      <a:cubicBezTo>
                        <a:pt x="2428" y="17099"/>
                        <a:pt x="6589" y="19547"/>
                        <a:pt x="5044" y="21600"/>
                      </a:cubicBezTo>
                      <a:cubicBezTo>
                        <a:pt x="6699" y="19398"/>
                        <a:pt x="10739" y="20349"/>
                        <a:pt x="10518" y="16629"/>
                      </a:cubicBezTo>
                      <a:cubicBezTo>
                        <a:pt x="11743" y="17591"/>
                        <a:pt x="12185" y="17741"/>
                        <a:pt x="13708" y="18179"/>
                      </a:cubicBezTo>
                      <a:cubicBezTo>
                        <a:pt x="12582" y="16619"/>
                        <a:pt x="12438" y="15560"/>
                        <a:pt x="12438" y="15560"/>
                      </a:cubicBezTo>
                      <a:cubicBezTo>
                        <a:pt x="13002" y="15742"/>
                        <a:pt x="13796" y="15805"/>
                        <a:pt x="13796" y="15805"/>
                      </a:cubicBezTo>
                      <a:cubicBezTo>
                        <a:pt x="12141" y="13796"/>
                        <a:pt x="11148" y="11595"/>
                        <a:pt x="11236" y="9040"/>
                      </a:cubicBezTo>
                      <a:cubicBezTo>
                        <a:pt x="11577" y="9528"/>
                        <a:pt x="12176" y="9859"/>
                        <a:pt x="12767" y="9859"/>
                      </a:cubicBezTo>
                      <a:cubicBezTo>
                        <a:pt x="12980" y="9859"/>
                        <a:pt x="13190" y="9816"/>
                        <a:pt x="13388" y="9724"/>
                      </a:cubicBezTo>
                      <a:cubicBezTo>
                        <a:pt x="14127" y="9381"/>
                        <a:pt x="14547" y="8484"/>
                        <a:pt x="14326" y="7724"/>
                      </a:cubicBezTo>
                      <a:cubicBezTo>
                        <a:pt x="14241" y="8228"/>
                        <a:pt x="13630" y="8614"/>
                        <a:pt x="13090" y="8614"/>
                      </a:cubicBezTo>
                      <a:cubicBezTo>
                        <a:pt x="12998" y="8614"/>
                        <a:pt x="12909" y="8603"/>
                        <a:pt x="12825" y="8580"/>
                      </a:cubicBezTo>
                      <a:cubicBezTo>
                        <a:pt x="12229" y="8409"/>
                        <a:pt x="11799" y="7874"/>
                        <a:pt x="11578" y="7329"/>
                      </a:cubicBezTo>
                      <a:cubicBezTo>
                        <a:pt x="10905" y="5726"/>
                        <a:pt x="12671" y="3909"/>
                        <a:pt x="13774" y="2914"/>
                      </a:cubicBezTo>
                      <a:cubicBezTo>
                        <a:pt x="15726" y="1146"/>
                        <a:pt x="18487" y="352"/>
                        <a:pt x="21142" y="352"/>
                      </a:cubicBezTo>
                      <a:cubicBezTo>
                        <a:pt x="21284" y="352"/>
                        <a:pt x="21427" y="354"/>
                        <a:pt x="21569" y="358"/>
                      </a:cubicBezTo>
                      <a:cubicBezTo>
                        <a:pt x="20330" y="315"/>
                        <a:pt x="19153" y="0"/>
                        <a:pt x="17906"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6" name="Google Shape;16;p2"/>
                <p:cNvSpPr/>
                <p:nvPr/>
              </p:nvSpPr>
              <p:spPr>
                <a:xfrm>
                  <a:off x="1475786" y="555173"/>
                  <a:ext cx="1359058" cy="10395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59" y="6039"/>
                      </a:moveTo>
                      <a:cubicBezTo>
                        <a:pt x="17217" y="7255"/>
                        <a:pt x="16366" y="8409"/>
                        <a:pt x="15436" y="9461"/>
                      </a:cubicBezTo>
                      <a:cubicBezTo>
                        <a:pt x="14506" y="10512"/>
                        <a:pt x="13465" y="11439"/>
                        <a:pt x="12376" y="12284"/>
                      </a:cubicBezTo>
                      <a:cubicBezTo>
                        <a:pt x="11273" y="13109"/>
                        <a:pt x="10123" y="13830"/>
                        <a:pt x="8908" y="14429"/>
                      </a:cubicBezTo>
                      <a:cubicBezTo>
                        <a:pt x="7710" y="15025"/>
                        <a:pt x="6465" y="15500"/>
                        <a:pt x="5204" y="15891"/>
                      </a:cubicBezTo>
                      <a:cubicBezTo>
                        <a:pt x="6433" y="15355"/>
                        <a:pt x="7631" y="14820"/>
                        <a:pt x="8814" y="14139"/>
                      </a:cubicBezTo>
                      <a:cubicBezTo>
                        <a:pt x="9980" y="13500"/>
                        <a:pt x="11116" y="12779"/>
                        <a:pt x="12188" y="11955"/>
                      </a:cubicBezTo>
                      <a:cubicBezTo>
                        <a:pt x="13275" y="11150"/>
                        <a:pt x="14269" y="10223"/>
                        <a:pt x="15246" y="9234"/>
                      </a:cubicBezTo>
                      <a:cubicBezTo>
                        <a:pt x="16208" y="8245"/>
                        <a:pt x="17091" y="7173"/>
                        <a:pt x="17959" y="6039"/>
                      </a:cubicBezTo>
                      <a:close/>
                      <a:moveTo>
                        <a:pt x="21600" y="0"/>
                      </a:moveTo>
                      <a:cubicBezTo>
                        <a:pt x="15846" y="8245"/>
                        <a:pt x="8262" y="14284"/>
                        <a:pt x="0" y="17129"/>
                      </a:cubicBezTo>
                      <a:cubicBezTo>
                        <a:pt x="1160" y="17891"/>
                        <a:pt x="2605" y="18268"/>
                        <a:pt x="4066" y="18268"/>
                      </a:cubicBezTo>
                      <a:cubicBezTo>
                        <a:pt x="5845" y="18268"/>
                        <a:pt x="7646" y="17711"/>
                        <a:pt x="8987" y="16612"/>
                      </a:cubicBezTo>
                      <a:cubicBezTo>
                        <a:pt x="8482" y="18036"/>
                        <a:pt x="5597" y="21291"/>
                        <a:pt x="5582" y="21600"/>
                      </a:cubicBezTo>
                      <a:cubicBezTo>
                        <a:pt x="11588" y="20384"/>
                        <a:pt x="19267" y="6389"/>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7" name="Google Shape;17;p2"/>
                <p:cNvSpPr/>
                <p:nvPr/>
              </p:nvSpPr>
              <p:spPr>
                <a:xfrm>
                  <a:off x="3730269" y="201012"/>
                  <a:ext cx="486401" cy="633380"/>
                </a:xfrm>
                <a:custGeom>
                  <a:avLst/>
                  <a:gdLst/>
                  <a:ahLst/>
                  <a:cxnLst>
                    <a:cxn ang="0">
                      <a:pos x="wd2" y="hd2"/>
                    </a:cxn>
                    <a:cxn ang="5400000">
                      <a:pos x="wd2" y="hd2"/>
                    </a:cxn>
                    <a:cxn ang="10800000">
                      <a:pos x="wd2" y="hd2"/>
                    </a:cxn>
                    <a:cxn ang="16200000">
                      <a:pos x="wd2" y="hd2"/>
                    </a:cxn>
                  </a:cxnLst>
                  <a:rect l="0" t="0" r="r" b="b"/>
                  <a:pathLst>
                    <a:path w="16394" h="21600" fill="norm" stroke="1" extrusionOk="0">
                      <a:moveTo>
                        <a:pt x="16394" y="0"/>
                      </a:moveTo>
                      <a:cubicBezTo>
                        <a:pt x="16391" y="0"/>
                        <a:pt x="-5206" y="16984"/>
                        <a:pt x="1181" y="21143"/>
                      </a:cubicBezTo>
                      <a:cubicBezTo>
                        <a:pt x="1662" y="21456"/>
                        <a:pt x="2154" y="21600"/>
                        <a:pt x="2658" y="21600"/>
                      </a:cubicBezTo>
                      <a:cubicBezTo>
                        <a:pt x="8819" y="21600"/>
                        <a:pt x="16394" y="3"/>
                        <a:pt x="16394"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8" name="Google Shape;18;p2"/>
                <p:cNvSpPr/>
                <p:nvPr/>
              </p:nvSpPr>
              <p:spPr>
                <a:xfrm>
                  <a:off x="4197698" y="282400"/>
                  <a:ext cx="204118" cy="664576"/>
                </a:xfrm>
                <a:custGeom>
                  <a:avLst/>
                  <a:gdLst/>
                  <a:ahLst/>
                  <a:cxnLst>
                    <a:cxn ang="0">
                      <a:pos x="wd2" y="hd2"/>
                    </a:cxn>
                    <a:cxn ang="5400000">
                      <a:pos x="wd2" y="hd2"/>
                    </a:cxn>
                    <a:cxn ang="10800000">
                      <a:pos x="wd2" y="hd2"/>
                    </a:cxn>
                    <a:cxn ang="16200000">
                      <a:pos x="wd2" y="hd2"/>
                    </a:cxn>
                  </a:cxnLst>
                  <a:rect l="0" t="0" r="r" b="b"/>
                  <a:pathLst>
                    <a:path w="9600" h="21600" fill="norm" stroke="1" extrusionOk="0">
                      <a:moveTo>
                        <a:pt x="4809" y="0"/>
                      </a:moveTo>
                      <a:cubicBezTo>
                        <a:pt x="4809" y="0"/>
                        <a:pt x="-6011" y="21600"/>
                        <a:pt x="4809" y="21600"/>
                      </a:cubicBezTo>
                      <a:cubicBezTo>
                        <a:pt x="15589" y="21600"/>
                        <a:pt x="4809" y="0"/>
                        <a:pt x="480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19" name="Google Shape;19;p2"/>
                <p:cNvSpPr/>
                <p:nvPr/>
              </p:nvSpPr>
              <p:spPr>
                <a:xfrm>
                  <a:off x="6337499" y="163028"/>
                  <a:ext cx="1247937" cy="7263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426" y="9213"/>
                      </a:moveTo>
                      <a:cubicBezTo>
                        <a:pt x="13667" y="10895"/>
                        <a:pt x="13410" y="12694"/>
                        <a:pt x="12929" y="14199"/>
                      </a:cubicBezTo>
                      <a:cubicBezTo>
                        <a:pt x="12825" y="14493"/>
                        <a:pt x="12723" y="14817"/>
                        <a:pt x="12586" y="15083"/>
                      </a:cubicBezTo>
                      <a:cubicBezTo>
                        <a:pt x="13289" y="14079"/>
                        <a:pt x="13977" y="12988"/>
                        <a:pt x="14714" y="11986"/>
                      </a:cubicBezTo>
                      <a:cubicBezTo>
                        <a:pt x="15504" y="10864"/>
                        <a:pt x="16431" y="9831"/>
                        <a:pt x="17462" y="9331"/>
                      </a:cubicBezTo>
                      <a:cubicBezTo>
                        <a:pt x="16501" y="10069"/>
                        <a:pt x="15659" y="11188"/>
                        <a:pt x="14887" y="12397"/>
                      </a:cubicBezTo>
                      <a:cubicBezTo>
                        <a:pt x="14113" y="13609"/>
                        <a:pt x="13358" y="14907"/>
                        <a:pt x="12517" y="16057"/>
                      </a:cubicBezTo>
                      <a:cubicBezTo>
                        <a:pt x="11693" y="17207"/>
                        <a:pt x="10714" y="18122"/>
                        <a:pt x="9667" y="18592"/>
                      </a:cubicBezTo>
                      <a:cubicBezTo>
                        <a:pt x="9013" y="18888"/>
                        <a:pt x="8345" y="19009"/>
                        <a:pt x="7681" y="19009"/>
                      </a:cubicBezTo>
                      <a:cubicBezTo>
                        <a:pt x="7283" y="19009"/>
                        <a:pt x="6884" y="18965"/>
                        <a:pt x="6490" y="18888"/>
                      </a:cubicBezTo>
                      <a:cubicBezTo>
                        <a:pt x="7537" y="18858"/>
                        <a:pt x="8602" y="18651"/>
                        <a:pt x="9581" y="18063"/>
                      </a:cubicBezTo>
                      <a:cubicBezTo>
                        <a:pt x="10182" y="17738"/>
                        <a:pt x="10765" y="17235"/>
                        <a:pt x="11298" y="16675"/>
                      </a:cubicBezTo>
                      <a:cubicBezTo>
                        <a:pt x="11812" y="15819"/>
                        <a:pt x="12224" y="14907"/>
                        <a:pt x="12568" y="13874"/>
                      </a:cubicBezTo>
                      <a:cubicBezTo>
                        <a:pt x="13032" y="12456"/>
                        <a:pt x="13324" y="10923"/>
                        <a:pt x="13426" y="9213"/>
                      </a:cubicBezTo>
                      <a:close/>
                      <a:moveTo>
                        <a:pt x="8317" y="0"/>
                      </a:moveTo>
                      <a:cubicBezTo>
                        <a:pt x="7853" y="0"/>
                        <a:pt x="7388" y="194"/>
                        <a:pt x="6988" y="598"/>
                      </a:cubicBezTo>
                      <a:cubicBezTo>
                        <a:pt x="8584" y="3430"/>
                        <a:pt x="9135" y="8267"/>
                        <a:pt x="8276" y="11927"/>
                      </a:cubicBezTo>
                      <a:cubicBezTo>
                        <a:pt x="7417" y="15553"/>
                        <a:pt x="5220" y="18239"/>
                        <a:pt x="2902" y="18326"/>
                      </a:cubicBezTo>
                      <a:cubicBezTo>
                        <a:pt x="2786" y="18331"/>
                        <a:pt x="2672" y="18331"/>
                        <a:pt x="2559" y="18331"/>
                      </a:cubicBezTo>
                      <a:cubicBezTo>
                        <a:pt x="1638" y="18331"/>
                        <a:pt x="765" y="18214"/>
                        <a:pt x="0" y="17767"/>
                      </a:cubicBezTo>
                      <a:cubicBezTo>
                        <a:pt x="1785" y="19832"/>
                        <a:pt x="3863" y="21189"/>
                        <a:pt x="6010" y="21513"/>
                      </a:cubicBezTo>
                      <a:cubicBezTo>
                        <a:pt x="6384" y="21572"/>
                        <a:pt x="6761" y="21600"/>
                        <a:pt x="7137" y="21600"/>
                      </a:cubicBezTo>
                      <a:cubicBezTo>
                        <a:pt x="10000" y="21600"/>
                        <a:pt x="12861" y="19934"/>
                        <a:pt x="15092" y="16882"/>
                      </a:cubicBezTo>
                      <a:cubicBezTo>
                        <a:pt x="16089" y="15553"/>
                        <a:pt x="16963" y="13992"/>
                        <a:pt x="18029" y="12929"/>
                      </a:cubicBezTo>
                      <a:cubicBezTo>
                        <a:pt x="18719" y="12195"/>
                        <a:pt x="19529" y="11700"/>
                        <a:pt x="20315" y="11700"/>
                      </a:cubicBezTo>
                      <a:cubicBezTo>
                        <a:pt x="20760" y="11700"/>
                        <a:pt x="21197" y="11858"/>
                        <a:pt x="21600" y="12221"/>
                      </a:cubicBezTo>
                      <a:cubicBezTo>
                        <a:pt x="20895" y="9745"/>
                        <a:pt x="20191" y="7383"/>
                        <a:pt x="18646" y="6616"/>
                      </a:cubicBezTo>
                      <a:cubicBezTo>
                        <a:pt x="18100" y="6333"/>
                        <a:pt x="17526" y="6190"/>
                        <a:pt x="16952" y="6190"/>
                      </a:cubicBezTo>
                      <a:cubicBezTo>
                        <a:pt x="16098" y="6190"/>
                        <a:pt x="15244" y="6501"/>
                        <a:pt x="14475" y="7117"/>
                      </a:cubicBezTo>
                      <a:cubicBezTo>
                        <a:pt x="14851" y="6381"/>
                        <a:pt x="14972" y="4848"/>
                        <a:pt x="14646" y="4079"/>
                      </a:cubicBezTo>
                      <a:cubicBezTo>
                        <a:pt x="14359" y="3350"/>
                        <a:pt x="13856" y="3028"/>
                        <a:pt x="13344" y="3028"/>
                      </a:cubicBezTo>
                      <a:cubicBezTo>
                        <a:pt x="13091" y="3028"/>
                        <a:pt x="12836" y="3108"/>
                        <a:pt x="12602" y="3253"/>
                      </a:cubicBezTo>
                      <a:cubicBezTo>
                        <a:pt x="11899" y="3695"/>
                        <a:pt x="11332" y="4610"/>
                        <a:pt x="10799" y="5495"/>
                      </a:cubicBezTo>
                      <a:cubicBezTo>
                        <a:pt x="10954" y="3754"/>
                        <a:pt x="10714" y="1809"/>
                        <a:pt x="9873" y="805"/>
                      </a:cubicBezTo>
                      <a:cubicBezTo>
                        <a:pt x="9425" y="276"/>
                        <a:pt x="8870" y="0"/>
                        <a:pt x="831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0" name="Google Shape;20;p2"/>
                <p:cNvSpPr/>
                <p:nvPr/>
              </p:nvSpPr>
              <p:spPr>
                <a:xfrm>
                  <a:off x="5745285" y="86112"/>
                  <a:ext cx="2795554" cy="1142229"/>
                </a:xfrm>
                <a:custGeom>
                  <a:avLst/>
                  <a:gdLst/>
                  <a:ahLst/>
                  <a:cxnLst>
                    <a:cxn ang="0">
                      <a:pos x="wd2" y="hd2"/>
                    </a:cxn>
                    <a:cxn ang="5400000">
                      <a:pos x="wd2" y="hd2"/>
                    </a:cxn>
                    <a:cxn ang="10800000">
                      <a:pos x="wd2" y="hd2"/>
                    </a:cxn>
                    <a:cxn ang="16200000">
                      <a:pos x="wd2" y="hd2"/>
                    </a:cxn>
                  </a:cxnLst>
                  <a:rect l="0" t="0" r="r" b="b"/>
                  <a:pathLst>
                    <a:path w="21389" h="21600" fill="norm" stroke="1" extrusionOk="0">
                      <a:moveTo>
                        <a:pt x="21023" y="2399"/>
                      </a:moveTo>
                      <a:cubicBezTo>
                        <a:pt x="21046" y="4217"/>
                        <a:pt x="20970" y="6075"/>
                        <a:pt x="20781" y="7858"/>
                      </a:cubicBezTo>
                      <a:cubicBezTo>
                        <a:pt x="20576" y="9639"/>
                        <a:pt x="20257" y="11345"/>
                        <a:pt x="19794" y="12810"/>
                      </a:cubicBezTo>
                      <a:cubicBezTo>
                        <a:pt x="19324" y="14272"/>
                        <a:pt x="18792" y="15567"/>
                        <a:pt x="18185" y="16655"/>
                      </a:cubicBezTo>
                      <a:cubicBezTo>
                        <a:pt x="17593" y="17761"/>
                        <a:pt x="16925" y="18644"/>
                        <a:pt x="16219" y="19224"/>
                      </a:cubicBezTo>
                      <a:cubicBezTo>
                        <a:pt x="16910" y="18512"/>
                        <a:pt x="17532" y="17518"/>
                        <a:pt x="18101" y="16391"/>
                      </a:cubicBezTo>
                      <a:cubicBezTo>
                        <a:pt x="18671" y="15247"/>
                        <a:pt x="19202" y="13991"/>
                        <a:pt x="19642" y="12546"/>
                      </a:cubicBezTo>
                      <a:cubicBezTo>
                        <a:pt x="20098" y="11121"/>
                        <a:pt x="20416" y="9507"/>
                        <a:pt x="20629" y="7763"/>
                      </a:cubicBezTo>
                      <a:cubicBezTo>
                        <a:pt x="20856" y="6037"/>
                        <a:pt x="20970" y="4199"/>
                        <a:pt x="21023" y="2399"/>
                      </a:cubicBezTo>
                      <a:close/>
                      <a:moveTo>
                        <a:pt x="20759" y="0"/>
                      </a:moveTo>
                      <a:cubicBezTo>
                        <a:pt x="20558" y="0"/>
                        <a:pt x="20361" y="338"/>
                        <a:pt x="20265" y="879"/>
                      </a:cubicBezTo>
                      <a:cubicBezTo>
                        <a:pt x="20158" y="1461"/>
                        <a:pt x="20211" y="2135"/>
                        <a:pt x="20113" y="2643"/>
                      </a:cubicBezTo>
                      <a:cubicBezTo>
                        <a:pt x="19893" y="1602"/>
                        <a:pt x="19598" y="1149"/>
                        <a:pt x="19283" y="1149"/>
                      </a:cubicBezTo>
                      <a:cubicBezTo>
                        <a:pt x="18550" y="1149"/>
                        <a:pt x="17703" y="3583"/>
                        <a:pt x="17411" y="6769"/>
                      </a:cubicBezTo>
                      <a:cubicBezTo>
                        <a:pt x="16977" y="11503"/>
                        <a:pt x="16196" y="15853"/>
                        <a:pt x="14488" y="18707"/>
                      </a:cubicBezTo>
                      <a:cubicBezTo>
                        <a:pt x="14804" y="18109"/>
                        <a:pt x="14771" y="17028"/>
                        <a:pt x="14481" y="16242"/>
                      </a:cubicBezTo>
                      <a:cubicBezTo>
                        <a:pt x="14239" y="15569"/>
                        <a:pt x="13862" y="15290"/>
                        <a:pt x="13488" y="15290"/>
                      </a:cubicBezTo>
                      <a:cubicBezTo>
                        <a:pt x="13393" y="15290"/>
                        <a:pt x="13299" y="15307"/>
                        <a:pt x="13206" y="15342"/>
                      </a:cubicBezTo>
                      <a:cubicBezTo>
                        <a:pt x="12751" y="15511"/>
                        <a:pt x="12310" y="15866"/>
                        <a:pt x="11870" y="16204"/>
                      </a:cubicBezTo>
                      <a:cubicBezTo>
                        <a:pt x="11453" y="16543"/>
                        <a:pt x="11028" y="16842"/>
                        <a:pt x="10572" y="16936"/>
                      </a:cubicBezTo>
                      <a:cubicBezTo>
                        <a:pt x="10200" y="17030"/>
                        <a:pt x="9829" y="17074"/>
                        <a:pt x="9457" y="17074"/>
                      </a:cubicBezTo>
                      <a:cubicBezTo>
                        <a:pt x="8867" y="17074"/>
                        <a:pt x="8278" y="16963"/>
                        <a:pt x="7696" y="16767"/>
                      </a:cubicBezTo>
                      <a:cubicBezTo>
                        <a:pt x="4888" y="15904"/>
                        <a:pt x="1814" y="12397"/>
                        <a:pt x="0" y="6806"/>
                      </a:cubicBezTo>
                      <a:cubicBezTo>
                        <a:pt x="2877" y="15680"/>
                        <a:pt x="6573" y="20219"/>
                        <a:pt x="11149" y="21400"/>
                      </a:cubicBezTo>
                      <a:cubicBezTo>
                        <a:pt x="11655" y="21530"/>
                        <a:pt x="12167" y="21600"/>
                        <a:pt x="12680" y="21600"/>
                      </a:cubicBezTo>
                      <a:cubicBezTo>
                        <a:pt x="14753" y="21600"/>
                        <a:pt x="16834" y="20461"/>
                        <a:pt x="18519" y="17574"/>
                      </a:cubicBezTo>
                      <a:cubicBezTo>
                        <a:pt x="20644" y="13916"/>
                        <a:pt x="21600" y="8214"/>
                        <a:pt x="21350" y="2023"/>
                      </a:cubicBezTo>
                      <a:cubicBezTo>
                        <a:pt x="21327" y="1461"/>
                        <a:pt x="21282" y="897"/>
                        <a:pt x="21137" y="484"/>
                      </a:cubicBezTo>
                      <a:cubicBezTo>
                        <a:pt x="21029" y="148"/>
                        <a:pt x="20893" y="0"/>
                        <a:pt x="2075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1" name="Google Shape;21;p2"/>
                <p:cNvSpPr/>
                <p:nvPr/>
              </p:nvSpPr>
              <p:spPr>
                <a:xfrm>
                  <a:off x="7422747" y="951871"/>
                  <a:ext cx="1176201" cy="478601"/>
                </a:xfrm>
                <a:custGeom>
                  <a:avLst/>
                  <a:gdLst/>
                  <a:ahLst/>
                  <a:cxnLst>
                    <a:cxn ang="0">
                      <a:pos x="wd2" y="hd2"/>
                    </a:cxn>
                    <a:cxn ang="5400000">
                      <a:pos x="wd2" y="hd2"/>
                    </a:cxn>
                    <a:cxn ang="10800000">
                      <a:pos x="wd2" y="hd2"/>
                    </a:cxn>
                    <a:cxn ang="16200000">
                      <a:pos x="wd2" y="hd2"/>
                    </a:cxn>
                  </a:cxnLst>
                  <a:rect l="0" t="0" r="r" b="b"/>
                  <a:pathLst>
                    <a:path w="21308" h="21600" fill="norm" stroke="1" extrusionOk="0">
                      <a:moveTo>
                        <a:pt x="16335" y="20239"/>
                      </a:moveTo>
                      <a:cubicBezTo>
                        <a:pt x="16381" y="20312"/>
                        <a:pt x="16431" y="20370"/>
                        <a:pt x="16481" y="20421"/>
                      </a:cubicBezTo>
                      <a:cubicBezTo>
                        <a:pt x="16431" y="20363"/>
                        <a:pt x="16383" y="20301"/>
                        <a:pt x="16335" y="20239"/>
                      </a:cubicBezTo>
                      <a:close/>
                      <a:moveTo>
                        <a:pt x="18360" y="0"/>
                      </a:moveTo>
                      <a:cubicBezTo>
                        <a:pt x="17438" y="0"/>
                        <a:pt x="15318" y="3607"/>
                        <a:pt x="15041" y="4076"/>
                      </a:cubicBezTo>
                      <a:cubicBezTo>
                        <a:pt x="11614" y="9266"/>
                        <a:pt x="6520" y="15053"/>
                        <a:pt x="2110" y="15053"/>
                      </a:cubicBezTo>
                      <a:cubicBezTo>
                        <a:pt x="1384" y="15053"/>
                        <a:pt x="677" y="14894"/>
                        <a:pt x="0" y="14553"/>
                      </a:cubicBezTo>
                      <a:cubicBezTo>
                        <a:pt x="2103" y="15615"/>
                        <a:pt x="4149" y="16232"/>
                        <a:pt x="6179" y="16232"/>
                      </a:cubicBezTo>
                      <a:cubicBezTo>
                        <a:pt x="8434" y="16232"/>
                        <a:pt x="10669" y="15468"/>
                        <a:pt x="12938" y="13703"/>
                      </a:cubicBezTo>
                      <a:cubicBezTo>
                        <a:pt x="13657" y="13164"/>
                        <a:pt x="14376" y="12493"/>
                        <a:pt x="15148" y="12272"/>
                      </a:cubicBezTo>
                      <a:cubicBezTo>
                        <a:pt x="15320" y="12218"/>
                        <a:pt x="15492" y="12190"/>
                        <a:pt x="15665" y="12190"/>
                      </a:cubicBezTo>
                      <a:cubicBezTo>
                        <a:pt x="16254" y="12190"/>
                        <a:pt x="16836" y="12512"/>
                        <a:pt x="17323" y="13346"/>
                      </a:cubicBezTo>
                      <a:cubicBezTo>
                        <a:pt x="17952" y="14374"/>
                        <a:pt x="18329" y="16480"/>
                        <a:pt x="18131" y="18226"/>
                      </a:cubicBezTo>
                      <a:cubicBezTo>
                        <a:pt x="17969" y="19599"/>
                        <a:pt x="17406" y="20599"/>
                        <a:pt x="16859" y="20599"/>
                      </a:cubicBezTo>
                      <a:cubicBezTo>
                        <a:pt x="16730" y="20599"/>
                        <a:pt x="16602" y="20541"/>
                        <a:pt x="16481" y="20421"/>
                      </a:cubicBezTo>
                      <a:cubicBezTo>
                        <a:pt x="17088" y="21146"/>
                        <a:pt x="17775" y="21600"/>
                        <a:pt x="18433" y="21600"/>
                      </a:cubicBezTo>
                      <a:cubicBezTo>
                        <a:pt x="19137" y="21600"/>
                        <a:pt x="19805" y="21084"/>
                        <a:pt x="20306" y="19835"/>
                      </a:cubicBezTo>
                      <a:cubicBezTo>
                        <a:pt x="21331" y="17283"/>
                        <a:pt x="21600" y="13164"/>
                        <a:pt x="20971" y="9987"/>
                      </a:cubicBezTo>
                      <a:cubicBezTo>
                        <a:pt x="20306" y="6764"/>
                        <a:pt x="18941" y="5197"/>
                        <a:pt x="17557" y="5197"/>
                      </a:cubicBezTo>
                      <a:cubicBezTo>
                        <a:pt x="17969" y="4658"/>
                        <a:pt x="18474" y="3630"/>
                        <a:pt x="18653" y="2467"/>
                      </a:cubicBezTo>
                      <a:cubicBezTo>
                        <a:pt x="18925" y="652"/>
                        <a:pt x="18751" y="0"/>
                        <a:pt x="1836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2" name="Google Shape;22;p2"/>
                <p:cNvSpPr/>
                <p:nvPr/>
              </p:nvSpPr>
              <p:spPr>
                <a:xfrm>
                  <a:off x="4411067" y="0"/>
                  <a:ext cx="1940353" cy="20044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063" y="1055"/>
                      </a:moveTo>
                      <a:cubicBezTo>
                        <a:pt x="6515" y="1161"/>
                        <a:pt x="6957" y="1322"/>
                        <a:pt x="7377" y="1525"/>
                      </a:cubicBezTo>
                      <a:cubicBezTo>
                        <a:pt x="7785" y="1738"/>
                        <a:pt x="8183" y="1973"/>
                        <a:pt x="8558" y="2251"/>
                      </a:cubicBezTo>
                      <a:cubicBezTo>
                        <a:pt x="9287" y="2829"/>
                        <a:pt x="9917" y="3524"/>
                        <a:pt x="10424" y="4304"/>
                      </a:cubicBezTo>
                      <a:cubicBezTo>
                        <a:pt x="11462" y="5832"/>
                        <a:pt x="11970" y="7628"/>
                        <a:pt x="12346" y="9403"/>
                      </a:cubicBezTo>
                      <a:cubicBezTo>
                        <a:pt x="12699" y="11220"/>
                        <a:pt x="12898" y="13016"/>
                        <a:pt x="13318" y="14758"/>
                      </a:cubicBezTo>
                      <a:cubicBezTo>
                        <a:pt x="13737" y="16511"/>
                        <a:pt x="14499" y="18179"/>
                        <a:pt x="15416" y="19751"/>
                      </a:cubicBezTo>
                      <a:cubicBezTo>
                        <a:pt x="14919" y="18981"/>
                        <a:pt x="14455" y="18200"/>
                        <a:pt x="14069" y="17367"/>
                      </a:cubicBezTo>
                      <a:cubicBezTo>
                        <a:pt x="13682" y="16544"/>
                        <a:pt x="13362" y="15689"/>
                        <a:pt x="13130" y="14801"/>
                      </a:cubicBezTo>
                      <a:cubicBezTo>
                        <a:pt x="12655" y="13037"/>
                        <a:pt x="12456" y="11231"/>
                        <a:pt x="12081" y="9467"/>
                      </a:cubicBezTo>
                      <a:cubicBezTo>
                        <a:pt x="11739" y="7703"/>
                        <a:pt x="11220" y="5961"/>
                        <a:pt x="10248" y="4422"/>
                      </a:cubicBezTo>
                      <a:cubicBezTo>
                        <a:pt x="9994" y="4037"/>
                        <a:pt x="9729" y="3674"/>
                        <a:pt x="9442" y="3321"/>
                      </a:cubicBezTo>
                      <a:cubicBezTo>
                        <a:pt x="9144" y="2978"/>
                        <a:pt x="8823" y="2658"/>
                        <a:pt x="8481" y="2359"/>
                      </a:cubicBezTo>
                      <a:cubicBezTo>
                        <a:pt x="8117" y="2070"/>
                        <a:pt x="7741" y="1813"/>
                        <a:pt x="7344" y="1589"/>
                      </a:cubicBezTo>
                      <a:cubicBezTo>
                        <a:pt x="6935" y="1375"/>
                        <a:pt x="6504" y="1204"/>
                        <a:pt x="6063" y="1055"/>
                      </a:cubicBezTo>
                      <a:close/>
                      <a:moveTo>
                        <a:pt x="3696" y="0"/>
                      </a:moveTo>
                      <a:cubicBezTo>
                        <a:pt x="2438" y="0"/>
                        <a:pt x="1251" y="320"/>
                        <a:pt x="0" y="359"/>
                      </a:cubicBezTo>
                      <a:cubicBezTo>
                        <a:pt x="138" y="356"/>
                        <a:pt x="275" y="354"/>
                        <a:pt x="412" y="354"/>
                      </a:cubicBezTo>
                      <a:cubicBezTo>
                        <a:pt x="3081" y="354"/>
                        <a:pt x="5844" y="1146"/>
                        <a:pt x="7829" y="2914"/>
                      </a:cubicBezTo>
                      <a:cubicBezTo>
                        <a:pt x="8934" y="3909"/>
                        <a:pt x="10701" y="5726"/>
                        <a:pt x="10016" y="7329"/>
                      </a:cubicBezTo>
                      <a:cubicBezTo>
                        <a:pt x="9784" y="7896"/>
                        <a:pt x="9375" y="8420"/>
                        <a:pt x="8779" y="8580"/>
                      </a:cubicBezTo>
                      <a:cubicBezTo>
                        <a:pt x="8693" y="8603"/>
                        <a:pt x="8602" y="8614"/>
                        <a:pt x="8511" y="8614"/>
                      </a:cubicBezTo>
                      <a:cubicBezTo>
                        <a:pt x="7960" y="8614"/>
                        <a:pt x="7344" y="8228"/>
                        <a:pt x="7277" y="7724"/>
                      </a:cubicBezTo>
                      <a:cubicBezTo>
                        <a:pt x="7056" y="8484"/>
                        <a:pt x="7465" y="9381"/>
                        <a:pt x="8216" y="9724"/>
                      </a:cubicBezTo>
                      <a:cubicBezTo>
                        <a:pt x="8411" y="9816"/>
                        <a:pt x="8620" y="9859"/>
                        <a:pt x="8830" y="9859"/>
                      </a:cubicBezTo>
                      <a:cubicBezTo>
                        <a:pt x="9419" y="9859"/>
                        <a:pt x="10019" y="9528"/>
                        <a:pt x="10369" y="9040"/>
                      </a:cubicBezTo>
                      <a:cubicBezTo>
                        <a:pt x="10447" y="11605"/>
                        <a:pt x="9453" y="13818"/>
                        <a:pt x="7796" y="15805"/>
                      </a:cubicBezTo>
                      <a:cubicBezTo>
                        <a:pt x="7796" y="15805"/>
                        <a:pt x="8602" y="15742"/>
                        <a:pt x="9166" y="15560"/>
                      </a:cubicBezTo>
                      <a:cubicBezTo>
                        <a:pt x="9166" y="15560"/>
                        <a:pt x="9011" y="16619"/>
                        <a:pt x="7896" y="18179"/>
                      </a:cubicBezTo>
                      <a:cubicBezTo>
                        <a:pt x="9409" y="17741"/>
                        <a:pt x="9850" y="17591"/>
                        <a:pt x="11087" y="16629"/>
                      </a:cubicBezTo>
                      <a:cubicBezTo>
                        <a:pt x="10866" y="20339"/>
                        <a:pt x="14908" y="19398"/>
                        <a:pt x="16564" y="21600"/>
                      </a:cubicBezTo>
                      <a:cubicBezTo>
                        <a:pt x="15018" y="19547"/>
                        <a:pt x="19170" y="17099"/>
                        <a:pt x="17558" y="15292"/>
                      </a:cubicBezTo>
                      <a:cubicBezTo>
                        <a:pt x="18719" y="15980"/>
                        <a:pt x="19947" y="16499"/>
                        <a:pt x="21296" y="16499"/>
                      </a:cubicBezTo>
                      <a:cubicBezTo>
                        <a:pt x="21396" y="16499"/>
                        <a:pt x="21498" y="16496"/>
                        <a:pt x="21600" y="16490"/>
                      </a:cubicBezTo>
                      <a:cubicBezTo>
                        <a:pt x="17591" y="14705"/>
                        <a:pt x="15018" y="10312"/>
                        <a:pt x="13263" y="6581"/>
                      </a:cubicBezTo>
                      <a:cubicBezTo>
                        <a:pt x="11783" y="3427"/>
                        <a:pt x="9442" y="1130"/>
                        <a:pt x="6173" y="317"/>
                      </a:cubicBezTo>
                      <a:cubicBezTo>
                        <a:pt x="5488" y="146"/>
                        <a:pt x="4771" y="39"/>
                        <a:pt x="4020" y="7"/>
                      </a:cubicBezTo>
                      <a:cubicBezTo>
                        <a:pt x="3911" y="2"/>
                        <a:pt x="3804" y="0"/>
                        <a:pt x="3696"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3" name="Google Shape;23;p2"/>
                <p:cNvSpPr/>
                <p:nvPr/>
              </p:nvSpPr>
              <p:spPr>
                <a:xfrm>
                  <a:off x="5764107" y="555173"/>
                  <a:ext cx="1359057" cy="10395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43" y="6039"/>
                      </a:moveTo>
                      <a:cubicBezTo>
                        <a:pt x="4510" y="7132"/>
                        <a:pt x="5392" y="8223"/>
                        <a:pt x="6370" y="9234"/>
                      </a:cubicBezTo>
                      <a:cubicBezTo>
                        <a:pt x="7332" y="10202"/>
                        <a:pt x="8340" y="11130"/>
                        <a:pt x="9412" y="11955"/>
                      </a:cubicBezTo>
                      <a:cubicBezTo>
                        <a:pt x="10484" y="12779"/>
                        <a:pt x="11620" y="13500"/>
                        <a:pt x="12786" y="14139"/>
                      </a:cubicBezTo>
                      <a:cubicBezTo>
                        <a:pt x="13969" y="14820"/>
                        <a:pt x="15167" y="15355"/>
                        <a:pt x="16397" y="15891"/>
                      </a:cubicBezTo>
                      <a:cubicBezTo>
                        <a:pt x="15135" y="15520"/>
                        <a:pt x="13890" y="15025"/>
                        <a:pt x="12692" y="14429"/>
                      </a:cubicBezTo>
                      <a:cubicBezTo>
                        <a:pt x="11494" y="13830"/>
                        <a:pt x="10327" y="13109"/>
                        <a:pt x="9224" y="12284"/>
                      </a:cubicBezTo>
                      <a:cubicBezTo>
                        <a:pt x="8135" y="11439"/>
                        <a:pt x="7111" y="10512"/>
                        <a:pt x="6166" y="9461"/>
                      </a:cubicBezTo>
                      <a:cubicBezTo>
                        <a:pt x="5235" y="8409"/>
                        <a:pt x="4399" y="7275"/>
                        <a:pt x="3643" y="6039"/>
                      </a:cubicBezTo>
                      <a:close/>
                      <a:moveTo>
                        <a:pt x="0" y="0"/>
                      </a:moveTo>
                      <a:cubicBezTo>
                        <a:pt x="2349" y="6411"/>
                        <a:pt x="10012" y="20384"/>
                        <a:pt x="16019" y="21600"/>
                      </a:cubicBezTo>
                      <a:cubicBezTo>
                        <a:pt x="16003" y="21271"/>
                        <a:pt x="13102" y="18036"/>
                        <a:pt x="12614" y="16612"/>
                      </a:cubicBezTo>
                      <a:cubicBezTo>
                        <a:pt x="13954" y="17711"/>
                        <a:pt x="15757" y="18268"/>
                        <a:pt x="17534" y="18268"/>
                      </a:cubicBezTo>
                      <a:cubicBezTo>
                        <a:pt x="18995" y="18268"/>
                        <a:pt x="20440" y="17891"/>
                        <a:pt x="21600" y="17129"/>
                      </a:cubicBezTo>
                      <a:cubicBezTo>
                        <a:pt x="13338" y="14284"/>
                        <a:pt x="5739" y="8245"/>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4" name="Google Shape;24;p2"/>
                <p:cNvSpPr/>
                <p:nvPr/>
              </p:nvSpPr>
              <p:spPr>
                <a:xfrm>
                  <a:off x="4382277" y="201012"/>
                  <a:ext cx="486705" cy="633380"/>
                </a:xfrm>
                <a:custGeom>
                  <a:avLst/>
                  <a:gdLst/>
                  <a:ahLst/>
                  <a:cxnLst>
                    <a:cxn ang="0">
                      <a:pos x="wd2" y="hd2"/>
                    </a:cxn>
                    <a:cxn ang="5400000">
                      <a:pos x="wd2" y="hd2"/>
                    </a:cxn>
                    <a:cxn ang="10800000">
                      <a:pos x="wd2" y="hd2"/>
                    </a:cxn>
                    <a:cxn ang="16200000">
                      <a:pos x="wd2" y="hd2"/>
                    </a:cxn>
                  </a:cxnLst>
                  <a:rect l="0" t="0" r="r" b="b"/>
                  <a:pathLst>
                    <a:path w="16378" h="21600" fill="norm" stroke="1" extrusionOk="0">
                      <a:moveTo>
                        <a:pt x="0" y="0"/>
                      </a:moveTo>
                      <a:cubicBezTo>
                        <a:pt x="3" y="3"/>
                        <a:pt x="7562" y="21600"/>
                        <a:pt x="13717" y="21600"/>
                      </a:cubicBezTo>
                      <a:cubicBezTo>
                        <a:pt x="14217" y="21600"/>
                        <a:pt x="14711" y="21456"/>
                        <a:pt x="15189" y="21143"/>
                      </a:cubicBezTo>
                      <a:cubicBezTo>
                        <a:pt x="21600" y="16984"/>
                        <a:pt x="3" y="0"/>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grpSp>
          <p:grpSp>
            <p:nvGrpSpPr>
              <p:cNvPr id="539" name="Google Shape;25;p2"/>
              <p:cNvGrpSpPr/>
              <p:nvPr/>
            </p:nvGrpSpPr>
            <p:grpSpPr>
              <a:xfrm>
                <a:off x="4367962" y="-1"/>
                <a:ext cx="8598949" cy="2004465"/>
                <a:chOff x="0" y="0"/>
                <a:chExt cx="8598947" cy="2004463"/>
              </a:xfrm>
            </p:grpSpPr>
            <p:sp>
              <p:nvSpPr>
                <p:cNvPr id="526" name="Google Shape;26;p2"/>
                <p:cNvSpPr/>
                <p:nvPr/>
              </p:nvSpPr>
              <p:spPr>
                <a:xfrm>
                  <a:off x="6338528" y="1117736"/>
                  <a:ext cx="1246905" cy="7255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19" y="2502"/>
                      </a:moveTo>
                      <a:cubicBezTo>
                        <a:pt x="8291" y="2502"/>
                        <a:pt x="8958" y="2635"/>
                        <a:pt x="9605" y="2932"/>
                      </a:cubicBezTo>
                      <a:cubicBezTo>
                        <a:pt x="10671" y="3374"/>
                        <a:pt x="11633" y="4318"/>
                        <a:pt x="12476" y="5470"/>
                      </a:cubicBezTo>
                      <a:cubicBezTo>
                        <a:pt x="13300" y="6624"/>
                        <a:pt x="14055" y="7921"/>
                        <a:pt x="14829" y="9133"/>
                      </a:cubicBezTo>
                      <a:cubicBezTo>
                        <a:pt x="15602" y="10343"/>
                        <a:pt x="16445" y="11464"/>
                        <a:pt x="17406" y="12203"/>
                      </a:cubicBezTo>
                      <a:cubicBezTo>
                        <a:pt x="16427" y="11730"/>
                        <a:pt x="15499" y="10696"/>
                        <a:pt x="14657" y="9545"/>
                      </a:cubicBezTo>
                      <a:cubicBezTo>
                        <a:pt x="13936" y="8542"/>
                        <a:pt x="13248" y="7450"/>
                        <a:pt x="12544" y="6444"/>
                      </a:cubicBezTo>
                      <a:cubicBezTo>
                        <a:pt x="12665" y="6741"/>
                        <a:pt x="12767" y="7035"/>
                        <a:pt x="12870" y="7332"/>
                      </a:cubicBezTo>
                      <a:cubicBezTo>
                        <a:pt x="13369" y="8836"/>
                        <a:pt x="13608" y="10638"/>
                        <a:pt x="13369" y="12321"/>
                      </a:cubicBezTo>
                      <a:cubicBezTo>
                        <a:pt x="13282" y="10609"/>
                        <a:pt x="12991" y="9103"/>
                        <a:pt x="12510" y="7657"/>
                      </a:cubicBezTo>
                      <a:cubicBezTo>
                        <a:pt x="12166" y="6624"/>
                        <a:pt x="11754" y="5708"/>
                        <a:pt x="11237" y="4851"/>
                      </a:cubicBezTo>
                      <a:cubicBezTo>
                        <a:pt x="10705" y="4260"/>
                        <a:pt x="10120" y="3786"/>
                        <a:pt x="9519" y="3433"/>
                      </a:cubicBezTo>
                      <a:cubicBezTo>
                        <a:pt x="8539" y="2901"/>
                        <a:pt x="7491" y="2694"/>
                        <a:pt x="6427" y="2635"/>
                      </a:cubicBezTo>
                      <a:cubicBezTo>
                        <a:pt x="6823" y="2548"/>
                        <a:pt x="7222" y="2502"/>
                        <a:pt x="7619" y="2502"/>
                      </a:cubicBezTo>
                      <a:close/>
                      <a:moveTo>
                        <a:pt x="7176" y="0"/>
                      </a:moveTo>
                      <a:cubicBezTo>
                        <a:pt x="6787" y="0"/>
                        <a:pt x="6400" y="33"/>
                        <a:pt x="6014" y="97"/>
                      </a:cubicBezTo>
                      <a:cubicBezTo>
                        <a:pt x="3866" y="422"/>
                        <a:pt x="1769" y="1750"/>
                        <a:pt x="0" y="3817"/>
                      </a:cubicBezTo>
                      <a:cubicBezTo>
                        <a:pt x="740" y="3410"/>
                        <a:pt x="1571" y="3244"/>
                        <a:pt x="2458" y="3244"/>
                      </a:cubicBezTo>
                      <a:cubicBezTo>
                        <a:pt x="2599" y="3244"/>
                        <a:pt x="2742" y="3247"/>
                        <a:pt x="2887" y="3257"/>
                      </a:cubicBezTo>
                      <a:cubicBezTo>
                        <a:pt x="5188" y="3374"/>
                        <a:pt x="7405" y="6002"/>
                        <a:pt x="8265" y="9694"/>
                      </a:cubicBezTo>
                      <a:cubicBezTo>
                        <a:pt x="9124" y="13326"/>
                        <a:pt x="8591" y="18228"/>
                        <a:pt x="6976" y="21004"/>
                      </a:cubicBezTo>
                      <a:cubicBezTo>
                        <a:pt x="7392" y="21400"/>
                        <a:pt x="7865" y="21600"/>
                        <a:pt x="8338" y="21600"/>
                      </a:cubicBezTo>
                      <a:cubicBezTo>
                        <a:pt x="8885" y="21600"/>
                        <a:pt x="9430" y="21334"/>
                        <a:pt x="9881" y="20797"/>
                      </a:cubicBezTo>
                      <a:cubicBezTo>
                        <a:pt x="10705" y="19794"/>
                        <a:pt x="10945" y="17844"/>
                        <a:pt x="10790" y="16102"/>
                      </a:cubicBezTo>
                      <a:cubicBezTo>
                        <a:pt x="11341" y="16987"/>
                        <a:pt x="11890" y="17962"/>
                        <a:pt x="12595" y="18346"/>
                      </a:cubicBezTo>
                      <a:cubicBezTo>
                        <a:pt x="12831" y="18489"/>
                        <a:pt x="13084" y="18566"/>
                        <a:pt x="13335" y="18566"/>
                      </a:cubicBezTo>
                      <a:cubicBezTo>
                        <a:pt x="13851" y="18566"/>
                        <a:pt x="14351" y="18243"/>
                        <a:pt x="14640" y="17548"/>
                      </a:cubicBezTo>
                      <a:cubicBezTo>
                        <a:pt x="14966" y="16780"/>
                        <a:pt x="14863" y="15214"/>
                        <a:pt x="14469" y="14478"/>
                      </a:cubicBezTo>
                      <a:cubicBezTo>
                        <a:pt x="15246" y="15102"/>
                        <a:pt x="16111" y="15414"/>
                        <a:pt x="16973" y="15414"/>
                      </a:cubicBezTo>
                      <a:cubicBezTo>
                        <a:pt x="17540" y="15414"/>
                        <a:pt x="18106" y="15278"/>
                        <a:pt x="18643" y="15010"/>
                      </a:cubicBezTo>
                      <a:cubicBezTo>
                        <a:pt x="20190" y="14181"/>
                        <a:pt x="20894" y="11850"/>
                        <a:pt x="21600" y="9399"/>
                      </a:cubicBezTo>
                      <a:cubicBezTo>
                        <a:pt x="21208" y="9719"/>
                        <a:pt x="20784" y="9857"/>
                        <a:pt x="20354" y="9857"/>
                      </a:cubicBezTo>
                      <a:cubicBezTo>
                        <a:pt x="19557" y="9857"/>
                        <a:pt x="18734" y="9379"/>
                        <a:pt x="18042" y="8688"/>
                      </a:cubicBezTo>
                      <a:cubicBezTo>
                        <a:pt x="16960" y="7626"/>
                        <a:pt x="16084" y="6033"/>
                        <a:pt x="15087" y="4702"/>
                      </a:cubicBezTo>
                      <a:cubicBezTo>
                        <a:pt x="12864" y="1688"/>
                        <a:pt x="10016" y="0"/>
                        <a:pt x="7176"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7" name="Google Shape;27;p2"/>
                <p:cNvSpPr/>
                <p:nvPr/>
              </p:nvSpPr>
              <p:spPr>
                <a:xfrm>
                  <a:off x="5745285" y="778014"/>
                  <a:ext cx="2794816" cy="1141629"/>
                </a:xfrm>
                <a:custGeom>
                  <a:avLst/>
                  <a:gdLst/>
                  <a:ahLst/>
                  <a:cxnLst>
                    <a:cxn ang="0">
                      <a:pos x="wd2" y="hd2"/>
                    </a:cxn>
                    <a:cxn ang="5400000">
                      <a:pos x="wd2" y="hd2"/>
                    </a:cxn>
                    <a:cxn ang="10800000">
                      <a:pos x="wd2" y="hd2"/>
                    </a:cxn>
                    <a:cxn ang="16200000">
                      <a:pos x="wd2" y="hd2"/>
                    </a:cxn>
                  </a:cxnLst>
                  <a:rect l="0" t="0" r="r" b="b"/>
                  <a:pathLst>
                    <a:path w="21383" h="21600" fill="norm" stroke="1" extrusionOk="0">
                      <a:moveTo>
                        <a:pt x="16235" y="2359"/>
                      </a:moveTo>
                      <a:cubicBezTo>
                        <a:pt x="16933" y="2924"/>
                        <a:pt x="17601" y="3842"/>
                        <a:pt x="18193" y="4932"/>
                      </a:cubicBezTo>
                      <a:cubicBezTo>
                        <a:pt x="18792" y="6020"/>
                        <a:pt x="19339" y="7333"/>
                        <a:pt x="19802" y="8779"/>
                      </a:cubicBezTo>
                      <a:cubicBezTo>
                        <a:pt x="20265" y="10242"/>
                        <a:pt x="20591" y="11969"/>
                        <a:pt x="20788" y="13733"/>
                      </a:cubicBezTo>
                      <a:cubicBezTo>
                        <a:pt x="20978" y="15517"/>
                        <a:pt x="21054" y="17374"/>
                        <a:pt x="21031" y="19195"/>
                      </a:cubicBezTo>
                      <a:cubicBezTo>
                        <a:pt x="20970" y="17374"/>
                        <a:pt x="20856" y="15535"/>
                        <a:pt x="20637" y="13828"/>
                      </a:cubicBezTo>
                      <a:cubicBezTo>
                        <a:pt x="20424" y="12101"/>
                        <a:pt x="20105" y="10449"/>
                        <a:pt x="19650" y="9041"/>
                      </a:cubicBezTo>
                      <a:cubicBezTo>
                        <a:pt x="19210" y="7597"/>
                        <a:pt x="18679" y="6320"/>
                        <a:pt x="18109" y="5193"/>
                      </a:cubicBezTo>
                      <a:cubicBezTo>
                        <a:pt x="17532" y="4068"/>
                        <a:pt x="16903" y="3091"/>
                        <a:pt x="16235" y="2359"/>
                      </a:cubicBezTo>
                      <a:close/>
                      <a:moveTo>
                        <a:pt x="12691" y="0"/>
                      </a:moveTo>
                      <a:cubicBezTo>
                        <a:pt x="12175" y="0"/>
                        <a:pt x="11659" y="70"/>
                        <a:pt x="11149" y="202"/>
                      </a:cubicBezTo>
                      <a:cubicBezTo>
                        <a:pt x="6573" y="1384"/>
                        <a:pt x="2869" y="5945"/>
                        <a:pt x="0" y="14784"/>
                      </a:cubicBezTo>
                      <a:cubicBezTo>
                        <a:pt x="1814" y="9210"/>
                        <a:pt x="4888" y="5681"/>
                        <a:pt x="7696" y="4818"/>
                      </a:cubicBezTo>
                      <a:cubicBezTo>
                        <a:pt x="8286" y="4631"/>
                        <a:pt x="8882" y="4525"/>
                        <a:pt x="9478" y="4525"/>
                      </a:cubicBezTo>
                      <a:cubicBezTo>
                        <a:pt x="9841" y="4525"/>
                        <a:pt x="10203" y="4564"/>
                        <a:pt x="10565" y="4649"/>
                      </a:cubicBezTo>
                      <a:cubicBezTo>
                        <a:pt x="11020" y="4780"/>
                        <a:pt x="11438" y="5081"/>
                        <a:pt x="11870" y="5382"/>
                      </a:cubicBezTo>
                      <a:cubicBezTo>
                        <a:pt x="12303" y="5719"/>
                        <a:pt x="12743" y="6057"/>
                        <a:pt x="13206" y="6246"/>
                      </a:cubicBezTo>
                      <a:cubicBezTo>
                        <a:pt x="13301" y="6280"/>
                        <a:pt x="13399" y="6299"/>
                        <a:pt x="13497" y="6299"/>
                      </a:cubicBezTo>
                      <a:cubicBezTo>
                        <a:pt x="13865" y="6299"/>
                        <a:pt x="14234" y="6031"/>
                        <a:pt x="14474" y="5363"/>
                      </a:cubicBezTo>
                      <a:cubicBezTo>
                        <a:pt x="14756" y="4579"/>
                        <a:pt x="14802" y="3486"/>
                        <a:pt x="14491" y="2883"/>
                      </a:cubicBezTo>
                      <a:cubicBezTo>
                        <a:pt x="16190" y="5758"/>
                        <a:pt x="16970" y="10107"/>
                        <a:pt x="17411" y="14841"/>
                      </a:cubicBezTo>
                      <a:cubicBezTo>
                        <a:pt x="17703" y="18018"/>
                        <a:pt x="18552" y="20459"/>
                        <a:pt x="19285" y="20459"/>
                      </a:cubicBezTo>
                      <a:cubicBezTo>
                        <a:pt x="19600" y="20459"/>
                        <a:pt x="19894" y="20008"/>
                        <a:pt x="20113" y="18969"/>
                      </a:cubicBezTo>
                      <a:cubicBezTo>
                        <a:pt x="20204" y="19459"/>
                        <a:pt x="20158" y="20133"/>
                        <a:pt x="20265" y="20733"/>
                      </a:cubicBezTo>
                      <a:cubicBezTo>
                        <a:pt x="20361" y="21267"/>
                        <a:pt x="20559" y="21600"/>
                        <a:pt x="20761" y="21600"/>
                      </a:cubicBezTo>
                      <a:cubicBezTo>
                        <a:pt x="20894" y="21600"/>
                        <a:pt x="21029" y="21455"/>
                        <a:pt x="21137" y="21128"/>
                      </a:cubicBezTo>
                      <a:cubicBezTo>
                        <a:pt x="21282" y="20696"/>
                        <a:pt x="21319" y="20115"/>
                        <a:pt x="21342" y="19571"/>
                      </a:cubicBezTo>
                      <a:cubicBezTo>
                        <a:pt x="21600" y="13358"/>
                        <a:pt x="20644" y="7652"/>
                        <a:pt x="18519" y="4031"/>
                      </a:cubicBezTo>
                      <a:cubicBezTo>
                        <a:pt x="16830" y="1132"/>
                        <a:pt x="14758" y="0"/>
                        <a:pt x="1269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8" name="Google Shape;28;p2"/>
                <p:cNvSpPr/>
                <p:nvPr/>
              </p:nvSpPr>
              <p:spPr>
                <a:xfrm>
                  <a:off x="7422747" y="573992"/>
                  <a:ext cx="1176201" cy="478601"/>
                </a:xfrm>
                <a:custGeom>
                  <a:avLst/>
                  <a:gdLst/>
                  <a:ahLst/>
                  <a:cxnLst>
                    <a:cxn ang="0">
                      <a:pos x="wd2" y="hd2"/>
                    </a:cxn>
                    <a:cxn ang="5400000">
                      <a:pos x="wd2" y="hd2"/>
                    </a:cxn>
                    <a:cxn ang="10800000">
                      <a:pos x="wd2" y="hd2"/>
                    </a:cxn>
                    <a:cxn ang="16200000">
                      <a:pos x="wd2" y="hd2"/>
                    </a:cxn>
                  </a:cxnLst>
                  <a:rect l="0" t="0" r="r" b="b"/>
                  <a:pathLst>
                    <a:path w="21308" h="21600" fill="norm" stroke="1" extrusionOk="0">
                      <a:moveTo>
                        <a:pt x="16456" y="1167"/>
                      </a:moveTo>
                      <a:cubicBezTo>
                        <a:pt x="16416" y="1210"/>
                        <a:pt x="16374" y="1261"/>
                        <a:pt x="16335" y="1315"/>
                      </a:cubicBezTo>
                      <a:cubicBezTo>
                        <a:pt x="16375" y="1264"/>
                        <a:pt x="16416" y="1214"/>
                        <a:pt x="16456" y="1167"/>
                      </a:cubicBezTo>
                      <a:close/>
                      <a:moveTo>
                        <a:pt x="18410" y="0"/>
                      </a:moveTo>
                      <a:cubicBezTo>
                        <a:pt x="17750" y="0"/>
                        <a:pt x="17063" y="450"/>
                        <a:pt x="16456" y="1167"/>
                      </a:cubicBezTo>
                      <a:cubicBezTo>
                        <a:pt x="16578" y="1043"/>
                        <a:pt x="16707" y="989"/>
                        <a:pt x="16838" y="989"/>
                      </a:cubicBezTo>
                      <a:cubicBezTo>
                        <a:pt x="17389" y="989"/>
                        <a:pt x="17968" y="2005"/>
                        <a:pt x="18131" y="3332"/>
                      </a:cubicBezTo>
                      <a:cubicBezTo>
                        <a:pt x="18329" y="5166"/>
                        <a:pt x="17952" y="7226"/>
                        <a:pt x="17323" y="8300"/>
                      </a:cubicBezTo>
                      <a:cubicBezTo>
                        <a:pt x="16838" y="9095"/>
                        <a:pt x="16257" y="9410"/>
                        <a:pt x="15670" y="9410"/>
                      </a:cubicBezTo>
                      <a:cubicBezTo>
                        <a:pt x="15496" y="9410"/>
                        <a:pt x="15321" y="9382"/>
                        <a:pt x="15148" y="9328"/>
                      </a:cubicBezTo>
                      <a:cubicBezTo>
                        <a:pt x="14376" y="9107"/>
                        <a:pt x="13657" y="8436"/>
                        <a:pt x="12938" y="7897"/>
                      </a:cubicBezTo>
                      <a:cubicBezTo>
                        <a:pt x="10669" y="6132"/>
                        <a:pt x="8434" y="5368"/>
                        <a:pt x="6179" y="5368"/>
                      </a:cubicBezTo>
                      <a:cubicBezTo>
                        <a:pt x="4149" y="5368"/>
                        <a:pt x="2103" y="5985"/>
                        <a:pt x="0" y="7047"/>
                      </a:cubicBezTo>
                      <a:cubicBezTo>
                        <a:pt x="677" y="6706"/>
                        <a:pt x="1384" y="6547"/>
                        <a:pt x="2110" y="6547"/>
                      </a:cubicBezTo>
                      <a:cubicBezTo>
                        <a:pt x="6520" y="6547"/>
                        <a:pt x="11614" y="12334"/>
                        <a:pt x="15041" y="17524"/>
                      </a:cubicBezTo>
                      <a:cubicBezTo>
                        <a:pt x="15318" y="17993"/>
                        <a:pt x="17438" y="21600"/>
                        <a:pt x="18360" y="21600"/>
                      </a:cubicBezTo>
                      <a:cubicBezTo>
                        <a:pt x="18751" y="21600"/>
                        <a:pt x="18925" y="20948"/>
                        <a:pt x="18653" y="19133"/>
                      </a:cubicBezTo>
                      <a:cubicBezTo>
                        <a:pt x="18474" y="17970"/>
                        <a:pt x="17969" y="16942"/>
                        <a:pt x="17557" y="16403"/>
                      </a:cubicBezTo>
                      <a:cubicBezTo>
                        <a:pt x="18941" y="16403"/>
                        <a:pt x="20306" y="14836"/>
                        <a:pt x="20971" y="11659"/>
                      </a:cubicBezTo>
                      <a:cubicBezTo>
                        <a:pt x="21600" y="8436"/>
                        <a:pt x="21331" y="4317"/>
                        <a:pt x="20306" y="1807"/>
                      </a:cubicBezTo>
                      <a:cubicBezTo>
                        <a:pt x="19800" y="527"/>
                        <a:pt x="19121" y="0"/>
                        <a:pt x="1841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29" name="Google Shape;29;p2"/>
                <p:cNvSpPr/>
                <p:nvPr/>
              </p:nvSpPr>
              <p:spPr>
                <a:xfrm>
                  <a:off x="4409091" y="0"/>
                  <a:ext cx="1940353" cy="20044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564" y="0"/>
                      </a:moveTo>
                      <a:cubicBezTo>
                        <a:pt x="16562" y="3"/>
                        <a:pt x="16560" y="6"/>
                        <a:pt x="16558" y="8"/>
                      </a:cubicBezTo>
                      <a:cubicBezTo>
                        <a:pt x="16560" y="6"/>
                        <a:pt x="16562" y="3"/>
                        <a:pt x="16564" y="0"/>
                      </a:cubicBezTo>
                      <a:close/>
                      <a:moveTo>
                        <a:pt x="15438" y="1828"/>
                      </a:moveTo>
                      <a:cubicBezTo>
                        <a:pt x="14510" y="3411"/>
                        <a:pt x="13759" y="5068"/>
                        <a:pt x="13340" y="6810"/>
                      </a:cubicBezTo>
                      <a:cubicBezTo>
                        <a:pt x="12920" y="8595"/>
                        <a:pt x="12721" y="10380"/>
                        <a:pt x="12368" y="12175"/>
                      </a:cubicBezTo>
                      <a:cubicBezTo>
                        <a:pt x="11992" y="13939"/>
                        <a:pt x="11484" y="15735"/>
                        <a:pt x="10446" y="17274"/>
                      </a:cubicBezTo>
                      <a:cubicBezTo>
                        <a:pt x="9939" y="18034"/>
                        <a:pt x="9309" y="18750"/>
                        <a:pt x="8580" y="19316"/>
                      </a:cubicBezTo>
                      <a:cubicBezTo>
                        <a:pt x="8205" y="19605"/>
                        <a:pt x="7807" y="19851"/>
                        <a:pt x="7399" y="20053"/>
                      </a:cubicBezTo>
                      <a:cubicBezTo>
                        <a:pt x="6979" y="20257"/>
                        <a:pt x="6537" y="20417"/>
                        <a:pt x="6085" y="20524"/>
                      </a:cubicBezTo>
                      <a:cubicBezTo>
                        <a:pt x="6526" y="20385"/>
                        <a:pt x="6957" y="20215"/>
                        <a:pt x="7366" y="19990"/>
                      </a:cubicBezTo>
                      <a:cubicBezTo>
                        <a:pt x="7763" y="19765"/>
                        <a:pt x="8150" y="19509"/>
                        <a:pt x="8503" y="19210"/>
                      </a:cubicBezTo>
                      <a:cubicBezTo>
                        <a:pt x="8845" y="18921"/>
                        <a:pt x="9177" y="18600"/>
                        <a:pt x="9464" y="18248"/>
                      </a:cubicBezTo>
                      <a:cubicBezTo>
                        <a:pt x="9751" y="17905"/>
                        <a:pt x="10027" y="17542"/>
                        <a:pt x="10270" y="17157"/>
                      </a:cubicBezTo>
                      <a:cubicBezTo>
                        <a:pt x="11242" y="15629"/>
                        <a:pt x="11761" y="13864"/>
                        <a:pt x="12103" y="12101"/>
                      </a:cubicBezTo>
                      <a:cubicBezTo>
                        <a:pt x="12478" y="10337"/>
                        <a:pt x="12677" y="8541"/>
                        <a:pt x="13152" y="6777"/>
                      </a:cubicBezTo>
                      <a:cubicBezTo>
                        <a:pt x="13384" y="5890"/>
                        <a:pt x="13704" y="5035"/>
                        <a:pt x="14091" y="4212"/>
                      </a:cubicBezTo>
                      <a:cubicBezTo>
                        <a:pt x="14488" y="3378"/>
                        <a:pt x="14941" y="2587"/>
                        <a:pt x="15438" y="1828"/>
                      </a:cubicBezTo>
                      <a:close/>
                      <a:moveTo>
                        <a:pt x="0" y="21241"/>
                      </a:moveTo>
                      <a:cubicBezTo>
                        <a:pt x="10" y="21241"/>
                        <a:pt x="19" y="21241"/>
                        <a:pt x="29" y="21242"/>
                      </a:cubicBezTo>
                      <a:cubicBezTo>
                        <a:pt x="19" y="21241"/>
                        <a:pt x="10" y="21241"/>
                        <a:pt x="0" y="21241"/>
                      </a:cubicBezTo>
                      <a:close/>
                      <a:moveTo>
                        <a:pt x="16558" y="8"/>
                      </a:moveTo>
                      <a:cubicBezTo>
                        <a:pt x="14897" y="2200"/>
                        <a:pt x="10855" y="1256"/>
                        <a:pt x="11076" y="4971"/>
                      </a:cubicBezTo>
                      <a:cubicBezTo>
                        <a:pt x="9850" y="4009"/>
                        <a:pt x="9408" y="3859"/>
                        <a:pt x="7896" y="3421"/>
                      </a:cubicBezTo>
                      <a:cubicBezTo>
                        <a:pt x="9011" y="4981"/>
                        <a:pt x="9166" y="6040"/>
                        <a:pt x="9166" y="6040"/>
                      </a:cubicBezTo>
                      <a:cubicBezTo>
                        <a:pt x="8591" y="5858"/>
                        <a:pt x="7796" y="5795"/>
                        <a:pt x="7796" y="5795"/>
                      </a:cubicBezTo>
                      <a:cubicBezTo>
                        <a:pt x="9453" y="7804"/>
                        <a:pt x="10446" y="10005"/>
                        <a:pt x="10358" y="12560"/>
                      </a:cubicBezTo>
                      <a:cubicBezTo>
                        <a:pt x="10015" y="12078"/>
                        <a:pt x="9411" y="11747"/>
                        <a:pt x="8816" y="11747"/>
                      </a:cubicBezTo>
                      <a:cubicBezTo>
                        <a:pt x="8607" y="11747"/>
                        <a:pt x="8400" y="11787"/>
                        <a:pt x="8205" y="11876"/>
                      </a:cubicBezTo>
                      <a:cubicBezTo>
                        <a:pt x="7465" y="12229"/>
                        <a:pt x="7045" y="13116"/>
                        <a:pt x="7266" y="13876"/>
                      </a:cubicBezTo>
                      <a:cubicBezTo>
                        <a:pt x="7351" y="13384"/>
                        <a:pt x="7955" y="12993"/>
                        <a:pt x="8501" y="12993"/>
                      </a:cubicBezTo>
                      <a:cubicBezTo>
                        <a:pt x="8597" y="12993"/>
                        <a:pt x="8691" y="13005"/>
                        <a:pt x="8779" y="13031"/>
                      </a:cubicBezTo>
                      <a:cubicBezTo>
                        <a:pt x="9364" y="13180"/>
                        <a:pt x="9795" y="13715"/>
                        <a:pt x="10016" y="14271"/>
                      </a:cubicBezTo>
                      <a:cubicBezTo>
                        <a:pt x="10689" y="15874"/>
                        <a:pt x="8923" y="17691"/>
                        <a:pt x="7818" y="18696"/>
                      </a:cubicBezTo>
                      <a:cubicBezTo>
                        <a:pt x="5867" y="20464"/>
                        <a:pt x="3107" y="21248"/>
                        <a:pt x="462" y="21248"/>
                      </a:cubicBezTo>
                      <a:cubicBezTo>
                        <a:pt x="318" y="21248"/>
                        <a:pt x="173" y="21246"/>
                        <a:pt x="29" y="21242"/>
                      </a:cubicBezTo>
                      <a:cubicBezTo>
                        <a:pt x="1260" y="21284"/>
                        <a:pt x="2437" y="21600"/>
                        <a:pt x="3685" y="21600"/>
                      </a:cubicBezTo>
                      <a:cubicBezTo>
                        <a:pt x="3792" y="21600"/>
                        <a:pt x="3900" y="21598"/>
                        <a:pt x="4009" y="21594"/>
                      </a:cubicBezTo>
                      <a:cubicBezTo>
                        <a:pt x="4771" y="21550"/>
                        <a:pt x="5488" y="21443"/>
                        <a:pt x="6162" y="21283"/>
                      </a:cubicBezTo>
                      <a:cubicBezTo>
                        <a:pt x="9431" y="20471"/>
                        <a:pt x="11783" y="18173"/>
                        <a:pt x="13263" y="15019"/>
                      </a:cubicBezTo>
                      <a:cubicBezTo>
                        <a:pt x="15007" y="11288"/>
                        <a:pt x="17580" y="6895"/>
                        <a:pt x="21600" y="5120"/>
                      </a:cubicBezTo>
                      <a:cubicBezTo>
                        <a:pt x="21488" y="5113"/>
                        <a:pt x="21377" y="5109"/>
                        <a:pt x="21267" y="5109"/>
                      </a:cubicBezTo>
                      <a:cubicBezTo>
                        <a:pt x="19949" y="5109"/>
                        <a:pt x="18730" y="5627"/>
                        <a:pt x="17558" y="6308"/>
                      </a:cubicBezTo>
                      <a:cubicBezTo>
                        <a:pt x="19168" y="4503"/>
                        <a:pt x="15018" y="2060"/>
                        <a:pt x="16558" y="8"/>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0" name="Google Shape;30;p2"/>
                <p:cNvSpPr/>
                <p:nvPr/>
              </p:nvSpPr>
              <p:spPr>
                <a:xfrm>
                  <a:off x="5764107" y="410706"/>
                  <a:ext cx="1359057" cy="10385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397" y="5694"/>
                      </a:moveTo>
                      <a:cubicBezTo>
                        <a:pt x="15167" y="6231"/>
                        <a:pt x="13969" y="6767"/>
                        <a:pt x="12786" y="7448"/>
                      </a:cubicBezTo>
                      <a:cubicBezTo>
                        <a:pt x="11620" y="8088"/>
                        <a:pt x="10484" y="8810"/>
                        <a:pt x="9412" y="9634"/>
                      </a:cubicBezTo>
                      <a:cubicBezTo>
                        <a:pt x="8340" y="10440"/>
                        <a:pt x="7332" y="11367"/>
                        <a:pt x="6370" y="12379"/>
                      </a:cubicBezTo>
                      <a:cubicBezTo>
                        <a:pt x="5392" y="13348"/>
                        <a:pt x="4510" y="14420"/>
                        <a:pt x="3643" y="15577"/>
                      </a:cubicBezTo>
                      <a:cubicBezTo>
                        <a:pt x="4399" y="14318"/>
                        <a:pt x="5235" y="13203"/>
                        <a:pt x="6166" y="12131"/>
                      </a:cubicBezTo>
                      <a:cubicBezTo>
                        <a:pt x="7096" y="11078"/>
                        <a:pt x="8135" y="10150"/>
                        <a:pt x="9224" y="9305"/>
                      </a:cubicBezTo>
                      <a:cubicBezTo>
                        <a:pt x="10327" y="8479"/>
                        <a:pt x="11494" y="7757"/>
                        <a:pt x="12692" y="7158"/>
                      </a:cubicBezTo>
                      <a:cubicBezTo>
                        <a:pt x="13890" y="6561"/>
                        <a:pt x="15135" y="6066"/>
                        <a:pt x="16397" y="5694"/>
                      </a:cubicBezTo>
                      <a:close/>
                      <a:moveTo>
                        <a:pt x="16019" y="0"/>
                      </a:moveTo>
                      <a:cubicBezTo>
                        <a:pt x="10012" y="1198"/>
                        <a:pt x="2334" y="15205"/>
                        <a:pt x="0" y="21600"/>
                      </a:cubicBezTo>
                      <a:cubicBezTo>
                        <a:pt x="5754" y="13348"/>
                        <a:pt x="13338" y="7303"/>
                        <a:pt x="21600" y="4456"/>
                      </a:cubicBezTo>
                      <a:cubicBezTo>
                        <a:pt x="20442" y="3703"/>
                        <a:pt x="18999" y="3332"/>
                        <a:pt x="17539" y="3332"/>
                      </a:cubicBezTo>
                      <a:cubicBezTo>
                        <a:pt x="15760" y="3332"/>
                        <a:pt x="13955" y="3884"/>
                        <a:pt x="12614" y="4972"/>
                      </a:cubicBezTo>
                      <a:cubicBezTo>
                        <a:pt x="13118" y="3548"/>
                        <a:pt x="16003" y="309"/>
                        <a:pt x="1601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1" name="Google Shape;31;p2"/>
                <p:cNvSpPr/>
                <p:nvPr/>
              </p:nvSpPr>
              <p:spPr>
                <a:xfrm>
                  <a:off x="4382277" y="1170931"/>
                  <a:ext cx="486701" cy="633464"/>
                </a:xfrm>
                <a:custGeom>
                  <a:avLst/>
                  <a:gdLst/>
                  <a:ahLst/>
                  <a:cxnLst>
                    <a:cxn ang="0">
                      <a:pos x="wd2" y="hd2"/>
                    </a:cxn>
                    <a:cxn ang="5400000">
                      <a:pos x="wd2" y="hd2"/>
                    </a:cxn>
                    <a:cxn ang="10800000">
                      <a:pos x="wd2" y="hd2"/>
                    </a:cxn>
                    <a:cxn ang="16200000">
                      <a:pos x="wd2" y="hd2"/>
                    </a:cxn>
                  </a:cxnLst>
                  <a:rect l="0" t="0" r="r" b="b"/>
                  <a:pathLst>
                    <a:path w="16378" h="21600" fill="norm" stroke="1" extrusionOk="0">
                      <a:moveTo>
                        <a:pt x="13705" y="0"/>
                      </a:moveTo>
                      <a:cubicBezTo>
                        <a:pt x="7554" y="0"/>
                        <a:pt x="0" y="21600"/>
                        <a:pt x="0" y="21600"/>
                      </a:cubicBezTo>
                      <a:cubicBezTo>
                        <a:pt x="0" y="21600"/>
                        <a:pt x="21600" y="4589"/>
                        <a:pt x="15189" y="460"/>
                      </a:cubicBezTo>
                      <a:cubicBezTo>
                        <a:pt x="14708" y="144"/>
                        <a:pt x="14211" y="0"/>
                        <a:pt x="13705"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2" name="Google Shape;32;p2"/>
                <p:cNvSpPr/>
                <p:nvPr/>
              </p:nvSpPr>
              <p:spPr>
                <a:xfrm>
                  <a:off x="4197698" y="1057491"/>
                  <a:ext cx="204118" cy="664576"/>
                </a:xfrm>
                <a:custGeom>
                  <a:avLst/>
                  <a:gdLst/>
                  <a:ahLst/>
                  <a:cxnLst>
                    <a:cxn ang="0">
                      <a:pos x="wd2" y="hd2"/>
                    </a:cxn>
                    <a:cxn ang="5400000">
                      <a:pos x="wd2" y="hd2"/>
                    </a:cxn>
                    <a:cxn ang="10800000">
                      <a:pos x="wd2" y="hd2"/>
                    </a:cxn>
                    <a:cxn ang="16200000">
                      <a:pos x="wd2" y="hd2"/>
                    </a:cxn>
                  </a:cxnLst>
                  <a:rect l="0" t="0" r="r" b="b"/>
                  <a:pathLst>
                    <a:path w="9600" h="21600" fill="norm" stroke="1" extrusionOk="0">
                      <a:moveTo>
                        <a:pt x="4809" y="0"/>
                      </a:moveTo>
                      <a:cubicBezTo>
                        <a:pt x="-6011" y="0"/>
                        <a:pt x="4809" y="21600"/>
                        <a:pt x="4809" y="21600"/>
                      </a:cubicBezTo>
                      <a:cubicBezTo>
                        <a:pt x="4809" y="21600"/>
                        <a:pt x="15589" y="0"/>
                        <a:pt x="480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3" name="Google Shape;33;p2"/>
                <p:cNvSpPr/>
                <p:nvPr/>
              </p:nvSpPr>
              <p:spPr>
                <a:xfrm>
                  <a:off x="1013600" y="1115070"/>
                  <a:ext cx="1246905" cy="7263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929" y="2591"/>
                      </a:moveTo>
                      <a:cubicBezTo>
                        <a:pt x="14329" y="2591"/>
                        <a:pt x="14728" y="2635"/>
                        <a:pt x="15121" y="2712"/>
                      </a:cubicBezTo>
                      <a:cubicBezTo>
                        <a:pt x="14073" y="2742"/>
                        <a:pt x="13007" y="2949"/>
                        <a:pt x="12027" y="3537"/>
                      </a:cubicBezTo>
                      <a:cubicBezTo>
                        <a:pt x="11426" y="3862"/>
                        <a:pt x="10842" y="4365"/>
                        <a:pt x="10309" y="4925"/>
                      </a:cubicBezTo>
                      <a:cubicBezTo>
                        <a:pt x="9794" y="5781"/>
                        <a:pt x="9382" y="6696"/>
                        <a:pt x="9038" y="7728"/>
                      </a:cubicBezTo>
                      <a:cubicBezTo>
                        <a:pt x="8574" y="9144"/>
                        <a:pt x="8282" y="10677"/>
                        <a:pt x="8179" y="12387"/>
                      </a:cubicBezTo>
                      <a:cubicBezTo>
                        <a:pt x="7938" y="10705"/>
                        <a:pt x="8213" y="8906"/>
                        <a:pt x="8678" y="7404"/>
                      </a:cubicBezTo>
                      <a:cubicBezTo>
                        <a:pt x="8781" y="7107"/>
                        <a:pt x="8883" y="6783"/>
                        <a:pt x="9022" y="6517"/>
                      </a:cubicBezTo>
                      <a:cubicBezTo>
                        <a:pt x="8316" y="7521"/>
                        <a:pt x="7630" y="8612"/>
                        <a:pt x="6890" y="9614"/>
                      </a:cubicBezTo>
                      <a:cubicBezTo>
                        <a:pt x="6099" y="10764"/>
                        <a:pt x="5172" y="11797"/>
                        <a:pt x="4140" y="12269"/>
                      </a:cubicBezTo>
                      <a:cubicBezTo>
                        <a:pt x="5120" y="11531"/>
                        <a:pt x="5945" y="10412"/>
                        <a:pt x="6719" y="9203"/>
                      </a:cubicBezTo>
                      <a:cubicBezTo>
                        <a:pt x="7491" y="7991"/>
                        <a:pt x="8248" y="6696"/>
                        <a:pt x="9090" y="5543"/>
                      </a:cubicBezTo>
                      <a:cubicBezTo>
                        <a:pt x="9931" y="4393"/>
                        <a:pt x="10895" y="3478"/>
                        <a:pt x="11943" y="3008"/>
                      </a:cubicBezTo>
                      <a:cubicBezTo>
                        <a:pt x="12596" y="2712"/>
                        <a:pt x="13265" y="2591"/>
                        <a:pt x="13929" y="2591"/>
                      </a:cubicBezTo>
                      <a:close/>
                      <a:moveTo>
                        <a:pt x="14462" y="0"/>
                      </a:moveTo>
                      <a:cubicBezTo>
                        <a:pt x="11608" y="0"/>
                        <a:pt x="8745" y="1669"/>
                        <a:pt x="6512" y="4718"/>
                      </a:cubicBezTo>
                      <a:cubicBezTo>
                        <a:pt x="5516" y="6047"/>
                        <a:pt x="4639" y="7608"/>
                        <a:pt x="3557" y="8699"/>
                      </a:cubicBezTo>
                      <a:cubicBezTo>
                        <a:pt x="2878" y="9415"/>
                        <a:pt x="2074" y="9900"/>
                        <a:pt x="1291" y="9900"/>
                      </a:cubicBezTo>
                      <a:cubicBezTo>
                        <a:pt x="844" y="9900"/>
                        <a:pt x="405" y="9742"/>
                        <a:pt x="0" y="9379"/>
                      </a:cubicBezTo>
                      <a:cubicBezTo>
                        <a:pt x="704" y="11855"/>
                        <a:pt x="1426" y="14217"/>
                        <a:pt x="2972" y="14984"/>
                      </a:cubicBezTo>
                      <a:cubicBezTo>
                        <a:pt x="3512" y="15270"/>
                        <a:pt x="4082" y="15410"/>
                        <a:pt x="4655" y="15410"/>
                      </a:cubicBezTo>
                      <a:cubicBezTo>
                        <a:pt x="5505" y="15410"/>
                        <a:pt x="6361" y="15099"/>
                        <a:pt x="7131" y="14483"/>
                      </a:cubicBezTo>
                      <a:cubicBezTo>
                        <a:pt x="6753" y="15219"/>
                        <a:pt x="6632" y="16755"/>
                        <a:pt x="6958" y="17549"/>
                      </a:cubicBezTo>
                      <a:cubicBezTo>
                        <a:pt x="7246" y="18257"/>
                        <a:pt x="7746" y="18572"/>
                        <a:pt x="8257" y="18572"/>
                      </a:cubicBezTo>
                      <a:cubicBezTo>
                        <a:pt x="8511" y="18572"/>
                        <a:pt x="8769" y="18495"/>
                        <a:pt x="9004" y="18347"/>
                      </a:cubicBezTo>
                      <a:cubicBezTo>
                        <a:pt x="9708" y="17905"/>
                        <a:pt x="10275" y="16990"/>
                        <a:pt x="10808" y="16105"/>
                      </a:cubicBezTo>
                      <a:cubicBezTo>
                        <a:pt x="10653" y="17846"/>
                        <a:pt x="10895" y="19791"/>
                        <a:pt x="11719" y="20795"/>
                      </a:cubicBezTo>
                      <a:cubicBezTo>
                        <a:pt x="12176" y="21324"/>
                        <a:pt x="12736" y="21600"/>
                        <a:pt x="13291" y="21600"/>
                      </a:cubicBezTo>
                      <a:cubicBezTo>
                        <a:pt x="13759" y="21600"/>
                        <a:pt x="14223" y="21406"/>
                        <a:pt x="14622" y="21002"/>
                      </a:cubicBezTo>
                      <a:cubicBezTo>
                        <a:pt x="13007" y="18170"/>
                        <a:pt x="12476" y="13333"/>
                        <a:pt x="13335" y="9673"/>
                      </a:cubicBezTo>
                      <a:cubicBezTo>
                        <a:pt x="14194" y="6047"/>
                        <a:pt x="16392" y="3391"/>
                        <a:pt x="18713" y="3274"/>
                      </a:cubicBezTo>
                      <a:cubicBezTo>
                        <a:pt x="18828" y="3269"/>
                        <a:pt x="18943" y="3269"/>
                        <a:pt x="19056" y="3269"/>
                      </a:cubicBezTo>
                      <a:cubicBezTo>
                        <a:pt x="19974" y="3269"/>
                        <a:pt x="20835" y="3386"/>
                        <a:pt x="21600" y="3833"/>
                      </a:cubicBezTo>
                      <a:cubicBezTo>
                        <a:pt x="19830" y="1768"/>
                        <a:pt x="17734" y="440"/>
                        <a:pt x="15586" y="87"/>
                      </a:cubicBezTo>
                      <a:cubicBezTo>
                        <a:pt x="15212" y="28"/>
                        <a:pt x="14837" y="0"/>
                        <a:pt x="1446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4" name="Google Shape;34;p2"/>
                <p:cNvSpPr/>
                <p:nvPr/>
              </p:nvSpPr>
              <p:spPr>
                <a:xfrm>
                  <a:off x="58850" y="776984"/>
                  <a:ext cx="2794814" cy="1142057"/>
                </a:xfrm>
                <a:custGeom>
                  <a:avLst/>
                  <a:gdLst/>
                  <a:ahLst/>
                  <a:cxnLst>
                    <a:cxn ang="0">
                      <a:pos x="wd2" y="hd2"/>
                    </a:cxn>
                    <a:cxn ang="5400000">
                      <a:pos x="wd2" y="hd2"/>
                    </a:cxn>
                    <a:cxn ang="10800000">
                      <a:pos x="wd2" y="hd2"/>
                    </a:cxn>
                    <a:cxn ang="16200000">
                      <a:pos x="wd2" y="hd2"/>
                    </a:cxn>
                  </a:cxnLst>
                  <a:rect l="0" t="0" r="r" b="b"/>
                  <a:pathLst>
                    <a:path w="21383" h="21600" fill="norm" stroke="1" extrusionOk="0">
                      <a:moveTo>
                        <a:pt x="5164" y="2341"/>
                      </a:moveTo>
                      <a:cubicBezTo>
                        <a:pt x="4481" y="3072"/>
                        <a:pt x="3851" y="4067"/>
                        <a:pt x="3282" y="5193"/>
                      </a:cubicBezTo>
                      <a:cubicBezTo>
                        <a:pt x="2712" y="6337"/>
                        <a:pt x="2181" y="7613"/>
                        <a:pt x="1748" y="9039"/>
                      </a:cubicBezTo>
                      <a:cubicBezTo>
                        <a:pt x="1293" y="10464"/>
                        <a:pt x="967" y="12078"/>
                        <a:pt x="762" y="13822"/>
                      </a:cubicBezTo>
                      <a:cubicBezTo>
                        <a:pt x="535" y="15549"/>
                        <a:pt x="420" y="17387"/>
                        <a:pt x="360" y="19188"/>
                      </a:cubicBezTo>
                      <a:cubicBezTo>
                        <a:pt x="337" y="17350"/>
                        <a:pt x="420" y="15511"/>
                        <a:pt x="610" y="13728"/>
                      </a:cubicBezTo>
                      <a:cubicBezTo>
                        <a:pt x="807" y="11947"/>
                        <a:pt x="1126" y="10240"/>
                        <a:pt x="1597" y="8776"/>
                      </a:cubicBezTo>
                      <a:cubicBezTo>
                        <a:pt x="2060" y="7313"/>
                        <a:pt x="2591" y="5999"/>
                        <a:pt x="3198" y="4930"/>
                      </a:cubicBezTo>
                      <a:cubicBezTo>
                        <a:pt x="3790" y="3823"/>
                        <a:pt x="4458" y="2942"/>
                        <a:pt x="5164" y="2341"/>
                      </a:cubicBezTo>
                      <a:close/>
                      <a:moveTo>
                        <a:pt x="8691" y="0"/>
                      </a:moveTo>
                      <a:cubicBezTo>
                        <a:pt x="6624" y="0"/>
                        <a:pt x="4552" y="1128"/>
                        <a:pt x="2864" y="4010"/>
                      </a:cubicBezTo>
                      <a:cubicBezTo>
                        <a:pt x="739" y="7669"/>
                        <a:pt x="-217" y="13372"/>
                        <a:pt x="41" y="19563"/>
                      </a:cubicBezTo>
                      <a:cubicBezTo>
                        <a:pt x="56" y="20127"/>
                        <a:pt x="102" y="20690"/>
                        <a:pt x="246" y="21121"/>
                      </a:cubicBezTo>
                      <a:cubicBezTo>
                        <a:pt x="354" y="21454"/>
                        <a:pt x="487" y="21600"/>
                        <a:pt x="619" y="21600"/>
                      </a:cubicBezTo>
                      <a:cubicBezTo>
                        <a:pt x="823" y="21600"/>
                        <a:pt x="1022" y="21254"/>
                        <a:pt x="1118" y="20708"/>
                      </a:cubicBezTo>
                      <a:cubicBezTo>
                        <a:pt x="1225" y="20127"/>
                        <a:pt x="1180" y="19451"/>
                        <a:pt x="1270" y="18964"/>
                      </a:cubicBezTo>
                      <a:cubicBezTo>
                        <a:pt x="1489" y="19996"/>
                        <a:pt x="1783" y="20444"/>
                        <a:pt x="2098" y="20444"/>
                      </a:cubicBezTo>
                      <a:cubicBezTo>
                        <a:pt x="2831" y="20444"/>
                        <a:pt x="3680" y="18011"/>
                        <a:pt x="3972" y="14837"/>
                      </a:cubicBezTo>
                      <a:cubicBezTo>
                        <a:pt x="4406" y="10082"/>
                        <a:pt x="5187" y="5730"/>
                        <a:pt x="6896" y="2875"/>
                      </a:cubicBezTo>
                      <a:cubicBezTo>
                        <a:pt x="6579" y="3475"/>
                        <a:pt x="6612" y="4574"/>
                        <a:pt x="6909" y="5362"/>
                      </a:cubicBezTo>
                      <a:cubicBezTo>
                        <a:pt x="7149" y="6029"/>
                        <a:pt x="7518" y="6297"/>
                        <a:pt x="7886" y="6297"/>
                      </a:cubicBezTo>
                      <a:cubicBezTo>
                        <a:pt x="7984" y="6297"/>
                        <a:pt x="8082" y="6279"/>
                        <a:pt x="8177" y="6243"/>
                      </a:cubicBezTo>
                      <a:cubicBezTo>
                        <a:pt x="8633" y="6074"/>
                        <a:pt x="9073" y="5736"/>
                        <a:pt x="9513" y="5380"/>
                      </a:cubicBezTo>
                      <a:cubicBezTo>
                        <a:pt x="9930" y="5042"/>
                        <a:pt x="10363" y="4743"/>
                        <a:pt x="10818" y="4649"/>
                      </a:cubicBezTo>
                      <a:cubicBezTo>
                        <a:pt x="11180" y="4563"/>
                        <a:pt x="11543" y="4524"/>
                        <a:pt x="11905" y="4524"/>
                      </a:cubicBezTo>
                      <a:cubicBezTo>
                        <a:pt x="12502" y="4524"/>
                        <a:pt x="13097" y="4631"/>
                        <a:pt x="13687" y="4818"/>
                      </a:cubicBezTo>
                      <a:cubicBezTo>
                        <a:pt x="16496" y="5681"/>
                        <a:pt x="19570" y="9208"/>
                        <a:pt x="21383" y="14780"/>
                      </a:cubicBezTo>
                      <a:cubicBezTo>
                        <a:pt x="18507" y="5925"/>
                        <a:pt x="14810" y="1365"/>
                        <a:pt x="10234" y="202"/>
                      </a:cubicBezTo>
                      <a:cubicBezTo>
                        <a:pt x="9724" y="70"/>
                        <a:pt x="9207" y="0"/>
                        <a:pt x="869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5" name="Google Shape;35;p2"/>
                <p:cNvSpPr/>
                <p:nvPr/>
              </p:nvSpPr>
              <p:spPr>
                <a:xfrm>
                  <a:off x="-1" y="573992"/>
                  <a:ext cx="1176287" cy="478601"/>
                </a:xfrm>
                <a:custGeom>
                  <a:avLst/>
                  <a:gdLst/>
                  <a:ahLst/>
                  <a:cxnLst>
                    <a:cxn ang="0">
                      <a:pos x="wd2" y="hd2"/>
                    </a:cxn>
                    <a:cxn ang="5400000">
                      <a:pos x="wd2" y="hd2"/>
                    </a:cxn>
                    <a:cxn ang="10800000">
                      <a:pos x="wd2" y="hd2"/>
                    </a:cxn>
                    <a:cxn ang="16200000">
                      <a:pos x="wd2" y="hd2"/>
                    </a:cxn>
                  </a:cxnLst>
                  <a:rect l="0" t="0" r="r" b="b"/>
                  <a:pathLst>
                    <a:path w="21308" h="21600" fill="norm" stroke="1" extrusionOk="0">
                      <a:moveTo>
                        <a:pt x="4850" y="1167"/>
                      </a:moveTo>
                      <a:cubicBezTo>
                        <a:pt x="4892" y="1214"/>
                        <a:pt x="4932" y="1264"/>
                        <a:pt x="4973" y="1315"/>
                      </a:cubicBezTo>
                      <a:cubicBezTo>
                        <a:pt x="4934" y="1257"/>
                        <a:pt x="4892" y="1206"/>
                        <a:pt x="4850" y="1167"/>
                      </a:cubicBezTo>
                      <a:close/>
                      <a:moveTo>
                        <a:pt x="2898" y="0"/>
                      </a:moveTo>
                      <a:cubicBezTo>
                        <a:pt x="2186" y="0"/>
                        <a:pt x="1508" y="527"/>
                        <a:pt x="1002" y="1807"/>
                      </a:cubicBezTo>
                      <a:cubicBezTo>
                        <a:pt x="-23" y="4317"/>
                        <a:pt x="-292" y="8436"/>
                        <a:pt x="337" y="11659"/>
                      </a:cubicBezTo>
                      <a:cubicBezTo>
                        <a:pt x="1002" y="14836"/>
                        <a:pt x="2368" y="16403"/>
                        <a:pt x="3770" y="16403"/>
                      </a:cubicBezTo>
                      <a:cubicBezTo>
                        <a:pt x="3338" y="16942"/>
                        <a:pt x="2836" y="17970"/>
                        <a:pt x="2655" y="19133"/>
                      </a:cubicBezTo>
                      <a:cubicBezTo>
                        <a:pt x="2383" y="20948"/>
                        <a:pt x="2558" y="21600"/>
                        <a:pt x="2949" y="21600"/>
                      </a:cubicBezTo>
                      <a:cubicBezTo>
                        <a:pt x="3872" y="21600"/>
                        <a:pt x="5996" y="17993"/>
                        <a:pt x="6285" y="17524"/>
                      </a:cubicBezTo>
                      <a:cubicBezTo>
                        <a:pt x="9695" y="12334"/>
                        <a:pt x="14801" y="6547"/>
                        <a:pt x="19203" y="6547"/>
                      </a:cubicBezTo>
                      <a:cubicBezTo>
                        <a:pt x="19927" y="6547"/>
                        <a:pt x="20632" y="6706"/>
                        <a:pt x="21308" y="7047"/>
                      </a:cubicBezTo>
                      <a:cubicBezTo>
                        <a:pt x="19213" y="5985"/>
                        <a:pt x="17167" y="5368"/>
                        <a:pt x="15135" y="5368"/>
                      </a:cubicBezTo>
                      <a:cubicBezTo>
                        <a:pt x="12878" y="5368"/>
                        <a:pt x="10640" y="6132"/>
                        <a:pt x="8370" y="7897"/>
                      </a:cubicBezTo>
                      <a:cubicBezTo>
                        <a:pt x="7651" y="8436"/>
                        <a:pt x="6931" y="9107"/>
                        <a:pt x="6159" y="9328"/>
                      </a:cubicBezTo>
                      <a:cubicBezTo>
                        <a:pt x="5986" y="9382"/>
                        <a:pt x="5812" y="9410"/>
                        <a:pt x="5638" y="9410"/>
                      </a:cubicBezTo>
                      <a:cubicBezTo>
                        <a:pt x="5051" y="9410"/>
                        <a:pt x="4470" y="9095"/>
                        <a:pt x="3984" y="8300"/>
                      </a:cubicBezTo>
                      <a:cubicBezTo>
                        <a:pt x="3355" y="7226"/>
                        <a:pt x="2979" y="5166"/>
                        <a:pt x="3176" y="3332"/>
                      </a:cubicBezTo>
                      <a:cubicBezTo>
                        <a:pt x="3354" y="2005"/>
                        <a:pt x="3925" y="989"/>
                        <a:pt x="4473" y="989"/>
                      </a:cubicBezTo>
                      <a:cubicBezTo>
                        <a:pt x="4602" y="989"/>
                        <a:pt x="4730" y="1043"/>
                        <a:pt x="4850" y="1167"/>
                      </a:cubicBezTo>
                      <a:cubicBezTo>
                        <a:pt x="4244" y="450"/>
                        <a:pt x="3558" y="0"/>
                        <a:pt x="2898"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6" name="Google Shape;36;p2"/>
                <p:cNvSpPr/>
                <p:nvPr/>
              </p:nvSpPr>
              <p:spPr>
                <a:xfrm>
                  <a:off x="2247614" y="0"/>
                  <a:ext cx="1940269" cy="20044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5" y="0"/>
                      </a:moveTo>
                      <a:cubicBezTo>
                        <a:pt x="5035" y="1"/>
                        <a:pt x="5036" y="1"/>
                        <a:pt x="5036" y="2"/>
                      </a:cubicBezTo>
                      <a:cubicBezTo>
                        <a:pt x="5036" y="1"/>
                        <a:pt x="5035" y="1"/>
                        <a:pt x="5035" y="0"/>
                      </a:cubicBezTo>
                      <a:close/>
                      <a:moveTo>
                        <a:pt x="6184" y="1861"/>
                      </a:moveTo>
                      <a:cubicBezTo>
                        <a:pt x="6681" y="2619"/>
                        <a:pt x="7145" y="3411"/>
                        <a:pt x="7531" y="4233"/>
                      </a:cubicBezTo>
                      <a:cubicBezTo>
                        <a:pt x="7918" y="5068"/>
                        <a:pt x="8238" y="5922"/>
                        <a:pt x="8470" y="6799"/>
                      </a:cubicBezTo>
                      <a:cubicBezTo>
                        <a:pt x="8944" y="8563"/>
                        <a:pt x="9143" y="10369"/>
                        <a:pt x="9518" y="12133"/>
                      </a:cubicBezTo>
                      <a:cubicBezTo>
                        <a:pt x="9861" y="13897"/>
                        <a:pt x="10380" y="15650"/>
                        <a:pt x="11353" y="17178"/>
                      </a:cubicBezTo>
                      <a:cubicBezTo>
                        <a:pt x="11606" y="17573"/>
                        <a:pt x="11871" y="17926"/>
                        <a:pt x="12158" y="18279"/>
                      </a:cubicBezTo>
                      <a:cubicBezTo>
                        <a:pt x="12457" y="18622"/>
                        <a:pt x="12777" y="18942"/>
                        <a:pt x="13119" y="19241"/>
                      </a:cubicBezTo>
                      <a:cubicBezTo>
                        <a:pt x="13483" y="19530"/>
                        <a:pt x="13859" y="19787"/>
                        <a:pt x="14256" y="20011"/>
                      </a:cubicBezTo>
                      <a:cubicBezTo>
                        <a:pt x="14665" y="20225"/>
                        <a:pt x="15095" y="20396"/>
                        <a:pt x="15537" y="20545"/>
                      </a:cubicBezTo>
                      <a:cubicBezTo>
                        <a:pt x="15085" y="20439"/>
                        <a:pt x="14643" y="20278"/>
                        <a:pt x="14224" y="20086"/>
                      </a:cubicBezTo>
                      <a:cubicBezTo>
                        <a:pt x="13815" y="19862"/>
                        <a:pt x="13417" y="19627"/>
                        <a:pt x="13042" y="19349"/>
                      </a:cubicBezTo>
                      <a:cubicBezTo>
                        <a:pt x="12313" y="18771"/>
                        <a:pt x="11684" y="18076"/>
                        <a:pt x="11176" y="17307"/>
                      </a:cubicBezTo>
                      <a:cubicBezTo>
                        <a:pt x="10137" y="15768"/>
                        <a:pt x="9629" y="13972"/>
                        <a:pt x="9253" y="12197"/>
                      </a:cubicBezTo>
                      <a:cubicBezTo>
                        <a:pt x="8900" y="10380"/>
                        <a:pt x="8713" y="8595"/>
                        <a:pt x="8282" y="6842"/>
                      </a:cubicBezTo>
                      <a:cubicBezTo>
                        <a:pt x="7862" y="5089"/>
                        <a:pt x="7111" y="3421"/>
                        <a:pt x="6184" y="1861"/>
                      </a:cubicBezTo>
                      <a:close/>
                      <a:moveTo>
                        <a:pt x="5036" y="2"/>
                      </a:moveTo>
                      <a:cubicBezTo>
                        <a:pt x="6579" y="2054"/>
                        <a:pt x="2429" y="4501"/>
                        <a:pt x="4041" y="6308"/>
                      </a:cubicBezTo>
                      <a:cubicBezTo>
                        <a:pt x="2900" y="5627"/>
                        <a:pt x="1683" y="5109"/>
                        <a:pt x="339" y="5109"/>
                      </a:cubicBezTo>
                      <a:cubicBezTo>
                        <a:pt x="227" y="5109"/>
                        <a:pt x="114" y="5113"/>
                        <a:pt x="0" y="5120"/>
                      </a:cubicBezTo>
                      <a:cubicBezTo>
                        <a:pt x="4019" y="6895"/>
                        <a:pt x="6581" y="11288"/>
                        <a:pt x="8337" y="15019"/>
                      </a:cubicBezTo>
                      <a:cubicBezTo>
                        <a:pt x="9817" y="18173"/>
                        <a:pt x="12158" y="20471"/>
                        <a:pt x="15427" y="21283"/>
                      </a:cubicBezTo>
                      <a:cubicBezTo>
                        <a:pt x="16111" y="21454"/>
                        <a:pt x="16830" y="21561"/>
                        <a:pt x="17581" y="21594"/>
                      </a:cubicBezTo>
                      <a:cubicBezTo>
                        <a:pt x="17689" y="21598"/>
                        <a:pt x="17797" y="21600"/>
                        <a:pt x="17904" y="21600"/>
                      </a:cubicBezTo>
                      <a:cubicBezTo>
                        <a:pt x="19164" y="21600"/>
                        <a:pt x="20359" y="21280"/>
                        <a:pt x="21600" y="21241"/>
                      </a:cubicBezTo>
                      <a:cubicBezTo>
                        <a:pt x="21463" y="21244"/>
                        <a:pt x="21326" y="21246"/>
                        <a:pt x="21190" y="21246"/>
                      </a:cubicBezTo>
                      <a:cubicBezTo>
                        <a:pt x="18529" y="21246"/>
                        <a:pt x="15755" y="20454"/>
                        <a:pt x="13770" y="18686"/>
                      </a:cubicBezTo>
                      <a:cubicBezTo>
                        <a:pt x="12666" y="17691"/>
                        <a:pt x="10899" y="15874"/>
                        <a:pt x="11584" y="14271"/>
                      </a:cubicBezTo>
                      <a:cubicBezTo>
                        <a:pt x="11816" y="13704"/>
                        <a:pt x="12224" y="13180"/>
                        <a:pt x="12821" y="13020"/>
                      </a:cubicBezTo>
                      <a:cubicBezTo>
                        <a:pt x="12906" y="12997"/>
                        <a:pt x="12997" y="12986"/>
                        <a:pt x="13090" y="12986"/>
                      </a:cubicBezTo>
                      <a:cubicBezTo>
                        <a:pt x="13640" y="12986"/>
                        <a:pt x="14256" y="13372"/>
                        <a:pt x="14323" y="13876"/>
                      </a:cubicBezTo>
                      <a:cubicBezTo>
                        <a:pt x="14543" y="13116"/>
                        <a:pt x="14135" y="12219"/>
                        <a:pt x="13384" y="11876"/>
                      </a:cubicBezTo>
                      <a:cubicBezTo>
                        <a:pt x="13189" y="11784"/>
                        <a:pt x="12980" y="11741"/>
                        <a:pt x="12769" y="11741"/>
                      </a:cubicBezTo>
                      <a:cubicBezTo>
                        <a:pt x="12181" y="11741"/>
                        <a:pt x="11580" y="12072"/>
                        <a:pt x="11231" y="12560"/>
                      </a:cubicBezTo>
                      <a:cubicBezTo>
                        <a:pt x="11154" y="9995"/>
                        <a:pt x="12148" y="7782"/>
                        <a:pt x="13804" y="5795"/>
                      </a:cubicBezTo>
                      <a:cubicBezTo>
                        <a:pt x="13804" y="5795"/>
                        <a:pt x="12997" y="5858"/>
                        <a:pt x="12435" y="6040"/>
                      </a:cubicBezTo>
                      <a:cubicBezTo>
                        <a:pt x="12435" y="6040"/>
                        <a:pt x="12589" y="4981"/>
                        <a:pt x="13704" y="3421"/>
                      </a:cubicBezTo>
                      <a:cubicBezTo>
                        <a:pt x="12192" y="3859"/>
                        <a:pt x="11750" y="4009"/>
                        <a:pt x="10513" y="4971"/>
                      </a:cubicBezTo>
                      <a:cubicBezTo>
                        <a:pt x="10734" y="1262"/>
                        <a:pt x="6693" y="2202"/>
                        <a:pt x="5036" y="2"/>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7" name="Google Shape;37;p2"/>
                <p:cNvSpPr/>
                <p:nvPr/>
              </p:nvSpPr>
              <p:spPr>
                <a:xfrm>
                  <a:off x="1475786" y="410706"/>
                  <a:ext cx="1359058" cy="10385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204" y="5694"/>
                      </a:moveTo>
                      <a:cubicBezTo>
                        <a:pt x="6465" y="6086"/>
                        <a:pt x="7710" y="6561"/>
                        <a:pt x="8908" y="7158"/>
                      </a:cubicBezTo>
                      <a:cubicBezTo>
                        <a:pt x="10123" y="7757"/>
                        <a:pt x="11273" y="8479"/>
                        <a:pt x="12376" y="9305"/>
                      </a:cubicBezTo>
                      <a:cubicBezTo>
                        <a:pt x="13465" y="10150"/>
                        <a:pt x="14489" y="11078"/>
                        <a:pt x="15436" y="12131"/>
                      </a:cubicBezTo>
                      <a:cubicBezTo>
                        <a:pt x="16366" y="13203"/>
                        <a:pt x="17217" y="14318"/>
                        <a:pt x="17959" y="15577"/>
                      </a:cubicBezTo>
                      <a:cubicBezTo>
                        <a:pt x="17091" y="14461"/>
                        <a:pt x="16208" y="13369"/>
                        <a:pt x="15246" y="12379"/>
                      </a:cubicBezTo>
                      <a:cubicBezTo>
                        <a:pt x="14269" y="11389"/>
                        <a:pt x="13275" y="10460"/>
                        <a:pt x="12188" y="9634"/>
                      </a:cubicBezTo>
                      <a:cubicBezTo>
                        <a:pt x="11116" y="8810"/>
                        <a:pt x="9980" y="8088"/>
                        <a:pt x="8814" y="7448"/>
                      </a:cubicBezTo>
                      <a:cubicBezTo>
                        <a:pt x="7631" y="6767"/>
                        <a:pt x="6433" y="6231"/>
                        <a:pt x="5204" y="5694"/>
                      </a:cubicBezTo>
                      <a:close/>
                      <a:moveTo>
                        <a:pt x="5582" y="0"/>
                      </a:moveTo>
                      <a:cubicBezTo>
                        <a:pt x="5597" y="309"/>
                        <a:pt x="8498" y="3548"/>
                        <a:pt x="8987" y="4972"/>
                      </a:cubicBezTo>
                      <a:cubicBezTo>
                        <a:pt x="7645" y="3884"/>
                        <a:pt x="5840" y="3332"/>
                        <a:pt x="4061" y="3332"/>
                      </a:cubicBezTo>
                      <a:cubicBezTo>
                        <a:pt x="2602" y="3332"/>
                        <a:pt x="1158" y="3703"/>
                        <a:pt x="0" y="4456"/>
                      </a:cubicBezTo>
                      <a:cubicBezTo>
                        <a:pt x="8262" y="7325"/>
                        <a:pt x="15877" y="13348"/>
                        <a:pt x="21600" y="21600"/>
                      </a:cubicBezTo>
                      <a:cubicBezTo>
                        <a:pt x="19267" y="15183"/>
                        <a:pt x="11588" y="1198"/>
                        <a:pt x="558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sp>
              <p:nvSpPr>
                <p:cNvPr id="538" name="Google Shape;38;p2"/>
                <p:cNvSpPr/>
                <p:nvPr/>
              </p:nvSpPr>
              <p:spPr>
                <a:xfrm>
                  <a:off x="3730273" y="1170931"/>
                  <a:ext cx="486397" cy="633464"/>
                </a:xfrm>
                <a:custGeom>
                  <a:avLst/>
                  <a:gdLst/>
                  <a:ahLst/>
                  <a:cxnLst>
                    <a:cxn ang="0">
                      <a:pos x="wd2" y="hd2"/>
                    </a:cxn>
                    <a:cxn ang="5400000">
                      <a:pos x="wd2" y="hd2"/>
                    </a:cxn>
                    <a:cxn ang="10800000">
                      <a:pos x="wd2" y="hd2"/>
                    </a:cxn>
                    <a:cxn ang="16200000">
                      <a:pos x="wd2" y="hd2"/>
                    </a:cxn>
                  </a:cxnLst>
                  <a:rect l="0" t="0" r="r" b="b"/>
                  <a:pathLst>
                    <a:path w="16394" h="21600" fill="norm" stroke="1" extrusionOk="0">
                      <a:moveTo>
                        <a:pt x="2667" y="0"/>
                      </a:moveTo>
                      <a:cubicBezTo>
                        <a:pt x="2160" y="0"/>
                        <a:pt x="1665" y="144"/>
                        <a:pt x="1181" y="460"/>
                      </a:cubicBezTo>
                      <a:cubicBezTo>
                        <a:pt x="-5206" y="4589"/>
                        <a:pt x="16394" y="21600"/>
                        <a:pt x="16394" y="21600"/>
                      </a:cubicBezTo>
                      <a:cubicBezTo>
                        <a:pt x="16394" y="21600"/>
                        <a:pt x="8828" y="0"/>
                        <a:pt x="266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D6B35F"/>
                      </a:solidFill>
                      <a:latin typeface="Arial"/>
                      <a:ea typeface="Arial"/>
                      <a:cs typeface="Arial"/>
                      <a:sym typeface="Arial"/>
                    </a:defRPr>
                  </a:pPr>
                </a:p>
              </p:txBody>
            </p:sp>
          </p:grpSp>
          <p:sp>
            <p:nvSpPr>
              <p:cNvPr id="540" name="Google Shape;39;p2"/>
              <p:cNvSpPr/>
              <p:nvPr/>
            </p:nvSpPr>
            <p:spPr>
              <a:xfrm>
                <a:off x="13240946" y="1657610"/>
                <a:ext cx="3865754" cy="57940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740"/>
                    </a:lnTo>
                    <a:lnTo>
                      <a:pt x="16157" y="740"/>
                    </a:lnTo>
                    <a:cubicBezTo>
                      <a:pt x="16412" y="2256"/>
                      <a:pt x="18219" y="3461"/>
                      <a:pt x="20491" y="3635"/>
                    </a:cubicBezTo>
                    <a:lnTo>
                      <a:pt x="20491" y="17965"/>
                    </a:lnTo>
                    <a:cubicBezTo>
                      <a:pt x="18219" y="18135"/>
                      <a:pt x="16412" y="19341"/>
                      <a:pt x="16157" y="20857"/>
                    </a:cubicBezTo>
                    <a:lnTo>
                      <a:pt x="0" y="20857"/>
                    </a:lnTo>
                    <a:lnTo>
                      <a:pt x="0" y="21600"/>
                    </a:lnTo>
                    <a:lnTo>
                      <a:pt x="17238" y="21600"/>
                    </a:lnTo>
                    <a:lnTo>
                      <a:pt x="17238" y="21230"/>
                    </a:lnTo>
                    <a:cubicBezTo>
                      <a:pt x="17238" y="19825"/>
                      <a:pt x="18945" y="18690"/>
                      <a:pt x="21046" y="18690"/>
                    </a:cubicBezTo>
                    <a:lnTo>
                      <a:pt x="21600" y="18690"/>
                    </a:lnTo>
                    <a:lnTo>
                      <a:pt x="21600" y="2914"/>
                    </a:lnTo>
                    <a:lnTo>
                      <a:pt x="21046" y="2914"/>
                    </a:lnTo>
                    <a:cubicBezTo>
                      <a:pt x="18939" y="2914"/>
                      <a:pt x="17238" y="1771"/>
                      <a:pt x="17238" y="370"/>
                    </a:cubicBezTo>
                    <a:lnTo>
                      <a:pt x="17238" y="0"/>
                    </a:ln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1" name="Google Shape;40;p2"/>
              <p:cNvSpPr/>
              <p:nvPr/>
            </p:nvSpPr>
            <p:spPr>
              <a:xfrm>
                <a:off x="228256" y="1656664"/>
                <a:ext cx="3866699" cy="57940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66" y="0"/>
                    </a:moveTo>
                    <a:lnTo>
                      <a:pt x="4366" y="370"/>
                    </a:lnTo>
                    <a:cubicBezTo>
                      <a:pt x="4366" y="1775"/>
                      <a:pt x="2654" y="2910"/>
                      <a:pt x="554" y="2910"/>
                    </a:cubicBezTo>
                    <a:lnTo>
                      <a:pt x="0" y="2910"/>
                    </a:lnTo>
                    <a:lnTo>
                      <a:pt x="0" y="18686"/>
                    </a:lnTo>
                    <a:lnTo>
                      <a:pt x="554" y="18686"/>
                    </a:lnTo>
                    <a:cubicBezTo>
                      <a:pt x="2660" y="18686"/>
                      <a:pt x="4366" y="19829"/>
                      <a:pt x="4366" y="21230"/>
                    </a:cubicBezTo>
                    <a:lnTo>
                      <a:pt x="4366" y="21600"/>
                    </a:lnTo>
                    <a:lnTo>
                      <a:pt x="21600" y="21600"/>
                    </a:lnTo>
                    <a:lnTo>
                      <a:pt x="21600" y="20860"/>
                    </a:lnTo>
                    <a:lnTo>
                      <a:pt x="5447" y="20860"/>
                    </a:lnTo>
                    <a:cubicBezTo>
                      <a:pt x="5186" y="19344"/>
                      <a:pt x="3380" y="18139"/>
                      <a:pt x="1108" y="17968"/>
                    </a:cubicBezTo>
                    <a:lnTo>
                      <a:pt x="1108" y="3639"/>
                    </a:lnTo>
                    <a:cubicBezTo>
                      <a:pt x="3380" y="3465"/>
                      <a:pt x="5186" y="2259"/>
                      <a:pt x="5447" y="743"/>
                    </a:cubicBezTo>
                    <a:lnTo>
                      <a:pt x="21600" y="743"/>
                    </a:lnTo>
                    <a:lnTo>
                      <a:pt x="21600" y="0"/>
                    </a:ln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2" name="Google Shape;41;p2"/>
              <p:cNvSpPr/>
              <p:nvPr/>
            </p:nvSpPr>
            <p:spPr>
              <a:xfrm>
                <a:off x="13240946" y="1429439"/>
                <a:ext cx="4093924" cy="62494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71"/>
                    </a:lnTo>
                    <a:lnTo>
                      <a:pt x="17209" y="171"/>
                    </a:lnTo>
                    <a:lnTo>
                      <a:pt x="17209" y="1128"/>
                    </a:lnTo>
                    <a:cubicBezTo>
                      <a:pt x="17209" y="2091"/>
                      <a:pt x="18407" y="2877"/>
                      <a:pt x="19878" y="2877"/>
                    </a:cubicBezTo>
                    <a:lnTo>
                      <a:pt x="21338" y="2877"/>
                    </a:lnTo>
                    <a:lnTo>
                      <a:pt x="21338" y="18720"/>
                    </a:lnTo>
                    <a:lnTo>
                      <a:pt x="19878" y="18720"/>
                    </a:lnTo>
                    <a:cubicBezTo>
                      <a:pt x="18407" y="18720"/>
                      <a:pt x="17209" y="19505"/>
                      <a:pt x="17209" y="20469"/>
                    </a:cubicBezTo>
                    <a:lnTo>
                      <a:pt x="17209" y="21429"/>
                    </a:lnTo>
                    <a:lnTo>
                      <a:pt x="0" y="21429"/>
                    </a:lnTo>
                    <a:lnTo>
                      <a:pt x="0" y="21600"/>
                    </a:lnTo>
                    <a:lnTo>
                      <a:pt x="17470" y="21600"/>
                    </a:lnTo>
                    <a:lnTo>
                      <a:pt x="17470" y="20472"/>
                    </a:lnTo>
                    <a:cubicBezTo>
                      <a:pt x="17470" y="19605"/>
                      <a:pt x="18554" y="18895"/>
                      <a:pt x="19878" y="18895"/>
                    </a:cubicBezTo>
                    <a:lnTo>
                      <a:pt x="21600" y="18895"/>
                    </a:lnTo>
                    <a:lnTo>
                      <a:pt x="21600" y="2705"/>
                    </a:lnTo>
                    <a:lnTo>
                      <a:pt x="19878" y="2705"/>
                    </a:lnTo>
                    <a:cubicBezTo>
                      <a:pt x="18554" y="2705"/>
                      <a:pt x="17470" y="1999"/>
                      <a:pt x="17470" y="1128"/>
                    </a:cubicBezTo>
                    <a:lnTo>
                      <a:pt x="17470" y="0"/>
                    </a:ln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3" name="Google Shape;42;p2"/>
              <p:cNvSpPr/>
              <p:nvPr/>
            </p:nvSpPr>
            <p:spPr>
              <a:xfrm>
                <a:off x="86" y="1429439"/>
                <a:ext cx="4094869" cy="62494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128" y="0"/>
                    </a:moveTo>
                    <a:lnTo>
                      <a:pt x="4128" y="1128"/>
                    </a:lnTo>
                    <a:cubicBezTo>
                      <a:pt x="4128" y="1999"/>
                      <a:pt x="3050" y="2705"/>
                      <a:pt x="1721" y="2705"/>
                    </a:cubicBezTo>
                    <a:lnTo>
                      <a:pt x="0" y="2705"/>
                    </a:lnTo>
                    <a:lnTo>
                      <a:pt x="0" y="18895"/>
                    </a:lnTo>
                    <a:lnTo>
                      <a:pt x="1721" y="18895"/>
                    </a:lnTo>
                    <a:cubicBezTo>
                      <a:pt x="3050" y="18895"/>
                      <a:pt x="4128" y="19605"/>
                      <a:pt x="4128" y="20472"/>
                    </a:cubicBezTo>
                    <a:lnTo>
                      <a:pt x="4128" y="21600"/>
                    </a:lnTo>
                    <a:lnTo>
                      <a:pt x="21600" y="21600"/>
                    </a:lnTo>
                    <a:lnTo>
                      <a:pt x="21600" y="21429"/>
                    </a:lnTo>
                    <a:lnTo>
                      <a:pt x="4390" y="21429"/>
                    </a:lnTo>
                    <a:lnTo>
                      <a:pt x="4390" y="20472"/>
                    </a:lnTo>
                    <a:cubicBezTo>
                      <a:pt x="4390" y="19509"/>
                      <a:pt x="3192" y="18723"/>
                      <a:pt x="1721" y="18723"/>
                    </a:cubicBezTo>
                    <a:lnTo>
                      <a:pt x="262" y="18723"/>
                    </a:lnTo>
                    <a:lnTo>
                      <a:pt x="262" y="2877"/>
                    </a:lnTo>
                    <a:lnTo>
                      <a:pt x="1721" y="2877"/>
                    </a:lnTo>
                    <a:cubicBezTo>
                      <a:pt x="3192" y="2877"/>
                      <a:pt x="4390" y="2091"/>
                      <a:pt x="4390" y="1128"/>
                    </a:cubicBezTo>
                    <a:lnTo>
                      <a:pt x="4390" y="171"/>
                    </a:lnTo>
                    <a:lnTo>
                      <a:pt x="21600" y="171"/>
                    </a:lnTo>
                    <a:lnTo>
                      <a:pt x="21600" y="0"/>
                    </a:ln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560" name="Google Shape;43;p2"/>
            <p:cNvGrpSpPr/>
            <p:nvPr/>
          </p:nvGrpSpPr>
          <p:grpSpPr>
            <a:xfrm>
              <a:off x="1974" y="8689673"/>
              <a:ext cx="4020533" cy="4012453"/>
              <a:chOff x="0" y="0"/>
              <a:chExt cx="4020532" cy="4012452"/>
            </a:xfrm>
          </p:grpSpPr>
          <p:sp>
            <p:nvSpPr>
              <p:cNvPr id="545" name="Google Shape;44;p2"/>
              <p:cNvSpPr/>
              <p:nvPr/>
            </p:nvSpPr>
            <p:spPr>
              <a:xfrm>
                <a:off x="477341" y="2146610"/>
                <a:ext cx="402002" cy="693366"/>
              </a:xfrm>
              <a:custGeom>
                <a:avLst/>
                <a:gdLst/>
                <a:ahLst/>
                <a:cxnLst>
                  <a:cxn ang="0">
                    <a:pos x="wd2" y="hd2"/>
                  </a:cxn>
                  <a:cxn ang="5400000">
                    <a:pos x="wd2" y="hd2"/>
                  </a:cxn>
                  <a:cxn ang="10800000">
                    <a:pos x="wd2" y="hd2"/>
                  </a:cxn>
                  <a:cxn ang="16200000">
                    <a:pos x="wd2" y="hd2"/>
                  </a:cxn>
                </a:cxnLst>
                <a:rect l="0" t="0" r="r" b="b"/>
                <a:pathLst>
                  <a:path w="20893" h="21600" fill="norm" stroke="1" extrusionOk="0">
                    <a:moveTo>
                      <a:pt x="11799" y="4142"/>
                    </a:moveTo>
                    <a:cubicBezTo>
                      <a:pt x="11335" y="5191"/>
                      <a:pt x="10352" y="6118"/>
                      <a:pt x="9218" y="6921"/>
                    </a:cubicBezTo>
                    <a:cubicBezTo>
                      <a:pt x="8240" y="7662"/>
                      <a:pt x="7159" y="8342"/>
                      <a:pt x="6176" y="9054"/>
                    </a:cubicBezTo>
                    <a:cubicBezTo>
                      <a:pt x="6435" y="8931"/>
                      <a:pt x="6743" y="8805"/>
                      <a:pt x="7056" y="8682"/>
                    </a:cubicBezTo>
                    <a:cubicBezTo>
                      <a:pt x="8119" y="8318"/>
                      <a:pt x="9379" y="8104"/>
                      <a:pt x="10611" y="8104"/>
                    </a:cubicBezTo>
                    <a:cubicBezTo>
                      <a:pt x="11049" y="8104"/>
                      <a:pt x="11482" y="8131"/>
                      <a:pt x="11902" y="8190"/>
                    </a:cubicBezTo>
                    <a:cubicBezTo>
                      <a:pt x="10303" y="8281"/>
                      <a:pt x="8753" y="8591"/>
                      <a:pt x="7413" y="9054"/>
                    </a:cubicBezTo>
                    <a:cubicBezTo>
                      <a:pt x="6386" y="9394"/>
                      <a:pt x="5457" y="9825"/>
                      <a:pt x="4684" y="10321"/>
                    </a:cubicBezTo>
                    <a:cubicBezTo>
                      <a:pt x="4117" y="10846"/>
                      <a:pt x="3652" y="11435"/>
                      <a:pt x="3344" y="12021"/>
                    </a:cubicBezTo>
                    <a:cubicBezTo>
                      <a:pt x="2826" y="12979"/>
                      <a:pt x="2621" y="14061"/>
                      <a:pt x="2567" y="15110"/>
                    </a:cubicBezTo>
                    <a:cubicBezTo>
                      <a:pt x="2312" y="14061"/>
                      <a:pt x="2362" y="12979"/>
                      <a:pt x="2826" y="11927"/>
                    </a:cubicBezTo>
                    <a:cubicBezTo>
                      <a:pt x="3291" y="10907"/>
                      <a:pt x="4166" y="9919"/>
                      <a:pt x="5251" y="9084"/>
                    </a:cubicBezTo>
                    <a:cubicBezTo>
                      <a:pt x="6386" y="8219"/>
                      <a:pt x="7672" y="7510"/>
                      <a:pt x="8807" y="6736"/>
                    </a:cubicBezTo>
                    <a:cubicBezTo>
                      <a:pt x="9995" y="5965"/>
                      <a:pt x="11076" y="5097"/>
                      <a:pt x="11799" y="4142"/>
                    </a:cubicBezTo>
                    <a:close/>
                    <a:moveTo>
                      <a:pt x="9115" y="0"/>
                    </a:moveTo>
                    <a:cubicBezTo>
                      <a:pt x="9995" y="1111"/>
                      <a:pt x="9477" y="2503"/>
                      <a:pt x="8445" y="3585"/>
                    </a:cubicBezTo>
                    <a:cubicBezTo>
                      <a:pt x="7413" y="4666"/>
                      <a:pt x="5868" y="5531"/>
                      <a:pt x="4581" y="6519"/>
                    </a:cubicBezTo>
                    <a:cubicBezTo>
                      <a:pt x="1227" y="9084"/>
                      <a:pt x="-421" y="12361"/>
                      <a:pt x="93" y="15606"/>
                    </a:cubicBezTo>
                    <a:cubicBezTo>
                      <a:pt x="405" y="17737"/>
                      <a:pt x="1692" y="19809"/>
                      <a:pt x="3702" y="21600"/>
                    </a:cubicBezTo>
                    <a:cubicBezTo>
                      <a:pt x="3237" y="20735"/>
                      <a:pt x="3134" y="19747"/>
                      <a:pt x="3188" y="18695"/>
                    </a:cubicBezTo>
                    <a:cubicBezTo>
                      <a:pt x="3344" y="16409"/>
                      <a:pt x="5819" y="14213"/>
                      <a:pt x="9374" y="13381"/>
                    </a:cubicBezTo>
                    <a:cubicBezTo>
                      <a:pt x="10509" y="13105"/>
                      <a:pt x="11755" y="12974"/>
                      <a:pt x="13019" y="12974"/>
                    </a:cubicBezTo>
                    <a:cubicBezTo>
                      <a:pt x="15721" y="12974"/>
                      <a:pt x="18495" y="13574"/>
                      <a:pt x="20357" y="14647"/>
                    </a:cubicBezTo>
                    <a:cubicBezTo>
                      <a:pt x="21179" y="13750"/>
                      <a:pt x="21027" y="12607"/>
                      <a:pt x="20098" y="11742"/>
                    </a:cubicBezTo>
                    <a:cubicBezTo>
                      <a:pt x="19299" y="11062"/>
                      <a:pt x="17918" y="10773"/>
                      <a:pt x="16512" y="10773"/>
                    </a:cubicBezTo>
                    <a:cubicBezTo>
                      <a:pt x="16194" y="10773"/>
                      <a:pt x="15873" y="10787"/>
                      <a:pt x="15560" y="10816"/>
                    </a:cubicBezTo>
                    <a:cubicBezTo>
                      <a:pt x="16489" y="10291"/>
                      <a:pt x="17315" y="9734"/>
                      <a:pt x="17776" y="8993"/>
                    </a:cubicBezTo>
                    <a:cubicBezTo>
                      <a:pt x="18137" y="8313"/>
                      <a:pt x="17932" y="7387"/>
                      <a:pt x="17003" y="6953"/>
                    </a:cubicBezTo>
                    <a:cubicBezTo>
                      <a:pt x="16686" y="6827"/>
                      <a:pt x="16248" y="6765"/>
                      <a:pt x="15792" y="6765"/>
                    </a:cubicBezTo>
                    <a:cubicBezTo>
                      <a:pt x="15136" y="6765"/>
                      <a:pt x="14439" y="6889"/>
                      <a:pt x="14015" y="7108"/>
                    </a:cubicBezTo>
                    <a:cubicBezTo>
                      <a:pt x="14993" y="5839"/>
                      <a:pt x="15198" y="4326"/>
                      <a:pt x="14528" y="2934"/>
                    </a:cubicBezTo>
                    <a:cubicBezTo>
                      <a:pt x="13756" y="1389"/>
                      <a:pt x="11487" y="709"/>
                      <a:pt x="9115"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6" name="Google Shape;45;p2"/>
              <p:cNvSpPr/>
              <p:nvPr/>
            </p:nvSpPr>
            <p:spPr>
              <a:xfrm>
                <a:off x="442420" y="0"/>
                <a:ext cx="657699" cy="16446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701" y="3061"/>
                      <a:pt x="3909" y="5080"/>
                      <a:pt x="7818" y="10305"/>
                    </a:cubicBezTo>
                    <a:cubicBezTo>
                      <a:pt x="12766" y="16916"/>
                      <a:pt x="6336" y="20705"/>
                      <a:pt x="2328" y="21598"/>
                    </a:cubicBezTo>
                    <a:cubicBezTo>
                      <a:pt x="9845" y="19928"/>
                      <a:pt x="14725" y="16530"/>
                      <a:pt x="14564" y="13093"/>
                    </a:cubicBezTo>
                    <a:cubicBezTo>
                      <a:pt x="14499" y="11699"/>
                      <a:pt x="13683" y="10317"/>
                      <a:pt x="13161" y="8911"/>
                    </a:cubicBezTo>
                    <a:cubicBezTo>
                      <a:pt x="12673" y="7504"/>
                      <a:pt x="12543" y="6058"/>
                      <a:pt x="13813" y="4742"/>
                    </a:cubicBezTo>
                    <a:cubicBezTo>
                      <a:pt x="15117" y="3439"/>
                      <a:pt x="18114" y="2318"/>
                      <a:pt x="21600" y="2280"/>
                    </a:cubicBezTo>
                    <a:cubicBezTo>
                      <a:pt x="20415" y="2102"/>
                      <a:pt x="19113" y="2015"/>
                      <a:pt x="17801" y="2015"/>
                    </a:cubicBezTo>
                    <a:cubicBezTo>
                      <a:pt x="14397" y="2015"/>
                      <a:pt x="10931" y="2607"/>
                      <a:pt x="9286" y="3764"/>
                    </a:cubicBezTo>
                    <a:cubicBezTo>
                      <a:pt x="8733" y="2058"/>
                      <a:pt x="4268" y="221"/>
                      <a:pt x="0" y="0"/>
                    </a:cubicBezTo>
                    <a:close/>
                    <a:moveTo>
                      <a:pt x="2328" y="21598"/>
                    </a:moveTo>
                    <a:cubicBezTo>
                      <a:pt x="2323" y="21598"/>
                      <a:pt x="2317" y="21599"/>
                      <a:pt x="2314" y="21600"/>
                    </a:cubicBezTo>
                    <a:cubicBezTo>
                      <a:pt x="2317" y="21599"/>
                      <a:pt x="2323" y="21598"/>
                      <a:pt x="2328" y="21598"/>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7" name="Google Shape;46;p2"/>
              <p:cNvSpPr/>
              <p:nvPr/>
            </p:nvSpPr>
            <p:spPr>
              <a:xfrm>
                <a:off x="288487" y="1617820"/>
                <a:ext cx="631512" cy="1550532"/>
              </a:xfrm>
              <a:custGeom>
                <a:avLst/>
                <a:gdLst/>
                <a:ahLst/>
                <a:cxnLst>
                  <a:cxn ang="0">
                    <a:pos x="wd2" y="hd2"/>
                  </a:cxn>
                  <a:cxn ang="5400000">
                    <a:pos x="wd2" y="hd2"/>
                  </a:cxn>
                  <a:cxn ang="10800000">
                    <a:pos x="wd2" y="hd2"/>
                  </a:cxn>
                  <a:cxn ang="16200000">
                    <a:pos x="wd2" y="hd2"/>
                  </a:cxn>
                </a:cxnLst>
                <a:rect l="0" t="0" r="r" b="b"/>
                <a:pathLst>
                  <a:path w="20373" h="21600" fill="norm" stroke="1" extrusionOk="0">
                    <a:moveTo>
                      <a:pt x="17572" y="369"/>
                    </a:moveTo>
                    <a:cubicBezTo>
                      <a:pt x="17767" y="369"/>
                      <a:pt x="17961" y="371"/>
                      <a:pt x="18152" y="374"/>
                    </a:cubicBezTo>
                    <a:cubicBezTo>
                      <a:pt x="16455" y="429"/>
                      <a:pt x="14728" y="526"/>
                      <a:pt x="13095" y="747"/>
                    </a:cubicBezTo>
                    <a:cubicBezTo>
                      <a:pt x="11432" y="954"/>
                      <a:pt x="9896" y="1286"/>
                      <a:pt x="8551" y="1756"/>
                    </a:cubicBezTo>
                    <a:cubicBezTo>
                      <a:pt x="7206" y="2198"/>
                      <a:pt x="5992" y="2737"/>
                      <a:pt x="4936" y="3303"/>
                    </a:cubicBezTo>
                    <a:cubicBezTo>
                      <a:pt x="3846" y="3898"/>
                      <a:pt x="2920" y="4519"/>
                      <a:pt x="2246" y="5210"/>
                    </a:cubicBezTo>
                    <a:cubicBezTo>
                      <a:pt x="2790" y="4492"/>
                      <a:pt x="3655" y="3829"/>
                      <a:pt x="4678" y="3220"/>
                    </a:cubicBezTo>
                    <a:cubicBezTo>
                      <a:pt x="5734" y="2612"/>
                      <a:pt x="6951" y="2074"/>
                      <a:pt x="8326" y="1617"/>
                    </a:cubicBezTo>
                    <a:cubicBezTo>
                      <a:pt x="9671" y="1148"/>
                      <a:pt x="11335" y="816"/>
                      <a:pt x="12998" y="623"/>
                    </a:cubicBezTo>
                    <a:cubicBezTo>
                      <a:pt x="14503" y="463"/>
                      <a:pt x="16059" y="369"/>
                      <a:pt x="17572" y="369"/>
                    </a:cubicBezTo>
                    <a:close/>
                    <a:moveTo>
                      <a:pt x="16597" y="0"/>
                    </a:moveTo>
                    <a:cubicBezTo>
                      <a:pt x="11512" y="0"/>
                      <a:pt x="6874" y="976"/>
                      <a:pt x="3816" y="2889"/>
                    </a:cubicBezTo>
                    <a:cubicBezTo>
                      <a:pt x="392" y="5017"/>
                      <a:pt x="-440" y="7767"/>
                      <a:pt x="198" y="10337"/>
                    </a:cubicBezTo>
                    <a:cubicBezTo>
                      <a:pt x="1312" y="14924"/>
                      <a:pt x="5584" y="18651"/>
                      <a:pt x="13838" y="21546"/>
                    </a:cubicBezTo>
                    <a:cubicBezTo>
                      <a:pt x="8648" y="19714"/>
                      <a:pt x="5407" y="16639"/>
                      <a:pt x="4550" y="13834"/>
                    </a:cubicBezTo>
                    <a:cubicBezTo>
                      <a:pt x="4262" y="12866"/>
                      <a:pt x="4198" y="11899"/>
                      <a:pt x="4390" y="10932"/>
                    </a:cubicBezTo>
                    <a:cubicBezTo>
                      <a:pt x="4520" y="10476"/>
                      <a:pt x="4808" y="10047"/>
                      <a:pt x="5063" y="9618"/>
                    </a:cubicBezTo>
                    <a:cubicBezTo>
                      <a:pt x="5382" y="9162"/>
                      <a:pt x="5704" y="8735"/>
                      <a:pt x="5862" y="8264"/>
                    </a:cubicBezTo>
                    <a:cubicBezTo>
                      <a:pt x="6056" y="7795"/>
                      <a:pt x="5831" y="7284"/>
                      <a:pt x="5030" y="6965"/>
                    </a:cubicBezTo>
                    <a:cubicBezTo>
                      <a:pt x="4647" y="6819"/>
                      <a:pt x="4190" y="6740"/>
                      <a:pt x="3757" y="6740"/>
                    </a:cubicBezTo>
                    <a:cubicBezTo>
                      <a:pt x="3333" y="6740"/>
                      <a:pt x="2931" y="6817"/>
                      <a:pt x="2651" y="6981"/>
                    </a:cubicBezTo>
                    <a:cubicBezTo>
                      <a:pt x="5371" y="5250"/>
                      <a:pt x="9494" y="4460"/>
                      <a:pt x="13990" y="4023"/>
                    </a:cubicBezTo>
                    <a:cubicBezTo>
                      <a:pt x="18279" y="3607"/>
                      <a:pt x="21160" y="2032"/>
                      <a:pt x="17927" y="1286"/>
                    </a:cubicBezTo>
                    <a:cubicBezTo>
                      <a:pt x="18407" y="1203"/>
                      <a:pt x="19047" y="1231"/>
                      <a:pt x="19560" y="1134"/>
                    </a:cubicBezTo>
                    <a:cubicBezTo>
                      <a:pt x="20392" y="982"/>
                      <a:pt x="20711" y="526"/>
                      <a:pt x="19912" y="249"/>
                    </a:cubicBezTo>
                    <a:cubicBezTo>
                      <a:pt x="19527" y="111"/>
                      <a:pt x="18950" y="56"/>
                      <a:pt x="18440" y="42"/>
                    </a:cubicBezTo>
                    <a:cubicBezTo>
                      <a:pt x="17819" y="14"/>
                      <a:pt x="17204" y="0"/>
                      <a:pt x="16597" y="0"/>
                    </a:cubicBezTo>
                    <a:close/>
                    <a:moveTo>
                      <a:pt x="13838" y="21546"/>
                    </a:moveTo>
                    <a:cubicBezTo>
                      <a:pt x="13888" y="21564"/>
                      <a:pt x="13941" y="21582"/>
                      <a:pt x="13990" y="21600"/>
                    </a:cubicBezTo>
                    <a:cubicBezTo>
                      <a:pt x="13941" y="21582"/>
                      <a:pt x="13888" y="21564"/>
                      <a:pt x="13838" y="21546"/>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8" name="Google Shape;47;p2"/>
              <p:cNvSpPr/>
              <p:nvPr/>
            </p:nvSpPr>
            <p:spPr>
              <a:xfrm>
                <a:off x="174509" y="1586452"/>
                <a:ext cx="265238" cy="650395"/>
              </a:xfrm>
              <a:custGeom>
                <a:avLst/>
                <a:gdLst/>
                <a:ahLst/>
                <a:cxnLst>
                  <a:cxn ang="0">
                    <a:pos x="wd2" y="hd2"/>
                  </a:cxn>
                  <a:cxn ang="5400000">
                    <a:pos x="wd2" y="hd2"/>
                  </a:cxn>
                  <a:cxn ang="10800000">
                    <a:pos x="wd2" y="hd2"/>
                  </a:cxn>
                  <a:cxn ang="16200000">
                    <a:pos x="wd2" y="hd2"/>
                  </a:cxn>
                </a:cxnLst>
                <a:rect l="0" t="0" r="r" b="b"/>
                <a:pathLst>
                  <a:path w="19047" h="21600" fill="norm" stroke="1" extrusionOk="0">
                    <a:moveTo>
                      <a:pt x="1034" y="4955"/>
                    </a:moveTo>
                    <a:cubicBezTo>
                      <a:pt x="1064" y="4992"/>
                      <a:pt x="1101" y="5026"/>
                      <a:pt x="1145" y="5063"/>
                    </a:cubicBezTo>
                    <a:cubicBezTo>
                      <a:pt x="1108" y="5026"/>
                      <a:pt x="1071" y="4992"/>
                      <a:pt x="1034" y="4955"/>
                    </a:cubicBezTo>
                    <a:close/>
                    <a:moveTo>
                      <a:pt x="7051" y="0"/>
                    </a:moveTo>
                    <a:cubicBezTo>
                      <a:pt x="5045" y="0"/>
                      <a:pt x="3033" y="357"/>
                      <a:pt x="1577" y="1010"/>
                    </a:cubicBezTo>
                    <a:cubicBezTo>
                      <a:pt x="-571" y="2035"/>
                      <a:pt x="-293" y="3685"/>
                      <a:pt x="1034" y="4955"/>
                    </a:cubicBezTo>
                    <a:cubicBezTo>
                      <a:pt x="404" y="4275"/>
                      <a:pt x="1441" y="3405"/>
                      <a:pt x="2928" y="3217"/>
                    </a:cubicBezTo>
                    <a:cubicBezTo>
                      <a:pt x="3237" y="3174"/>
                      <a:pt x="3545" y="3154"/>
                      <a:pt x="3854" y="3154"/>
                    </a:cubicBezTo>
                    <a:cubicBezTo>
                      <a:pt x="5205" y="3154"/>
                      <a:pt x="6520" y="3533"/>
                      <a:pt x="7273" y="4041"/>
                    </a:cubicBezTo>
                    <a:cubicBezTo>
                      <a:pt x="8273" y="4635"/>
                      <a:pt x="8482" y="5457"/>
                      <a:pt x="8273" y="6248"/>
                    </a:cubicBezTo>
                    <a:cubicBezTo>
                      <a:pt x="8131" y="7007"/>
                      <a:pt x="7557" y="7732"/>
                      <a:pt x="7057" y="8488"/>
                    </a:cubicBezTo>
                    <a:cubicBezTo>
                      <a:pt x="4070" y="12838"/>
                      <a:pt x="4354" y="17119"/>
                      <a:pt x="6347" y="21600"/>
                    </a:cubicBezTo>
                    <a:cubicBezTo>
                      <a:pt x="4212" y="16757"/>
                      <a:pt x="10192" y="10366"/>
                      <a:pt x="15462" y="6382"/>
                    </a:cubicBezTo>
                    <a:cubicBezTo>
                      <a:pt x="15975" y="5997"/>
                      <a:pt x="21029" y="2583"/>
                      <a:pt x="18184" y="2583"/>
                    </a:cubicBezTo>
                    <a:cubicBezTo>
                      <a:pt x="17857" y="2583"/>
                      <a:pt x="17437" y="2626"/>
                      <a:pt x="16888" y="2723"/>
                    </a:cubicBezTo>
                    <a:cubicBezTo>
                      <a:pt x="15820" y="2888"/>
                      <a:pt x="15037" y="3382"/>
                      <a:pt x="14537" y="3810"/>
                    </a:cubicBezTo>
                    <a:cubicBezTo>
                      <a:pt x="14537" y="2426"/>
                      <a:pt x="13185" y="1010"/>
                      <a:pt x="10334" y="351"/>
                    </a:cubicBezTo>
                    <a:cubicBezTo>
                      <a:pt x="9309" y="114"/>
                      <a:pt x="8180" y="0"/>
                      <a:pt x="705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49" name="Google Shape;48;p2"/>
              <p:cNvSpPr/>
              <p:nvPr/>
            </p:nvSpPr>
            <p:spPr>
              <a:xfrm>
                <a:off x="0" y="410620"/>
                <a:ext cx="670030" cy="1231092"/>
              </a:xfrm>
              <a:custGeom>
                <a:avLst/>
                <a:gdLst/>
                <a:ahLst/>
                <a:cxnLst>
                  <a:cxn ang="0">
                    <a:pos x="wd2" y="hd2"/>
                  </a:cxn>
                  <a:cxn ang="5400000">
                    <a:pos x="wd2" y="hd2"/>
                  </a:cxn>
                  <a:cxn ang="10800000">
                    <a:pos x="wd2" y="hd2"/>
                  </a:cxn>
                  <a:cxn ang="16200000">
                    <a:pos x="wd2" y="hd2"/>
                  </a:cxn>
                </a:cxnLst>
                <a:rect l="0" t="0" r="r" b="b"/>
                <a:pathLst>
                  <a:path w="20577" h="21600" fill="norm" stroke="1" extrusionOk="0">
                    <a:moveTo>
                      <a:pt x="4143" y="2455"/>
                    </a:moveTo>
                    <a:cubicBezTo>
                      <a:pt x="5270" y="3795"/>
                      <a:pt x="6643" y="5065"/>
                      <a:pt x="8409" y="6145"/>
                    </a:cubicBezTo>
                    <a:cubicBezTo>
                      <a:pt x="10085" y="7241"/>
                      <a:pt x="12035" y="8233"/>
                      <a:pt x="13861" y="9294"/>
                    </a:cubicBezTo>
                    <a:cubicBezTo>
                      <a:pt x="15630" y="10356"/>
                      <a:pt x="17366" y="11522"/>
                      <a:pt x="18340" y="12931"/>
                    </a:cubicBezTo>
                    <a:cubicBezTo>
                      <a:pt x="18829" y="13628"/>
                      <a:pt x="19193" y="14341"/>
                      <a:pt x="19285" y="15107"/>
                    </a:cubicBezTo>
                    <a:cubicBezTo>
                      <a:pt x="19346" y="15474"/>
                      <a:pt x="19285" y="15838"/>
                      <a:pt x="19224" y="16203"/>
                    </a:cubicBezTo>
                    <a:cubicBezTo>
                      <a:pt x="19132" y="16586"/>
                      <a:pt x="18950" y="16953"/>
                      <a:pt x="18736" y="17301"/>
                    </a:cubicBezTo>
                    <a:cubicBezTo>
                      <a:pt x="19528" y="15891"/>
                      <a:pt x="19100" y="14341"/>
                      <a:pt x="18066" y="12984"/>
                    </a:cubicBezTo>
                    <a:cubicBezTo>
                      <a:pt x="17060" y="11644"/>
                      <a:pt x="15384" y="10495"/>
                      <a:pt x="13587" y="9451"/>
                    </a:cubicBezTo>
                    <a:cubicBezTo>
                      <a:pt x="11790" y="8372"/>
                      <a:pt x="9810" y="7398"/>
                      <a:pt x="8134" y="6267"/>
                    </a:cubicBezTo>
                    <a:cubicBezTo>
                      <a:pt x="7311" y="5709"/>
                      <a:pt x="6490" y="5100"/>
                      <a:pt x="5848" y="4456"/>
                    </a:cubicBezTo>
                    <a:cubicBezTo>
                      <a:pt x="5210" y="3830"/>
                      <a:pt x="4632" y="3151"/>
                      <a:pt x="4143" y="2455"/>
                    </a:cubicBezTo>
                    <a:close/>
                    <a:moveTo>
                      <a:pt x="12856" y="0"/>
                    </a:moveTo>
                    <a:cubicBezTo>
                      <a:pt x="11576" y="870"/>
                      <a:pt x="11151" y="2002"/>
                      <a:pt x="11029" y="3186"/>
                    </a:cubicBezTo>
                    <a:cubicBezTo>
                      <a:pt x="10206" y="1288"/>
                      <a:pt x="4022" y="2854"/>
                      <a:pt x="2803" y="888"/>
                    </a:cubicBezTo>
                    <a:cubicBezTo>
                      <a:pt x="4112" y="3011"/>
                      <a:pt x="-214" y="5205"/>
                      <a:pt x="4326" y="6788"/>
                    </a:cubicBezTo>
                    <a:cubicBezTo>
                      <a:pt x="2225" y="7137"/>
                      <a:pt x="1707" y="7363"/>
                      <a:pt x="0" y="8145"/>
                    </a:cubicBezTo>
                    <a:cubicBezTo>
                      <a:pt x="2742" y="8145"/>
                      <a:pt x="4051" y="8528"/>
                      <a:pt x="4051" y="8528"/>
                    </a:cubicBezTo>
                    <a:cubicBezTo>
                      <a:pt x="3412" y="8807"/>
                      <a:pt x="2681" y="9313"/>
                      <a:pt x="2681" y="9313"/>
                    </a:cubicBezTo>
                    <a:cubicBezTo>
                      <a:pt x="3177" y="9290"/>
                      <a:pt x="3671" y="9279"/>
                      <a:pt x="4157" y="9279"/>
                    </a:cubicBezTo>
                    <a:cubicBezTo>
                      <a:pt x="7250" y="9279"/>
                      <a:pt x="10124" y="9724"/>
                      <a:pt x="12705" y="10792"/>
                    </a:cubicBezTo>
                    <a:cubicBezTo>
                      <a:pt x="11576" y="10792"/>
                      <a:pt x="10388" y="11244"/>
                      <a:pt x="10206" y="11888"/>
                    </a:cubicBezTo>
                    <a:cubicBezTo>
                      <a:pt x="9992" y="12532"/>
                      <a:pt x="10723" y="13210"/>
                      <a:pt x="11821" y="13420"/>
                    </a:cubicBezTo>
                    <a:cubicBezTo>
                      <a:pt x="11212" y="13106"/>
                      <a:pt x="11333" y="12358"/>
                      <a:pt x="12035" y="12027"/>
                    </a:cubicBezTo>
                    <a:cubicBezTo>
                      <a:pt x="12463" y="11828"/>
                      <a:pt x="13030" y="11740"/>
                      <a:pt x="13624" y="11740"/>
                    </a:cubicBezTo>
                    <a:cubicBezTo>
                      <a:pt x="13914" y="11740"/>
                      <a:pt x="14212" y="11761"/>
                      <a:pt x="14503" y="11800"/>
                    </a:cubicBezTo>
                    <a:cubicBezTo>
                      <a:pt x="16939" y="12096"/>
                      <a:pt x="17699" y="14098"/>
                      <a:pt x="18005" y="15299"/>
                    </a:cubicBezTo>
                    <a:cubicBezTo>
                      <a:pt x="18573" y="17468"/>
                      <a:pt x="17205" y="19738"/>
                      <a:pt x="14965" y="21499"/>
                    </a:cubicBezTo>
                    <a:cubicBezTo>
                      <a:pt x="16047" y="20677"/>
                      <a:pt x="17435" y="20032"/>
                      <a:pt x="18433" y="19145"/>
                    </a:cubicBezTo>
                    <a:cubicBezTo>
                      <a:pt x="18979" y="18640"/>
                      <a:pt x="19407" y="18118"/>
                      <a:pt x="19742" y="17597"/>
                    </a:cubicBezTo>
                    <a:cubicBezTo>
                      <a:pt x="21386" y="15073"/>
                      <a:pt x="20502" y="12497"/>
                      <a:pt x="17973" y="10060"/>
                    </a:cubicBezTo>
                    <a:cubicBezTo>
                      <a:pt x="14959" y="7188"/>
                      <a:pt x="11790" y="3464"/>
                      <a:pt x="12856" y="0"/>
                    </a:cubicBezTo>
                    <a:close/>
                    <a:moveTo>
                      <a:pt x="14965" y="21499"/>
                    </a:moveTo>
                    <a:cubicBezTo>
                      <a:pt x="14922" y="21532"/>
                      <a:pt x="14880" y="21565"/>
                      <a:pt x="14835" y="21600"/>
                    </a:cubicBezTo>
                    <a:cubicBezTo>
                      <a:pt x="14880" y="21567"/>
                      <a:pt x="14922" y="21534"/>
                      <a:pt x="14965" y="21499"/>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0" name="Google Shape;49;p2"/>
              <p:cNvSpPr/>
              <p:nvPr/>
            </p:nvSpPr>
            <p:spPr>
              <a:xfrm>
                <a:off x="546421" y="549500"/>
                <a:ext cx="129154" cy="437521"/>
              </a:xfrm>
              <a:custGeom>
                <a:avLst/>
                <a:gdLst/>
                <a:ahLst/>
                <a:cxnLst>
                  <a:cxn ang="0">
                    <a:pos x="wd2" y="hd2"/>
                  </a:cxn>
                  <a:cxn ang="5400000">
                    <a:pos x="wd2" y="hd2"/>
                  </a:cxn>
                  <a:cxn ang="10800000">
                    <a:pos x="wd2" y="hd2"/>
                  </a:cxn>
                  <a:cxn ang="16200000">
                    <a:pos x="wd2" y="hd2"/>
                  </a:cxn>
                </a:cxnLst>
                <a:rect l="0" t="0" r="r" b="b"/>
                <a:pathLst>
                  <a:path w="19532" h="21600" fill="norm" stroke="1" extrusionOk="0">
                    <a:moveTo>
                      <a:pt x="622" y="0"/>
                    </a:moveTo>
                    <a:cubicBezTo>
                      <a:pt x="-2068" y="7985"/>
                      <a:pt x="3923" y="15478"/>
                      <a:pt x="19532" y="21600"/>
                    </a:cubicBezTo>
                    <a:cubicBezTo>
                      <a:pt x="13073" y="14400"/>
                      <a:pt x="6926" y="7200"/>
                      <a:pt x="62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1" name="Google Shape;50;p2"/>
              <p:cNvSpPr/>
              <p:nvPr/>
            </p:nvSpPr>
            <p:spPr>
              <a:xfrm>
                <a:off x="85340" y="2403484"/>
                <a:ext cx="576315" cy="7539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24" y="5229"/>
                    </a:moveTo>
                    <a:cubicBezTo>
                      <a:pt x="6210" y="6424"/>
                      <a:pt x="6767" y="7645"/>
                      <a:pt x="7434" y="8812"/>
                    </a:cubicBezTo>
                    <a:cubicBezTo>
                      <a:pt x="8069" y="9976"/>
                      <a:pt x="8774" y="11114"/>
                      <a:pt x="9628" y="12192"/>
                    </a:cubicBezTo>
                    <a:cubicBezTo>
                      <a:pt x="10410" y="13273"/>
                      <a:pt x="11338" y="14268"/>
                      <a:pt x="12343" y="15233"/>
                    </a:cubicBezTo>
                    <a:cubicBezTo>
                      <a:pt x="13348" y="16201"/>
                      <a:pt x="14462" y="17080"/>
                      <a:pt x="15577" y="17961"/>
                    </a:cubicBezTo>
                    <a:cubicBezTo>
                      <a:pt x="14350" y="17222"/>
                      <a:pt x="13200" y="16371"/>
                      <a:pt x="12121" y="15462"/>
                    </a:cubicBezTo>
                    <a:cubicBezTo>
                      <a:pt x="11042" y="14524"/>
                      <a:pt x="10111" y="13500"/>
                      <a:pt x="9296" y="12392"/>
                    </a:cubicBezTo>
                    <a:cubicBezTo>
                      <a:pt x="8439" y="11284"/>
                      <a:pt x="7769" y="10119"/>
                      <a:pt x="7138" y="8925"/>
                    </a:cubicBezTo>
                    <a:cubicBezTo>
                      <a:pt x="6542" y="7701"/>
                      <a:pt x="6097" y="6453"/>
                      <a:pt x="5724" y="5229"/>
                    </a:cubicBezTo>
                    <a:close/>
                    <a:moveTo>
                      <a:pt x="4461" y="0"/>
                    </a:moveTo>
                    <a:cubicBezTo>
                      <a:pt x="2789" y="2558"/>
                      <a:pt x="2973" y="6566"/>
                      <a:pt x="4944" y="8982"/>
                    </a:cubicBezTo>
                    <a:cubicBezTo>
                      <a:pt x="3569" y="8499"/>
                      <a:pt x="296" y="5572"/>
                      <a:pt x="0" y="5572"/>
                    </a:cubicBezTo>
                    <a:cubicBezTo>
                      <a:pt x="1189" y="11567"/>
                      <a:pt x="15206" y="19241"/>
                      <a:pt x="21600" y="21600"/>
                    </a:cubicBezTo>
                    <a:cubicBezTo>
                      <a:pt x="13348" y="15831"/>
                      <a:pt x="7325" y="8243"/>
                      <a:pt x="446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2" name="Google Shape;51;p2"/>
              <p:cNvSpPr/>
              <p:nvPr/>
            </p:nvSpPr>
            <p:spPr>
              <a:xfrm>
                <a:off x="1179441" y="3134231"/>
                <a:ext cx="693452" cy="4018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411" y="9137"/>
                    </a:moveTo>
                    <a:cubicBezTo>
                      <a:pt x="13658" y="10842"/>
                      <a:pt x="13411" y="12657"/>
                      <a:pt x="12916" y="14149"/>
                    </a:cubicBezTo>
                    <a:cubicBezTo>
                      <a:pt x="12793" y="14468"/>
                      <a:pt x="12699" y="14736"/>
                      <a:pt x="12576" y="15110"/>
                    </a:cubicBezTo>
                    <a:cubicBezTo>
                      <a:pt x="13318" y="14098"/>
                      <a:pt x="13968" y="12976"/>
                      <a:pt x="14710" y="11964"/>
                    </a:cubicBezTo>
                    <a:cubicBezTo>
                      <a:pt x="15513" y="10791"/>
                      <a:pt x="16439" y="9779"/>
                      <a:pt x="17491" y="9299"/>
                    </a:cubicBezTo>
                    <a:cubicBezTo>
                      <a:pt x="16500" y="10042"/>
                      <a:pt x="15668" y="11165"/>
                      <a:pt x="14894" y="12389"/>
                    </a:cubicBezTo>
                    <a:cubicBezTo>
                      <a:pt x="14121" y="13562"/>
                      <a:pt x="13379" y="14897"/>
                      <a:pt x="12547" y="16015"/>
                    </a:cubicBezTo>
                    <a:cubicBezTo>
                      <a:pt x="11682" y="17189"/>
                      <a:pt x="10724" y="18094"/>
                      <a:pt x="9672" y="18574"/>
                    </a:cubicBezTo>
                    <a:cubicBezTo>
                      <a:pt x="9032" y="18865"/>
                      <a:pt x="8381" y="18999"/>
                      <a:pt x="7739" y="18999"/>
                    </a:cubicBezTo>
                    <a:cubicBezTo>
                      <a:pt x="7327" y="18999"/>
                      <a:pt x="6920" y="18944"/>
                      <a:pt x="6521" y="18842"/>
                    </a:cubicBezTo>
                    <a:cubicBezTo>
                      <a:pt x="7541" y="18787"/>
                      <a:pt x="8622" y="18574"/>
                      <a:pt x="9610" y="18043"/>
                    </a:cubicBezTo>
                    <a:cubicBezTo>
                      <a:pt x="10228" y="17720"/>
                      <a:pt x="10753" y="17244"/>
                      <a:pt x="11310" y="16657"/>
                    </a:cubicBezTo>
                    <a:cubicBezTo>
                      <a:pt x="11805" y="15747"/>
                      <a:pt x="12236" y="14842"/>
                      <a:pt x="12576" y="13830"/>
                    </a:cubicBezTo>
                    <a:cubicBezTo>
                      <a:pt x="13039" y="12444"/>
                      <a:pt x="13350" y="10897"/>
                      <a:pt x="13411" y="9137"/>
                    </a:cubicBezTo>
                    <a:close/>
                    <a:moveTo>
                      <a:pt x="8298" y="0"/>
                    </a:moveTo>
                    <a:cubicBezTo>
                      <a:pt x="7838" y="0"/>
                      <a:pt x="7378" y="189"/>
                      <a:pt x="6984" y="554"/>
                    </a:cubicBezTo>
                    <a:cubicBezTo>
                      <a:pt x="8590" y="3432"/>
                      <a:pt x="9085" y="8232"/>
                      <a:pt x="8250" y="11909"/>
                    </a:cubicBezTo>
                    <a:cubicBezTo>
                      <a:pt x="7386" y="15535"/>
                      <a:pt x="5193" y="18200"/>
                      <a:pt x="2904" y="18306"/>
                    </a:cubicBezTo>
                    <a:cubicBezTo>
                      <a:pt x="2781" y="18316"/>
                      <a:pt x="2655" y="18320"/>
                      <a:pt x="2530" y="18320"/>
                    </a:cubicBezTo>
                    <a:cubicBezTo>
                      <a:pt x="1644" y="18320"/>
                      <a:pt x="787" y="18149"/>
                      <a:pt x="0" y="17775"/>
                    </a:cubicBezTo>
                    <a:cubicBezTo>
                      <a:pt x="1794" y="19854"/>
                      <a:pt x="3863" y="21189"/>
                      <a:pt x="5996" y="21508"/>
                    </a:cubicBezTo>
                    <a:cubicBezTo>
                      <a:pt x="6376" y="21572"/>
                      <a:pt x="6759" y="21600"/>
                      <a:pt x="7139" y="21600"/>
                    </a:cubicBezTo>
                    <a:cubicBezTo>
                      <a:pt x="9988" y="21600"/>
                      <a:pt x="12846" y="19882"/>
                      <a:pt x="15079" y="16921"/>
                    </a:cubicBezTo>
                    <a:cubicBezTo>
                      <a:pt x="16037" y="15590"/>
                      <a:pt x="16934" y="13987"/>
                      <a:pt x="18016" y="12925"/>
                    </a:cubicBezTo>
                    <a:cubicBezTo>
                      <a:pt x="18722" y="12144"/>
                      <a:pt x="19531" y="11645"/>
                      <a:pt x="20310" y="11645"/>
                    </a:cubicBezTo>
                    <a:cubicBezTo>
                      <a:pt x="20757" y="11645"/>
                      <a:pt x="21193" y="11807"/>
                      <a:pt x="21600" y="12177"/>
                    </a:cubicBezTo>
                    <a:cubicBezTo>
                      <a:pt x="20920" y="9724"/>
                      <a:pt x="20179" y="7377"/>
                      <a:pt x="18663" y="6578"/>
                    </a:cubicBezTo>
                    <a:cubicBezTo>
                      <a:pt x="18136" y="6282"/>
                      <a:pt x="17577" y="6134"/>
                      <a:pt x="17014" y="6134"/>
                    </a:cubicBezTo>
                    <a:cubicBezTo>
                      <a:pt x="16161" y="6134"/>
                      <a:pt x="15293" y="6467"/>
                      <a:pt x="14493" y="7109"/>
                    </a:cubicBezTo>
                    <a:cubicBezTo>
                      <a:pt x="14894" y="6365"/>
                      <a:pt x="15017" y="4818"/>
                      <a:pt x="14648" y="4019"/>
                    </a:cubicBezTo>
                    <a:cubicBezTo>
                      <a:pt x="14380" y="3307"/>
                      <a:pt x="13877" y="2998"/>
                      <a:pt x="13363" y="2998"/>
                    </a:cubicBezTo>
                    <a:cubicBezTo>
                      <a:pt x="13106" y="2998"/>
                      <a:pt x="12844" y="3076"/>
                      <a:pt x="12608" y="3220"/>
                    </a:cubicBezTo>
                    <a:cubicBezTo>
                      <a:pt x="11896" y="3645"/>
                      <a:pt x="11342" y="4550"/>
                      <a:pt x="10785" y="5511"/>
                    </a:cubicBezTo>
                    <a:cubicBezTo>
                      <a:pt x="10941" y="3751"/>
                      <a:pt x="10724" y="1834"/>
                      <a:pt x="9859" y="818"/>
                    </a:cubicBezTo>
                    <a:cubicBezTo>
                      <a:pt x="9404" y="268"/>
                      <a:pt x="8850" y="0"/>
                      <a:pt x="8298"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3" name="Google Shape;52;p2"/>
              <p:cNvSpPr/>
              <p:nvPr/>
            </p:nvSpPr>
            <p:spPr>
              <a:xfrm>
                <a:off x="2376758" y="2910445"/>
                <a:ext cx="1643775" cy="6586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7" y="19168"/>
                    </a:moveTo>
                    <a:cubicBezTo>
                      <a:pt x="18" y="19210"/>
                      <a:pt x="9" y="19249"/>
                      <a:pt x="0" y="19289"/>
                    </a:cubicBezTo>
                    <a:cubicBezTo>
                      <a:pt x="9" y="19249"/>
                      <a:pt x="18" y="19210"/>
                      <a:pt x="27" y="19168"/>
                    </a:cubicBezTo>
                    <a:close/>
                    <a:moveTo>
                      <a:pt x="19319" y="0"/>
                    </a:moveTo>
                    <a:cubicBezTo>
                      <a:pt x="19293" y="3512"/>
                      <a:pt x="18171" y="6505"/>
                      <a:pt x="16868" y="7807"/>
                    </a:cubicBezTo>
                    <a:cubicBezTo>
                      <a:pt x="16100" y="8540"/>
                      <a:pt x="15293" y="8805"/>
                      <a:pt x="14476" y="8805"/>
                    </a:cubicBezTo>
                    <a:cubicBezTo>
                      <a:pt x="13880" y="8805"/>
                      <a:pt x="13278" y="8664"/>
                      <a:pt x="12683" y="8458"/>
                    </a:cubicBezTo>
                    <a:cubicBezTo>
                      <a:pt x="11288" y="7937"/>
                      <a:pt x="9907" y="7122"/>
                      <a:pt x="8499" y="7026"/>
                    </a:cubicBezTo>
                    <a:cubicBezTo>
                      <a:pt x="8444" y="7023"/>
                      <a:pt x="8388" y="7021"/>
                      <a:pt x="8333" y="7021"/>
                    </a:cubicBezTo>
                    <a:cubicBezTo>
                      <a:pt x="4979" y="7021"/>
                      <a:pt x="1666" y="11812"/>
                      <a:pt x="27" y="19168"/>
                    </a:cubicBezTo>
                    <a:cubicBezTo>
                      <a:pt x="700" y="16203"/>
                      <a:pt x="2945" y="11987"/>
                      <a:pt x="6727" y="11987"/>
                    </a:cubicBezTo>
                    <a:cubicBezTo>
                      <a:pt x="8058" y="11987"/>
                      <a:pt x="9579" y="12511"/>
                      <a:pt x="11288" y="13793"/>
                    </a:cubicBezTo>
                    <a:cubicBezTo>
                      <a:pt x="16516" y="17697"/>
                      <a:pt x="18536" y="15907"/>
                      <a:pt x="21600" y="21600"/>
                    </a:cubicBezTo>
                    <a:cubicBezTo>
                      <a:pt x="21391" y="17305"/>
                      <a:pt x="19553" y="12849"/>
                      <a:pt x="17845" y="12328"/>
                    </a:cubicBezTo>
                    <a:cubicBezTo>
                      <a:pt x="19436" y="10050"/>
                      <a:pt x="19957" y="4261"/>
                      <a:pt x="1931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4" name="Google Shape;53;p2"/>
              <p:cNvSpPr/>
              <p:nvPr/>
            </p:nvSpPr>
            <p:spPr>
              <a:xfrm>
                <a:off x="852094" y="3088597"/>
                <a:ext cx="1551217" cy="631488"/>
              </a:xfrm>
              <a:custGeom>
                <a:avLst/>
                <a:gdLst/>
                <a:ahLst/>
                <a:cxnLst>
                  <a:cxn ang="0">
                    <a:pos x="wd2" y="hd2"/>
                  </a:cxn>
                  <a:cxn ang="5400000">
                    <a:pos x="wd2" y="hd2"/>
                  </a:cxn>
                  <a:cxn ang="10800000">
                    <a:pos x="wd2" y="hd2"/>
                  </a:cxn>
                  <a:cxn ang="16200000">
                    <a:pos x="wd2" y="hd2"/>
                  </a:cxn>
                </a:cxnLst>
                <a:rect l="0" t="0" r="r" b="b"/>
                <a:pathLst>
                  <a:path w="21391" h="21600" fill="norm" stroke="1" extrusionOk="0">
                    <a:moveTo>
                      <a:pt x="0" y="6764"/>
                    </a:moveTo>
                    <a:cubicBezTo>
                      <a:pt x="9" y="6793"/>
                      <a:pt x="19" y="6820"/>
                      <a:pt x="27" y="6849"/>
                    </a:cubicBezTo>
                    <a:cubicBezTo>
                      <a:pt x="19" y="6820"/>
                      <a:pt x="9" y="6793"/>
                      <a:pt x="0" y="6764"/>
                    </a:cubicBezTo>
                    <a:close/>
                    <a:moveTo>
                      <a:pt x="21025" y="2422"/>
                    </a:moveTo>
                    <a:cubicBezTo>
                      <a:pt x="21039" y="4254"/>
                      <a:pt x="20971" y="6120"/>
                      <a:pt x="20766" y="7919"/>
                    </a:cubicBezTo>
                    <a:cubicBezTo>
                      <a:pt x="20575" y="9683"/>
                      <a:pt x="20260" y="11414"/>
                      <a:pt x="19795" y="12872"/>
                    </a:cubicBezTo>
                    <a:cubicBezTo>
                      <a:pt x="19329" y="14298"/>
                      <a:pt x="18796" y="15621"/>
                      <a:pt x="18208" y="16741"/>
                    </a:cubicBezTo>
                    <a:cubicBezTo>
                      <a:pt x="17606" y="17826"/>
                      <a:pt x="16950" y="18707"/>
                      <a:pt x="16237" y="19319"/>
                    </a:cubicBezTo>
                    <a:cubicBezTo>
                      <a:pt x="16922" y="18608"/>
                      <a:pt x="17537" y="17623"/>
                      <a:pt x="18112" y="16468"/>
                    </a:cubicBezTo>
                    <a:cubicBezTo>
                      <a:pt x="18687" y="15315"/>
                      <a:pt x="19206" y="14060"/>
                      <a:pt x="19658" y="12602"/>
                    </a:cubicBezTo>
                    <a:cubicBezTo>
                      <a:pt x="20096" y="11176"/>
                      <a:pt x="20424" y="9548"/>
                      <a:pt x="20642" y="7816"/>
                    </a:cubicBezTo>
                    <a:cubicBezTo>
                      <a:pt x="20847" y="6085"/>
                      <a:pt x="20958" y="4254"/>
                      <a:pt x="21025" y="2422"/>
                    </a:cubicBezTo>
                    <a:close/>
                    <a:moveTo>
                      <a:pt x="20769" y="0"/>
                    </a:moveTo>
                    <a:cubicBezTo>
                      <a:pt x="20568" y="0"/>
                      <a:pt x="20372" y="332"/>
                      <a:pt x="20274" y="861"/>
                    </a:cubicBezTo>
                    <a:cubicBezTo>
                      <a:pt x="20164" y="1437"/>
                      <a:pt x="20218" y="2116"/>
                      <a:pt x="20123" y="2593"/>
                    </a:cubicBezTo>
                    <a:cubicBezTo>
                      <a:pt x="19902" y="1552"/>
                      <a:pt x="19605" y="1099"/>
                      <a:pt x="19289" y="1099"/>
                    </a:cubicBezTo>
                    <a:cubicBezTo>
                      <a:pt x="18552" y="1099"/>
                      <a:pt x="17702" y="3560"/>
                      <a:pt x="17414" y="6764"/>
                    </a:cubicBezTo>
                    <a:cubicBezTo>
                      <a:pt x="16985" y="11461"/>
                      <a:pt x="16212" y="15830"/>
                      <a:pt x="14515" y="18716"/>
                    </a:cubicBezTo>
                    <a:cubicBezTo>
                      <a:pt x="14810" y="18120"/>
                      <a:pt x="14774" y="17038"/>
                      <a:pt x="14487" y="16265"/>
                    </a:cubicBezTo>
                    <a:cubicBezTo>
                      <a:pt x="14245" y="15586"/>
                      <a:pt x="13864" y="15298"/>
                      <a:pt x="13489" y="15298"/>
                    </a:cubicBezTo>
                    <a:cubicBezTo>
                      <a:pt x="13397" y="15298"/>
                      <a:pt x="13304" y="15315"/>
                      <a:pt x="13215" y="15350"/>
                    </a:cubicBezTo>
                    <a:cubicBezTo>
                      <a:pt x="12750" y="15518"/>
                      <a:pt x="12325" y="15859"/>
                      <a:pt x="11874" y="16197"/>
                    </a:cubicBezTo>
                    <a:cubicBezTo>
                      <a:pt x="11451" y="16538"/>
                      <a:pt x="11039" y="16841"/>
                      <a:pt x="10575" y="16944"/>
                    </a:cubicBezTo>
                    <a:cubicBezTo>
                      <a:pt x="10231" y="17029"/>
                      <a:pt x="9885" y="17067"/>
                      <a:pt x="9539" y="17067"/>
                    </a:cubicBezTo>
                    <a:cubicBezTo>
                      <a:pt x="8923" y="17067"/>
                      <a:pt x="8307" y="16950"/>
                      <a:pt x="7702" y="16773"/>
                    </a:cubicBezTo>
                    <a:cubicBezTo>
                      <a:pt x="4911" y="15862"/>
                      <a:pt x="1851" y="12399"/>
                      <a:pt x="27" y="6849"/>
                    </a:cubicBezTo>
                    <a:cubicBezTo>
                      <a:pt x="2911" y="15650"/>
                      <a:pt x="6581" y="20204"/>
                      <a:pt x="11163" y="21388"/>
                    </a:cubicBezTo>
                    <a:cubicBezTo>
                      <a:pt x="11677" y="21527"/>
                      <a:pt x="12197" y="21600"/>
                      <a:pt x="12719" y="21600"/>
                    </a:cubicBezTo>
                    <a:cubicBezTo>
                      <a:pt x="14781" y="21600"/>
                      <a:pt x="16852" y="20454"/>
                      <a:pt x="18522" y="17555"/>
                    </a:cubicBezTo>
                    <a:cubicBezTo>
                      <a:pt x="20642" y="14025"/>
                      <a:pt x="21600" y="8293"/>
                      <a:pt x="21353" y="2049"/>
                    </a:cubicBezTo>
                    <a:cubicBezTo>
                      <a:pt x="21326" y="1505"/>
                      <a:pt x="21286" y="894"/>
                      <a:pt x="21148" y="488"/>
                    </a:cubicBezTo>
                    <a:cubicBezTo>
                      <a:pt x="21039" y="147"/>
                      <a:pt x="20903" y="0"/>
                      <a:pt x="2076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5" name="Google Shape;54;p2"/>
              <p:cNvSpPr/>
              <p:nvPr/>
            </p:nvSpPr>
            <p:spPr>
              <a:xfrm>
                <a:off x="1782569" y="3570978"/>
                <a:ext cx="650401" cy="265985"/>
              </a:xfrm>
              <a:custGeom>
                <a:avLst/>
                <a:gdLst/>
                <a:ahLst/>
                <a:cxnLst>
                  <a:cxn ang="0">
                    <a:pos x="wd2" y="hd2"/>
                  </a:cxn>
                  <a:cxn ang="5400000">
                    <a:pos x="wd2" y="hd2"/>
                  </a:cxn>
                  <a:cxn ang="10800000">
                    <a:pos x="wd2" y="hd2"/>
                  </a:cxn>
                  <a:cxn ang="16200000">
                    <a:pos x="wd2" y="hd2"/>
                  </a:cxn>
                </a:cxnLst>
                <a:rect l="0" t="0" r="r" b="b"/>
                <a:pathLst>
                  <a:path w="21296" h="21600" fill="norm" stroke="1" extrusionOk="0">
                    <a:moveTo>
                      <a:pt x="16338" y="20309"/>
                    </a:moveTo>
                    <a:cubicBezTo>
                      <a:pt x="16366" y="20344"/>
                      <a:pt x="16394" y="20379"/>
                      <a:pt x="16422" y="20414"/>
                    </a:cubicBezTo>
                    <a:cubicBezTo>
                      <a:pt x="16394" y="20379"/>
                      <a:pt x="16366" y="20344"/>
                      <a:pt x="16338" y="20309"/>
                    </a:cubicBezTo>
                    <a:close/>
                    <a:moveTo>
                      <a:pt x="18372" y="0"/>
                    </a:moveTo>
                    <a:cubicBezTo>
                      <a:pt x="17461" y="0"/>
                      <a:pt x="15314" y="3636"/>
                      <a:pt x="15041" y="4034"/>
                    </a:cubicBezTo>
                    <a:cubicBezTo>
                      <a:pt x="11639" y="9156"/>
                      <a:pt x="6559" y="14928"/>
                      <a:pt x="2127" y="14928"/>
                    </a:cubicBezTo>
                    <a:cubicBezTo>
                      <a:pt x="1399" y="14928"/>
                      <a:pt x="687" y="14768"/>
                      <a:pt x="0" y="14426"/>
                    </a:cubicBezTo>
                    <a:cubicBezTo>
                      <a:pt x="2096" y="15493"/>
                      <a:pt x="4148" y="16115"/>
                      <a:pt x="6188" y="16115"/>
                    </a:cubicBezTo>
                    <a:cubicBezTo>
                      <a:pt x="8448" y="16115"/>
                      <a:pt x="10690" y="15354"/>
                      <a:pt x="12961" y="13623"/>
                    </a:cubicBezTo>
                    <a:cubicBezTo>
                      <a:pt x="13676" y="13058"/>
                      <a:pt x="14422" y="12416"/>
                      <a:pt x="15136" y="12248"/>
                    </a:cubicBezTo>
                    <a:cubicBezTo>
                      <a:pt x="15319" y="12192"/>
                      <a:pt x="15499" y="12164"/>
                      <a:pt x="15682" y="12164"/>
                    </a:cubicBezTo>
                    <a:cubicBezTo>
                      <a:pt x="16282" y="12164"/>
                      <a:pt x="16873" y="12492"/>
                      <a:pt x="17345" y="13302"/>
                    </a:cubicBezTo>
                    <a:cubicBezTo>
                      <a:pt x="17962" y="14426"/>
                      <a:pt x="18353" y="16443"/>
                      <a:pt x="18159" y="18292"/>
                    </a:cubicBezTo>
                    <a:cubicBezTo>
                      <a:pt x="18009" y="19632"/>
                      <a:pt x="17435" y="20651"/>
                      <a:pt x="16870" y="20651"/>
                    </a:cubicBezTo>
                    <a:cubicBezTo>
                      <a:pt x="16718" y="20651"/>
                      <a:pt x="16566" y="20574"/>
                      <a:pt x="16422" y="20414"/>
                    </a:cubicBezTo>
                    <a:cubicBezTo>
                      <a:pt x="17010" y="21139"/>
                      <a:pt x="17697" y="21600"/>
                      <a:pt x="18364" y="21600"/>
                    </a:cubicBezTo>
                    <a:cubicBezTo>
                      <a:pt x="19090" y="21600"/>
                      <a:pt x="19788" y="21056"/>
                      <a:pt x="20303" y="19744"/>
                    </a:cubicBezTo>
                    <a:cubicBezTo>
                      <a:pt x="21307" y="17245"/>
                      <a:pt x="21600" y="13134"/>
                      <a:pt x="20950" y="9917"/>
                    </a:cubicBezTo>
                    <a:cubicBezTo>
                      <a:pt x="20303" y="6693"/>
                      <a:pt x="18938" y="5164"/>
                      <a:pt x="17539" y="5164"/>
                    </a:cubicBezTo>
                    <a:cubicBezTo>
                      <a:pt x="17995" y="4599"/>
                      <a:pt x="18482" y="3629"/>
                      <a:pt x="18645" y="2422"/>
                    </a:cubicBezTo>
                    <a:cubicBezTo>
                      <a:pt x="18924" y="642"/>
                      <a:pt x="18758" y="0"/>
                      <a:pt x="1837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6" name="Google Shape;55;p2"/>
              <p:cNvSpPr/>
              <p:nvPr/>
            </p:nvSpPr>
            <p:spPr>
              <a:xfrm>
                <a:off x="2380796" y="3342463"/>
                <a:ext cx="1231006" cy="6699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128" y="1377"/>
                    </a:moveTo>
                    <a:cubicBezTo>
                      <a:pt x="6226" y="1377"/>
                      <a:pt x="6324" y="1380"/>
                      <a:pt x="6422" y="1391"/>
                    </a:cubicBezTo>
                    <a:cubicBezTo>
                      <a:pt x="7170" y="1518"/>
                      <a:pt x="7902" y="1837"/>
                      <a:pt x="8598" y="2380"/>
                    </a:cubicBezTo>
                    <a:cubicBezTo>
                      <a:pt x="9990" y="3436"/>
                      <a:pt x="11174" y="5228"/>
                      <a:pt x="12236" y="7115"/>
                    </a:cubicBezTo>
                    <a:cubicBezTo>
                      <a:pt x="13332" y="8938"/>
                      <a:pt x="14308" y="10983"/>
                      <a:pt x="15404" y="12806"/>
                    </a:cubicBezTo>
                    <a:cubicBezTo>
                      <a:pt x="16482" y="14662"/>
                      <a:pt x="17753" y="16100"/>
                      <a:pt x="19076" y="17283"/>
                    </a:cubicBezTo>
                    <a:cubicBezTo>
                      <a:pt x="18397" y="16774"/>
                      <a:pt x="17719" y="16164"/>
                      <a:pt x="17075" y="15493"/>
                    </a:cubicBezTo>
                    <a:cubicBezTo>
                      <a:pt x="16447" y="14820"/>
                      <a:pt x="15838" y="13989"/>
                      <a:pt x="15265" y="13094"/>
                    </a:cubicBezTo>
                    <a:cubicBezTo>
                      <a:pt x="14133" y="11304"/>
                      <a:pt x="13158" y="9223"/>
                      <a:pt x="12079" y="7370"/>
                    </a:cubicBezTo>
                    <a:cubicBezTo>
                      <a:pt x="11035" y="5516"/>
                      <a:pt x="9886" y="3757"/>
                      <a:pt x="8546" y="2668"/>
                    </a:cubicBezTo>
                    <a:cubicBezTo>
                      <a:pt x="7691" y="1975"/>
                      <a:pt x="6759" y="1529"/>
                      <a:pt x="5819" y="1529"/>
                    </a:cubicBezTo>
                    <a:cubicBezTo>
                      <a:pt x="5287" y="1529"/>
                      <a:pt x="4752" y="1673"/>
                      <a:pt x="4228" y="1998"/>
                    </a:cubicBezTo>
                    <a:cubicBezTo>
                      <a:pt x="4577" y="1743"/>
                      <a:pt x="4943" y="1582"/>
                      <a:pt x="5326" y="1455"/>
                    </a:cubicBezTo>
                    <a:cubicBezTo>
                      <a:pt x="5593" y="1407"/>
                      <a:pt x="5861" y="1377"/>
                      <a:pt x="6128" y="1377"/>
                    </a:cubicBezTo>
                    <a:close/>
                    <a:moveTo>
                      <a:pt x="6635" y="0"/>
                    </a:moveTo>
                    <a:cubicBezTo>
                      <a:pt x="5757" y="0"/>
                      <a:pt x="4877" y="280"/>
                      <a:pt x="4002" y="878"/>
                    </a:cubicBezTo>
                    <a:cubicBezTo>
                      <a:pt x="3480" y="1230"/>
                      <a:pt x="2959" y="1676"/>
                      <a:pt x="2453" y="2253"/>
                    </a:cubicBezTo>
                    <a:cubicBezTo>
                      <a:pt x="1514" y="3308"/>
                      <a:pt x="835" y="4876"/>
                      <a:pt x="0" y="6026"/>
                    </a:cubicBezTo>
                    <a:cubicBezTo>
                      <a:pt x="1511" y="3984"/>
                      <a:pt x="3390" y="2568"/>
                      <a:pt x="5300" y="2568"/>
                    </a:cubicBezTo>
                    <a:cubicBezTo>
                      <a:pt x="5634" y="2568"/>
                      <a:pt x="5967" y="2610"/>
                      <a:pt x="6300" y="2701"/>
                    </a:cubicBezTo>
                    <a:cubicBezTo>
                      <a:pt x="7501" y="3020"/>
                      <a:pt x="9503" y="3821"/>
                      <a:pt x="9799" y="6378"/>
                    </a:cubicBezTo>
                    <a:cubicBezTo>
                      <a:pt x="9921" y="7273"/>
                      <a:pt x="9868" y="8265"/>
                      <a:pt x="9573" y="8969"/>
                    </a:cubicBezTo>
                    <a:cubicBezTo>
                      <a:pt x="9395" y="9370"/>
                      <a:pt x="9079" y="9595"/>
                      <a:pt x="8778" y="9595"/>
                    </a:cubicBezTo>
                    <a:cubicBezTo>
                      <a:pt x="8550" y="9595"/>
                      <a:pt x="8330" y="9467"/>
                      <a:pt x="8181" y="9193"/>
                    </a:cubicBezTo>
                    <a:cubicBezTo>
                      <a:pt x="8365" y="10185"/>
                      <a:pt x="8920" y="10925"/>
                      <a:pt x="9491" y="10925"/>
                    </a:cubicBezTo>
                    <a:cubicBezTo>
                      <a:pt x="9565" y="10925"/>
                      <a:pt x="9639" y="10914"/>
                      <a:pt x="9711" y="10889"/>
                    </a:cubicBezTo>
                    <a:cubicBezTo>
                      <a:pt x="10373" y="10695"/>
                      <a:pt x="10809" y="9448"/>
                      <a:pt x="10809" y="8265"/>
                    </a:cubicBezTo>
                    <a:cubicBezTo>
                      <a:pt x="12044" y="11368"/>
                      <a:pt x="12445" y="14950"/>
                      <a:pt x="12288" y="18755"/>
                    </a:cubicBezTo>
                    <a:cubicBezTo>
                      <a:pt x="12288" y="18755"/>
                      <a:pt x="12792" y="18020"/>
                      <a:pt x="13071" y="17317"/>
                    </a:cubicBezTo>
                    <a:cubicBezTo>
                      <a:pt x="13071" y="17317"/>
                      <a:pt x="13454" y="18755"/>
                      <a:pt x="13454" y="21600"/>
                    </a:cubicBezTo>
                    <a:cubicBezTo>
                      <a:pt x="14237" y="19810"/>
                      <a:pt x="14464" y="19234"/>
                      <a:pt x="14811" y="17059"/>
                    </a:cubicBezTo>
                    <a:cubicBezTo>
                      <a:pt x="15390" y="18788"/>
                      <a:pt x="16049" y="19284"/>
                      <a:pt x="16758" y="19284"/>
                    </a:cubicBezTo>
                    <a:cubicBezTo>
                      <a:pt x="17711" y="19284"/>
                      <a:pt x="18751" y="18386"/>
                      <a:pt x="19798" y="18386"/>
                    </a:cubicBezTo>
                    <a:cubicBezTo>
                      <a:pt x="20103" y="18386"/>
                      <a:pt x="20409" y="18461"/>
                      <a:pt x="20712" y="18660"/>
                    </a:cubicBezTo>
                    <a:cubicBezTo>
                      <a:pt x="18745" y="17380"/>
                      <a:pt x="20312" y="10889"/>
                      <a:pt x="18415" y="10024"/>
                    </a:cubicBezTo>
                    <a:cubicBezTo>
                      <a:pt x="19581" y="9864"/>
                      <a:pt x="20677" y="9417"/>
                      <a:pt x="21600" y="8104"/>
                    </a:cubicBezTo>
                    <a:cubicBezTo>
                      <a:pt x="21131" y="8257"/>
                      <a:pt x="20658" y="8326"/>
                      <a:pt x="20181" y="8326"/>
                    </a:cubicBezTo>
                    <a:cubicBezTo>
                      <a:pt x="17144" y="8326"/>
                      <a:pt x="14023" y="5469"/>
                      <a:pt x="11539" y="2732"/>
                    </a:cubicBezTo>
                    <a:cubicBezTo>
                      <a:pt x="9946" y="997"/>
                      <a:pt x="8294" y="0"/>
                      <a:pt x="6635"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7" name="Google Shape;56;p2"/>
              <p:cNvSpPr/>
              <p:nvPr/>
            </p:nvSpPr>
            <p:spPr>
              <a:xfrm>
                <a:off x="3032479" y="3335932"/>
                <a:ext cx="437435" cy="1291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181" y="14601"/>
                      <a:pt x="11411" y="21600"/>
                      <a:pt x="17984" y="21600"/>
                    </a:cubicBezTo>
                    <a:cubicBezTo>
                      <a:pt x="19181" y="21600"/>
                      <a:pt x="20386" y="21370"/>
                      <a:pt x="21600" y="20910"/>
                    </a:cubicBezTo>
                    <a:cubicBezTo>
                      <a:pt x="14403" y="13940"/>
                      <a:pt x="7201" y="6970"/>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8" name="Google Shape;57;p2"/>
              <p:cNvSpPr/>
              <p:nvPr/>
            </p:nvSpPr>
            <p:spPr>
              <a:xfrm>
                <a:off x="863009" y="3349855"/>
                <a:ext cx="753953" cy="5763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9" y="6059"/>
                    </a:moveTo>
                    <a:cubicBezTo>
                      <a:pt x="4464" y="7176"/>
                      <a:pt x="5343" y="8252"/>
                      <a:pt x="6337" y="9257"/>
                    </a:cubicBezTo>
                    <a:cubicBezTo>
                      <a:pt x="7305" y="10262"/>
                      <a:pt x="8327" y="11190"/>
                      <a:pt x="9408" y="12008"/>
                    </a:cubicBezTo>
                    <a:cubicBezTo>
                      <a:pt x="10459" y="12865"/>
                      <a:pt x="11596" y="13535"/>
                      <a:pt x="12761" y="14201"/>
                    </a:cubicBezTo>
                    <a:cubicBezTo>
                      <a:pt x="13955" y="14797"/>
                      <a:pt x="15149" y="15354"/>
                      <a:pt x="16371" y="15912"/>
                    </a:cubicBezTo>
                    <a:cubicBezTo>
                      <a:pt x="15090" y="15541"/>
                      <a:pt x="13842" y="15058"/>
                      <a:pt x="12675" y="14501"/>
                    </a:cubicBezTo>
                    <a:cubicBezTo>
                      <a:pt x="11454" y="13866"/>
                      <a:pt x="10316" y="13200"/>
                      <a:pt x="9181" y="12343"/>
                    </a:cubicBezTo>
                    <a:cubicBezTo>
                      <a:pt x="8071" y="11525"/>
                      <a:pt x="7049" y="10597"/>
                      <a:pt x="6140" y="9518"/>
                    </a:cubicBezTo>
                    <a:cubicBezTo>
                      <a:pt x="5202" y="8439"/>
                      <a:pt x="4348" y="7325"/>
                      <a:pt x="3609" y="6059"/>
                    </a:cubicBezTo>
                    <a:close/>
                    <a:moveTo>
                      <a:pt x="0" y="0"/>
                    </a:moveTo>
                    <a:cubicBezTo>
                      <a:pt x="2332" y="6394"/>
                      <a:pt x="10004" y="20373"/>
                      <a:pt x="16001" y="21600"/>
                    </a:cubicBezTo>
                    <a:cubicBezTo>
                      <a:pt x="16001" y="21265"/>
                      <a:pt x="13101" y="18031"/>
                      <a:pt x="12591" y="16620"/>
                    </a:cubicBezTo>
                    <a:cubicBezTo>
                      <a:pt x="13945" y="17719"/>
                      <a:pt x="15753" y="18273"/>
                      <a:pt x="17530" y="18273"/>
                    </a:cubicBezTo>
                    <a:cubicBezTo>
                      <a:pt x="18998" y="18273"/>
                      <a:pt x="20443" y="17896"/>
                      <a:pt x="21600" y="17139"/>
                    </a:cubicBezTo>
                    <a:cubicBezTo>
                      <a:pt x="13357" y="14314"/>
                      <a:pt x="5742" y="8252"/>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59" name="Google Shape;58;p2"/>
              <p:cNvSpPr/>
              <p:nvPr/>
            </p:nvSpPr>
            <p:spPr>
              <a:xfrm>
                <a:off x="82330" y="3140592"/>
                <a:ext cx="788672" cy="787554"/>
              </a:xfrm>
              <a:custGeom>
                <a:avLst/>
                <a:gdLst/>
                <a:ahLst/>
                <a:cxnLst>
                  <a:cxn ang="0">
                    <a:pos x="wd2" y="hd2"/>
                  </a:cxn>
                  <a:cxn ang="5400000">
                    <a:pos x="wd2" y="hd2"/>
                  </a:cxn>
                  <a:cxn ang="10800000">
                    <a:pos x="wd2" y="hd2"/>
                  </a:cxn>
                  <a:cxn ang="16200000">
                    <a:pos x="wd2" y="hd2"/>
                  </a:cxn>
                </a:cxnLst>
                <a:rect l="0" t="0" r="r" b="b"/>
                <a:pathLst>
                  <a:path w="20274" h="21600" fill="norm" stroke="1" extrusionOk="0">
                    <a:moveTo>
                      <a:pt x="7854" y="12676"/>
                    </a:moveTo>
                    <a:cubicBezTo>
                      <a:pt x="7854" y="12676"/>
                      <a:pt x="3214" y="16061"/>
                      <a:pt x="1913" y="16061"/>
                    </a:cubicBezTo>
                    <a:cubicBezTo>
                      <a:pt x="1681" y="16061"/>
                      <a:pt x="1555" y="15953"/>
                      <a:pt x="1581" y="15698"/>
                    </a:cubicBezTo>
                    <a:cubicBezTo>
                      <a:pt x="1734" y="13956"/>
                      <a:pt x="7854" y="12676"/>
                      <a:pt x="7854" y="12676"/>
                    </a:cubicBezTo>
                    <a:close/>
                    <a:moveTo>
                      <a:pt x="7522" y="13628"/>
                    </a:moveTo>
                    <a:cubicBezTo>
                      <a:pt x="7522" y="13628"/>
                      <a:pt x="4073" y="18927"/>
                      <a:pt x="2885" y="18927"/>
                    </a:cubicBezTo>
                    <a:cubicBezTo>
                      <a:pt x="2792" y="18927"/>
                      <a:pt x="2715" y="18894"/>
                      <a:pt x="2653" y="18826"/>
                    </a:cubicBezTo>
                    <a:cubicBezTo>
                      <a:pt x="1760" y="17874"/>
                      <a:pt x="7522" y="13628"/>
                      <a:pt x="7522" y="13628"/>
                    </a:cubicBezTo>
                    <a:close/>
                    <a:moveTo>
                      <a:pt x="8465" y="13275"/>
                    </a:moveTo>
                    <a:cubicBezTo>
                      <a:pt x="8465" y="13275"/>
                      <a:pt x="7217" y="19806"/>
                      <a:pt x="5611" y="19969"/>
                    </a:cubicBezTo>
                    <a:cubicBezTo>
                      <a:pt x="5589" y="19971"/>
                      <a:pt x="5567" y="19971"/>
                      <a:pt x="5547" y="19971"/>
                    </a:cubicBezTo>
                    <a:cubicBezTo>
                      <a:pt x="4124" y="19971"/>
                      <a:pt x="8465" y="13275"/>
                      <a:pt x="8465" y="13275"/>
                    </a:cubicBezTo>
                    <a:close/>
                    <a:moveTo>
                      <a:pt x="10405" y="0"/>
                    </a:moveTo>
                    <a:cubicBezTo>
                      <a:pt x="7396" y="2774"/>
                      <a:pt x="11092" y="6010"/>
                      <a:pt x="11092" y="6010"/>
                    </a:cubicBezTo>
                    <a:cubicBezTo>
                      <a:pt x="10798" y="5878"/>
                      <a:pt x="10505" y="5822"/>
                      <a:pt x="10222" y="5822"/>
                    </a:cubicBezTo>
                    <a:cubicBezTo>
                      <a:pt x="8770" y="5822"/>
                      <a:pt x="7573" y="7290"/>
                      <a:pt x="7573" y="7290"/>
                    </a:cubicBezTo>
                    <a:cubicBezTo>
                      <a:pt x="11603" y="7861"/>
                      <a:pt x="9742" y="11262"/>
                      <a:pt x="4182" y="11778"/>
                    </a:cubicBezTo>
                    <a:cubicBezTo>
                      <a:pt x="-1326" y="12268"/>
                      <a:pt x="256" y="16568"/>
                      <a:pt x="638" y="18145"/>
                    </a:cubicBezTo>
                    <a:cubicBezTo>
                      <a:pt x="994" y="19424"/>
                      <a:pt x="331" y="21001"/>
                      <a:pt x="101" y="21466"/>
                    </a:cubicBezTo>
                    <a:lnTo>
                      <a:pt x="0" y="21574"/>
                    </a:lnTo>
                    <a:cubicBezTo>
                      <a:pt x="0" y="21574"/>
                      <a:pt x="50" y="21574"/>
                      <a:pt x="77" y="21546"/>
                    </a:cubicBezTo>
                    <a:cubicBezTo>
                      <a:pt x="50" y="21574"/>
                      <a:pt x="50" y="21600"/>
                      <a:pt x="50" y="21600"/>
                    </a:cubicBezTo>
                    <a:lnTo>
                      <a:pt x="128" y="21520"/>
                    </a:lnTo>
                    <a:cubicBezTo>
                      <a:pt x="499" y="21322"/>
                      <a:pt x="1515" y="20825"/>
                      <a:pt x="2536" y="20825"/>
                    </a:cubicBezTo>
                    <a:cubicBezTo>
                      <a:pt x="2781" y="20825"/>
                      <a:pt x="3026" y="20853"/>
                      <a:pt x="3265" y="20921"/>
                    </a:cubicBezTo>
                    <a:cubicBezTo>
                      <a:pt x="3855" y="21098"/>
                      <a:pt x="4871" y="21480"/>
                      <a:pt x="5903" y="21480"/>
                    </a:cubicBezTo>
                    <a:cubicBezTo>
                      <a:pt x="7416" y="21480"/>
                      <a:pt x="8958" y="20660"/>
                      <a:pt x="9232" y="17166"/>
                    </a:cubicBezTo>
                    <a:cubicBezTo>
                      <a:pt x="9506" y="13426"/>
                      <a:pt x="10898" y="11245"/>
                      <a:pt x="12022" y="11245"/>
                    </a:cubicBezTo>
                    <a:cubicBezTo>
                      <a:pt x="12672" y="11245"/>
                      <a:pt x="13233" y="11974"/>
                      <a:pt x="13439" y="13548"/>
                    </a:cubicBezTo>
                    <a:cubicBezTo>
                      <a:pt x="13439" y="13548"/>
                      <a:pt x="15403" y="11724"/>
                      <a:pt x="14638" y="9765"/>
                    </a:cubicBezTo>
                    <a:cubicBezTo>
                      <a:pt x="14638" y="9765"/>
                      <a:pt x="16182" y="11802"/>
                      <a:pt x="18014" y="11802"/>
                    </a:cubicBezTo>
                    <a:cubicBezTo>
                      <a:pt x="18747" y="11802"/>
                      <a:pt x="19527" y="11474"/>
                      <a:pt x="20274" y="10555"/>
                    </a:cubicBezTo>
                    <a:cubicBezTo>
                      <a:pt x="20274" y="10555"/>
                      <a:pt x="19958" y="10696"/>
                      <a:pt x="19496" y="10696"/>
                    </a:cubicBezTo>
                    <a:cubicBezTo>
                      <a:pt x="18946" y="10696"/>
                      <a:pt x="18186" y="10494"/>
                      <a:pt x="17519" y="9603"/>
                    </a:cubicBezTo>
                    <a:cubicBezTo>
                      <a:pt x="16269" y="7943"/>
                      <a:pt x="17596" y="6637"/>
                      <a:pt x="15886" y="4733"/>
                    </a:cubicBezTo>
                    <a:lnTo>
                      <a:pt x="15862" y="4733"/>
                    </a:lnTo>
                    <a:lnTo>
                      <a:pt x="15862" y="4705"/>
                    </a:lnTo>
                    <a:cubicBezTo>
                      <a:pt x="14077" y="2828"/>
                      <a:pt x="12853" y="4297"/>
                      <a:pt x="11298" y="2965"/>
                    </a:cubicBezTo>
                    <a:cubicBezTo>
                      <a:pt x="9742" y="1631"/>
                      <a:pt x="10405" y="0"/>
                      <a:pt x="10405"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576" name="Google Shape;59;p2"/>
            <p:cNvGrpSpPr/>
            <p:nvPr/>
          </p:nvGrpSpPr>
          <p:grpSpPr>
            <a:xfrm>
              <a:off x="19291982" y="8689673"/>
              <a:ext cx="4022422" cy="4011508"/>
              <a:chOff x="0" y="0"/>
              <a:chExt cx="4022421" cy="4011506"/>
            </a:xfrm>
          </p:grpSpPr>
          <p:sp>
            <p:nvSpPr>
              <p:cNvPr id="561" name="Google Shape;60;p2"/>
              <p:cNvSpPr/>
              <p:nvPr/>
            </p:nvSpPr>
            <p:spPr>
              <a:xfrm>
                <a:off x="3144185" y="2146610"/>
                <a:ext cx="400923" cy="693366"/>
              </a:xfrm>
              <a:custGeom>
                <a:avLst/>
                <a:gdLst/>
                <a:ahLst/>
                <a:cxnLst>
                  <a:cxn ang="0">
                    <a:pos x="wd2" y="hd2"/>
                  </a:cxn>
                  <a:cxn ang="5400000">
                    <a:pos x="wd2" y="hd2"/>
                  </a:cxn>
                  <a:cxn ang="10800000">
                    <a:pos x="wd2" y="hd2"/>
                  </a:cxn>
                  <a:cxn ang="16200000">
                    <a:pos x="wd2" y="hd2"/>
                  </a:cxn>
                </a:cxnLst>
                <a:rect l="0" t="0" r="r" b="b"/>
                <a:pathLst>
                  <a:path w="20932" h="21600" fill="norm" stroke="1" extrusionOk="0">
                    <a:moveTo>
                      <a:pt x="9028" y="4142"/>
                    </a:moveTo>
                    <a:cubicBezTo>
                      <a:pt x="9701" y="5097"/>
                      <a:pt x="10841" y="5965"/>
                      <a:pt x="11980" y="6736"/>
                    </a:cubicBezTo>
                    <a:cubicBezTo>
                      <a:pt x="13174" y="7510"/>
                      <a:pt x="14466" y="8219"/>
                      <a:pt x="15556" y="9084"/>
                    </a:cubicBezTo>
                    <a:cubicBezTo>
                      <a:pt x="16642" y="9919"/>
                      <a:pt x="17576" y="10907"/>
                      <a:pt x="17988" y="11927"/>
                    </a:cubicBezTo>
                    <a:cubicBezTo>
                      <a:pt x="18455" y="12979"/>
                      <a:pt x="18509" y="14061"/>
                      <a:pt x="18249" y="15110"/>
                    </a:cubicBezTo>
                    <a:cubicBezTo>
                      <a:pt x="18195" y="14061"/>
                      <a:pt x="17988" y="12979"/>
                      <a:pt x="17472" y="12021"/>
                    </a:cubicBezTo>
                    <a:cubicBezTo>
                      <a:pt x="17163" y="11402"/>
                      <a:pt x="16696" y="10846"/>
                      <a:pt x="16126" y="10321"/>
                    </a:cubicBezTo>
                    <a:cubicBezTo>
                      <a:pt x="15296" y="9825"/>
                      <a:pt x="14363" y="9394"/>
                      <a:pt x="13430" y="9054"/>
                    </a:cubicBezTo>
                    <a:cubicBezTo>
                      <a:pt x="12034" y="8591"/>
                      <a:pt x="10585" y="8281"/>
                      <a:pt x="8875" y="8190"/>
                    </a:cubicBezTo>
                    <a:cubicBezTo>
                      <a:pt x="9297" y="8131"/>
                      <a:pt x="9728" y="8104"/>
                      <a:pt x="10163" y="8104"/>
                    </a:cubicBezTo>
                    <a:cubicBezTo>
                      <a:pt x="11384" y="8104"/>
                      <a:pt x="12635" y="8318"/>
                      <a:pt x="13744" y="8682"/>
                    </a:cubicBezTo>
                    <a:cubicBezTo>
                      <a:pt x="14053" y="8805"/>
                      <a:pt x="14314" y="8931"/>
                      <a:pt x="14623" y="9054"/>
                    </a:cubicBezTo>
                    <a:cubicBezTo>
                      <a:pt x="13690" y="8313"/>
                      <a:pt x="12550" y="7662"/>
                      <a:pt x="11621" y="6921"/>
                    </a:cubicBezTo>
                    <a:cubicBezTo>
                      <a:pt x="10428" y="6118"/>
                      <a:pt x="9445" y="5191"/>
                      <a:pt x="9028" y="4142"/>
                    </a:cubicBezTo>
                    <a:close/>
                    <a:moveTo>
                      <a:pt x="11774" y="0"/>
                    </a:moveTo>
                    <a:cubicBezTo>
                      <a:pt x="9391" y="709"/>
                      <a:pt x="7112" y="1422"/>
                      <a:pt x="6336" y="2934"/>
                    </a:cubicBezTo>
                    <a:cubicBezTo>
                      <a:pt x="5663" y="4294"/>
                      <a:pt x="5820" y="5810"/>
                      <a:pt x="6856" y="7108"/>
                    </a:cubicBezTo>
                    <a:cubicBezTo>
                      <a:pt x="6452" y="6886"/>
                      <a:pt x="5761" y="6752"/>
                      <a:pt x="5097" y="6752"/>
                    </a:cubicBezTo>
                    <a:cubicBezTo>
                      <a:pt x="4649" y="6752"/>
                      <a:pt x="4218" y="6816"/>
                      <a:pt x="3904" y="6953"/>
                    </a:cubicBezTo>
                    <a:cubicBezTo>
                      <a:pt x="2867" y="7387"/>
                      <a:pt x="2661" y="8313"/>
                      <a:pt x="3128" y="8993"/>
                    </a:cubicBezTo>
                    <a:cubicBezTo>
                      <a:pt x="3487" y="9702"/>
                      <a:pt x="4420" y="10291"/>
                      <a:pt x="5299" y="10816"/>
                    </a:cubicBezTo>
                    <a:cubicBezTo>
                      <a:pt x="4994" y="10787"/>
                      <a:pt x="4680" y="10773"/>
                      <a:pt x="4371" y="10773"/>
                    </a:cubicBezTo>
                    <a:cubicBezTo>
                      <a:pt x="2984" y="10773"/>
                      <a:pt x="1598" y="11062"/>
                      <a:pt x="794" y="11742"/>
                    </a:cubicBezTo>
                    <a:cubicBezTo>
                      <a:pt x="-188" y="12607"/>
                      <a:pt x="-242" y="13750"/>
                      <a:pt x="534" y="14647"/>
                    </a:cubicBezTo>
                    <a:cubicBezTo>
                      <a:pt x="2419" y="13544"/>
                      <a:pt x="5147" y="12961"/>
                      <a:pt x="7803" y="12961"/>
                    </a:cubicBezTo>
                    <a:cubicBezTo>
                      <a:pt x="9095" y="12961"/>
                      <a:pt x="10365" y="13097"/>
                      <a:pt x="11514" y="13381"/>
                    </a:cubicBezTo>
                    <a:cubicBezTo>
                      <a:pt x="15090" y="14213"/>
                      <a:pt x="17679" y="16409"/>
                      <a:pt x="17733" y="18695"/>
                    </a:cubicBezTo>
                    <a:cubicBezTo>
                      <a:pt x="17782" y="19747"/>
                      <a:pt x="17679" y="20703"/>
                      <a:pt x="17212" y="21600"/>
                    </a:cubicBezTo>
                    <a:cubicBezTo>
                      <a:pt x="19231" y="19809"/>
                      <a:pt x="20528" y="17737"/>
                      <a:pt x="20838" y="15606"/>
                    </a:cubicBezTo>
                    <a:cubicBezTo>
                      <a:pt x="21358" y="12390"/>
                      <a:pt x="19698" y="9084"/>
                      <a:pt x="16382" y="6519"/>
                    </a:cubicBezTo>
                    <a:cubicBezTo>
                      <a:pt x="15090" y="5563"/>
                      <a:pt x="13537" y="4666"/>
                      <a:pt x="12501" y="3585"/>
                    </a:cubicBezTo>
                    <a:cubicBezTo>
                      <a:pt x="11361" y="2503"/>
                      <a:pt x="10841" y="1111"/>
                      <a:pt x="11774"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2" name="Google Shape;61;p2"/>
              <p:cNvSpPr/>
              <p:nvPr/>
            </p:nvSpPr>
            <p:spPr>
              <a:xfrm>
                <a:off x="2920327" y="0"/>
                <a:ext cx="657699" cy="16446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7332" y="221"/>
                      <a:pt x="12870" y="2058"/>
                      <a:pt x="12314" y="3764"/>
                    </a:cubicBezTo>
                    <a:cubicBezTo>
                      <a:pt x="10669" y="2607"/>
                      <a:pt x="7203" y="2015"/>
                      <a:pt x="3799" y="2015"/>
                    </a:cubicBezTo>
                    <a:cubicBezTo>
                      <a:pt x="2489" y="2015"/>
                      <a:pt x="1185" y="2102"/>
                      <a:pt x="0" y="2280"/>
                    </a:cubicBezTo>
                    <a:cubicBezTo>
                      <a:pt x="3486" y="2318"/>
                      <a:pt x="6517" y="3439"/>
                      <a:pt x="7821" y="4742"/>
                    </a:cubicBezTo>
                    <a:cubicBezTo>
                      <a:pt x="9057" y="6058"/>
                      <a:pt x="8961" y="7504"/>
                      <a:pt x="8470" y="8911"/>
                    </a:cubicBezTo>
                    <a:cubicBezTo>
                      <a:pt x="7917" y="10317"/>
                      <a:pt x="7104" y="11699"/>
                      <a:pt x="7039" y="13093"/>
                    </a:cubicBezTo>
                    <a:cubicBezTo>
                      <a:pt x="6875" y="16532"/>
                      <a:pt x="11761" y="19933"/>
                      <a:pt x="19288" y="21600"/>
                    </a:cubicBezTo>
                    <a:cubicBezTo>
                      <a:pt x="15312" y="20714"/>
                      <a:pt x="8829" y="16923"/>
                      <a:pt x="13782" y="10305"/>
                    </a:cubicBezTo>
                    <a:cubicBezTo>
                      <a:pt x="17691" y="5080"/>
                      <a:pt x="15899" y="3061"/>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3" name="Google Shape;62;p2"/>
              <p:cNvSpPr/>
              <p:nvPr/>
            </p:nvSpPr>
            <p:spPr>
              <a:xfrm>
                <a:off x="3097555" y="1617820"/>
                <a:ext cx="632371" cy="1550532"/>
              </a:xfrm>
              <a:custGeom>
                <a:avLst/>
                <a:gdLst/>
                <a:ahLst/>
                <a:cxnLst>
                  <a:cxn ang="0">
                    <a:pos x="wd2" y="hd2"/>
                  </a:cxn>
                  <a:cxn ang="5400000">
                    <a:pos x="wd2" y="hd2"/>
                  </a:cxn>
                  <a:cxn ang="10800000">
                    <a:pos x="wd2" y="hd2"/>
                  </a:cxn>
                  <a:cxn ang="16200000">
                    <a:pos x="wd2" y="hd2"/>
                  </a:cxn>
                </a:cxnLst>
                <a:rect l="0" t="0" r="r" b="b"/>
                <a:pathLst>
                  <a:path w="20338" h="21600" fill="norm" stroke="1" extrusionOk="0">
                    <a:moveTo>
                      <a:pt x="2727" y="372"/>
                    </a:moveTo>
                    <a:cubicBezTo>
                      <a:pt x="4316" y="372"/>
                      <a:pt x="5919" y="447"/>
                      <a:pt x="7445" y="637"/>
                    </a:cubicBezTo>
                    <a:cubicBezTo>
                      <a:pt x="9137" y="816"/>
                      <a:pt x="10762" y="1148"/>
                      <a:pt x="12102" y="1617"/>
                    </a:cubicBezTo>
                    <a:cubicBezTo>
                      <a:pt x="13473" y="2088"/>
                      <a:pt x="14720" y="2612"/>
                      <a:pt x="15740" y="3220"/>
                    </a:cubicBezTo>
                    <a:cubicBezTo>
                      <a:pt x="16793" y="3829"/>
                      <a:pt x="17622" y="4478"/>
                      <a:pt x="18164" y="5210"/>
                    </a:cubicBezTo>
                    <a:cubicBezTo>
                      <a:pt x="17495" y="4519"/>
                      <a:pt x="16569" y="3898"/>
                      <a:pt x="15516" y="3303"/>
                    </a:cubicBezTo>
                    <a:cubicBezTo>
                      <a:pt x="14432" y="2737"/>
                      <a:pt x="13219" y="2198"/>
                      <a:pt x="11878" y="1756"/>
                    </a:cubicBezTo>
                    <a:cubicBezTo>
                      <a:pt x="10508" y="1300"/>
                      <a:pt x="9007" y="982"/>
                      <a:pt x="7382" y="747"/>
                    </a:cubicBezTo>
                    <a:cubicBezTo>
                      <a:pt x="5723" y="526"/>
                      <a:pt x="4032" y="429"/>
                      <a:pt x="2310" y="374"/>
                    </a:cubicBezTo>
                    <a:cubicBezTo>
                      <a:pt x="2448" y="372"/>
                      <a:pt x="2589" y="372"/>
                      <a:pt x="2727" y="372"/>
                    </a:cubicBezTo>
                    <a:close/>
                    <a:moveTo>
                      <a:pt x="3813" y="0"/>
                    </a:moveTo>
                    <a:cubicBezTo>
                      <a:pt x="3202" y="0"/>
                      <a:pt x="2583" y="14"/>
                      <a:pt x="1959" y="42"/>
                    </a:cubicBezTo>
                    <a:cubicBezTo>
                      <a:pt x="1414" y="56"/>
                      <a:pt x="873" y="111"/>
                      <a:pt x="458" y="249"/>
                    </a:cubicBezTo>
                    <a:cubicBezTo>
                      <a:pt x="-341" y="526"/>
                      <a:pt x="-20" y="954"/>
                      <a:pt x="842" y="1134"/>
                    </a:cubicBezTo>
                    <a:cubicBezTo>
                      <a:pt x="1384" y="1231"/>
                      <a:pt x="2022" y="1189"/>
                      <a:pt x="2467" y="1286"/>
                    </a:cubicBezTo>
                    <a:cubicBezTo>
                      <a:pt x="-819" y="2032"/>
                      <a:pt x="2053" y="3607"/>
                      <a:pt x="6359" y="4023"/>
                    </a:cubicBezTo>
                    <a:cubicBezTo>
                      <a:pt x="10823" y="4457"/>
                      <a:pt x="14944" y="5241"/>
                      <a:pt x="17658" y="6956"/>
                    </a:cubicBezTo>
                    <a:cubicBezTo>
                      <a:pt x="17390" y="6809"/>
                      <a:pt x="17003" y="6740"/>
                      <a:pt x="16588" y="6740"/>
                    </a:cubicBezTo>
                    <a:cubicBezTo>
                      <a:pt x="16146" y="6740"/>
                      <a:pt x="15676" y="6819"/>
                      <a:pt x="15292" y="6965"/>
                    </a:cubicBezTo>
                    <a:cubicBezTo>
                      <a:pt x="14496" y="7284"/>
                      <a:pt x="14305" y="7795"/>
                      <a:pt x="14463" y="8264"/>
                    </a:cubicBezTo>
                    <a:cubicBezTo>
                      <a:pt x="14623" y="8735"/>
                      <a:pt x="14941" y="9162"/>
                      <a:pt x="15261" y="9618"/>
                    </a:cubicBezTo>
                    <a:cubicBezTo>
                      <a:pt x="15579" y="10047"/>
                      <a:pt x="15867" y="10461"/>
                      <a:pt x="15930" y="10932"/>
                    </a:cubicBezTo>
                    <a:cubicBezTo>
                      <a:pt x="16187" y="11899"/>
                      <a:pt x="16057" y="12880"/>
                      <a:pt x="15773" y="13834"/>
                    </a:cubicBezTo>
                    <a:cubicBezTo>
                      <a:pt x="14944" y="16657"/>
                      <a:pt x="11646" y="19756"/>
                      <a:pt x="6411" y="21582"/>
                    </a:cubicBezTo>
                    <a:cubicBezTo>
                      <a:pt x="14736" y="18682"/>
                      <a:pt x="19029" y="14957"/>
                      <a:pt x="20143" y="10337"/>
                    </a:cubicBezTo>
                    <a:cubicBezTo>
                      <a:pt x="20781" y="7767"/>
                      <a:pt x="19919" y="5017"/>
                      <a:pt x="16538" y="2889"/>
                    </a:cubicBezTo>
                    <a:cubicBezTo>
                      <a:pt x="13545" y="976"/>
                      <a:pt x="8927" y="0"/>
                      <a:pt x="3813" y="0"/>
                    </a:cubicBezTo>
                    <a:close/>
                    <a:moveTo>
                      <a:pt x="6411" y="21582"/>
                    </a:moveTo>
                    <a:cubicBezTo>
                      <a:pt x="6395" y="21588"/>
                      <a:pt x="6378" y="21594"/>
                      <a:pt x="6359" y="21600"/>
                    </a:cubicBezTo>
                    <a:cubicBezTo>
                      <a:pt x="6378" y="21594"/>
                      <a:pt x="6395" y="21588"/>
                      <a:pt x="6411" y="21582"/>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4" name="Google Shape;63;p2"/>
              <p:cNvSpPr/>
              <p:nvPr/>
            </p:nvSpPr>
            <p:spPr>
              <a:xfrm>
                <a:off x="3580775" y="1586452"/>
                <a:ext cx="265214" cy="650395"/>
              </a:xfrm>
              <a:custGeom>
                <a:avLst/>
                <a:gdLst/>
                <a:ahLst/>
                <a:cxnLst>
                  <a:cxn ang="0">
                    <a:pos x="wd2" y="hd2"/>
                  </a:cxn>
                  <a:cxn ang="5400000">
                    <a:pos x="wd2" y="hd2"/>
                  </a:cxn>
                  <a:cxn ang="10800000">
                    <a:pos x="wd2" y="hd2"/>
                  </a:cxn>
                  <a:cxn ang="16200000">
                    <a:pos x="wd2" y="hd2"/>
                  </a:cxn>
                </a:cxnLst>
                <a:rect l="0" t="0" r="r" b="b"/>
                <a:pathLst>
                  <a:path w="19089" h="21600" fill="norm" stroke="1" extrusionOk="0">
                    <a:moveTo>
                      <a:pt x="18142" y="4869"/>
                    </a:moveTo>
                    <a:cubicBezTo>
                      <a:pt x="18074" y="4935"/>
                      <a:pt x="18006" y="4998"/>
                      <a:pt x="17938" y="5063"/>
                    </a:cubicBezTo>
                    <a:cubicBezTo>
                      <a:pt x="18024" y="5000"/>
                      <a:pt x="18092" y="4935"/>
                      <a:pt x="18142" y="4869"/>
                    </a:cubicBezTo>
                    <a:close/>
                    <a:moveTo>
                      <a:pt x="12037" y="0"/>
                    </a:moveTo>
                    <a:cubicBezTo>
                      <a:pt x="10899" y="0"/>
                      <a:pt x="9754" y="114"/>
                      <a:pt x="8727" y="351"/>
                    </a:cubicBezTo>
                    <a:cubicBezTo>
                      <a:pt x="5870" y="1010"/>
                      <a:pt x="4583" y="2426"/>
                      <a:pt x="4583" y="3810"/>
                    </a:cubicBezTo>
                    <a:cubicBezTo>
                      <a:pt x="4014" y="3382"/>
                      <a:pt x="3228" y="2888"/>
                      <a:pt x="2158" y="2723"/>
                    </a:cubicBezTo>
                    <a:cubicBezTo>
                      <a:pt x="1614" y="2626"/>
                      <a:pt x="1187" y="2583"/>
                      <a:pt x="866" y="2583"/>
                    </a:cubicBezTo>
                    <a:cubicBezTo>
                      <a:pt x="-1986" y="2583"/>
                      <a:pt x="3074" y="5997"/>
                      <a:pt x="3587" y="6382"/>
                    </a:cubicBezTo>
                    <a:cubicBezTo>
                      <a:pt x="8826" y="10335"/>
                      <a:pt x="14839" y="16651"/>
                      <a:pt x="12847" y="21480"/>
                    </a:cubicBezTo>
                    <a:cubicBezTo>
                      <a:pt x="14727" y="17042"/>
                      <a:pt x="14981" y="12798"/>
                      <a:pt x="12080" y="8488"/>
                    </a:cubicBezTo>
                    <a:cubicBezTo>
                      <a:pt x="11511" y="7732"/>
                      <a:pt x="11010" y="7007"/>
                      <a:pt x="10800" y="6248"/>
                    </a:cubicBezTo>
                    <a:cubicBezTo>
                      <a:pt x="10657" y="5523"/>
                      <a:pt x="10800" y="4635"/>
                      <a:pt x="11795" y="4041"/>
                    </a:cubicBezTo>
                    <a:cubicBezTo>
                      <a:pt x="12550" y="3533"/>
                      <a:pt x="13874" y="3154"/>
                      <a:pt x="15222" y="3154"/>
                    </a:cubicBezTo>
                    <a:cubicBezTo>
                      <a:pt x="15532" y="3154"/>
                      <a:pt x="15847" y="3174"/>
                      <a:pt x="16150" y="3217"/>
                    </a:cubicBezTo>
                    <a:cubicBezTo>
                      <a:pt x="17647" y="3396"/>
                      <a:pt x="18668" y="4204"/>
                      <a:pt x="18142" y="4869"/>
                    </a:cubicBezTo>
                    <a:cubicBezTo>
                      <a:pt x="19391" y="3610"/>
                      <a:pt x="19614" y="2012"/>
                      <a:pt x="17511" y="1010"/>
                    </a:cubicBezTo>
                    <a:cubicBezTo>
                      <a:pt x="16094" y="357"/>
                      <a:pt x="14066" y="0"/>
                      <a:pt x="12037" y="0"/>
                    </a:cubicBezTo>
                    <a:close/>
                    <a:moveTo>
                      <a:pt x="12847" y="21480"/>
                    </a:moveTo>
                    <a:cubicBezTo>
                      <a:pt x="12828" y="21520"/>
                      <a:pt x="12816" y="21560"/>
                      <a:pt x="12798" y="21600"/>
                    </a:cubicBezTo>
                    <a:cubicBezTo>
                      <a:pt x="12816" y="21560"/>
                      <a:pt x="12835" y="21520"/>
                      <a:pt x="12847" y="2148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5" name="Google Shape;64;p2"/>
              <p:cNvSpPr/>
              <p:nvPr/>
            </p:nvSpPr>
            <p:spPr>
              <a:xfrm>
                <a:off x="3351464" y="408644"/>
                <a:ext cx="670958" cy="1231092"/>
              </a:xfrm>
              <a:custGeom>
                <a:avLst/>
                <a:gdLst/>
                <a:ahLst/>
                <a:cxnLst>
                  <a:cxn ang="0">
                    <a:pos x="wd2" y="hd2"/>
                  </a:cxn>
                  <a:cxn ang="5400000">
                    <a:pos x="wd2" y="hd2"/>
                  </a:cxn>
                  <a:cxn ang="10800000">
                    <a:pos x="wd2" y="hd2"/>
                  </a:cxn>
                  <a:cxn ang="16200000">
                    <a:pos x="wd2" y="hd2"/>
                  </a:cxn>
                </a:cxnLst>
                <a:rect l="0" t="0" r="r" b="b"/>
                <a:pathLst>
                  <a:path w="20608" h="21600" fill="norm" stroke="1" extrusionOk="0">
                    <a:moveTo>
                      <a:pt x="16495" y="2524"/>
                    </a:moveTo>
                    <a:cubicBezTo>
                      <a:pt x="16007" y="3186"/>
                      <a:pt x="15429" y="3865"/>
                      <a:pt x="14790" y="4525"/>
                    </a:cubicBezTo>
                    <a:cubicBezTo>
                      <a:pt x="14120" y="5152"/>
                      <a:pt x="13328" y="5762"/>
                      <a:pt x="12504" y="6318"/>
                    </a:cubicBezTo>
                    <a:cubicBezTo>
                      <a:pt x="10767" y="7449"/>
                      <a:pt x="8788" y="8441"/>
                      <a:pt x="7051" y="9502"/>
                    </a:cubicBezTo>
                    <a:cubicBezTo>
                      <a:pt x="5253" y="10547"/>
                      <a:pt x="3577" y="11696"/>
                      <a:pt x="2540" y="13053"/>
                    </a:cubicBezTo>
                    <a:cubicBezTo>
                      <a:pt x="1534" y="14376"/>
                      <a:pt x="1077" y="15926"/>
                      <a:pt x="1901" y="17352"/>
                    </a:cubicBezTo>
                    <a:cubicBezTo>
                      <a:pt x="1687" y="17004"/>
                      <a:pt x="1534" y="16639"/>
                      <a:pt x="1413" y="16274"/>
                    </a:cubicBezTo>
                    <a:cubicBezTo>
                      <a:pt x="1323" y="15891"/>
                      <a:pt x="1291" y="15525"/>
                      <a:pt x="1323" y="15160"/>
                    </a:cubicBezTo>
                    <a:cubicBezTo>
                      <a:pt x="1444" y="14411"/>
                      <a:pt x="1748" y="13681"/>
                      <a:pt x="2297" y="12984"/>
                    </a:cubicBezTo>
                    <a:cubicBezTo>
                      <a:pt x="3271" y="11592"/>
                      <a:pt x="4979" y="10409"/>
                      <a:pt x="6776" y="9347"/>
                    </a:cubicBezTo>
                    <a:cubicBezTo>
                      <a:pt x="8542" y="8268"/>
                      <a:pt x="10461" y="7275"/>
                      <a:pt x="12230" y="6196"/>
                    </a:cubicBezTo>
                    <a:cubicBezTo>
                      <a:pt x="13967" y="5100"/>
                      <a:pt x="15337" y="3847"/>
                      <a:pt x="16495" y="2524"/>
                    </a:cubicBezTo>
                    <a:close/>
                    <a:moveTo>
                      <a:pt x="7721" y="0"/>
                    </a:moveTo>
                    <a:cubicBezTo>
                      <a:pt x="8788" y="3447"/>
                      <a:pt x="5649" y="7171"/>
                      <a:pt x="2632" y="10042"/>
                    </a:cubicBezTo>
                    <a:cubicBezTo>
                      <a:pt x="72" y="12479"/>
                      <a:pt x="-810" y="15073"/>
                      <a:pt x="834" y="17597"/>
                    </a:cubicBezTo>
                    <a:cubicBezTo>
                      <a:pt x="1170" y="18118"/>
                      <a:pt x="1597" y="18640"/>
                      <a:pt x="2175" y="19145"/>
                    </a:cubicBezTo>
                    <a:cubicBezTo>
                      <a:pt x="3149" y="20068"/>
                      <a:pt x="4643" y="20747"/>
                      <a:pt x="5739" y="21600"/>
                    </a:cubicBezTo>
                    <a:cubicBezTo>
                      <a:pt x="3456" y="19807"/>
                      <a:pt x="2022" y="17527"/>
                      <a:pt x="2600" y="15282"/>
                    </a:cubicBezTo>
                    <a:cubicBezTo>
                      <a:pt x="2907" y="14098"/>
                      <a:pt x="3667" y="12096"/>
                      <a:pt x="6106" y="11784"/>
                    </a:cubicBezTo>
                    <a:cubicBezTo>
                      <a:pt x="6372" y="11749"/>
                      <a:pt x="6650" y="11730"/>
                      <a:pt x="6929" y="11730"/>
                    </a:cubicBezTo>
                    <a:cubicBezTo>
                      <a:pt x="7513" y="11730"/>
                      <a:pt x="8099" y="11814"/>
                      <a:pt x="8574" y="12027"/>
                    </a:cubicBezTo>
                    <a:cubicBezTo>
                      <a:pt x="9213" y="12322"/>
                      <a:pt x="9366" y="13072"/>
                      <a:pt x="8756" y="13420"/>
                    </a:cubicBezTo>
                    <a:cubicBezTo>
                      <a:pt x="9822" y="13192"/>
                      <a:pt x="10585" y="12532"/>
                      <a:pt x="10400" y="11870"/>
                    </a:cubicBezTo>
                    <a:cubicBezTo>
                      <a:pt x="10218" y="11226"/>
                      <a:pt x="9030" y="10792"/>
                      <a:pt x="7872" y="10792"/>
                    </a:cubicBezTo>
                    <a:cubicBezTo>
                      <a:pt x="10443" y="9712"/>
                      <a:pt x="13307" y="9279"/>
                      <a:pt x="16387" y="9279"/>
                    </a:cubicBezTo>
                    <a:cubicBezTo>
                      <a:pt x="16883" y="9279"/>
                      <a:pt x="17388" y="9290"/>
                      <a:pt x="17897" y="9313"/>
                    </a:cubicBezTo>
                    <a:cubicBezTo>
                      <a:pt x="17897" y="9313"/>
                      <a:pt x="17166" y="8807"/>
                      <a:pt x="16524" y="8528"/>
                    </a:cubicBezTo>
                    <a:cubicBezTo>
                      <a:pt x="16524" y="8528"/>
                      <a:pt x="17897" y="8129"/>
                      <a:pt x="20608" y="8129"/>
                    </a:cubicBezTo>
                    <a:cubicBezTo>
                      <a:pt x="18903" y="7345"/>
                      <a:pt x="18354" y="7137"/>
                      <a:pt x="16252" y="6788"/>
                    </a:cubicBezTo>
                    <a:cubicBezTo>
                      <a:pt x="20790" y="5187"/>
                      <a:pt x="16495" y="2995"/>
                      <a:pt x="17776" y="888"/>
                    </a:cubicBezTo>
                    <a:cubicBezTo>
                      <a:pt x="16556" y="2838"/>
                      <a:pt x="10400" y="1271"/>
                      <a:pt x="9548" y="3168"/>
                    </a:cubicBezTo>
                    <a:cubicBezTo>
                      <a:pt x="9395" y="2037"/>
                      <a:pt x="8999" y="905"/>
                      <a:pt x="772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6" name="Google Shape;65;p2"/>
              <p:cNvSpPr/>
              <p:nvPr/>
            </p:nvSpPr>
            <p:spPr>
              <a:xfrm>
                <a:off x="3344957" y="549500"/>
                <a:ext cx="129676" cy="437521"/>
              </a:xfrm>
              <a:custGeom>
                <a:avLst/>
                <a:gdLst/>
                <a:ahLst/>
                <a:cxnLst>
                  <a:cxn ang="0">
                    <a:pos x="wd2" y="hd2"/>
                  </a:cxn>
                  <a:cxn ang="5400000">
                    <a:pos x="wd2" y="hd2"/>
                  </a:cxn>
                  <a:cxn ang="10800000">
                    <a:pos x="wd2" y="hd2"/>
                  </a:cxn>
                  <a:cxn ang="16200000">
                    <a:pos x="wd2" y="hd2"/>
                  </a:cxn>
                </a:cxnLst>
                <a:rect l="0" t="0" r="r" b="b"/>
                <a:pathLst>
                  <a:path w="19610" h="21600" fill="norm" stroke="1" extrusionOk="0">
                    <a:moveTo>
                      <a:pt x="19040" y="0"/>
                    </a:moveTo>
                    <a:cubicBezTo>
                      <a:pt x="12594" y="7200"/>
                      <a:pt x="6446" y="14400"/>
                      <a:pt x="0" y="21600"/>
                    </a:cubicBezTo>
                    <a:cubicBezTo>
                      <a:pt x="15596" y="15478"/>
                      <a:pt x="21600" y="7985"/>
                      <a:pt x="1904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7" name="Google Shape;66;p2"/>
              <p:cNvSpPr/>
              <p:nvPr/>
            </p:nvSpPr>
            <p:spPr>
              <a:xfrm>
                <a:off x="3358794" y="2403484"/>
                <a:ext cx="576315" cy="7539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50" y="5229"/>
                    </a:moveTo>
                    <a:cubicBezTo>
                      <a:pt x="15580" y="6510"/>
                      <a:pt x="15058" y="7731"/>
                      <a:pt x="14501" y="8925"/>
                    </a:cubicBezTo>
                    <a:cubicBezTo>
                      <a:pt x="13905" y="10119"/>
                      <a:pt x="13200" y="11254"/>
                      <a:pt x="12382" y="12392"/>
                    </a:cubicBezTo>
                    <a:cubicBezTo>
                      <a:pt x="11525" y="13500"/>
                      <a:pt x="10597" y="14524"/>
                      <a:pt x="9518" y="15462"/>
                    </a:cubicBezTo>
                    <a:cubicBezTo>
                      <a:pt x="8478" y="16371"/>
                      <a:pt x="7363" y="17222"/>
                      <a:pt x="6097" y="17961"/>
                    </a:cubicBezTo>
                    <a:cubicBezTo>
                      <a:pt x="7212" y="17109"/>
                      <a:pt x="8291" y="16228"/>
                      <a:pt x="9296" y="15233"/>
                    </a:cubicBezTo>
                    <a:cubicBezTo>
                      <a:pt x="10262" y="14268"/>
                      <a:pt x="11190" y="13244"/>
                      <a:pt x="12047" y="12165"/>
                    </a:cubicBezTo>
                    <a:cubicBezTo>
                      <a:pt x="12865" y="11114"/>
                      <a:pt x="13570" y="9976"/>
                      <a:pt x="14240" y="8812"/>
                    </a:cubicBezTo>
                    <a:cubicBezTo>
                      <a:pt x="14836" y="7645"/>
                      <a:pt x="15393" y="6424"/>
                      <a:pt x="15950" y="5229"/>
                    </a:cubicBezTo>
                    <a:close/>
                    <a:moveTo>
                      <a:pt x="17139" y="0"/>
                    </a:moveTo>
                    <a:cubicBezTo>
                      <a:pt x="14314" y="8243"/>
                      <a:pt x="8291" y="15831"/>
                      <a:pt x="0" y="21600"/>
                    </a:cubicBezTo>
                    <a:cubicBezTo>
                      <a:pt x="6432" y="19241"/>
                      <a:pt x="20411" y="11567"/>
                      <a:pt x="21600" y="5572"/>
                    </a:cubicBezTo>
                    <a:cubicBezTo>
                      <a:pt x="21304" y="5572"/>
                      <a:pt x="18031" y="8499"/>
                      <a:pt x="16656" y="8982"/>
                    </a:cubicBezTo>
                    <a:cubicBezTo>
                      <a:pt x="18627" y="6566"/>
                      <a:pt x="18814" y="2558"/>
                      <a:pt x="1713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8" name="Google Shape;67;p2"/>
              <p:cNvSpPr/>
              <p:nvPr/>
            </p:nvSpPr>
            <p:spPr>
              <a:xfrm>
                <a:off x="2146610" y="3131482"/>
                <a:ext cx="692419" cy="4017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230" y="9342"/>
                    </a:moveTo>
                    <a:cubicBezTo>
                      <a:pt x="8292" y="10992"/>
                      <a:pt x="8603" y="12595"/>
                      <a:pt x="9067" y="13981"/>
                    </a:cubicBezTo>
                    <a:cubicBezTo>
                      <a:pt x="9439" y="15048"/>
                      <a:pt x="9842" y="16005"/>
                      <a:pt x="10367" y="16809"/>
                    </a:cubicBezTo>
                    <a:cubicBezTo>
                      <a:pt x="10892" y="17396"/>
                      <a:pt x="11480" y="17871"/>
                      <a:pt x="12069" y="18195"/>
                    </a:cubicBezTo>
                    <a:cubicBezTo>
                      <a:pt x="13026" y="18726"/>
                      <a:pt x="14110" y="18939"/>
                      <a:pt x="15163" y="18994"/>
                    </a:cubicBezTo>
                    <a:cubicBezTo>
                      <a:pt x="14750" y="19096"/>
                      <a:pt x="14335" y="19151"/>
                      <a:pt x="13917" y="19151"/>
                    </a:cubicBezTo>
                    <a:cubicBezTo>
                      <a:pt x="13268" y="19151"/>
                      <a:pt x="12616" y="19017"/>
                      <a:pt x="11976" y="18726"/>
                    </a:cubicBezTo>
                    <a:cubicBezTo>
                      <a:pt x="10925" y="18246"/>
                      <a:pt x="9965" y="17340"/>
                      <a:pt x="9128" y="16167"/>
                    </a:cubicBezTo>
                    <a:cubicBezTo>
                      <a:pt x="8263" y="15048"/>
                      <a:pt x="7520" y="13713"/>
                      <a:pt x="6745" y="12540"/>
                    </a:cubicBezTo>
                    <a:cubicBezTo>
                      <a:pt x="5973" y="11315"/>
                      <a:pt x="5137" y="10192"/>
                      <a:pt x="4177" y="9449"/>
                    </a:cubicBezTo>
                    <a:cubicBezTo>
                      <a:pt x="5198" y="9929"/>
                      <a:pt x="6126" y="10941"/>
                      <a:pt x="6962" y="12114"/>
                    </a:cubicBezTo>
                    <a:cubicBezTo>
                      <a:pt x="7675" y="13126"/>
                      <a:pt x="8386" y="14249"/>
                      <a:pt x="9067" y="15261"/>
                    </a:cubicBezTo>
                    <a:cubicBezTo>
                      <a:pt x="8973" y="14993"/>
                      <a:pt x="8850" y="14674"/>
                      <a:pt x="8726" y="14300"/>
                    </a:cubicBezTo>
                    <a:cubicBezTo>
                      <a:pt x="8230" y="12858"/>
                      <a:pt x="7984" y="10992"/>
                      <a:pt x="8230" y="9342"/>
                    </a:cubicBezTo>
                    <a:close/>
                    <a:moveTo>
                      <a:pt x="13351" y="0"/>
                    </a:moveTo>
                    <a:cubicBezTo>
                      <a:pt x="12785" y="0"/>
                      <a:pt x="12209" y="300"/>
                      <a:pt x="11729" y="859"/>
                    </a:cubicBezTo>
                    <a:cubicBezTo>
                      <a:pt x="10892" y="1820"/>
                      <a:pt x="10675" y="3793"/>
                      <a:pt x="10799" y="5503"/>
                    </a:cubicBezTo>
                    <a:cubicBezTo>
                      <a:pt x="10273" y="4593"/>
                      <a:pt x="9716" y="3687"/>
                      <a:pt x="9005" y="3262"/>
                    </a:cubicBezTo>
                    <a:cubicBezTo>
                      <a:pt x="8777" y="3123"/>
                      <a:pt x="8525" y="3054"/>
                      <a:pt x="8279" y="3054"/>
                    </a:cubicBezTo>
                    <a:cubicBezTo>
                      <a:pt x="7748" y="3054"/>
                      <a:pt x="7225" y="3373"/>
                      <a:pt x="6933" y="4061"/>
                    </a:cubicBezTo>
                    <a:cubicBezTo>
                      <a:pt x="6622" y="4861"/>
                      <a:pt x="6716" y="6353"/>
                      <a:pt x="7086" y="7101"/>
                    </a:cubicBezTo>
                    <a:cubicBezTo>
                      <a:pt x="6305" y="6510"/>
                      <a:pt x="5429" y="6200"/>
                      <a:pt x="4555" y="6200"/>
                    </a:cubicBezTo>
                    <a:cubicBezTo>
                      <a:pt x="4008" y="6200"/>
                      <a:pt x="3464" y="6321"/>
                      <a:pt x="2941" y="6565"/>
                    </a:cubicBezTo>
                    <a:cubicBezTo>
                      <a:pt x="1391" y="7369"/>
                      <a:pt x="681" y="9712"/>
                      <a:pt x="0" y="12165"/>
                    </a:cubicBezTo>
                    <a:cubicBezTo>
                      <a:pt x="394" y="11874"/>
                      <a:pt x="815" y="11745"/>
                      <a:pt x="1239" y="11745"/>
                    </a:cubicBezTo>
                    <a:cubicBezTo>
                      <a:pt x="2048" y="11745"/>
                      <a:pt x="2879" y="12216"/>
                      <a:pt x="3590" y="12914"/>
                    </a:cubicBezTo>
                    <a:cubicBezTo>
                      <a:pt x="4673" y="13981"/>
                      <a:pt x="5509" y="15580"/>
                      <a:pt x="6531" y="16915"/>
                    </a:cubicBezTo>
                    <a:cubicBezTo>
                      <a:pt x="8753" y="19951"/>
                      <a:pt x="11549" y="21600"/>
                      <a:pt x="14394" y="21600"/>
                    </a:cubicBezTo>
                    <a:cubicBezTo>
                      <a:pt x="14796" y="21600"/>
                      <a:pt x="15195" y="21568"/>
                      <a:pt x="15597" y="21498"/>
                    </a:cubicBezTo>
                    <a:cubicBezTo>
                      <a:pt x="17731" y="21180"/>
                      <a:pt x="19836" y="19844"/>
                      <a:pt x="21600" y="17765"/>
                    </a:cubicBezTo>
                    <a:cubicBezTo>
                      <a:pt x="20890" y="18172"/>
                      <a:pt x="20048" y="18310"/>
                      <a:pt x="19166" y="18310"/>
                    </a:cubicBezTo>
                    <a:cubicBezTo>
                      <a:pt x="19008" y="18310"/>
                      <a:pt x="18849" y="18306"/>
                      <a:pt x="18691" y="18301"/>
                    </a:cubicBezTo>
                    <a:cubicBezTo>
                      <a:pt x="16431" y="18195"/>
                      <a:pt x="14236" y="15580"/>
                      <a:pt x="13367" y="11902"/>
                    </a:cubicBezTo>
                    <a:cubicBezTo>
                      <a:pt x="12501" y="8220"/>
                      <a:pt x="13059" y="3368"/>
                      <a:pt x="14638" y="596"/>
                    </a:cubicBezTo>
                    <a:cubicBezTo>
                      <a:pt x="14252" y="189"/>
                      <a:pt x="13804" y="0"/>
                      <a:pt x="1335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69" name="Google Shape;68;p2"/>
              <p:cNvSpPr/>
              <p:nvPr/>
            </p:nvSpPr>
            <p:spPr>
              <a:xfrm>
                <a:off x="0" y="2910445"/>
                <a:ext cx="1643688" cy="6586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73" y="19171"/>
                    </a:moveTo>
                    <a:cubicBezTo>
                      <a:pt x="21582" y="19210"/>
                      <a:pt x="21591" y="19249"/>
                      <a:pt x="21600" y="19289"/>
                    </a:cubicBezTo>
                    <a:cubicBezTo>
                      <a:pt x="21591" y="19249"/>
                      <a:pt x="21582" y="19210"/>
                      <a:pt x="21573" y="19171"/>
                    </a:cubicBezTo>
                    <a:close/>
                    <a:moveTo>
                      <a:pt x="2281" y="0"/>
                    </a:moveTo>
                    <a:cubicBezTo>
                      <a:pt x="1642" y="4261"/>
                      <a:pt x="2164" y="10050"/>
                      <a:pt x="3768" y="12328"/>
                    </a:cubicBezTo>
                    <a:cubicBezTo>
                      <a:pt x="2046" y="12849"/>
                      <a:pt x="208" y="17305"/>
                      <a:pt x="0" y="21600"/>
                    </a:cubicBezTo>
                    <a:cubicBezTo>
                      <a:pt x="3063" y="15907"/>
                      <a:pt x="5083" y="17697"/>
                      <a:pt x="10311" y="13793"/>
                    </a:cubicBezTo>
                    <a:cubicBezTo>
                      <a:pt x="12021" y="12511"/>
                      <a:pt x="13542" y="11987"/>
                      <a:pt x="14872" y="11987"/>
                    </a:cubicBezTo>
                    <a:cubicBezTo>
                      <a:pt x="18655" y="11987"/>
                      <a:pt x="20900" y="16203"/>
                      <a:pt x="21573" y="19171"/>
                    </a:cubicBezTo>
                    <a:cubicBezTo>
                      <a:pt x="19935" y="11812"/>
                      <a:pt x="16633" y="7021"/>
                      <a:pt x="13268" y="7021"/>
                    </a:cubicBezTo>
                    <a:cubicBezTo>
                      <a:pt x="13212" y="7021"/>
                      <a:pt x="13156" y="7023"/>
                      <a:pt x="13100" y="7026"/>
                    </a:cubicBezTo>
                    <a:cubicBezTo>
                      <a:pt x="11692" y="7122"/>
                      <a:pt x="10311" y="7937"/>
                      <a:pt x="8916" y="8458"/>
                    </a:cubicBezTo>
                    <a:cubicBezTo>
                      <a:pt x="8321" y="8664"/>
                      <a:pt x="7720" y="8805"/>
                      <a:pt x="7124" y="8805"/>
                    </a:cubicBezTo>
                    <a:cubicBezTo>
                      <a:pt x="6310" y="8805"/>
                      <a:pt x="5506" y="8540"/>
                      <a:pt x="4744" y="7807"/>
                    </a:cubicBezTo>
                    <a:cubicBezTo>
                      <a:pt x="3441" y="6505"/>
                      <a:pt x="2307" y="3512"/>
                      <a:pt x="228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0" name="Google Shape;69;p2"/>
              <p:cNvSpPr/>
              <p:nvPr/>
            </p:nvSpPr>
            <p:spPr>
              <a:xfrm>
                <a:off x="1617813" y="3090575"/>
                <a:ext cx="1550536" cy="632347"/>
              </a:xfrm>
              <a:custGeom>
                <a:avLst/>
                <a:gdLst/>
                <a:ahLst/>
                <a:cxnLst>
                  <a:cxn ang="0">
                    <a:pos x="wd2" y="hd2"/>
                  </a:cxn>
                  <a:cxn ang="5400000">
                    <a:pos x="wd2" y="hd2"/>
                  </a:cxn>
                  <a:cxn ang="10800000">
                    <a:pos x="wd2" y="hd2"/>
                  </a:cxn>
                  <a:cxn ang="16200000">
                    <a:pos x="wd2" y="hd2"/>
                  </a:cxn>
                </a:cxnLst>
                <a:rect l="0" t="0" r="r" b="b"/>
                <a:pathLst>
                  <a:path w="21382" h="21600" fill="norm" stroke="1" extrusionOk="0">
                    <a:moveTo>
                      <a:pt x="384" y="2351"/>
                    </a:moveTo>
                    <a:cubicBezTo>
                      <a:pt x="426" y="4180"/>
                      <a:pt x="535" y="6009"/>
                      <a:pt x="754" y="7738"/>
                    </a:cubicBezTo>
                    <a:cubicBezTo>
                      <a:pt x="959" y="9467"/>
                      <a:pt x="1287" y="11126"/>
                      <a:pt x="1752" y="12517"/>
                    </a:cubicBezTo>
                    <a:cubicBezTo>
                      <a:pt x="2190" y="13973"/>
                      <a:pt x="2723" y="15227"/>
                      <a:pt x="3284" y="16378"/>
                    </a:cubicBezTo>
                    <a:cubicBezTo>
                      <a:pt x="3872" y="17531"/>
                      <a:pt x="4488" y="18515"/>
                      <a:pt x="5172" y="19225"/>
                    </a:cubicBezTo>
                    <a:cubicBezTo>
                      <a:pt x="4461" y="18615"/>
                      <a:pt x="3804" y="17734"/>
                      <a:pt x="3202" y="16651"/>
                    </a:cubicBezTo>
                    <a:cubicBezTo>
                      <a:pt x="2600" y="15532"/>
                      <a:pt x="2067" y="14211"/>
                      <a:pt x="1615" y="12787"/>
                    </a:cubicBezTo>
                    <a:cubicBezTo>
                      <a:pt x="1150" y="11331"/>
                      <a:pt x="821" y="9602"/>
                      <a:pt x="631" y="7841"/>
                    </a:cubicBezTo>
                    <a:cubicBezTo>
                      <a:pt x="453" y="6044"/>
                      <a:pt x="357" y="4180"/>
                      <a:pt x="384" y="2351"/>
                    </a:cubicBezTo>
                    <a:close/>
                    <a:moveTo>
                      <a:pt x="623" y="0"/>
                    </a:moveTo>
                    <a:cubicBezTo>
                      <a:pt x="491" y="0"/>
                      <a:pt x="356" y="150"/>
                      <a:pt x="248" y="487"/>
                    </a:cubicBezTo>
                    <a:cubicBezTo>
                      <a:pt x="110" y="928"/>
                      <a:pt x="56" y="1503"/>
                      <a:pt x="42" y="2078"/>
                    </a:cubicBezTo>
                    <a:cubicBezTo>
                      <a:pt x="-218" y="8214"/>
                      <a:pt x="740" y="13938"/>
                      <a:pt x="2860" y="17564"/>
                    </a:cubicBezTo>
                    <a:cubicBezTo>
                      <a:pt x="4547" y="20440"/>
                      <a:pt x="6620" y="21600"/>
                      <a:pt x="8692" y="21600"/>
                    </a:cubicBezTo>
                    <a:cubicBezTo>
                      <a:pt x="9208" y="21600"/>
                      <a:pt x="9724" y="21530"/>
                      <a:pt x="10234" y="21395"/>
                    </a:cubicBezTo>
                    <a:cubicBezTo>
                      <a:pt x="14788" y="20209"/>
                      <a:pt x="18509" y="15635"/>
                      <a:pt x="21382" y="6755"/>
                    </a:cubicBezTo>
                    <a:cubicBezTo>
                      <a:pt x="19563" y="12347"/>
                      <a:pt x="16485" y="15870"/>
                      <a:pt x="13680" y="16750"/>
                    </a:cubicBezTo>
                    <a:cubicBezTo>
                      <a:pt x="13085" y="16941"/>
                      <a:pt x="12490" y="17053"/>
                      <a:pt x="11895" y="17053"/>
                    </a:cubicBezTo>
                    <a:cubicBezTo>
                      <a:pt x="11532" y="17053"/>
                      <a:pt x="11170" y="17012"/>
                      <a:pt x="10807" y="16921"/>
                    </a:cubicBezTo>
                    <a:cubicBezTo>
                      <a:pt x="10370" y="16821"/>
                      <a:pt x="9933" y="16516"/>
                      <a:pt x="9508" y="16210"/>
                    </a:cubicBezTo>
                    <a:cubicBezTo>
                      <a:pt x="9071" y="15870"/>
                      <a:pt x="8632" y="15532"/>
                      <a:pt x="8181" y="15362"/>
                    </a:cubicBezTo>
                    <a:cubicBezTo>
                      <a:pt x="8083" y="15327"/>
                      <a:pt x="7983" y="15306"/>
                      <a:pt x="7882" y="15306"/>
                    </a:cubicBezTo>
                    <a:cubicBezTo>
                      <a:pt x="7507" y="15306"/>
                      <a:pt x="7133" y="15576"/>
                      <a:pt x="6895" y="16243"/>
                    </a:cubicBezTo>
                    <a:cubicBezTo>
                      <a:pt x="6592" y="17062"/>
                      <a:pt x="6568" y="18195"/>
                      <a:pt x="6924" y="18820"/>
                    </a:cubicBezTo>
                    <a:cubicBezTo>
                      <a:pt x="5187" y="15940"/>
                      <a:pt x="4416" y="11566"/>
                      <a:pt x="3968" y="6755"/>
                    </a:cubicBezTo>
                    <a:cubicBezTo>
                      <a:pt x="3680" y="3596"/>
                      <a:pt x="2828" y="1154"/>
                      <a:pt x="2094" y="1154"/>
                    </a:cubicBezTo>
                    <a:cubicBezTo>
                      <a:pt x="1781" y="1154"/>
                      <a:pt x="1490" y="1600"/>
                      <a:pt x="1273" y="2621"/>
                    </a:cubicBezTo>
                    <a:cubicBezTo>
                      <a:pt x="1177" y="2114"/>
                      <a:pt x="1218" y="1435"/>
                      <a:pt x="1109" y="892"/>
                    </a:cubicBezTo>
                    <a:cubicBezTo>
                      <a:pt x="1018" y="343"/>
                      <a:pt x="824" y="0"/>
                      <a:pt x="62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1" name="Google Shape;70;p2"/>
              <p:cNvSpPr/>
              <p:nvPr/>
            </p:nvSpPr>
            <p:spPr>
              <a:xfrm>
                <a:off x="1587482" y="3570978"/>
                <a:ext cx="650395" cy="265985"/>
              </a:xfrm>
              <a:custGeom>
                <a:avLst/>
                <a:gdLst/>
                <a:ahLst/>
                <a:cxnLst>
                  <a:cxn ang="0">
                    <a:pos x="wd2" y="hd2"/>
                  </a:cxn>
                  <a:cxn ang="5400000">
                    <a:pos x="wd2" y="hd2"/>
                  </a:cxn>
                  <a:cxn ang="10800000">
                    <a:pos x="wd2" y="hd2"/>
                  </a:cxn>
                  <a:cxn ang="16200000">
                    <a:pos x="wd2" y="hd2"/>
                  </a:cxn>
                </a:cxnLst>
                <a:rect l="0" t="0" r="r" b="b"/>
                <a:pathLst>
                  <a:path w="21296" h="21600" fill="norm" stroke="1" extrusionOk="0">
                    <a:moveTo>
                      <a:pt x="4958" y="20309"/>
                    </a:moveTo>
                    <a:cubicBezTo>
                      <a:pt x="4930" y="20344"/>
                      <a:pt x="4902" y="20379"/>
                      <a:pt x="4874" y="20414"/>
                    </a:cubicBezTo>
                    <a:cubicBezTo>
                      <a:pt x="4902" y="20379"/>
                      <a:pt x="4930" y="20344"/>
                      <a:pt x="4958" y="20309"/>
                    </a:cubicBezTo>
                    <a:close/>
                    <a:moveTo>
                      <a:pt x="2938" y="0"/>
                    </a:moveTo>
                    <a:cubicBezTo>
                      <a:pt x="2555" y="0"/>
                      <a:pt x="2383" y="642"/>
                      <a:pt x="2651" y="2422"/>
                    </a:cubicBezTo>
                    <a:cubicBezTo>
                      <a:pt x="2814" y="3629"/>
                      <a:pt x="3301" y="4599"/>
                      <a:pt x="3757" y="5164"/>
                    </a:cubicBezTo>
                    <a:cubicBezTo>
                      <a:pt x="2392" y="5164"/>
                      <a:pt x="996" y="6693"/>
                      <a:pt x="346" y="9917"/>
                    </a:cubicBezTo>
                    <a:cubicBezTo>
                      <a:pt x="-304" y="13134"/>
                      <a:pt x="-11" y="17245"/>
                      <a:pt x="996" y="19744"/>
                    </a:cubicBezTo>
                    <a:cubicBezTo>
                      <a:pt x="1508" y="21056"/>
                      <a:pt x="2206" y="21600"/>
                      <a:pt x="2932" y="21600"/>
                    </a:cubicBezTo>
                    <a:cubicBezTo>
                      <a:pt x="3599" y="21600"/>
                      <a:pt x="4288" y="21139"/>
                      <a:pt x="4874" y="20414"/>
                    </a:cubicBezTo>
                    <a:cubicBezTo>
                      <a:pt x="4733" y="20574"/>
                      <a:pt x="4578" y="20651"/>
                      <a:pt x="4426" y="20651"/>
                    </a:cubicBezTo>
                    <a:cubicBezTo>
                      <a:pt x="3861" y="20651"/>
                      <a:pt x="3287" y="19632"/>
                      <a:pt x="3140" y="18292"/>
                    </a:cubicBezTo>
                    <a:cubicBezTo>
                      <a:pt x="2943" y="16443"/>
                      <a:pt x="3334" y="14426"/>
                      <a:pt x="3951" y="13302"/>
                    </a:cubicBezTo>
                    <a:cubicBezTo>
                      <a:pt x="4426" y="12492"/>
                      <a:pt x="5014" y="12164"/>
                      <a:pt x="5614" y="12164"/>
                    </a:cubicBezTo>
                    <a:cubicBezTo>
                      <a:pt x="5797" y="12164"/>
                      <a:pt x="5980" y="12192"/>
                      <a:pt x="6160" y="12248"/>
                    </a:cubicBezTo>
                    <a:cubicBezTo>
                      <a:pt x="6874" y="12416"/>
                      <a:pt x="7620" y="13058"/>
                      <a:pt x="8335" y="13623"/>
                    </a:cubicBezTo>
                    <a:cubicBezTo>
                      <a:pt x="10606" y="15354"/>
                      <a:pt x="12848" y="16115"/>
                      <a:pt x="15108" y="16115"/>
                    </a:cubicBezTo>
                    <a:cubicBezTo>
                      <a:pt x="17148" y="16115"/>
                      <a:pt x="19200" y="15493"/>
                      <a:pt x="21296" y="14426"/>
                    </a:cubicBezTo>
                    <a:cubicBezTo>
                      <a:pt x="20612" y="14768"/>
                      <a:pt x="19900" y="14928"/>
                      <a:pt x="19169" y="14928"/>
                    </a:cubicBezTo>
                    <a:cubicBezTo>
                      <a:pt x="14739" y="14928"/>
                      <a:pt x="9663" y="9156"/>
                      <a:pt x="6289" y="4034"/>
                    </a:cubicBezTo>
                    <a:cubicBezTo>
                      <a:pt x="5994" y="3636"/>
                      <a:pt x="3855" y="0"/>
                      <a:pt x="2938"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2" name="Google Shape;71;p2"/>
              <p:cNvSpPr/>
              <p:nvPr/>
            </p:nvSpPr>
            <p:spPr>
              <a:xfrm>
                <a:off x="409677" y="3341003"/>
                <a:ext cx="1232038" cy="6705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67" y="5994"/>
                    </a:moveTo>
                    <a:cubicBezTo>
                      <a:pt x="21577" y="6008"/>
                      <a:pt x="21589" y="6022"/>
                      <a:pt x="21600" y="6038"/>
                    </a:cubicBezTo>
                    <a:cubicBezTo>
                      <a:pt x="21589" y="6022"/>
                      <a:pt x="21577" y="6008"/>
                      <a:pt x="21567" y="5994"/>
                    </a:cubicBezTo>
                    <a:close/>
                    <a:moveTo>
                      <a:pt x="15371" y="1329"/>
                    </a:moveTo>
                    <a:cubicBezTo>
                      <a:pt x="15652" y="1329"/>
                      <a:pt x="15935" y="1365"/>
                      <a:pt x="16209" y="1437"/>
                    </a:cubicBezTo>
                    <a:cubicBezTo>
                      <a:pt x="16574" y="1501"/>
                      <a:pt x="16938" y="1722"/>
                      <a:pt x="17286" y="1946"/>
                    </a:cubicBezTo>
                    <a:cubicBezTo>
                      <a:pt x="16782" y="1650"/>
                      <a:pt x="16257" y="1514"/>
                      <a:pt x="15733" y="1514"/>
                    </a:cubicBezTo>
                    <a:cubicBezTo>
                      <a:pt x="14794" y="1514"/>
                      <a:pt x="13850" y="1941"/>
                      <a:pt x="12991" y="2619"/>
                    </a:cubicBezTo>
                    <a:cubicBezTo>
                      <a:pt x="11635" y="3704"/>
                      <a:pt x="10487" y="5462"/>
                      <a:pt x="9442" y="7348"/>
                    </a:cubicBezTo>
                    <a:cubicBezTo>
                      <a:pt x="8382" y="9233"/>
                      <a:pt x="7408" y="11309"/>
                      <a:pt x="6278" y="13067"/>
                    </a:cubicBezTo>
                    <a:cubicBezTo>
                      <a:pt x="5704" y="13931"/>
                      <a:pt x="5096" y="14762"/>
                      <a:pt x="4469" y="15465"/>
                    </a:cubicBezTo>
                    <a:cubicBezTo>
                      <a:pt x="3844" y="16135"/>
                      <a:pt x="3166" y="16741"/>
                      <a:pt x="2469" y="17253"/>
                    </a:cubicBezTo>
                    <a:cubicBezTo>
                      <a:pt x="3791" y="16041"/>
                      <a:pt x="5078" y="14601"/>
                      <a:pt x="6138" y="12779"/>
                    </a:cubicBezTo>
                    <a:cubicBezTo>
                      <a:pt x="7270" y="11021"/>
                      <a:pt x="8243" y="8978"/>
                      <a:pt x="9287" y="7060"/>
                    </a:cubicBezTo>
                    <a:cubicBezTo>
                      <a:pt x="10365" y="5174"/>
                      <a:pt x="11531" y="3386"/>
                      <a:pt x="12921" y="2362"/>
                    </a:cubicBezTo>
                    <a:cubicBezTo>
                      <a:pt x="13618" y="1819"/>
                      <a:pt x="14330" y="1467"/>
                      <a:pt x="15096" y="1340"/>
                    </a:cubicBezTo>
                    <a:cubicBezTo>
                      <a:pt x="15186" y="1332"/>
                      <a:pt x="15279" y="1329"/>
                      <a:pt x="15371" y="1329"/>
                    </a:cubicBezTo>
                    <a:close/>
                    <a:moveTo>
                      <a:pt x="14969" y="0"/>
                    </a:moveTo>
                    <a:cubicBezTo>
                      <a:pt x="13306" y="0"/>
                      <a:pt x="11645" y="988"/>
                      <a:pt x="10051" y="2746"/>
                    </a:cubicBezTo>
                    <a:cubicBezTo>
                      <a:pt x="7571" y="5482"/>
                      <a:pt x="4452" y="8336"/>
                      <a:pt x="1418" y="8336"/>
                    </a:cubicBezTo>
                    <a:cubicBezTo>
                      <a:pt x="942" y="8336"/>
                      <a:pt x="469" y="8267"/>
                      <a:pt x="0" y="8115"/>
                    </a:cubicBezTo>
                    <a:cubicBezTo>
                      <a:pt x="904" y="9457"/>
                      <a:pt x="2017" y="9903"/>
                      <a:pt x="3182" y="10030"/>
                    </a:cubicBezTo>
                    <a:cubicBezTo>
                      <a:pt x="1287" y="10894"/>
                      <a:pt x="2852" y="17381"/>
                      <a:pt x="904" y="18660"/>
                    </a:cubicBezTo>
                    <a:cubicBezTo>
                      <a:pt x="1205" y="18463"/>
                      <a:pt x="1508" y="18386"/>
                      <a:pt x="1811" y="18386"/>
                    </a:cubicBezTo>
                    <a:cubicBezTo>
                      <a:pt x="2852" y="18386"/>
                      <a:pt x="3889" y="19286"/>
                      <a:pt x="4843" y="19286"/>
                    </a:cubicBezTo>
                    <a:cubicBezTo>
                      <a:pt x="5552" y="19286"/>
                      <a:pt x="6215" y="18790"/>
                      <a:pt x="6800" y="17062"/>
                    </a:cubicBezTo>
                    <a:cubicBezTo>
                      <a:pt x="7148" y="19236"/>
                      <a:pt x="7356" y="19812"/>
                      <a:pt x="8139" y="21600"/>
                    </a:cubicBezTo>
                    <a:cubicBezTo>
                      <a:pt x="8139" y="18724"/>
                      <a:pt x="8538" y="17317"/>
                      <a:pt x="8538" y="17317"/>
                    </a:cubicBezTo>
                    <a:cubicBezTo>
                      <a:pt x="8817" y="18020"/>
                      <a:pt x="9322" y="18757"/>
                      <a:pt x="9322" y="18757"/>
                    </a:cubicBezTo>
                    <a:cubicBezTo>
                      <a:pt x="9165" y="14922"/>
                      <a:pt x="9548" y="11373"/>
                      <a:pt x="10800" y="8275"/>
                    </a:cubicBezTo>
                    <a:cubicBezTo>
                      <a:pt x="10800" y="9457"/>
                      <a:pt x="11252" y="10703"/>
                      <a:pt x="11877" y="10894"/>
                    </a:cubicBezTo>
                    <a:cubicBezTo>
                      <a:pt x="11948" y="10916"/>
                      <a:pt x="12019" y="10925"/>
                      <a:pt x="12088" y="10925"/>
                    </a:cubicBezTo>
                    <a:cubicBezTo>
                      <a:pt x="12674" y="10925"/>
                      <a:pt x="13224" y="10224"/>
                      <a:pt x="13426" y="9169"/>
                    </a:cubicBezTo>
                    <a:cubicBezTo>
                      <a:pt x="13279" y="9454"/>
                      <a:pt x="13046" y="9593"/>
                      <a:pt x="12807" y="9593"/>
                    </a:cubicBezTo>
                    <a:cubicBezTo>
                      <a:pt x="12513" y="9593"/>
                      <a:pt x="12207" y="9383"/>
                      <a:pt x="12034" y="8978"/>
                    </a:cubicBezTo>
                    <a:cubicBezTo>
                      <a:pt x="11722" y="8306"/>
                      <a:pt x="11686" y="7314"/>
                      <a:pt x="11791" y="6390"/>
                    </a:cubicBezTo>
                    <a:cubicBezTo>
                      <a:pt x="12105" y="3832"/>
                      <a:pt x="14086" y="3034"/>
                      <a:pt x="15287" y="2713"/>
                    </a:cubicBezTo>
                    <a:cubicBezTo>
                      <a:pt x="15626" y="2622"/>
                      <a:pt x="15966" y="2577"/>
                      <a:pt x="16305" y="2577"/>
                    </a:cubicBezTo>
                    <a:cubicBezTo>
                      <a:pt x="18186" y="2577"/>
                      <a:pt x="20054" y="3931"/>
                      <a:pt x="21567" y="5994"/>
                    </a:cubicBezTo>
                    <a:cubicBezTo>
                      <a:pt x="20713" y="4817"/>
                      <a:pt x="20041" y="3339"/>
                      <a:pt x="19131" y="2267"/>
                    </a:cubicBezTo>
                    <a:cubicBezTo>
                      <a:pt x="18644" y="1658"/>
                      <a:pt x="18121" y="1243"/>
                      <a:pt x="17600" y="861"/>
                    </a:cubicBezTo>
                    <a:cubicBezTo>
                      <a:pt x="16729" y="274"/>
                      <a:pt x="15849" y="0"/>
                      <a:pt x="1496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3" name="Google Shape;72;p2"/>
              <p:cNvSpPr/>
              <p:nvPr/>
            </p:nvSpPr>
            <p:spPr>
              <a:xfrm>
                <a:off x="550530" y="3335932"/>
                <a:ext cx="437435" cy="1291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14399" y="6970"/>
                      <a:pt x="7201" y="13940"/>
                      <a:pt x="0" y="20910"/>
                    </a:cubicBezTo>
                    <a:cubicBezTo>
                      <a:pt x="1214" y="21370"/>
                      <a:pt x="2419" y="21600"/>
                      <a:pt x="3616" y="21600"/>
                    </a:cubicBezTo>
                    <a:cubicBezTo>
                      <a:pt x="10189" y="21600"/>
                      <a:pt x="16419" y="14601"/>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4" name="Google Shape;73;p2"/>
              <p:cNvSpPr/>
              <p:nvPr/>
            </p:nvSpPr>
            <p:spPr>
              <a:xfrm>
                <a:off x="2404514" y="3349855"/>
                <a:ext cx="753953" cy="5763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61" y="6023"/>
                    </a:moveTo>
                    <a:cubicBezTo>
                      <a:pt x="17222" y="7250"/>
                      <a:pt x="16371" y="8404"/>
                      <a:pt x="15432" y="9479"/>
                    </a:cubicBezTo>
                    <a:cubicBezTo>
                      <a:pt x="14521" y="10523"/>
                      <a:pt x="13500" y="11451"/>
                      <a:pt x="12392" y="12307"/>
                    </a:cubicBezTo>
                    <a:cubicBezTo>
                      <a:pt x="11284" y="13126"/>
                      <a:pt x="10117" y="13831"/>
                      <a:pt x="8896" y="14427"/>
                    </a:cubicBezTo>
                    <a:cubicBezTo>
                      <a:pt x="7701" y="15058"/>
                      <a:pt x="6451" y="15503"/>
                      <a:pt x="5200" y="15876"/>
                    </a:cubicBezTo>
                    <a:cubicBezTo>
                      <a:pt x="6424" y="15354"/>
                      <a:pt x="7618" y="14797"/>
                      <a:pt x="8809" y="14166"/>
                    </a:cubicBezTo>
                    <a:cubicBezTo>
                      <a:pt x="9976" y="13496"/>
                      <a:pt x="11111" y="12826"/>
                      <a:pt x="12163" y="11972"/>
                    </a:cubicBezTo>
                    <a:cubicBezTo>
                      <a:pt x="13273" y="11190"/>
                      <a:pt x="14268" y="10262"/>
                      <a:pt x="15233" y="9222"/>
                    </a:cubicBezTo>
                    <a:cubicBezTo>
                      <a:pt x="16198" y="8252"/>
                      <a:pt x="17080" y="7138"/>
                      <a:pt x="17961" y="6023"/>
                    </a:cubicBezTo>
                    <a:close/>
                    <a:moveTo>
                      <a:pt x="21600" y="0"/>
                    </a:moveTo>
                    <a:cubicBezTo>
                      <a:pt x="15829" y="8252"/>
                      <a:pt x="8241" y="14240"/>
                      <a:pt x="0" y="17139"/>
                    </a:cubicBezTo>
                    <a:cubicBezTo>
                      <a:pt x="1157" y="17896"/>
                      <a:pt x="2602" y="18273"/>
                      <a:pt x="4067" y="18273"/>
                    </a:cubicBezTo>
                    <a:cubicBezTo>
                      <a:pt x="5843" y="18273"/>
                      <a:pt x="7642" y="17719"/>
                      <a:pt x="8982" y="16620"/>
                    </a:cubicBezTo>
                    <a:cubicBezTo>
                      <a:pt x="8470" y="18031"/>
                      <a:pt x="5569" y="21265"/>
                      <a:pt x="5569" y="21600"/>
                    </a:cubicBezTo>
                    <a:cubicBezTo>
                      <a:pt x="11567" y="20373"/>
                      <a:pt x="19241" y="6394"/>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5" name="Google Shape;74;p2"/>
              <p:cNvSpPr/>
              <p:nvPr/>
            </p:nvSpPr>
            <p:spPr>
              <a:xfrm>
                <a:off x="3150474" y="3139560"/>
                <a:ext cx="788672" cy="787640"/>
              </a:xfrm>
              <a:custGeom>
                <a:avLst/>
                <a:gdLst/>
                <a:ahLst/>
                <a:cxnLst>
                  <a:cxn ang="0">
                    <a:pos x="wd2" y="hd2"/>
                  </a:cxn>
                  <a:cxn ang="5400000">
                    <a:pos x="wd2" y="hd2"/>
                  </a:cxn>
                  <a:cxn ang="10800000">
                    <a:pos x="wd2" y="hd2"/>
                  </a:cxn>
                  <a:cxn ang="16200000">
                    <a:pos x="wd2" y="hd2"/>
                  </a:cxn>
                </a:cxnLst>
                <a:rect l="0" t="0" r="r" b="b"/>
                <a:pathLst>
                  <a:path w="20252" h="21600" fill="norm" stroke="1" extrusionOk="0">
                    <a:moveTo>
                      <a:pt x="12380" y="12703"/>
                    </a:moveTo>
                    <a:cubicBezTo>
                      <a:pt x="12380" y="12703"/>
                      <a:pt x="18493" y="14009"/>
                      <a:pt x="18672" y="15725"/>
                    </a:cubicBezTo>
                    <a:cubicBezTo>
                      <a:pt x="18694" y="15979"/>
                      <a:pt x="18566" y="16087"/>
                      <a:pt x="18330" y="16087"/>
                    </a:cubicBezTo>
                    <a:cubicBezTo>
                      <a:pt x="17014" y="16087"/>
                      <a:pt x="12380" y="12703"/>
                      <a:pt x="12380" y="12703"/>
                    </a:cubicBezTo>
                    <a:close/>
                    <a:moveTo>
                      <a:pt x="12738" y="13655"/>
                    </a:moveTo>
                    <a:cubicBezTo>
                      <a:pt x="12738" y="13658"/>
                      <a:pt x="18469" y="17900"/>
                      <a:pt x="17601" y="18852"/>
                    </a:cubicBezTo>
                    <a:cubicBezTo>
                      <a:pt x="17542" y="18918"/>
                      <a:pt x="17469" y="18946"/>
                      <a:pt x="17381" y="18946"/>
                    </a:cubicBezTo>
                    <a:cubicBezTo>
                      <a:pt x="16215" y="18946"/>
                      <a:pt x="12738" y="13658"/>
                      <a:pt x="12738" y="13655"/>
                    </a:cubicBezTo>
                    <a:close/>
                    <a:moveTo>
                      <a:pt x="11793" y="13302"/>
                    </a:moveTo>
                    <a:cubicBezTo>
                      <a:pt x="11795" y="13304"/>
                      <a:pt x="16132" y="19997"/>
                      <a:pt x="14684" y="19997"/>
                    </a:cubicBezTo>
                    <a:cubicBezTo>
                      <a:pt x="14664" y="19997"/>
                      <a:pt x="14644" y="19997"/>
                      <a:pt x="14622" y="19995"/>
                    </a:cubicBezTo>
                    <a:cubicBezTo>
                      <a:pt x="13018" y="19832"/>
                      <a:pt x="11795" y="13304"/>
                      <a:pt x="11793" y="13302"/>
                    </a:cubicBezTo>
                    <a:close/>
                    <a:moveTo>
                      <a:pt x="9884" y="0"/>
                    </a:moveTo>
                    <a:cubicBezTo>
                      <a:pt x="9884" y="0"/>
                      <a:pt x="10520" y="1633"/>
                      <a:pt x="8993" y="2965"/>
                    </a:cubicBezTo>
                    <a:cubicBezTo>
                      <a:pt x="7413" y="4299"/>
                      <a:pt x="6217" y="2856"/>
                      <a:pt x="4433" y="4707"/>
                    </a:cubicBezTo>
                    <a:lnTo>
                      <a:pt x="4433" y="4732"/>
                    </a:lnTo>
                    <a:lnTo>
                      <a:pt x="4407" y="4732"/>
                    </a:lnTo>
                    <a:cubicBezTo>
                      <a:pt x="2650" y="6637"/>
                      <a:pt x="4025" y="7942"/>
                      <a:pt x="2776" y="9604"/>
                    </a:cubicBezTo>
                    <a:cubicBezTo>
                      <a:pt x="2103" y="10500"/>
                      <a:pt x="1348" y="10705"/>
                      <a:pt x="794" y="10705"/>
                    </a:cubicBezTo>
                    <a:cubicBezTo>
                      <a:pt x="324" y="10705"/>
                      <a:pt x="0" y="10556"/>
                      <a:pt x="0" y="10556"/>
                    </a:cubicBezTo>
                    <a:cubicBezTo>
                      <a:pt x="759" y="11466"/>
                      <a:pt x="1543" y="11791"/>
                      <a:pt x="2277" y="11791"/>
                    </a:cubicBezTo>
                    <a:cubicBezTo>
                      <a:pt x="4111" y="11791"/>
                      <a:pt x="5630" y="9767"/>
                      <a:pt x="5630" y="9767"/>
                    </a:cubicBezTo>
                    <a:cubicBezTo>
                      <a:pt x="4866" y="11697"/>
                      <a:pt x="6852" y="13547"/>
                      <a:pt x="6852" y="13547"/>
                    </a:cubicBezTo>
                    <a:cubicBezTo>
                      <a:pt x="7048" y="11958"/>
                      <a:pt x="7602" y="11225"/>
                      <a:pt x="8249" y="11225"/>
                    </a:cubicBezTo>
                    <a:cubicBezTo>
                      <a:pt x="9361" y="11225"/>
                      <a:pt x="10749" y="13403"/>
                      <a:pt x="11056" y="17139"/>
                    </a:cubicBezTo>
                    <a:cubicBezTo>
                      <a:pt x="11312" y="20648"/>
                      <a:pt x="12848" y="21466"/>
                      <a:pt x="14362" y="21466"/>
                    </a:cubicBezTo>
                    <a:cubicBezTo>
                      <a:pt x="15395" y="21466"/>
                      <a:pt x="16416" y="21084"/>
                      <a:pt x="17017" y="20919"/>
                    </a:cubicBezTo>
                    <a:cubicBezTo>
                      <a:pt x="17255" y="20843"/>
                      <a:pt x="17506" y="20813"/>
                      <a:pt x="17758" y="20813"/>
                    </a:cubicBezTo>
                    <a:cubicBezTo>
                      <a:pt x="18762" y="20813"/>
                      <a:pt x="19777" y="21317"/>
                      <a:pt x="20124" y="21492"/>
                    </a:cubicBezTo>
                    <a:lnTo>
                      <a:pt x="20225" y="21600"/>
                    </a:lnTo>
                    <a:cubicBezTo>
                      <a:pt x="20225" y="21600"/>
                      <a:pt x="20225" y="21572"/>
                      <a:pt x="20201" y="21546"/>
                    </a:cubicBezTo>
                    <a:cubicBezTo>
                      <a:pt x="20225" y="21572"/>
                      <a:pt x="20252" y="21572"/>
                      <a:pt x="20252" y="21572"/>
                    </a:cubicBezTo>
                    <a:lnTo>
                      <a:pt x="20148" y="21463"/>
                    </a:lnTo>
                    <a:cubicBezTo>
                      <a:pt x="19945" y="21001"/>
                      <a:pt x="19256" y="19422"/>
                      <a:pt x="19614" y="18145"/>
                    </a:cubicBezTo>
                    <a:cubicBezTo>
                      <a:pt x="20022" y="16566"/>
                      <a:pt x="21600" y="12241"/>
                      <a:pt x="16074" y="11779"/>
                    </a:cubicBezTo>
                    <a:cubicBezTo>
                      <a:pt x="10570" y="11289"/>
                      <a:pt x="8686" y="7862"/>
                      <a:pt x="12711" y="7290"/>
                    </a:cubicBezTo>
                    <a:cubicBezTo>
                      <a:pt x="12711" y="7290"/>
                      <a:pt x="11493" y="5798"/>
                      <a:pt x="10032" y="5798"/>
                    </a:cubicBezTo>
                    <a:cubicBezTo>
                      <a:pt x="9754" y="5798"/>
                      <a:pt x="9465" y="5852"/>
                      <a:pt x="9176" y="5982"/>
                    </a:cubicBezTo>
                    <a:cubicBezTo>
                      <a:pt x="9335" y="5868"/>
                      <a:pt x="12760" y="2727"/>
                      <a:pt x="9884"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592" name="Google Shape;75;p2"/>
            <p:cNvGrpSpPr/>
            <p:nvPr/>
          </p:nvGrpSpPr>
          <p:grpSpPr>
            <a:xfrm>
              <a:off x="-1" y="45586"/>
              <a:ext cx="4022509" cy="4011507"/>
              <a:chOff x="0" y="0"/>
              <a:chExt cx="4022507" cy="4011506"/>
            </a:xfrm>
          </p:grpSpPr>
          <p:sp>
            <p:nvSpPr>
              <p:cNvPr id="577" name="Google Shape;76;p2"/>
              <p:cNvSpPr/>
              <p:nvPr/>
            </p:nvSpPr>
            <p:spPr>
              <a:xfrm>
                <a:off x="477337" y="1171533"/>
                <a:ext cx="400928" cy="693366"/>
              </a:xfrm>
              <a:custGeom>
                <a:avLst/>
                <a:gdLst/>
                <a:ahLst/>
                <a:cxnLst>
                  <a:cxn ang="0">
                    <a:pos x="wd2" y="hd2"/>
                  </a:cxn>
                  <a:cxn ang="5400000">
                    <a:pos x="wd2" y="hd2"/>
                  </a:cxn>
                  <a:cxn ang="10800000">
                    <a:pos x="wd2" y="hd2"/>
                  </a:cxn>
                  <a:cxn ang="16200000">
                    <a:pos x="wd2" y="hd2"/>
                  </a:cxn>
                </a:cxnLst>
                <a:rect l="0" t="0" r="r" b="b"/>
                <a:pathLst>
                  <a:path w="20937" h="21600" fill="norm" stroke="1" extrusionOk="0">
                    <a:moveTo>
                      <a:pt x="2683" y="6490"/>
                    </a:moveTo>
                    <a:cubicBezTo>
                      <a:pt x="2736" y="7539"/>
                      <a:pt x="2943" y="8621"/>
                      <a:pt x="3463" y="9579"/>
                    </a:cubicBezTo>
                    <a:cubicBezTo>
                      <a:pt x="3773" y="10198"/>
                      <a:pt x="4240" y="10754"/>
                      <a:pt x="4810" y="11279"/>
                    </a:cubicBezTo>
                    <a:cubicBezTo>
                      <a:pt x="5636" y="11804"/>
                      <a:pt x="6569" y="12206"/>
                      <a:pt x="7552" y="12578"/>
                    </a:cubicBezTo>
                    <a:cubicBezTo>
                      <a:pt x="8898" y="13041"/>
                      <a:pt x="10402" y="13349"/>
                      <a:pt x="12062" y="13410"/>
                    </a:cubicBezTo>
                    <a:cubicBezTo>
                      <a:pt x="11631" y="13477"/>
                      <a:pt x="11187" y="13509"/>
                      <a:pt x="10743" y="13509"/>
                    </a:cubicBezTo>
                    <a:cubicBezTo>
                      <a:pt x="9531" y="13509"/>
                      <a:pt x="8292" y="13279"/>
                      <a:pt x="7193" y="12918"/>
                    </a:cubicBezTo>
                    <a:cubicBezTo>
                      <a:pt x="6879" y="12795"/>
                      <a:pt x="6623" y="12669"/>
                      <a:pt x="6309" y="12578"/>
                    </a:cubicBezTo>
                    <a:cubicBezTo>
                      <a:pt x="7296" y="13287"/>
                      <a:pt x="8382" y="13967"/>
                      <a:pt x="9365" y="14679"/>
                    </a:cubicBezTo>
                    <a:cubicBezTo>
                      <a:pt x="10505" y="15512"/>
                      <a:pt x="11492" y="16441"/>
                      <a:pt x="11959" y="17458"/>
                    </a:cubicBezTo>
                    <a:cubicBezTo>
                      <a:pt x="11232" y="16503"/>
                      <a:pt x="10146" y="15667"/>
                      <a:pt x="8952" y="14894"/>
                    </a:cubicBezTo>
                    <a:cubicBezTo>
                      <a:pt x="7812" y="14122"/>
                      <a:pt x="6520" y="13381"/>
                      <a:pt x="5380" y="12516"/>
                    </a:cubicBezTo>
                    <a:cubicBezTo>
                      <a:pt x="4289" y="11681"/>
                      <a:pt x="3410" y="10722"/>
                      <a:pt x="2943" y="9673"/>
                    </a:cubicBezTo>
                    <a:cubicBezTo>
                      <a:pt x="2476" y="8621"/>
                      <a:pt x="2427" y="7539"/>
                      <a:pt x="2683" y="6490"/>
                    </a:cubicBezTo>
                    <a:close/>
                    <a:moveTo>
                      <a:pt x="3719" y="0"/>
                    </a:moveTo>
                    <a:cubicBezTo>
                      <a:pt x="1700" y="1791"/>
                      <a:pt x="403" y="3863"/>
                      <a:pt x="93" y="5994"/>
                    </a:cubicBezTo>
                    <a:cubicBezTo>
                      <a:pt x="-423" y="9210"/>
                      <a:pt x="1233" y="12516"/>
                      <a:pt x="4550" y="15081"/>
                    </a:cubicBezTo>
                    <a:cubicBezTo>
                      <a:pt x="5842" y="16039"/>
                      <a:pt x="7399" y="16934"/>
                      <a:pt x="8436" y="18015"/>
                    </a:cubicBezTo>
                    <a:cubicBezTo>
                      <a:pt x="9625" y="19097"/>
                      <a:pt x="10146" y="20489"/>
                      <a:pt x="9159" y="21600"/>
                    </a:cubicBezTo>
                    <a:cubicBezTo>
                      <a:pt x="11542" y="20920"/>
                      <a:pt x="13821" y="20178"/>
                      <a:pt x="14598" y="18666"/>
                    </a:cubicBezTo>
                    <a:cubicBezTo>
                      <a:pt x="15325" y="17306"/>
                      <a:pt x="15118" y="15823"/>
                      <a:pt x="14082" y="14492"/>
                    </a:cubicBezTo>
                    <a:cubicBezTo>
                      <a:pt x="14504" y="14728"/>
                      <a:pt x="15172" y="14856"/>
                      <a:pt x="15810" y="14856"/>
                    </a:cubicBezTo>
                    <a:cubicBezTo>
                      <a:pt x="16267" y="14856"/>
                      <a:pt x="16707" y="14789"/>
                      <a:pt x="17035" y="14647"/>
                    </a:cubicBezTo>
                    <a:cubicBezTo>
                      <a:pt x="18071" y="14216"/>
                      <a:pt x="18278" y="13287"/>
                      <a:pt x="17811" y="12607"/>
                    </a:cubicBezTo>
                    <a:cubicBezTo>
                      <a:pt x="17448" y="11898"/>
                      <a:pt x="16514" y="11341"/>
                      <a:pt x="15635" y="10784"/>
                    </a:cubicBezTo>
                    <a:cubicBezTo>
                      <a:pt x="15958" y="10816"/>
                      <a:pt x="16290" y="10829"/>
                      <a:pt x="16622" y="10829"/>
                    </a:cubicBezTo>
                    <a:cubicBezTo>
                      <a:pt x="18000" y="10829"/>
                      <a:pt x="19391" y="10554"/>
                      <a:pt x="20140" y="9858"/>
                    </a:cubicBezTo>
                    <a:cubicBezTo>
                      <a:pt x="21128" y="9022"/>
                      <a:pt x="21177" y="7850"/>
                      <a:pt x="20401" y="6953"/>
                    </a:cubicBezTo>
                    <a:cubicBezTo>
                      <a:pt x="18538" y="8064"/>
                      <a:pt x="15792" y="8650"/>
                      <a:pt x="13099" y="8650"/>
                    </a:cubicBezTo>
                    <a:cubicBezTo>
                      <a:pt x="11824" y="8650"/>
                      <a:pt x="10568" y="8519"/>
                      <a:pt x="9419" y="8251"/>
                    </a:cubicBezTo>
                    <a:cubicBezTo>
                      <a:pt x="5842" y="7387"/>
                      <a:pt x="3253" y="5191"/>
                      <a:pt x="3203" y="2905"/>
                    </a:cubicBezTo>
                    <a:cubicBezTo>
                      <a:pt x="3149" y="1853"/>
                      <a:pt x="3253" y="897"/>
                      <a:pt x="371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8" name="Google Shape;77;p2"/>
              <p:cNvSpPr/>
              <p:nvPr/>
            </p:nvSpPr>
            <p:spPr>
              <a:xfrm>
                <a:off x="444394" y="2366872"/>
                <a:ext cx="657699" cy="16446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14" y="0"/>
                    </a:moveTo>
                    <a:cubicBezTo>
                      <a:pt x="2320" y="1"/>
                      <a:pt x="2323" y="2"/>
                      <a:pt x="2328" y="3"/>
                    </a:cubicBezTo>
                    <a:cubicBezTo>
                      <a:pt x="2323" y="2"/>
                      <a:pt x="2320" y="1"/>
                      <a:pt x="2314" y="0"/>
                    </a:cubicBezTo>
                    <a:close/>
                    <a:moveTo>
                      <a:pt x="2328" y="3"/>
                    </a:moveTo>
                    <a:cubicBezTo>
                      <a:pt x="6336" y="895"/>
                      <a:pt x="12766" y="4685"/>
                      <a:pt x="7818" y="11295"/>
                    </a:cubicBezTo>
                    <a:cubicBezTo>
                      <a:pt x="3909" y="16520"/>
                      <a:pt x="5701" y="18539"/>
                      <a:pt x="0" y="21600"/>
                    </a:cubicBezTo>
                    <a:cubicBezTo>
                      <a:pt x="4268" y="21392"/>
                      <a:pt x="8733" y="19542"/>
                      <a:pt x="9286" y="17836"/>
                    </a:cubicBezTo>
                    <a:cubicBezTo>
                      <a:pt x="10931" y="18993"/>
                      <a:pt x="14397" y="19585"/>
                      <a:pt x="17801" y="19585"/>
                    </a:cubicBezTo>
                    <a:cubicBezTo>
                      <a:pt x="19113" y="19585"/>
                      <a:pt x="20415" y="19498"/>
                      <a:pt x="21600" y="19320"/>
                    </a:cubicBezTo>
                    <a:cubicBezTo>
                      <a:pt x="18114" y="19282"/>
                      <a:pt x="15117" y="18161"/>
                      <a:pt x="13813" y="16858"/>
                    </a:cubicBezTo>
                    <a:cubicBezTo>
                      <a:pt x="12543" y="15542"/>
                      <a:pt x="12673" y="14096"/>
                      <a:pt x="13161" y="12689"/>
                    </a:cubicBezTo>
                    <a:cubicBezTo>
                      <a:pt x="13683" y="11295"/>
                      <a:pt x="14499" y="9901"/>
                      <a:pt x="14564" y="8507"/>
                    </a:cubicBezTo>
                    <a:cubicBezTo>
                      <a:pt x="14725" y="5070"/>
                      <a:pt x="9847" y="1672"/>
                      <a:pt x="2328" y="3"/>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79" name="Google Shape;78;p2"/>
              <p:cNvSpPr/>
              <p:nvPr/>
            </p:nvSpPr>
            <p:spPr>
              <a:xfrm>
                <a:off x="293419" y="843157"/>
                <a:ext cx="631513" cy="1550532"/>
              </a:xfrm>
              <a:custGeom>
                <a:avLst/>
                <a:gdLst/>
                <a:ahLst/>
                <a:cxnLst>
                  <a:cxn ang="0">
                    <a:pos x="wd2" y="hd2"/>
                  </a:cxn>
                  <a:cxn ang="5400000">
                    <a:pos x="wd2" y="hd2"/>
                  </a:cxn>
                  <a:cxn ang="10800000">
                    <a:pos x="wd2" y="hd2"/>
                  </a:cxn>
                  <a:cxn ang="16200000">
                    <a:pos x="wd2" y="hd2"/>
                  </a:cxn>
                </a:cxnLst>
                <a:rect l="0" t="0" r="r" b="b"/>
                <a:pathLst>
                  <a:path w="20341" h="21600" fill="norm" stroke="1" extrusionOk="0">
                    <a:moveTo>
                      <a:pt x="2147" y="16390"/>
                    </a:moveTo>
                    <a:cubicBezTo>
                      <a:pt x="2820" y="17081"/>
                      <a:pt x="3744" y="17702"/>
                      <a:pt x="4832" y="18297"/>
                    </a:cubicBezTo>
                    <a:cubicBezTo>
                      <a:pt x="5887" y="18863"/>
                      <a:pt x="7099" y="19402"/>
                      <a:pt x="8442" y="19844"/>
                    </a:cubicBezTo>
                    <a:cubicBezTo>
                      <a:pt x="9815" y="20300"/>
                      <a:pt x="11318" y="20631"/>
                      <a:pt x="12979" y="20853"/>
                    </a:cubicBezTo>
                    <a:cubicBezTo>
                      <a:pt x="14610" y="21074"/>
                      <a:pt x="16334" y="21185"/>
                      <a:pt x="18028" y="21226"/>
                    </a:cubicBezTo>
                    <a:cubicBezTo>
                      <a:pt x="17793" y="21230"/>
                      <a:pt x="17558" y="21232"/>
                      <a:pt x="17320" y="21232"/>
                    </a:cubicBezTo>
                    <a:cubicBezTo>
                      <a:pt x="15847" y="21232"/>
                      <a:pt x="14341" y="21156"/>
                      <a:pt x="12882" y="20977"/>
                    </a:cubicBezTo>
                    <a:cubicBezTo>
                      <a:pt x="11221" y="20784"/>
                      <a:pt x="9560" y="20452"/>
                      <a:pt x="8218" y="19983"/>
                    </a:cubicBezTo>
                    <a:cubicBezTo>
                      <a:pt x="6845" y="19526"/>
                      <a:pt x="5630" y="18988"/>
                      <a:pt x="4575" y="18380"/>
                    </a:cubicBezTo>
                    <a:cubicBezTo>
                      <a:pt x="3553" y="17771"/>
                      <a:pt x="2690" y="17122"/>
                      <a:pt x="2147" y="16390"/>
                    </a:cubicBezTo>
                    <a:close/>
                    <a:moveTo>
                      <a:pt x="13970" y="0"/>
                    </a:moveTo>
                    <a:cubicBezTo>
                      <a:pt x="5630" y="2902"/>
                      <a:pt x="1317" y="6634"/>
                      <a:pt x="198" y="11263"/>
                    </a:cubicBezTo>
                    <a:cubicBezTo>
                      <a:pt x="-441" y="13833"/>
                      <a:pt x="389" y="16583"/>
                      <a:pt x="3778" y="18711"/>
                    </a:cubicBezTo>
                    <a:cubicBezTo>
                      <a:pt x="6773" y="20624"/>
                      <a:pt x="11398" y="21600"/>
                      <a:pt x="16542" y="21600"/>
                    </a:cubicBezTo>
                    <a:cubicBezTo>
                      <a:pt x="17159" y="21600"/>
                      <a:pt x="17782" y="21586"/>
                      <a:pt x="18410" y="21558"/>
                    </a:cubicBezTo>
                    <a:cubicBezTo>
                      <a:pt x="18922" y="21544"/>
                      <a:pt x="19465" y="21489"/>
                      <a:pt x="19880" y="21351"/>
                    </a:cubicBezTo>
                    <a:cubicBezTo>
                      <a:pt x="20680" y="21074"/>
                      <a:pt x="20359" y="20646"/>
                      <a:pt x="19529" y="20466"/>
                    </a:cubicBezTo>
                    <a:cubicBezTo>
                      <a:pt x="18956" y="20369"/>
                      <a:pt x="18316" y="20424"/>
                      <a:pt x="17868" y="20314"/>
                    </a:cubicBezTo>
                    <a:cubicBezTo>
                      <a:pt x="21159" y="19568"/>
                      <a:pt x="18283" y="18006"/>
                      <a:pt x="13970" y="17592"/>
                    </a:cubicBezTo>
                    <a:cubicBezTo>
                      <a:pt x="9522" y="17142"/>
                      <a:pt x="5356" y="16368"/>
                      <a:pt x="2637" y="14635"/>
                    </a:cubicBezTo>
                    <a:cubicBezTo>
                      <a:pt x="2917" y="14793"/>
                      <a:pt x="3307" y="14865"/>
                      <a:pt x="3722" y="14865"/>
                    </a:cubicBezTo>
                    <a:cubicBezTo>
                      <a:pt x="4165" y="14865"/>
                      <a:pt x="4636" y="14782"/>
                      <a:pt x="5023" y="14635"/>
                    </a:cubicBezTo>
                    <a:cubicBezTo>
                      <a:pt x="5823" y="14316"/>
                      <a:pt x="6014" y="13805"/>
                      <a:pt x="5854" y="13336"/>
                    </a:cubicBezTo>
                    <a:cubicBezTo>
                      <a:pt x="5693" y="12865"/>
                      <a:pt x="5375" y="12438"/>
                      <a:pt x="5054" y="11995"/>
                    </a:cubicBezTo>
                    <a:cubicBezTo>
                      <a:pt x="4735" y="11553"/>
                      <a:pt x="4448" y="11139"/>
                      <a:pt x="4384" y="10683"/>
                    </a:cubicBezTo>
                    <a:cubicBezTo>
                      <a:pt x="4129" y="9715"/>
                      <a:pt x="4257" y="8720"/>
                      <a:pt x="4544" y="7781"/>
                    </a:cubicBezTo>
                    <a:cubicBezTo>
                      <a:pt x="5375" y="4948"/>
                      <a:pt x="8697" y="1838"/>
                      <a:pt x="1397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0" name="Google Shape;79;p2"/>
              <p:cNvSpPr/>
              <p:nvPr/>
            </p:nvSpPr>
            <p:spPr>
              <a:xfrm>
                <a:off x="176463" y="1774659"/>
                <a:ext cx="265272" cy="650395"/>
              </a:xfrm>
              <a:custGeom>
                <a:avLst/>
                <a:gdLst/>
                <a:ahLst/>
                <a:cxnLst>
                  <a:cxn ang="0">
                    <a:pos x="wd2" y="hd2"/>
                  </a:cxn>
                  <a:cxn ang="5400000">
                    <a:pos x="wd2" y="hd2"/>
                  </a:cxn>
                  <a:cxn ang="10800000">
                    <a:pos x="wd2" y="hd2"/>
                  </a:cxn>
                  <a:cxn ang="16200000">
                    <a:pos x="wd2" y="hd2"/>
                  </a:cxn>
                </a:cxnLst>
                <a:rect l="0" t="0" r="r" b="b"/>
                <a:pathLst>
                  <a:path w="18995" h="21600" fill="norm" stroke="1" extrusionOk="0">
                    <a:moveTo>
                      <a:pt x="1142" y="16537"/>
                    </a:moveTo>
                    <a:cubicBezTo>
                      <a:pt x="1118" y="16560"/>
                      <a:pt x="1093" y="16582"/>
                      <a:pt x="1069" y="16608"/>
                    </a:cubicBezTo>
                    <a:cubicBezTo>
                      <a:pt x="1093" y="16582"/>
                      <a:pt x="1118" y="16560"/>
                      <a:pt x="1142" y="16537"/>
                    </a:cubicBezTo>
                    <a:close/>
                    <a:moveTo>
                      <a:pt x="6330" y="0"/>
                    </a:moveTo>
                    <a:cubicBezTo>
                      <a:pt x="4342" y="4481"/>
                      <a:pt x="4059" y="8762"/>
                      <a:pt x="7038" y="13143"/>
                    </a:cubicBezTo>
                    <a:cubicBezTo>
                      <a:pt x="7536" y="13868"/>
                      <a:pt x="8109" y="14627"/>
                      <a:pt x="8250" y="15352"/>
                    </a:cubicBezTo>
                    <a:cubicBezTo>
                      <a:pt x="8459" y="16143"/>
                      <a:pt x="8250" y="16965"/>
                      <a:pt x="7253" y="17593"/>
                    </a:cubicBezTo>
                    <a:cubicBezTo>
                      <a:pt x="6484" y="18084"/>
                      <a:pt x="5130" y="18463"/>
                      <a:pt x="3752" y="18463"/>
                    </a:cubicBezTo>
                    <a:cubicBezTo>
                      <a:pt x="3475" y="18463"/>
                      <a:pt x="3198" y="18449"/>
                      <a:pt x="2921" y="18415"/>
                    </a:cubicBezTo>
                    <a:cubicBezTo>
                      <a:pt x="1407" y="18192"/>
                      <a:pt x="361" y="17319"/>
                      <a:pt x="1069" y="16608"/>
                    </a:cubicBezTo>
                    <a:cubicBezTo>
                      <a:pt x="-285" y="17884"/>
                      <a:pt x="-593" y="19588"/>
                      <a:pt x="1573" y="20590"/>
                    </a:cubicBezTo>
                    <a:cubicBezTo>
                      <a:pt x="3025" y="21243"/>
                      <a:pt x="5032" y="21600"/>
                      <a:pt x="7032" y="21600"/>
                    </a:cubicBezTo>
                    <a:cubicBezTo>
                      <a:pt x="8158" y="21600"/>
                      <a:pt x="9284" y="21486"/>
                      <a:pt x="10305" y="21249"/>
                    </a:cubicBezTo>
                    <a:cubicBezTo>
                      <a:pt x="13149" y="20590"/>
                      <a:pt x="14496" y="19174"/>
                      <a:pt x="14496" y="17790"/>
                    </a:cubicBezTo>
                    <a:cubicBezTo>
                      <a:pt x="14995" y="18249"/>
                      <a:pt x="15776" y="18746"/>
                      <a:pt x="16841" y="18909"/>
                    </a:cubicBezTo>
                    <a:cubicBezTo>
                      <a:pt x="17370" y="19000"/>
                      <a:pt x="17782" y="19043"/>
                      <a:pt x="18102" y="19043"/>
                    </a:cubicBezTo>
                    <a:cubicBezTo>
                      <a:pt x="21007" y="19043"/>
                      <a:pt x="15936" y="15606"/>
                      <a:pt x="15419" y="15221"/>
                    </a:cubicBezTo>
                    <a:cubicBezTo>
                      <a:pt x="10164" y="11234"/>
                      <a:pt x="4201" y="4843"/>
                      <a:pt x="633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1" name="Google Shape;80;p2"/>
              <p:cNvSpPr/>
              <p:nvPr/>
            </p:nvSpPr>
            <p:spPr>
              <a:xfrm>
                <a:off x="0" y="2371770"/>
                <a:ext cx="670995" cy="1232038"/>
              </a:xfrm>
              <a:custGeom>
                <a:avLst/>
                <a:gdLst/>
                <a:ahLst/>
                <a:cxnLst>
                  <a:cxn ang="0">
                    <a:pos x="wd2" y="hd2"/>
                  </a:cxn>
                  <a:cxn ang="5400000">
                    <a:pos x="wd2" y="hd2"/>
                  </a:cxn>
                  <a:cxn ang="10800000">
                    <a:pos x="wd2" y="hd2"/>
                  </a:cxn>
                  <a:cxn ang="16200000">
                    <a:pos x="wd2" y="hd2"/>
                  </a:cxn>
                </a:cxnLst>
                <a:rect l="0" t="0" r="r" b="b"/>
                <a:pathLst>
                  <a:path w="20607" h="21600" fill="norm" stroke="1" extrusionOk="0">
                    <a:moveTo>
                      <a:pt x="18705" y="4244"/>
                    </a:moveTo>
                    <a:cubicBezTo>
                      <a:pt x="18950" y="4592"/>
                      <a:pt x="19101" y="4957"/>
                      <a:pt x="19193" y="5323"/>
                    </a:cubicBezTo>
                    <a:cubicBezTo>
                      <a:pt x="19285" y="5704"/>
                      <a:pt x="19314" y="6070"/>
                      <a:pt x="19285" y="6435"/>
                    </a:cubicBezTo>
                    <a:cubicBezTo>
                      <a:pt x="19161" y="7184"/>
                      <a:pt x="18858" y="7913"/>
                      <a:pt x="18341" y="8609"/>
                    </a:cubicBezTo>
                    <a:cubicBezTo>
                      <a:pt x="17335" y="10000"/>
                      <a:pt x="15630" y="11183"/>
                      <a:pt x="13830" y="12243"/>
                    </a:cubicBezTo>
                    <a:cubicBezTo>
                      <a:pt x="12096" y="13340"/>
                      <a:pt x="10146" y="14314"/>
                      <a:pt x="8377" y="15392"/>
                    </a:cubicBezTo>
                    <a:cubicBezTo>
                      <a:pt x="6641" y="16488"/>
                      <a:pt x="5271" y="17740"/>
                      <a:pt x="4112" y="19079"/>
                    </a:cubicBezTo>
                    <a:cubicBezTo>
                      <a:pt x="4632" y="18401"/>
                      <a:pt x="5178" y="17722"/>
                      <a:pt x="5849" y="17078"/>
                    </a:cubicBezTo>
                    <a:cubicBezTo>
                      <a:pt x="6490" y="16435"/>
                      <a:pt x="7282" y="15826"/>
                      <a:pt x="8134" y="15270"/>
                    </a:cubicBezTo>
                    <a:cubicBezTo>
                      <a:pt x="9839" y="14140"/>
                      <a:pt x="11822" y="13166"/>
                      <a:pt x="13558" y="12088"/>
                    </a:cubicBezTo>
                    <a:cubicBezTo>
                      <a:pt x="15356" y="11044"/>
                      <a:pt x="17029" y="9896"/>
                      <a:pt x="18066" y="8540"/>
                    </a:cubicBezTo>
                    <a:cubicBezTo>
                      <a:pt x="19101" y="7219"/>
                      <a:pt x="19560" y="5670"/>
                      <a:pt x="18705" y="4244"/>
                    </a:cubicBezTo>
                    <a:close/>
                    <a:moveTo>
                      <a:pt x="14867" y="0"/>
                    </a:moveTo>
                    <a:cubicBezTo>
                      <a:pt x="17153" y="1791"/>
                      <a:pt x="18583" y="4070"/>
                      <a:pt x="18034" y="6313"/>
                    </a:cubicBezTo>
                    <a:cubicBezTo>
                      <a:pt x="17731" y="7514"/>
                      <a:pt x="16968" y="9513"/>
                      <a:pt x="14532" y="9809"/>
                    </a:cubicBezTo>
                    <a:cubicBezTo>
                      <a:pt x="14258" y="9843"/>
                      <a:pt x="13973" y="9863"/>
                      <a:pt x="13688" y="9863"/>
                    </a:cubicBezTo>
                    <a:cubicBezTo>
                      <a:pt x="13094" y="9863"/>
                      <a:pt x="12508" y="9778"/>
                      <a:pt x="12033" y="9566"/>
                    </a:cubicBezTo>
                    <a:cubicBezTo>
                      <a:pt x="11394" y="9271"/>
                      <a:pt x="11241" y="8522"/>
                      <a:pt x="11851" y="8174"/>
                    </a:cubicBezTo>
                    <a:cubicBezTo>
                      <a:pt x="10784" y="8401"/>
                      <a:pt x="10024" y="9079"/>
                      <a:pt x="10206" y="9723"/>
                    </a:cubicBezTo>
                    <a:cubicBezTo>
                      <a:pt x="10420" y="10383"/>
                      <a:pt x="11576" y="10818"/>
                      <a:pt x="12735" y="10818"/>
                    </a:cubicBezTo>
                    <a:cubicBezTo>
                      <a:pt x="10132" y="11894"/>
                      <a:pt x="7227" y="12323"/>
                      <a:pt x="4104" y="12323"/>
                    </a:cubicBezTo>
                    <a:cubicBezTo>
                      <a:pt x="3645" y="12323"/>
                      <a:pt x="3180" y="12314"/>
                      <a:pt x="2711" y="12296"/>
                    </a:cubicBezTo>
                    <a:cubicBezTo>
                      <a:pt x="2711" y="12296"/>
                      <a:pt x="3442" y="12783"/>
                      <a:pt x="4083" y="13080"/>
                    </a:cubicBezTo>
                    <a:cubicBezTo>
                      <a:pt x="4083" y="13080"/>
                      <a:pt x="2711" y="13461"/>
                      <a:pt x="0" y="13461"/>
                    </a:cubicBezTo>
                    <a:cubicBezTo>
                      <a:pt x="1737" y="14244"/>
                      <a:pt x="2254" y="14470"/>
                      <a:pt x="4358" y="14818"/>
                    </a:cubicBezTo>
                    <a:cubicBezTo>
                      <a:pt x="-182" y="16400"/>
                      <a:pt x="4112" y="18593"/>
                      <a:pt x="2835" y="20696"/>
                    </a:cubicBezTo>
                    <a:cubicBezTo>
                      <a:pt x="4051" y="18748"/>
                      <a:pt x="10206" y="20313"/>
                      <a:pt x="11059" y="18418"/>
                    </a:cubicBezTo>
                    <a:cubicBezTo>
                      <a:pt x="11212" y="19548"/>
                      <a:pt x="11637" y="20679"/>
                      <a:pt x="12888" y="21600"/>
                    </a:cubicBezTo>
                    <a:cubicBezTo>
                      <a:pt x="11822" y="18139"/>
                      <a:pt x="14989" y="14418"/>
                      <a:pt x="17974" y="11549"/>
                    </a:cubicBezTo>
                    <a:cubicBezTo>
                      <a:pt x="20534" y="9114"/>
                      <a:pt x="21418" y="6522"/>
                      <a:pt x="19771" y="4000"/>
                    </a:cubicBezTo>
                    <a:cubicBezTo>
                      <a:pt x="19436" y="3479"/>
                      <a:pt x="19011" y="2958"/>
                      <a:pt x="18430" y="2471"/>
                    </a:cubicBezTo>
                    <a:cubicBezTo>
                      <a:pt x="17456" y="1531"/>
                      <a:pt x="15963" y="853"/>
                      <a:pt x="1486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2" name="Google Shape;81;p2"/>
              <p:cNvSpPr/>
              <p:nvPr/>
            </p:nvSpPr>
            <p:spPr>
              <a:xfrm>
                <a:off x="548395" y="3024485"/>
                <a:ext cx="129155" cy="437521"/>
              </a:xfrm>
              <a:custGeom>
                <a:avLst/>
                <a:gdLst/>
                <a:ahLst/>
                <a:cxnLst>
                  <a:cxn ang="0">
                    <a:pos x="wd2" y="hd2"/>
                  </a:cxn>
                  <a:cxn ang="5400000">
                    <a:pos x="wd2" y="hd2"/>
                  </a:cxn>
                  <a:cxn ang="10800000">
                    <a:pos x="wd2" y="hd2"/>
                  </a:cxn>
                  <a:cxn ang="16200000">
                    <a:pos x="wd2" y="hd2"/>
                  </a:cxn>
                </a:cxnLst>
                <a:rect l="0" t="0" r="r" b="b"/>
                <a:pathLst>
                  <a:path w="19532" h="21600" fill="norm" stroke="1" extrusionOk="0">
                    <a:moveTo>
                      <a:pt x="19532" y="0"/>
                    </a:moveTo>
                    <a:cubicBezTo>
                      <a:pt x="3923" y="6122"/>
                      <a:pt x="-2068" y="13666"/>
                      <a:pt x="622" y="21600"/>
                    </a:cubicBezTo>
                    <a:cubicBezTo>
                      <a:pt x="6926" y="14349"/>
                      <a:pt x="13073" y="7200"/>
                      <a:pt x="1953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3" name="Google Shape;82;p2"/>
              <p:cNvSpPr/>
              <p:nvPr/>
            </p:nvSpPr>
            <p:spPr>
              <a:xfrm>
                <a:off x="87315" y="854071"/>
                <a:ext cx="576314" cy="7539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503" y="3639"/>
                    </a:moveTo>
                    <a:cubicBezTo>
                      <a:pt x="14388" y="4491"/>
                      <a:pt x="13309" y="5372"/>
                      <a:pt x="12307" y="6367"/>
                    </a:cubicBezTo>
                    <a:cubicBezTo>
                      <a:pt x="11338" y="7332"/>
                      <a:pt x="10410" y="8356"/>
                      <a:pt x="9553" y="9408"/>
                    </a:cubicBezTo>
                    <a:cubicBezTo>
                      <a:pt x="8735" y="10489"/>
                      <a:pt x="8030" y="11624"/>
                      <a:pt x="7360" y="12788"/>
                    </a:cubicBezTo>
                    <a:cubicBezTo>
                      <a:pt x="6767" y="13955"/>
                      <a:pt x="6210" y="15176"/>
                      <a:pt x="5650" y="16398"/>
                    </a:cubicBezTo>
                    <a:cubicBezTo>
                      <a:pt x="6023" y="15120"/>
                      <a:pt x="6542" y="13869"/>
                      <a:pt x="7102" y="12704"/>
                    </a:cubicBezTo>
                    <a:cubicBezTo>
                      <a:pt x="7695" y="11483"/>
                      <a:pt x="8404" y="10346"/>
                      <a:pt x="9218" y="9208"/>
                    </a:cubicBezTo>
                    <a:cubicBezTo>
                      <a:pt x="10075" y="8100"/>
                      <a:pt x="11006" y="7076"/>
                      <a:pt x="12082" y="6138"/>
                    </a:cubicBezTo>
                    <a:cubicBezTo>
                      <a:pt x="13122" y="5229"/>
                      <a:pt x="14240" y="4378"/>
                      <a:pt x="15503" y="3639"/>
                    </a:cubicBezTo>
                    <a:close/>
                    <a:moveTo>
                      <a:pt x="21600" y="0"/>
                    </a:moveTo>
                    <a:cubicBezTo>
                      <a:pt x="15206" y="2359"/>
                      <a:pt x="1189" y="10033"/>
                      <a:pt x="0" y="16028"/>
                    </a:cubicBezTo>
                    <a:cubicBezTo>
                      <a:pt x="335" y="16028"/>
                      <a:pt x="3569" y="13130"/>
                      <a:pt x="4983" y="12618"/>
                    </a:cubicBezTo>
                    <a:cubicBezTo>
                      <a:pt x="2973" y="15034"/>
                      <a:pt x="2789" y="19042"/>
                      <a:pt x="4461" y="21600"/>
                    </a:cubicBezTo>
                    <a:cubicBezTo>
                      <a:pt x="7286" y="13357"/>
                      <a:pt x="13348" y="5769"/>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4" name="Google Shape;83;p2"/>
              <p:cNvSpPr/>
              <p:nvPr/>
            </p:nvSpPr>
            <p:spPr>
              <a:xfrm>
                <a:off x="1183478" y="478256"/>
                <a:ext cx="693365" cy="4014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01" y="2465"/>
                    </a:moveTo>
                    <a:cubicBezTo>
                      <a:pt x="8267" y="2465"/>
                      <a:pt x="8945" y="2603"/>
                      <a:pt x="9609" y="2876"/>
                    </a:cubicBezTo>
                    <a:cubicBezTo>
                      <a:pt x="10661" y="3357"/>
                      <a:pt x="11619" y="4319"/>
                      <a:pt x="12484" y="5438"/>
                    </a:cubicBezTo>
                    <a:cubicBezTo>
                      <a:pt x="13317" y="6557"/>
                      <a:pt x="14058" y="7894"/>
                      <a:pt x="14832" y="9119"/>
                    </a:cubicBezTo>
                    <a:cubicBezTo>
                      <a:pt x="15606" y="10294"/>
                      <a:pt x="16438" y="11417"/>
                      <a:pt x="17397" y="12162"/>
                    </a:cubicBezTo>
                    <a:cubicBezTo>
                      <a:pt x="16377" y="11681"/>
                      <a:pt x="15450" y="10724"/>
                      <a:pt x="14647" y="9494"/>
                    </a:cubicBezTo>
                    <a:cubicBezTo>
                      <a:pt x="13906" y="8481"/>
                      <a:pt x="13193" y="7362"/>
                      <a:pt x="12513" y="6345"/>
                    </a:cubicBezTo>
                    <a:cubicBezTo>
                      <a:pt x="12637" y="6613"/>
                      <a:pt x="12730" y="6987"/>
                      <a:pt x="12853" y="7306"/>
                    </a:cubicBezTo>
                    <a:cubicBezTo>
                      <a:pt x="13349" y="8749"/>
                      <a:pt x="13595" y="10617"/>
                      <a:pt x="13349" y="12324"/>
                    </a:cubicBezTo>
                    <a:cubicBezTo>
                      <a:pt x="13287" y="10617"/>
                      <a:pt x="12977" y="9013"/>
                      <a:pt x="12513" y="7625"/>
                    </a:cubicBezTo>
                    <a:cubicBezTo>
                      <a:pt x="12173" y="6557"/>
                      <a:pt x="11742" y="5651"/>
                      <a:pt x="11247" y="4851"/>
                    </a:cubicBezTo>
                    <a:cubicBezTo>
                      <a:pt x="10690" y="4213"/>
                      <a:pt x="10104" y="3783"/>
                      <a:pt x="9547" y="3408"/>
                    </a:cubicBezTo>
                    <a:cubicBezTo>
                      <a:pt x="8559" y="2876"/>
                      <a:pt x="7478" y="2714"/>
                      <a:pt x="6458" y="2608"/>
                    </a:cubicBezTo>
                    <a:cubicBezTo>
                      <a:pt x="6832" y="2511"/>
                      <a:pt x="7212" y="2465"/>
                      <a:pt x="7601" y="2465"/>
                    </a:cubicBezTo>
                    <a:close/>
                    <a:moveTo>
                      <a:pt x="7194" y="0"/>
                    </a:moveTo>
                    <a:cubicBezTo>
                      <a:pt x="6795" y="0"/>
                      <a:pt x="6393" y="37"/>
                      <a:pt x="5994" y="102"/>
                    </a:cubicBezTo>
                    <a:cubicBezTo>
                      <a:pt x="3861" y="421"/>
                      <a:pt x="1759" y="1757"/>
                      <a:pt x="0" y="3838"/>
                    </a:cubicBezTo>
                    <a:cubicBezTo>
                      <a:pt x="669" y="3450"/>
                      <a:pt x="1459" y="3269"/>
                      <a:pt x="2289" y="3269"/>
                    </a:cubicBezTo>
                    <a:cubicBezTo>
                      <a:pt x="2493" y="3269"/>
                      <a:pt x="2699" y="3283"/>
                      <a:pt x="2905" y="3302"/>
                    </a:cubicBezTo>
                    <a:cubicBezTo>
                      <a:pt x="5159" y="3408"/>
                      <a:pt x="7384" y="6025"/>
                      <a:pt x="8219" y="9706"/>
                    </a:cubicBezTo>
                    <a:cubicBezTo>
                      <a:pt x="9084" y="13336"/>
                      <a:pt x="8527" y="18247"/>
                      <a:pt x="6953" y="21022"/>
                    </a:cubicBezTo>
                    <a:cubicBezTo>
                      <a:pt x="7354" y="21410"/>
                      <a:pt x="7810" y="21600"/>
                      <a:pt x="8265" y="21600"/>
                    </a:cubicBezTo>
                    <a:cubicBezTo>
                      <a:pt x="8822" y="21600"/>
                      <a:pt x="9381" y="21313"/>
                      <a:pt x="9858" y="20758"/>
                    </a:cubicBezTo>
                    <a:cubicBezTo>
                      <a:pt x="10690" y="19741"/>
                      <a:pt x="10939" y="17822"/>
                      <a:pt x="10784" y="16116"/>
                    </a:cubicBezTo>
                    <a:cubicBezTo>
                      <a:pt x="11309" y="17022"/>
                      <a:pt x="11866" y="17873"/>
                      <a:pt x="12575" y="18354"/>
                    </a:cubicBezTo>
                    <a:cubicBezTo>
                      <a:pt x="12803" y="18492"/>
                      <a:pt x="13054" y="18562"/>
                      <a:pt x="13303" y="18562"/>
                    </a:cubicBezTo>
                    <a:cubicBezTo>
                      <a:pt x="13831" y="18562"/>
                      <a:pt x="14353" y="18243"/>
                      <a:pt x="14647" y="17554"/>
                    </a:cubicBezTo>
                    <a:cubicBezTo>
                      <a:pt x="14955" y="16754"/>
                      <a:pt x="14864" y="15205"/>
                      <a:pt x="14492" y="14511"/>
                    </a:cubicBezTo>
                    <a:cubicBezTo>
                      <a:pt x="15271" y="15103"/>
                      <a:pt x="16146" y="15413"/>
                      <a:pt x="17027" y="15413"/>
                    </a:cubicBezTo>
                    <a:cubicBezTo>
                      <a:pt x="17576" y="15413"/>
                      <a:pt x="18130" y="15292"/>
                      <a:pt x="18663" y="15047"/>
                    </a:cubicBezTo>
                    <a:cubicBezTo>
                      <a:pt x="20208" y="14247"/>
                      <a:pt x="20888" y="11898"/>
                      <a:pt x="21600" y="9443"/>
                    </a:cubicBezTo>
                    <a:cubicBezTo>
                      <a:pt x="21196" y="9734"/>
                      <a:pt x="20770" y="9864"/>
                      <a:pt x="20339" y="9864"/>
                    </a:cubicBezTo>
                    <a:cubicBezTo>
                      <a:pt x="19522" y="9864"/>
                      <a:pt x="18693" y="9397"/>
                      <a:pt x="17983" y="8694"/>
                    </a:cubicBezTo>
                    <a:cubicBezTo>
                      <a:pt x="16901" y="7625"/>
                      <a:pt x="16069" y="6025"/>
                      <a:pt x="15049" y="4689"/>
                    </a:cubicBezTo>
                    <a:cubicBezTo>
                      <a:pt x="12827" y="1651"/>
                      <a:pt x="10034" y="0"/>
                      <a:pt x="7194"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5" name="Google Shape;84;p2"/>
              <p:cNvSpPr/>
              <p:nvPr/>
            </p:nvSpPr>
            <p:spPr>
              <a:xfrm>
                <a:off x="2378733" y="442418"/>
                <a:ext cx="1643775" cy="6586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342"/>
                    </a:moveTo>
                    <a:cubicBezTo>
                      <a:pt x="8" y="2376"/>
                      <a:pt x="15" y="2407"/>
                      <a:pt x="21" y="2441"/>
                    </a:cubicBezTo>
                    <a:cubicBezTo>
                      <a:pt x="15" y="2407"/>
                      <a:pt x="8" y="2376"/>
                      <a:pt x="0" y="2342"/>
                    </a:cubicBezTo>
                    <a:close/>
                    <a:moveTo>
                      <a:pt x="21600" y="0"/>
                    </a:moveTo>
                    <a:cubicBezTo>
                      <a:pt x="18536" y="5693"/>
                      <a:pt x="16516" y="3903"/>
                      <a:pt x="11288" y="7807"/>
                    </a:cubicBezTo>
                    <a:cubicBezTo>
                      <a:pt x="9578" y="9092"/>
                      <a:pt x="8056" y="9613"/>
                      <a:pt x="6725" y="9613"/>
                    </a:cubicBezTo>
                    <a:cubicBezTo>
                      <a:pt x="2935" y="9613"/>
                      <a:pt x="689" y="5383"/>
                      <a:pt x="21" y="2441"/>
                    </a:cubicBezTo>
                    <a:cubicBezTo>
                      <a:pt x="1658" y="9777"/>
                      <a:pt x="4976" y="14579"/>
                      <a:pt x="8333" y="14579"/>
                    </a:cubicBezTo>
                    <a:cubicBezTo>
                      <a:pt x="8388" y="14579"/>
                      <a:pt x="8444" y="14577"/>
                      <a:pt x="8499" y="14574"/>
                    </a:cubicBezTo>
                    <a:cubicBezTo>
                      <a:pt x="9907" y="14478"/>
                      <a:pt x="11288" y="13663"/>
                      <a:pt x="12683" y="13142"/>
                    </a:cubicBezTo>
                    <a:cubicBezTo>
                      <a:pt x="13278" y="12936"/>
                      <a:pt x="13880" y="12795"/>
                      <a:pt x="14476" y="12795"/>
                    </a:cubicBezTo>
                    <a:cubicBezTo>
                      <a:pt x="15293" y="12795"/>
                      <a:pt x="16100" y="13060"/>
                      <a:pt x="16868" y="13793"/>
                    </a:cubicBezTo>
                    <a:cubicBezTo>
                      <a:pt x="18171" y="15095"/>
                      <a:pt x="19293" y="18088"/>
                      <a:pt x="19319" y="21600"/>
                    </a:cubicBezTo>
                    <a:cubicBezTo>
                      <a:pt x="19957" y="17339"/>
                      <a:pt x="19436" y="11550"/>
                      <a:pt x="17845" y="9272"/>
                    </a:cubicBezTo>
                    <a:cubicBezTo>
                      <a:pt x="19553" y="8751"/>
                      <a:pt x="21391" y="4261"/>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6" name="Google Shape;85;p2"/>
              <p:cNvSpPr/>
              <p:nvPr/>
            </p:nvSpPr>
            <p:spPr>
              <a:xfrm>
                <a:off x="855102" y="289445"/>
                <a:ext cx="1550184" cy="631489"/>
              </a:xfrm>
              <a:custGeom>
                <a:avLst/>
                <a:gdLst/>
                <a:ahLst/>
                <a:cxnLst>
                  <a:cxn ang="0">
                    <a:pos x="wd2" y="hd2"/>
                  </a:cxn>
                  <a:cxn ang="5400000">
                    <a:pos x="wd2" y="hd2"/>
                  </a:cxn>
                  <a:cxn ang="10800000">
                    <a:pos x="wd2" y="hd2"/>
                  </a:cxn>
                  <a:cxn ang="16200000">
                    <a:pos x="wd2" y="hd2"/>
                  </a:cxn>
                </a:cxnLst>
                <a:rect l="0" t="0" r="r" b="b"/>
                <a:pathLst>
                  <a:path w="21391" h="21600" fill="norm" stroke="1" extrusionOk="0">
                    <a:moveTo>
                      <a:pt x="53" y="14671"/>
                    </a:moveTo>
                    <a:cubicBezTo>
                      <a:pt x="36" y="14724"/>
                      <a:pt x="18" y="14780"/>
                      <a:pt x="0" y="14836"/>
                    </a:cubicBezTo>
                    <a:cubicBezTo>
                      <a:pt x="18" y="14780"/>
                      <a:pt x="36" y="14724"/>
                      <a:pt x="53" y="14671"/>
                    </a:cubicBezTo>
                    <a:close/>
                    <a:moveTo>
                      <a:pt x="16221" y="2349"/>
                    </a:moveTo>
                    <a:cubicBezTo>
                      <a:pt x="16919" y="2960"/>
                      <a:pt x="17589" y="3842"/>
                      <a:pt x="18179" y="4962"/>
                    </a:cubicBezTo>
                    <a:cubicBezTo>
                      <a:pt x="18780" y="6047"/>
                      <a:pt x="19315" y="7370"/>
                      <a:pt x="19780" y="8795"/>
                    </a:cubicBezTo>
                    <a:cubicBezTo>
                      <a:pt x="20231" y="10253"/>
                      <a:pt x="20560" y="11985"/>
                      <a:pt x="20752" y="13784"/>
                    </a:cubicBezTo>
                    <a:cubicBezTo>
                      <a:pt x="20943" y="15547"/>
                      <a:pt x="21025" y="17414"/>
                      <a:pt x="21012" y="19245"/>
                    </a:cubicBezTo>
                    <a:cubicBezTo>
                      <a:pt x="20957" y="17414"/>
                      <a:pt x="20847" y="15583"/>
                      <a:pt x="20629" y="13851"/>
                    </a:cubicBezTo>
                    <a:cubicBezTo>
                      <a:pt x="20424" y="12120"/>
                      <a:pt x="20095" y="10459"/>
                      <a:pt x="19643" y="9066"/>
                    </a:cubicBezTo>
                    <a:cubicBezTo>
                      <a:pt x="19191" y="7608"/>
                      <a:pt x="18658" y="6352"/>
                      <a:pt x="18096" y="5200"/>
                    </a:cubicBezTo>
                    <a:cubicBezTo>
                      <a:pt x="17522" y="4045"/>
                      <a:pt x="16905" y="3095"/>
                      <a:pt x="16221" y="2349"/>
                    </a:cubicBezTo>
                    <a:close/>
                    <a:moveTo>
                      <a:pt x="12716" y="0"/>
                    </a:moveTo>
                    <a:cubicBezTo>
                      <a:pt x="12193" y="0"/>
                      <a:pt x="11670" y="73"/>
                      <a:pt x="11156" y="212"/>
                    </a:cubicBezTo>
                    <a:cubicBezTo>
                      <a:pt x="6613" y="1358"/>
                      <a:pt x="2921" y="5923"/>
                      <a:pt x="53" y="14671"/>
                    </a:cubicBezTo>
                    <a:cubicBezTo>
                      <a:pt x="1867" y="9169"/>
                      <a:pt x="4914" y="5700"/>
                      <a:pt x="7693" y="4827"/>
                    </a:cubicBezTo>
                    <a:cubicBezTo>
                      <a:pt x="8288" y="4636"/>
                      <a:pt x="8884" y="4524"/>
                      <a:pt x="9479" y="4524"/>
                    </a:cubicBezTo>
                    <a:cubicBezTo>
                      <a:pt x="9842" y="4524"/>
                      <a:pt x="10205" y="4565"/>
                      <a:pt x="10568" y="4656"/>
                    </a:cubicBezTo>
                    <a:cubicBezTo>
                      <a:pt x="11019" y="4759"/>
                      <a:pt x="11444" y="5062"/>
                      <a:pt x="11867" y="5368"/>
                    </a:cubicBezTo>
                    <a:cubicBezTo>
                      <a:pt x="12319" y="5709"/>
                      <a:pt x="12744" y="6047"/>
                      <a:pt x="13210" y="6217"/>
                    </a:cubicBezTo>
                    <a:cubicBezTo>
                      <a:pt x="13305" y="6252"/>
                      <a:pt x="13403" y="6273"/>
                      <a:pt x="13501" y="6273"/>
                    </a:cubicBezTo>
                    <a:cubicBezTo>
                      <a:pt x="13870" y="6273"/>
                      <a:pt x="14245" y="6003"/>
                      <a:pt x="14482" y="5335"/>
                    </a:cubicBezTo>
                    <a:cubicBezTo>
                      <a:pt x="14786" y="4515"/>
                      <a:pt x="14810" y="3381"/>
                      <a:pt x="14454" y="2754"/>
                    </a:cubicBezTo>
                    <a:cubicBezTo>
                      <a:pt x="16191" y="5638"/>
                      <a:pt x="16977" y="10021"/>
                      <a:pt x="17411" y="14836"/>
                    </a:cubicBezTo>
                    <a:cubicBezTo>
                      <a:pt x="17700" y="17999"/>
                      <a:pt x="18552" y="20445"/>
                      <a:pt x="19291" y="20445"/>
                    </a:cubicBezTo>
                    <a:cubicBezTo>
                      <a:pt x="19606" y="20445"/>
                      <a:pt x="19901" y="19998"/>
                      <a:pt x="20122" y="18975"/>
                    </a:cubicBezTo>
                    <a:cubicBezTo>
                      <a:pt x="20204" y="19484"/>
                      <a:pt x="20163" y="20163"/>
                      <a:pt x="20273" y="20706"/>
                    </a:cubicBezTo>
                    <a:cubicBezTo>
                      <a:pt x="20363" y="21256"/>
                      <a:pt x="20564" y="21600"/>
                      <a:pt x="20767" y="21600"/>
                    </a:cubicBezTo>
                    <a:cubicBezTo>
                      <a:pt x="20903" y="21600"/>
                      <a:pt x="21039" y="21450"/>
                      <a:pt x="21148" y="21112"/>
                    </a:cubicBezTo>
                    <a:cubicBezTo>
                      <a:pt x="21286" y="20671"/>
                      <a:pt x="21326" y="20095"/>
                      <a:pt x="21353" y="19519"/>
                    </a:cubicBezTo>
                    <a:cubicBezTo>
                      <a:pt x="21600" y="13375"/>
                      <a:pt x="20642" y="7675"/>
                      <a:pt x="18520" y="4013"/>
                    </a:cubicBezTo>
                    <a:cubicBezTo>
                      <a:pt x="16849" y="1143"/>
                      <a:pt x="14779" y="0"/>
                      <a:pt x="12716"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7" name="Google Shape;86;p2"/>
              <p:cNvSpPr/>
              <p:nvPr/>
            </p:nvSpPr>
            <p:spPr>
              <a:xfrm>
                <a:off x="1784544" y="175488"/>
                <a:ext cx="650401" cy="265040"/>
              </a:xfrm>
              <a:custGeom>
                <a:avLst/>
                <a:gdLst/>
                <a:ahLst/>
                <a:cxnLst>
                  <a:cxn ang="0">
                    <a:pos x="wd2" y="hd2"/>
                  </a:cxn>
                  <a:cxn ang="5400000">
                    <a:pos x="wd2" y="hd2"/>
                  </a:cxn>
                  <a:cxn ang="10800000">
                    <a:pos x="wd2" y="hd2"/>
                  </a:cxn>
                  <a:cxn ang="16200000">
                    <a:pos x="wd2" y="hd2"/>
                  </a:cxn>
                </a:cxnLst>
                <a:rect l="0" t="0" r="r" b="b"/>
                <a:pathLst>
                  <a:path w="21296" h="21600" fill="norm" stroke="1" extrusionOk="0">
                    <a:moveTo>
                      <a:pt x="16510" y="1093"/>
                    </a:moveTo>
                    <a:cubicBezTo>
                      <a:pt x="16450" y="1149"/>
                      <a:pt x="16394" y="1219"/>
                      <a:pt x="16338" y="1303"/>
                    </a:cubicBezTo>
                    <a:cubicBezTo>
                      <a:pt x="16394" y="1226"/>
                      <a:pt x="16450" y="1156"/>
                      <a:pt x="16510" y="1093"/>
                    </a:cubicBezTo>
                    <a:close/>
                    <a:moveTo>
                      <a:pt x="65" y="7088"/>
                    </a:moveTo>
                    <a:cubicBezTo>
                      <a:pt x="42" y="7102"/>
                      <a:pt x="23" y="7109"/>
                      <a:pt x="0" y="7123"/>
                    </a:cubicBezTo>
                    <a:cubicBezTo>
                      <a:pt x="23" y="7109"/>
                      <a:pt x="42" y="7102"/>
                      <a:pt x="65" y="7088"/>
                    </a:cubicBezTo>
                    <a:close/>
                    <a:moveTo>
                      <a:pt x="18384" y="0"/>
                    </a:moveTo>
                    <a:cubicBezTo>
                      <a:pt x="17745" y="0"/>
                      <a:pt x="17084" y="413"/>
                      <a:pt x="16510" y="1093"/>
                    </a:cubicBezTo>
                    <a:cubicBezTo>
                      <a:pt x="16633" y="967"/>
                      <a:pt x="16766" y="911"/>
                      <a:pt x="16895" y="911"/>
                    </a:cubicBezTo>
                    <a:cubicBezTo>
                      <a:pt x="17452" y="911"/>
                      <a:pt x="18012" y="1940"/>
                      <a:pt x="18159" y="3320"/>
                    </a:cubicBezTo>
                    <a:cubicBezTo>
                      <a:pt x="18353" y="5099"/>
                      <a:pt x="17962" y="7123"/>
                      <a:pt x="17345" y="8258"/>
                    </a:cubicBezTo>
                    <a:cubicBezTo>
                      <a:pt x="16856" y="9154"/>
                      <a:pt x="16245" y="9441"/>
                      <a:pt x="15623" y="9441"/>
                    </a:cubicBezTo>
                    <a:cubicBezTo>
                      <a:pt x="15460" y="9441"/>
                      <a:pt x="15300" y="9420"/>
                      <a:pt x="15136" y="9385"/>
                    </a:cubicBezTo>
                    <a:cubicBezTo>
                      <a:pt x="14422" y="9140"/>
                      <a:pt x="13676" y="8496"/>
                      <a:pt x="12961" y="7928"/>
                    </a:cubicBezTo>
                    <a:cubicBezTo>
                      <a:pt x="10704" y="6198"/>
                      <a:pt x="8476" y="5463"/>
                      <a:pt x="6230" y="5463"/>
                    </a:cubicBezTo>
                    <a:cubicBezTo>
                      <a:pt x="4198" y="5463"/>
                      <a:pt x="2153" y="6065"/>
                      <a:pt x="65" y="7088"/>
                    </a:cubicBezTo>
                    <a:cubicBezTo>
                      <a:pt x="729" y="6773"/>
                      <a:pt x="1421" y="6626"/>
                      <a:pt x="2127" y="6626"/>
                    </a:cubicBezTo>
                    <a:cubicBezTo>
                      <a:pt x="6559" y="6626"/>
                      <a:pt x="11639" y="12418"/>
                      <a:pt x="15041" y="17552"/>
                    </a:cubicBezTo>
                    <a:cubicBezTo>
                      <a:pt x="15314" y="17951"/>
                      <a:pt x="17461" y="21600"/>
                      <a:pt x="18372" y="21600"/>
                    </a:cubicBezTo>
                    <a:cubicBezTo>
                      <a:pt x="18758" y="21600"/>
                      <a:pt x="18924" y="20956"/>
                      <a:pt x="18645" y="19170"/>
                    </a:cubicBezTo>
                    <a:cubicBezTo>
                      <a:pt x="18482" y="17958"/>
                      <a:pt x="17995" y="17068"/>
                      <a:pt x="17539" y="16417"/>
                    </a:cubicBezTo>
                    <a:cubicBezTo>
                      <a:pt x="18938" y="16417"/>
                      <a:pt x="20303" y="14883"/>
                      <a:pt x="20950" y="11647"/>
                    </a:cubicBezTo>
                    <a:cubicBezTo>
                      <a:pt x="21600" y="8419"/>
                      <a:pt x="21307" y="4293"/>
                      <a:pt x="20303" y="1786"/>
                    </a:cubicBezTo>
                    <a:cubicBezTo>
                      <a:pt x="19793" y="518"/>
                      <a:pt x="19101" y="0"/>
                      <a:pt x="18384"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8" name="Google Shape;87;p2"/>
              <p:cNvSpPr/>
              <p:nvPr/>
            </p:nvSpPr>
            <p:spPr>
              <a:xfrm>
                <a:off x="2380795" y="0"/>
                <a:ext cx="1231006" cy="6710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5583"/>
                    </a:moveTo>
                    <a:cubicBezTo>
                      <a:pt x="24" y="15616"/>
                      <a:pt x="50" y="15649"/>
                      <a:pt x="75" y="15685"/>
                    </a:cubicBezTo>
                    <a:cubicBezTo>
                      <a:pt x="50" y="15649"/>
                      <a:pt x="24" y="15616"/>
                      <a:pt x="0" y="15583"/>
                    </a:cubicBezTo>
                    <a:close/>
                    <a:moveTo>
                      <a:pt x="19145" y="4343"/>
                    </a:moveTo>
                    <a:cubicBezTo>
                      <a:pt x="17823" y="5558"/>
                      <a:pt x="16535" y="6993"/>
                      <a:pt x="15473" y="8814"/>
                    </a:cubicBezTo>
                    <a:cubicBezTo>
                      <a:pt x="14342" y="10570"/>
                      <a:pt x="13367" y="12612"/>
                      <a:pt x="12323" y="14529"/>
                    </a:cubicBezTo>
                    <a:cubicBezTo>
                      <a:pt x="11261" y="16413"/>
                      <a:pt x="10078" y="18200"/>
                      <a:pt x="8684" y="19254"/>
                    </a:cubicBezTo>
                    <a:cubicBezTo>
                      <a:pt x="7989" y="19766"/>
                      <a:pt x="7274" y="20117"/>
                      <a:pt x="6508" y="20244"/>
                    </a:cubicBezTo>
                    <a:cubicBezTo>
                      <a:pt x="6418" y="20253"/>
                      <a:pt x="6326" y="20256"/>
                      <a:pt x="6234" y="20256"/>
                    </a:cubicBezTo>
                    <a:cubicBezTo>
                      <a:pt x="5959" y="20256"/>
                      <a:pt x="5682" y="20220"/>
                      <a:pt x="5395" y="20150"/>
                    </a:cubicBezTo>
                    <a:cubicBezTo>
                      <a:pt x="5029" y="20084"/>
                      <a:pt x="4664" y="19893"/>
                      <a:pt x="4316" y="19639"/>
                    </a:cubicBezTo>
                    <a:cubicBezTo>
                      <a:pt x="4828" y="19940"/>
                      <a:pt x="5361" y="20078"/>
                      <a:pt x="5893" y="20078"/>
                    </a:cubicBezTo>
                    <a:cubicBezTo>
                      <a:pt x="6825" y="20078"/>
                      <a:pt x="7763" y="19658"/>
                      <a:pt x="8615" y="18966"/>
                    </a:cubicBezTo>
                    <a:cubicBezTo>
                      <a:pt x="9972" y="17882"/>
                      <a:pt x="11121" y="16125"/>
                      <a:pt x="12166" y="14241"/>
                    </a:cubicBezTo>
                    <a:cubicBezTo>
                      <a:pt x="13228" y="12391"/>
                      <a:pt x="14220" y="10313"/>
                      <a:pt x="15351" y="8559"/>
                    </a:cubicBezTo>
                    <a:cubicBezTo>
                      <a:pt x="15907" y="7663"/>
                      <a:pt x="16517" y="6833"/>
                      <a:pt x="17144" y="6164"/>
                    </a:cubicBezTo>
                    <a:cubicBezTo>
                      <a:pt x="17788" y="5461"/>
                      <a:pt x="18450" y="4885"/>
                      <a:pt x="19145" y="4343"/>
                    </a:cubicBezTo>
                    <a:close/>
                    <a:moveTo>
                      <a:pt x="13472" y="0"/>
                    </a:moveTo>
                    <a:cubicBezTo>
                      <a:pt x="13472" y="2874"/>
                      <a:pt x="13089" y="4280"/>
                      <a:pt x="13089" y="4280"/>
                    </a:cubicBezTo>
                    <a:cubicBezTo>
                      <a:pt x="12792" y="3607"/>
                      <a:pt x="12288" y="2841"/>
                      <a:pt x="12288" y="2841"/>
                    </a:cubicBezTo>
                    <a:cubicBezTo>
                      <a:pt x="12445" y="6675"/>
                      <a:pt x="12062" y="10219"/>
                      <a:pt x="10808" y="13348"/>
                    </a:cubicBezTo>
                    <a:cubicBezTo>
                      <a:pt x="10808" y="12133"/>
                      <a:pt x="10355" y="10889"/>
                      <a:pt x="9729" y="10698"/>
                    </a:cubicBezTo>
                    <a:cubicBezTo>
                      <a:pt x="9661" y="10678"/>
                      <a:pt x="9592" y="10667"/>
                      <a:pt x="9524" y="10667"/>
                    </a:cubicBezTo>
                    <a:cubicBezTo>
                      <a:pt x="8936" y="10667"/>
                      <a:pt x="8383" y="11392"/>
                      <a:pt x="8181" y="12421"/>
                    </a:cubicBezTo>
                    <a:cubicBezTo>
                      <a:pt x="8325" y="12139"/>
                      <a:pt x="8550" y="12006"/>
                      <a:pt x="8782" y="12006"/>
                    </a:cubicBezTo>
                    <a:cubicBezTo>
                      <a:pt x="9078" y="12006"/>
                      <a:pt x="9387" y="12219"/>
                      <a:pt x="9573" y="12612"/>
                    </a:cubicBezTo>
                    <a:cubicBezTo>
                      <a:pt x="9886" y="13284"/>
                      <a:pt x="9921" y="14305"/>
                      <a:pt x="9817" y="15199"/>
                    </a:cubicBezTo>
                    <a:cubicBezTo>
                      <a:pt x="9503" y="17755"/>
                      <a:pt x="7501" y="18551"/>
                      <a:pt x="6317" y="18872"/>
                    </a:cubicBezTo>
                    <a:cubicBezTo>
                      <a:pt x="5978" y="18964"/>
                      <a:pt x="5637" y="19008"/>
                      <a:pt x="5296" y="19008"/>
                    </a:cubicBezTo>
                    <a:cubicBezTo>
                      <a:pt x="3432" y="19008"/>
                      <a:pt x="1582" y="17686"/>
                      <a:pt x="75" y="15685"/>
                    </a:cubicBezTo>
                    <a:cubicBezTo>
                      <a:pt x="909" y="16820"/>
                      <a:pt x="1574" y="18264"/>
                      <a:pt x="2453" y="19318"/>
                    </a:cubicBezTo>
                    <a:cubicBezTo>
                      <a:pt x="2959" y="19926"/>
                      <a:pt x="3480" y="20372"/>
                      <a:pt x="4002" y="20723"/>
                    </a:cubicBezTo>
                    <a:cubicBezTo>
                      <a:pt x="4874" y="21321"/>
                      <a:pt x="5754" y="21600"/>
                      <a:pt x="6634" y="21600"/>
                    </a:cubicBezTo>
                    <a:cubicBezTo>
                      <a:pt x="8300" y="21600"/>
                      <a:pt x="9962" y="20596"/>
                      <a:pt x="11557" y="18839"/>
                    </a:cubicBezTo>
                    <a:cubicBezTo>
                      <a:pt x="14038" y="16109"/>
                      <a:pt x="17153" y="13284"/>
                      <a:pt x="20176" y="13284"/>
                    </a:cubicBezTo>
                    <a:cubicBezTo>
                      <a:pt x="20655" y="13284"/>
                      <a:pt x="21130" y="13356"/>
                      <a:pt x="21600" y="13508"/>
                    </a:cubicBezTo>
                    <a:cubicBezTo>
                      <a:pt x="20712" y="12133"/>
                      <a:pt x="19616" y="11688"/>
                      <a:pt x="18432" y="11591"/>
                    </a:cubicBezTo>
                    <a:cubicBezTo>
                      <a:pt x="20329" y="10698"/>
                      <a:pt x="18762" y="4246"/>
                      <a:pt x="20712" y="2971"/>
                    </a:cubicBezTo>
                    <a:cubicBezTo>
                      <a:pt x="20418" y="3159"/>
                      <a:pt x="20121" y="3231"/>
                      <a:pt x="19824" y="3231"/>
                    </a:cubicBezTo>
                    <a:cubicBezTo>
                      <a:pt x="18779" y="3231"/>
                      <a:pt x="17737" y="2324"/>
                      <a:pt x="16781" y="2324"/>
                    </a:cubicBezTo>
                    <a:cubicBezTo>
                      <a:pt x="16072" y="2324"/>
                      <a:pt x="15410" y="2824"/>
                      <a:pt x="14829" y="4567"/>
                    </a:cubicBezTo>
                    <a:cubicBezTo>
                      <a:pt x="14463" y="2362"/>
                      <a:pt x="14255" y="1790"/>
                      <a:pt x="1347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89" name="Google Shape;88;p2"/>
              <p:cNvSpPr/>
              <p:nvPr/>
            </p:nvSpPr>
            <p:spPr>
              <a:xfrm>
                <a:off x="3034453" y="546835"/>
                <a:ext cx="437435" cy="1287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124" y="0"/>
                    </a:moveTo>
                    <a:cubicBezTo>
                      <a:pt x="11500" y="0"/>
                      <a:pt x="5215" y="6993"/>
                      <a:pt x="0" y="21600"/>
                    </a:cubicBezTo>
                    <a:cubicBezTo>
                      <a:pt x="7201" y="14607"/>
                      <a:pt x="14403" y="7786"/>
                      <a:pt x="21600" y="620"/>
                    </a:cubicBezTo>
                    <a:cubicBezTo>
                      <a:pt x="20433" y="202"/>
                      <a:pt x="19274" y="0"/>
                      <a:pt x="18124"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0" name="Google Shape;89;p2"/>
              <p:cNvSpPr/>
              <p:nvPr/>
            </p:nvSpPr>
            <p:spPr>
              <a:xfrm>
                <a:off x="864984" y="85336"/>
                <a:ext cx="752920" cy="5773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393" y="5713"/>
                    </a:moveTo>
                    <a:cubicBezTo>
                      <a:pt x="15170" y="6234"/>
                      <a:pt x="13974" y="6791"/>
                      <a:pt x="12808" y="7421"/>
                    </a:cubicBezTo>
                    <a:cubicBezTo>
                      <a:pt x="11612" y="8090"/>
                      <a:pt x="10473" y="8794"/>
                      <a:pt x="9421" y="9610"/>
                    </a:cubicBezTo>
                    <a:cubicBezTo>
                      <a:pt x="8311" y="10392"/>
                      <a:pt x="7315" y="11318"/>
                      <a:pt x="6346" y="12356"/>
                    </a:cubicBezTo>
                    <a:cubicBezTo>
                      <a:pt x="5407" y="13324"/>
                      <a:pt x="4497" y="14436"/>
                      <a:pt x="3614" y="15549"/>
                    </a:cubicBezTo>
                    <a:cubicBezTo>
                      <a:pt x="4354" y="14362"/>
                      <a:pt x="5210" y="13173"/>
                      <a:pt x="6149" y="12134"/>
                    </a:cubicBezTo>
                    <a:cubicBezTo>
                      <a:pt x="7059" y="11057"/>
                      <a:pt x="8111" y="10131"/>
                      <a:pt x="9194" y="9276"/>
                    </a:cubicBezTo>
                    <a:cubicBezTo>
                      <a:pt x="10303" y="8459"/>
                      <a:pt x="11469" y="7755"/>
                      <a:pt x="12692" y="7164"/>
                    </a:cubicBezTo>
                    <a:cubicBezTo>
                      <a:pt x="13888" y="6569"/>
                      <a:pt x="15140" y="6086"/>
                      <a:pt x="16393" y="5713"/>
                    </a:cubicBezTo>
                    <a:close/>
                    <a:moveTo>
                      <a:pt x="16023" y="0"/>
                    </a:moveTo>
                    <a:cubicBezTo>
                      <a:pt x="10017" y="1225"/>
                      <a:pt x="2335" y="15179"/>
                      <a:pt x="0" y="21600"/>
                    </a:cubicBezTo>
                    <a:cubicBezTo>
                      <a:pt x="5749" y="13324"/>
                      <a:pt x="13348" y="7347"/>
                      <a:pt x="21600" y="4453"/>
                    </a:cubicBezTo>
                    <a:cubicBezTo>
                      <a:pt x="20456" y="3698"/>
                      <a:pt x="19014" y="3321"/>
                      <a:pt x="17549" y="3321"/>
                    </a:cubicBezTo>
                    <a:cubicBezTo>
                      <a:pt x="15774" y="3321"/>
                      <a:pt x="13964" y="3874"/>
                      <a:pt x="12608" y="4971"/>
                    </a:cubicBezTo>
                    <a:cubicBezTo>
                      <a:pt x="13119" y="3562"/>
                      <a:pt x="16023" y="334"/>
                      <a:pt x="1602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1" name="Google Shape;90;p2"/>
              <p:cNvSpPr/>
              <p:nvPr/>
            </p:nvSpPr>
            <p:spPr>
              <a:xfrm>
                <a:off x="86283" y="84306"/>
                <a:ext cx="785664" cy="787641"/>
              </a:xfrm>
              <a:custGeom>
                <a:avLst/>
                <a:gdLst/>
                <a:ahLst/>
                <a:cxnLst>
                  <a:cxn ang="0">
                    <a:pos x="wd2" y="hd2"/>
                  </a:cxn>
                  <a:cxn ang="5400000">
                    <a:pos x="wd2" y="hd2"/>
                  </a:cxn>
                  <a:cxn ang="10800000">
                    <a:pos x="wd2" y="hd2"/>
                  </a:cxn>
                  <a:cxn ang="16200000">
                    <a:pos x="wd2" y="hd2"/>
                  </a:cxn>
                </a:cxnLst>
                <a:rect l="0" t="0" r="r" b="b"/>
                <a:pathLst>
                  <a:path w="20247" h="21600" fill="norm" stroke="1" extrusionOk="0">
                    <a:moveTo>
                      <a:pt x="2828" y="2658"/>
                    </a:moveTo>
                    <a:cubicBezTo>
                      <a:pt x="4007" y="2658"/>
                      <a:pt x="7490" y="7971"/>
                      <a:pt x="7490" y="7971"/>
                    </a:cubicBezTo>
                    <a:cubicBezTo>
                      <a:pt x="7490" y="7971"/>
                      <a:pt x="1714" y="3700"/>
                      <a:pt x="2609" y="2748"/>
                    </a:cubicBezTo>
                    <a:cubicBezTo>
                      <a:pt x="2669" y="2687"/>
                      <a:pt x="2742" y="2658"/>
                      <a:pt x="2828" y="2658"/>
                    </a:cubicBezTo>
                    <a:close/>
                    <a:moveTo>
                      <a:pt x="5519" y="1603"/>
                    </a:moveTo>
                    <a:cubicBezTo>
                      <a:pt x="5537" y="1603"/>
                      <a:pt x="5555" y="1603"/>
                      <a:pt x="5575" y="1605"/>
                    </a:cubicBezTo>
                    <a:cubicBezTo>
                      <a:pt x="7185" y="1770"/>
                      <a:pt x="8436" y="8298"/>
                      <a:pt x="8436" y="8298"/>
                    </a:cubicBezTo>
                    <a:cubicBezTo>
                      <a:pt x="8436" y="8298"/>
                      <a:pt x="4069" y="1603"/>
                      <a:pt x="5519" y="1603"/>
                    </a:cubicBezTo>
                    <a:close/>
                    <a:moveTo>
                      <a:pt x="1849" y="5513"/>
                    </a:moveTo>
                    <a:cubicBezTo>
                      <a:pt x="3165" y="5513"/>
                      <a:pt x="7823" y="8923"/>
                      <a:pt x="7823" y="8923"/>
                    </a:cubicBezTo>
                    <a:cubicBezTo>
                      <a:pt x="7823" y="8923"/>
                      <a:pt x="1688" y="7591"/>
                      <a:pt x="1508" y="5875"/>
                    </a:cubicBezTo>
                    <a:cubicBezTo>
                      <a:pt x="1486" y="5621"/>
                      <a:pt x="1615" y="5513"/>
                      <a:pt x="1849" y="5513"/>
                    </a:cubicBezTo>
                    <a:close/>
                    <a:moveTo>
                      <a:pt x="27" y="0"/>
                    </a:moveTo>
                    <a:cubicBezTo>
                      <a:pt x="27" y="0"/>
                      <a:pt x="27" y="28"/>
                      <a:pt x="51" y="82"/>
                    </a:cubicBezTo>
                    <a:cubicBezTo>
                      <a:pt x="27" y="28"/>
                      <a:pt x="0" y="28"/>
                      <a:pt x="0" y="28"/>
                    </a:cubicBezTo>
                    <a:lnTo>
                      <a:pt x="78" y="137"/>
                    </a:lnTo>
                    <a:cubicBezTo>
                      <a:pt x="308" y="599"/>
                      <a:pt x="972" y="2178"/>
                      <a:pt x="640" y="3483"/>
                    </a:cubicBezTo>
                    <a:cubicBezTo>
                      <a:pt x="206" y="5034"/>
                      <a:pt x="-1353" y="9359"/>
                      <a:pt x="4168" y="9821"/>
                    </a:cubicBezTo>
                    <a:cubicBezTo>
                      <a:pt x="9716" y="10311"/>
                      <a:pt x="11581" y="13738"/>
                      <a:pt x="7568" y="14310"/>
                    </a:cubicBezTo>
                    <a:cubicBezTo>
                      <a:pt x="7568" y="14310"/>
                      <a:pt x="8773" y="15802"/>
                      <a:pt x="10248" y="15802"/>
                    </a:cubicBezTo>
                    <a:cubicBezTo>
                      <a:pt x="10527" y="15802"/>
                      <a:pt x="10815" y="15748"/>
                      <a:pt x="11107" y="15621"/>
                    </a:cubicBezTo>
                    <a:cubicBezTo>
                      <a:pt x="10852" y="15781"/>
                      <a:pt x="7455" y="18883"/>
                      <a:pt x="10354" y="21600"/>
                    </a:cubicBezTo>
                    <a:cubicBezTo>
                      <a:pt x="10354" y="21600"/>
                      <a:pt x="9716" y="19969"/>
                      <a:pt x="11249" y="18635"/>
                    </a:cubicBezTo>
                    <a:cubicBezTo>
                      <a:pt x="12808" y="17301"/>
                      <a:pt x="14010" y="18744"/>
                      <a:pt x="15800" y="16893"/>
                    </a:cubicBezTo>
                    <a:lnTo>
                      <a:pt x="15800" y="16868"/>
                    </a:lnTo>
                    <a:lnTo>
                      <a:pt x="15851" y="16868"/>
                    </a:lnTo>
                    <a:cubicBezTo>
                      <a:pt x="17589" y="14963"/>
                      <a:pt x="16234" y="13684"/>
                      <a:pt x="17461" y="11998"/>
                    </a:cubicBezTo>
                    <a:cubicBezTo>
                      <a:pt x="18136" y="11100"/>
                      <a:pt x="18896" y="10895"/>
                      <a:pt x="19450" y="10895"/>
                    </a:cubicBezTo>
                    <a:cubicBezTo>
                      <a:pt x="19921" y="10895"/>
                      <a:pt x="20247" y="11046"/>
                      <a:pt x="20247" y="11046"/>
                    </a:cubicBezTo>
                    <a:cubicBezTo>
                      <a:pt x="19487" y="10134"/>
                      <a:pt x="18699" y="9809"/>
                      <a:pt x="17961" y="9809"/>
                    </a:cubicBezTo>
                    <a:cubicBezTo>
                      <a:pt x="16123" y="9809"/>
                      <a:pt x="14597" y="11833"/>
                      <a:pt x="14597" y="11833"/>
                    </a:cubicBezTo>
                    <a:cubicBezTo>
                      <a:pt x="15364" y="9903"/>
                      <a:pt x="13370" y="8053"/>
                      <a:pt x="13370" y="8053"/>
                    </a:cubicBezTo>
                    <a:cubicBezTo>
                      <a:pt x="13173" y="9642"/>
                      <a:pt x="12617" y="10375"/>
                      <a:pt x="11968" y="10375"/>
                    </a:cubicBezTo>
                    <a:cubicBezTo>
                      <a:pt x="10852" y="10375"/>
                      <a:pt x="9459" y="8197"/>
                      <a:pt x="9154" y="4461"/>
                    </a:cubicBezTo>
                    <a:cubicBezTo>
                      <a:pt x="8863" y="943"/>
                      <a:pt x="7342" y="115"/>
                      <a:pt x="5854" y="115"/>
                    </a:cubicBezTo>
                    <a:cubicBezTo>
                      <a:pt x="4835" y="115"/>
                      <a:pt x="3829" y="504"/>
                      <a:pt x="3247" y="681"/>
                    </a:cubicBezTo>
                    <a:cubicBezTo>
                      <a:pt x="3001" y="759"/>
                      <a:pt x="2744" y="792"/>
                      <a:pt x="2485" y="792"/>
                    </a:cubicBezTo>
                    <a:cubicBezTo>
                      <a:pt x="1482" y="792"/>
                      <a:pt x="474" y="304"/>
                      <a:pt x="129" y="108"/>
                    </a:cubicBezTo>
                    <a:lnTo>
                      <a:pt x="27" y="0"/>
                    </a:ln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08" name="Google Shape;91;p2"/>
            <p:cNvGrpSpPr/>
            <p:nvPr/>
          </p:nvGrpSpPr>
          <p:grpSpPr>
            <a:xfrm>
              <a:off x="19291982" y="44640"/>
              <a:ext cx="4021478" cy="4012454"/>
              <a:chOff x="0" y="0"/>
              <a:chExt cx="4021477" cy="4012452"/>
            </a:xfrm>
          </p:grpSpPr>
          <p:sp>
            <p:nvSpPr>
              <p:cNvPr id="593" name="Google Shape;92;p2"/>
              <p:cNvSpPr/>
              <p:nvPr/>
            </p:nvSpPr>
            <p:spPr>
              <a:xfrm>
                <a:off x="3141149" y="1172479"/>
                <a:ext cx="401999" cy="693366"/>
              </a:xfrm>
              <a:custGeom>
                <a:avLst/>
                <a:gdLst/>
                <a:ahLst/>
                <a:cxnLst>
                  <a:cxn ang="0">
                    <a:pos x="wd2" y="hd2"/>
                  </a:cxn>
                  <a:cxn ang="5400000">
                    <a:pos x="wd2" y="hd2"/>
                  </a:cxn>
                  <a:cxn ang="10800000">
                    <a:pos x="wd2" y="hd2"/>
                  </a:cxn>
                  <a:cxn ang="16200000">
                    <a:pos x="wd2" y="hd2"/>
                  </a:cxn>
                </a:cxnLst>
                <a:rect l="0" t="0" r="r" b="b"/>
                <a:pathLst>
                  <a:path w="20893" h="21600" fill="norm" stroke="1" extrusionOk="0">
                    <a:moveTo>
                      <a:pt x="18324" y="6490"/>
                    </a:moveTo>
                    <a:cubicBezTo>
                      <a:pt x="18583" y="7539"/>
                      <a:pt x="18529" y="8621"/>
                      <a:pt x="18065" y="9673"/>
                    </a:cubicBezTo>
                    <a:cubicBezTo>
                      <a:pt x="17654" y="10722"/>
                      <a:pt x="16725" y="11681"/>
                      <a:pt x="15644" y="12516"/>
                    </a:cubicBezTo>
                    <a:cubicBezTo>
                      <a:pt x="14559" y="13381"/>
                      <a:pt x="13272" y="14122"/>
                      <a:pt x="12084" y="14894"/>
                    </a:cubicBezTo>
                    <a:cubicBezTo>
                      <a:pt x="10950" y="15667"/>
                      <a:pt x="9815" y="16503"/>
                      <a:pt x="9145" y="17458"/>
                    </a:cubicBezTo>
                    <a:cubicBezTo>
                      <a:pt x="9561" y="16441"/>
                      <a:pt x="10539" y="15512"/>
                      <a:pt x="11727" y="14679"/>
                    </a:cubicBezTo>
                    <a:cubicBezTo>
                      <a:pt x="12651" y="13967"/>
                      <a:pt x="13786" y="13258"/>
                      <a:pt x="14715" y="12578"/>
                    </a:cubicBezTo>
                    <a:cubicBezTo>
                      <a:pt x="14456" y="12669"/>
                      <a:pt x="14148" y="12795"/>
                      <a:pt x="13840" y="12918"/>
                    </a:cubicBezTo>
                    <a:cubicBezTo>
                      <a:pt x="12781" y="13279"/>
                      <a:pt x="11530" y="13509"/>
                      <a:pt x="10311" y="13509"/>
                    </a:cubicBezTo>
                    <a:cubicBezTo>
                      <a:pt x="9864" y="13509"/>
                      <a:pt x="9422" y="13477"/>
                      <a:pt x="8993" y="13410"/>
                    </a:cubicBezTo>
                    <a:cubicBezTo>
                      <a:pt x="10592" y="13349"/>
                      <a:pt x="12138" y="13041"/>
                      <a:pt x="13527" y="12578"/>
                    </a:cubicBezTo>
                    <a:cubicBezTo>
                      <a:pt x="14559" y="12206"/>
                      <a:pt x="15439" y="11804"/>
                      <a:pt x="16211" y="11279"/>
                    </a:cubicBezTo>
                    <a:cubicBezTo>
                      <a:pt x="16779" y="10754"/>
                      <a:pt x="17243" y="10165"/>
                      <a:pt x="17551" y="9579"/>
                    </a:cubicBezTo>
                    <a:cubicBezTo>
                      <a:pt x="18065" y="8621"/>
                      <a:pt x="18270" y="7539"/>
                      <a:pt x="18324" y="6490"/>
                    </a:cubicBezTo>
                    <a:close/>
                    <a:moveTo>
                      <a:pt x="17189" y="0"/>
                    </a:moveTo>
                    <a:cubicBezTo>
                      <a:pt x="17654" y="865"/>
                      <a:pt x="17757" y="1853"/>
                      <a:pt x="17703" y="2905"/>
                    </a:cubicBezTo>
                    <a:cubicBezTo>
                      <a:pt x="17551" y="5191"/>
                      <a:pt x="15077" y="7387"/>
                      <a:pt x="11517" y="8251"/>
                    </a:cubicBezTo>
                    <a:cubicBezTo>
                      <a:pt x="10391" y="8516"/>
                      <a:pt x="9150" y="8642"/>
                      <a:pt x="7890" y="8642"/>
                    </a:cubicBezTo>
                    <a:cubicBezTo>
                      <a:pt x="5183" y="8642"/>
                      <a:pt x="2405" y="8050"/>
                      <a:pt x="538" y="6953"/>
                    </a:cubicBezTo>
                    <a:cubicBezTo>
                      <a:pt x="-288" y="7850"/>
                      <a:pt x="-132" y="9022"/>
                      <a:pt x="793" y="9858"/>
                    </a:cubicBezTo>
                    <a:cubicBezTo>
                      <a:pt x="1583" y="10554"/>
                      <a:pt x="2941" y="10829"/>
                      <a:pt x="4330" y="10829"/>
                    </a:cubicBezTo>
                    <a:cubicBezTo>
                      <a:pt x="4665" y="10829"/>
                      <a:pt x="5000" y="10816"/>
                      <a:pt x="5331" y="10784"/>
                    </a:cubicBezTo>
                    <a:cubicBezTo>
                      <a:pt x="4402" y="11341"/>
                      <a:pt x="3580" y="11866"/>
                      <a:pt x="3115" y="12607"/>
                    </a:cubicBezTo>
                    <a:cubicBezTo>
                      <a:pt x="2754" y="13287"/>
                      <a:pt x="2959" y="14216"/>
                      <a:pt x="3888" y="14647"/>
                    </a:cubicBezTo>
                    <a:cubicBezTo>
                      <a:pt x="4214" y="14778"/>
                      <a:pt x="4674" y="14843"/>
                      <a:pt x="5148" y="14843"/>
                    </a:cubicBezTo>
                    <a:cubicBezTo>
                      <a:pt x="5791" y="14843"/>
                      <a:pt x="6461" y="14725"/>
                      <a:pt x="6876" y="14492"/>
                    </a:cubicBezTo>
                    <a:cubicBezTo>
                      <a:pt x="5898" y="15761"/>
                      <a:pt x="5693" y="17274"/>
                      <a:pt x="6363" y="18666"/>
                    </a:cubicBezTo>
                    <a:cubicBezTo>
                      <a:pt x="7135" y="20211"/>
                      <a:pt x="9404" y="20920"/>
                      <a:pt x="11776" y="21600"/>
                    </a:cubicBezTo>
                    <a:cubicBezTo>
                      <a:pt x="10950" y="20489"/>
                      <a:pt x="11468" y="19097"/>
                      <a:pt x="12500" y="18015"/>
                    </a:cubicBezTo>
                    <a:cubicBezTo>
                      <a:pt x="13527" y="16934"/>
                      <a:pt x="15077" y="16069"/>
                      <a:pt x="16363" y="15081"/>
                    </a:cubicBezTo>
                    <a:cubicBezTo>
                      <a:pt x="19717" y="12516"/>
                      <a:pt x="21312" y="9239"/>
                      <a:pt x="20798" y="5994"/>
                    </a:cubicBezTo>
                    <a:cubicBezTo>
                      <a:pt x="20490" y="3863"/>
                      <a:pt x="19199" y="1791"/>
                      <a:pt x="1718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4" name="Google Shape;93;p2"/>
              <p:cNvSpPr/>
              <p:nvPr/>
            </p:nvSpPr>
            <p:spPr>
              <a:xfrm>
                <a:off x="2920327" y="2367818"/>
                <a:ext cx="657699" cy="16446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288" y="0"/>
                    </a:moveTo>
                    <a:cubicBezTo>
                      <a:pt x="11761" y="1667"/>
                      <a:pt x="6875" y="5068"/>
                      <a:pt x="7039" y="8507"/>
                    </a:cubicBezTo>
                    <a:cubicBezTo>
                      <a:pt x="7104" y="9901"/>
                      <a:pt x="7917" y="11295"/>
                      <a:pt x="8470" y="12689"/>
                    </a:cubicBezTo>
                    <a:cubicBezTo>
                      <a:pt x="8961" y="14096"/>
                      <a:pt x="9057" y="15542"/>
                      <a:pt x="7821" y="16858"/>
                    </a:cubicBezTo>
                    <a:cubicBezTo>
                      <a:pt x="6517" y="18161"/>
                      <a:pt x="3486" y="19282"/>
                      <a:pt x="0" y="19320"/>
                    </a:cubicBezTo>
                    <a:cubicBezTo>
                      <a:pt x="1185" y="19498"/>
                      <a:pt x="2489" y="19585"/>
                      <a:pt x="3799" y="19585"/>
                    </a:cubicBezTo>
                    <a:cubicBezTo>
                      <a:pt x="7203" y="19585"/>
                      <a:pt x="10669" y="18993"/>
                      <a:pt x="12314" y="17836"/>
                    </a:cubicBezTo>
                    <a:cubicBezTo>
                      <a:pt x="12870" y="19542"/>
                      <a:pt x="17332" y="21392"/>
                      <a:pt x="21600" y="21600"/>
                    </a:cubicBezTo>
                    <a:cubicBezTo>
                      <a:pt x="15899" y="18539"/>
                      <a:pt x="17691" y="16520"/>
                      <a:pt x="13782" y="11295"/>
                    </a:cubicBezTo>
                    <a:cubicBezTo>
                      <a:pt x="8829" y="4677"/>
                      <a:pt x="15312" y="886"/>
                      <a:pt x="19288"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5" name="Google Shape;94;p2"/>
              <p:cNvSpPr/>
              <p:nvPr/>
            </p:nvSpPr>
            <p:spPr>
              <a:xfrm>
                <a:off x="3100496" y="844103"/>
                <a:ext cx="631514" cy="1550532"/>
              </a:xfrm>
              <a:custGeom>
                <a:avLst/>
                <a:gdLst/>
                <a:ahLst/>
                <a:cxnLst>
                  <a:cxn ang="0">
                    <a:pos x="wd2" y="hd2"/>
                  </a:cxn>
                  <a:cxn ang="5400000">
                    <a:pos x="wd2" y="hd2"/>
                  </a:cxn>
                  <a:cxn ang="10800000">
                    <a:pos x="wd2" y="hd2"/>
                  </a:cxn>
                  <a:cxn ang="16200000">
                    <a:pos x="wd2" y="hd2"/>
                  </a:cxn>
                </a:cxnLst>
                <a:rect l="0" t="0" r="r" b="b"/>
                <a:pathLst>
                  <a:path w="20373" h="21600" fill="norm" stroke="1" extrusionOk="0">
                    <a:moveTo>
                      <a:pt x="18125" y="16390"/>
                    </a:moveTo>
                    <a:cubicBezTo>
                      <a:pt x="17581" y="17095"/>
                      <a:pt x="16750" y="17771"/>
                      <a:pt x="15693" y="18380"/>
                    </a:cubicBezTo>
                    <a:cubicBezTo>
                      <a:pt x="14670" y="18988"/>
                      <a:pt x="13420" y="19512"/>
                      <a:pt x="12045" y="19983"/>
                    </a:cubicBezTo>
                    <a:cubicBezTo>
                      <a:pt x="10700" y="20452"/>
                      <a:pt x="9070" y="20784"/>
                      <a:pt x="7373" y="20963"/>
                    </a:cubicBezTo>
                    <a:cubicBezTo>
                      <a:pt x="5826" y="21144"/>
                      <a:pt x="4199" y="21228"/>
                      <a:pt x="2591" y="21228"/>
                    </a:cubicBezTo>
                    <a:cubicBezTo>
                      <a:pt x="2466" y="21228"/>
                      <a:pt x="2344" y="21228"/>
                      <a:pt x="2222" y="21226"/>
                    </a:cubicBezTo>
                    <a:cubicBezTo>
                      <a:pt x="3949" y="21185"/>
                      <a:pt x="5646" y="21074"/>
                      <a:pt x="7309" y="20853"/>
                    </a:cubicBezTo>
                    <a:cubicBezTo>
                      <a:pt x="8940" y="20646"/>
                      <a:pt x="10509" y="20314"/>
                      <a:pt x="11820" y="19844"/>
                    </a:cubicBezTo>
                    <a:cubicBezTo>
                      <a:pt x="13165" y="19402"/>
                      <a:pt x="14382" y="18863"/>
                      <a:pt x="15469" y="18297"/>
                    </a:cubicBezTo>
                    <a:cubicBezTo>
                      <a:pt x="16525" y="17702"/>
                      <a:pt x="17454" y="17081"/>
                      <a:pt x="18125" y="16390"/>
                    </a:cubicBezTo>
                    <a:close/>
                    <a:moveTo>
                      <a:pt x="6381" y="0"/>
                    </a:moveTo>
                    <a:cubicBezTo>
                      <a:pt x="11662" y="1839"/>
                      <a:pt x="14989" y="4948"/>
                      <a:pt x="15821" y="7781"/>
                    </a:cubicBezTo>
                    <a:cubicBezTo>
                      <a:pt x="16109" y="8748"/>
                      <a:pt x="16173" y="9715"/>
                      <a:pt x="15982" y="10683"/>
                    </a:cubicBezTo>
                    <a:cubicBezTo>
                      <a:pt x="15854" y="11124"/>
                      <a:pt x="15566" y="11553"/>
                      <a:pt x="15308" y="11995"/>
                    </a:cubicBezTo>
                    <a:cubicBezTo>
                      <a:pt x="14989" y="12438"/>
                      <a:pt x="14670" y="12865"/>
                      <a:pt x="14509" y="13336"/>
                    </a:cubicBezTo>
                    <a:cubicBezTo>
                      <a:pt x="14349" y="13805"/>
                      <a:pt x="14540" y="14316"/>
                      <a:pt x="15341" y="14635"/>
                    </a:cubicBezTo>
                    <a:cubicBezTo>
                      <a:pt x="15729" y="14782"/>
                      <a:pt x="16192" y="14865"/>
                      <a:pt x="16630" y="14865"/>
                    </a:cubicBezTo>
                    <a:cubicBezTo>
                      <a:pt x="17035" y="14865"/>
                      <a:pt x="17421" y="14793"/>
                      <a:pt x="17695" y="14636"/>
                    </a:cubicBezTo>
                    <a:cubicBezTo>
                      <a:pt x="14975" y="16369"/>
                      <a:pt x="10864" y="17142"/>
                      <a:pt x="6381" y="17592"/>
                    </a:cubicBezTo>
                    <a:cubicBezTo>
                      <a:pt x="2092" y="18006"/>
                      <a:pt x="-786" y="19568"/>
                      <a:pt x="2444" y="20314"/>
                    </a:cubicBezTo>
                    <a:cubicBezTo>
                      <a:pt x="1964" y="20397"/>
                      <a:pt x="1324" y="20369"/>
                      <a:pt x="814" y="20466"/>
                    </a:cubicBezTo>
                    <a:cubicBezTo>
                      <a:pt x="-18" y="20631"/>
                      <a:pt x="-340" y="21074"/>
                      <a:pt x="462" y="21351"/>
                    </a:cubicBezTo>
                    <a:cubicBezTo>
                      <a:pt x="844" y="21489"/>
                      <a:pt x="1421" y="21544"/>
                      <a:pt x="1934" y="21558"/>
                    </a:cubicBezTo>
                    <a:cubicBezTo>
                      <a:pt x="2552" y="21586"/>
                      <a:pt x="3167" y="21600"/>
                      <a:pt x="3777" y="21600"/>
                    </a:cubicBezTo>
                    <a:cubicBezTo>
                      <a:pt x="8859" y="21600"/>
                      <a:pt x="13503" y="20624"/>
                      <a:pt x="16589" y="18711"/>
                    </a:cubicBezTo>
                    <a:cubicBezTo>
                      <a:pt x="19982" y="16583"/>
                      <a:pt x="20814" y="13833"/>
                      <a:pt x="20174" y="11263"/>
                    </a:cubicBezTo>
                    <a:cubicBezTo>
                      <a:pt x="19054" y="6647"/>
                      <a:pt x="14734" y="2902"/>
                      <a:pt x="638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6" name="Google Shape;95;p2"/>
              <p:cNvSpPr/>
              <p:nvPr/>
            </p:nvSpPr>
            <p:spPr>
              <a:xfrm>
                <a:off x="3580733" y="1775605"/>
                <a:ext cx="265254" cy="650395"/>
              </a:xfrm>
              <a:custGeom>
                <a:avLst/>
                <a:gdLst/>
                <a:ahLst/>
                <a:cxnLst>
                  <a:cxn ang="0">
                    <a:pos x="wd2" y="hd2"/>
                  </a:cxn>
                  <a:cxn ang="5400000">
                    <a:pos x="wd2" y="hd2"/>
                  </a:cxn>
                  <a:cxn ang="10800000">
                    <a:pos x="wd2" y="hd2"/>
                  </a:cxn>
                  <a:cxn ang="16200000">
                    <a:pos x="wd2" y="hd2"/>
                  </a:cxn>
                </a:cxnLst>
                <a:rect l="0" t="0" r="r" b="b"/>
                <a:pathLst>
                  <a:path w="19048" h="21600" fill="norm" stroke="1" extrusionOk="0">
                    <a:moveTo>
                      <a:pt x="12772" y="0"/>
                    </a:moveTo>
                    <a:cubicBezTo>
                      <a:pt x="12790" y="40"/>
                      <a:pt x="12803" y="80"/>
                      <a:pt x="12821" y="120"/>
                    </a:cubicBezTo>
                    <a:cubicBezTo>
                      <a:pt x="12809" y="80"/>
                      <a:pt x="12790" y="40"/>
                      <a:pt x="12772" y="0"/>
                    </a:cubicBezTo>
                    <a:close/>
                    <a:moveTo>
                      <a:pt x="17900" y="16537"/>
                    </a:moveTo>
                    <a:cubicBezTo>
                      <a:pt x="17962" y="16591"/>
                      <a:pt x="18017" y="16645"/>
                      <a:pt x="18073" y="16702"/>
                    </a:cubicBezTo>
                    <a:cubicBezTo>
                      <a:pt x="18024" y="16645"/>
                      <a:pt x="17968" y="16591"/>
                      <a:pt x="17900" y="16537"/>
                    </a:cubicBezTo>
                    <a:close/>
                    <a:moveTo>
                      <a:pt x="12821" y="120"/>
                    </a:moveTo>
                    <a:cubicBezTo>
                      <a:pt x="14808" y="4949"/>
                      <a:pt x="8810" y="11265"/>
                      <a:pt x="3582" y="15221"/>
                    </a:cubicBezTo>
                    <a:cubicBezTo>
                      <a:pt x="3070" y="15606"/>
                      <a:pt x="-2015" y="19043"/>
                      <a:pt x="892" y="19043"/>
                    </a:cubicBezTo>
                    <a:cubicBezTo>
                      <a:pt x="1213" y="19043"/>
                      <a:pt x="1626" y="19000"/>
                      <a:pt x="2157" y="18909"/>
                    </a:cubicBezTo>
                    <a:cubicBezTo>
                      <a:pt x="3225" y="18746"/>
                      <a:pt x="4008" y="18249"/>
                      <a:pt x="4576" y="17790"/>
                    </a:cubicBezTo>
                    <a:cubicBezTo>
                      <a:pt x="4576" y="19174"/>
                      <a:pt x="5860" y="20590"/>
                      <a:pt x="8711" y="21249"/>
                    </a:cubicBezTo>
                    <a:cubicBezTo>
                      <a:pt x="9735" y="21486"/>
                      <a:pt x="10877" y="21600"/>
                      <a:pt x="12013" y="21600"/>
                    </a:cubicBezTo>
                    <a:cubicBezTo>
                      <a:pt x="14037" y="21600"/>
                      <a:pt x="16061" y="21243"/>
                      <a:pt x="17474" y="20590"/>
                    </a:cubicBezTo>
                    <a:cubicBezTo>
                      <a:pt x="19585" y="19611"/>
                      <a:pt x="19350" y="17967"/>
                      <a:pt x="18073" y="16702"/>
                    </a:cubicBezTo>
                    <a:cubicBezTo>
                      <a:pt x="18665" y="17396"/>
                      <a:pt x="17635" y="18201"/>
                      <a:pt x="16117" y="18415"/>
                    </a:cubicBezTo>
                    <a:cubicBezTo>
                      <a:pt x="15845" y="18449"/>
                      <a:pt x="15561" y="18463"/>
                      <a:pt x="15284" y="18463"/>
                    </a:cubicBezTo>
                    <a:cubicBezTo>
                      <a:pt x="13907" y="18463"/>
                      <a:pt x="12543" y="18084"/>
                      <a:pt x="11772" y="17593"/>
                    </a:cubicBezTo>
                    <a:cubicBezTo>
                      <a:pt x="10778" y="16965"/>
                      <a:pt x="10636" y="16143"/>
                      <a:pt x="10778" y="15352"/>
                    </a:cubicBezTo>
                    <a:cubicBezTo>
                      <a:pt x="10988" y="14627"/>
                      <a:pt x="11488" y="13868"/>
                      <a:pt x="12056" y="13143"/>
                    </a:cubicBezTo>
                    <a:cubicBezTo>
                      <a:pt x="14950" y="8802"/>
                      <a:pt x="14697" y="4558"/>
                      <a:pt x="12821" y="12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7" name="Google Shape;96;p2"/>
              <p:cNvSpPr/>
              <p:nvPr/>
            </p:nvSpPr>
            <p:spPr>
              <a:xfrm>
                <a:off x="3350416" y="2370740"/>
                <a:ext cx="671062" cy="1231092"/>
              </a:xfrm>
              <a:custGeom>
                <a:avLst/>
                <a:gdLst/>
                <a:ahLst/>
                <a:cxnLst>
                  <a:cxn ang="0">
                    <a:pos x="wd2" y="hd2"/>
                  </a:cxn>
                  <a:cxn ang="5400000">
                    <a:pos x="wd2" y="hd2"/>
                  </a:cxn>
                  <a:cxn ang="10800000">
                    <a:pos x="wd2" y="hd2"/>
                  </a:cxn>
                  <a:cxn ang="16200000">
                    <a:pos x="wd2" y="hd2"/>
                  </a:cxn>
                </a:cxnLst>
                <a:rect l="0" t="0" r="r" b="b"/>
                <a:pathLst>
                  <a:path w="20609" h="21600" fill="norm" stroke="1" extrusionOk="0">
                    <a:moveTo>
                      <a:pt x="5742" y="0"/>
                    </a:moveTo>
                    <a:cubicBezTo>
                      <a:pt x="5697" y="33"/>
                      <a:pt x="5655" y="66"/>
                      <a:pt x="5612" y="101"/>
                    </a:cubicBezTo>
                    <a:cubicBezTo>
                      <a:pt x="5657" y="68"/>
                      <a:pt x="5700" y="35"/>
                      <a:pt x="5742" y="0"/>
                    </a:cubicBezTo>
                    <a:close/>
                    <a:moveTo>
                      <a:pt x="1873" y="4299"/>
                    </a:moveTo>
                    <a:cubicBezTo>
                      <a:pt x="1049" y="5709"/>
                      <a:pt x="1477" y="7259"/>
                      <a:pt x="2511" y="8616"/>
                    </a:cubicBezTo>
                    <a:cubicBezTo>
                      <a:pt x="3548" y="9956"/>
                      <a:pt x="5224" y="11122"/>
                      <a:pt x="6990" y="12167"/>
                    </a:cubicBezTo>
                    <a:cubicBezTo>
                      <a:pt x="8787" y="13228"/>
                      <a:pt x="10767" y="14202"/>
                      <a:pt x="12443" y="15333"/>
                    </a:cubicBezTo>
                    <a:cubicBezTo>
                      <a:pt x="13295" y="15908"/>
                      <a:pt x="14090" y="16517"/>
                      <a:pt x="14729" y="17144"/>
                    </a:cubicBezTo>
                    <a:cubicBezTo>
                      <a:pt x="15367" y="17770"/>
                      <a:pt x="15948" y="18450"/>
                      <a:pt x="16434" y="19145"/>
                    </a:cubicBezTo>
                    <a:cubicBezTo>
                      <a:pt x="15307" y="17823"/>
                      <a:pt x="13937" y="16535"/>
                      <a:pt x="12168" y="15474"/>
                    </a:cubicBezTo>
                    <a:cubicBezTo>
                      <a:pt x="10492" y="14359"/>
                      <a:pt x="8574" y="13385"/>
                      <a:pt x="6747" y="12306"/>
                    </a:cubicBezTo>
                    <a:cubicBezTo>
                      <a:pt x="4950" y="11244"/>
                      <a:pt x="3242" y="10060"/>
                      <a:pt x="2237" y="8685"/>
                    </a:cubicBezTo>
                    <a:cubicBezTo>
                      <a:pt x="1751" y="7989"/>
                      <a:pt x="1416" y="7259"/>
                      <a:pt x="1295" y="6509"/>
                    </a:cubicBezTo>
                    <a:cubicBezTo>
                      <a:pt x="1263" y="6126"/>
                      <a:pt x="1295" y="5762"/>
                      <a:pt x="1355" y="5397"/>
                    </a:cubicBezTo>
                    <a:cubicBezTo>
                      <a:pt x="1445" y="5030"/>
                      <a:pt x="1630" y="4647"/>
                      <a:pt x="1873" y="4299"/>
                    </a:cubicBezTo>
                    <a:close/>
                    <a:moveTo>
                      <a:pt x="5612" y="101"/>
                    </a:moveTo>
                    <a:cubicBezTo>
                      <a:pt x="4533" y="923"/>
                      <a:pt x="3142" y="1568"/>
                      <a:pt x="2147" y="2455"/>
                    </a:cubicBezTo>
                    <a:cubicBezTo>
                      <a:pt x="1598" y="2960"/>
                      <a:pt x="1170" y="3482"/>
                      <a:pt x="835" y="4003"/>
                    </a:cubicBezTo>
                    <a:cubicBezTo>
                      <a:pt x="-809" y="6527"/>
                      <a:pt x="75" y="9103"/>
                      <a:pt x="2604" y="11540"/>
                    </a:cubicBezTo>
                    <a:cubicBezTo>
                      <a:pt x="5620" y="14412"/>
                      <a:pt x="8787" y="18136"/>
                      <a:pt x="7721" y="21600"/>
                    </a:cubicBezTo>
                    <a:cubicBezTo>
                      <a:pt x="9030" y="20730"/>
                      <a:pt x="9426" y="19598"/>
                      <a:pt x="9550" y="18432"/>
                    </a:cubicBezTo>
                    <a:cubicBezTo>
                      <a:pt x="10403" y="20312"/>
                      <a:pt x="16555" y="18746"/>
                      <a:pt x="17774" y="20712"/>
                    </a:cubicBezTo>
                    <a:cubicBezTo>
                      <a:pt x="16465" y="18605"/>
                      <a:pt x="20791" y="16396"/>
                      <a:pt x="16251" y="14812"/>
                    </a:cubicBezTo>
                    <a:cubicBezTo>
                      <a:pt x="18352" y="14463"/>
                      <a:pt x="18872" y="14237"/>
                      <a:pt x="20609" y="13471"/>
                    </a:cubicBezTo>
                    <a:cubicBezTo>
                      <a:pt x="17867" y="13471"/>
                      <a:pt x="16526" y="13072"/>
                      <a:pt x="16526" y="13072"/>
                    </a:cubicBezTo>
                    <a:cubicBezTo>
                      <a:pt x="17165" y="12793"/>
                      <a:pt x="17896" y="12287"/>
                      <a:pt x="17896" y="12287"/>
                    </a:cubicBezTo>
                    <a:cubicBezTo>
                      <a:pt x="17400" y="12310"/>
                      <a:pt x="16909" y="12321"/>
                      <a:pt x="16420" y="12321"/>
                    </a:cubicBezTo>
                    <a:cubicBezTo>
                      <a:pt x="13330" y="12321"/>
                      <a:pt x="10453" y="11876"/>
                      <a:pt x="7874" y="10808"/>
                    </a:cubicBezTo>
                    <a:cubicBezTo>
                      <a:pt x="9030" y="10808"/>
                      <a:pt x="10189" y="10356"/>
                      <a:pt x="10371" y="9712"/>
                    </a:cubicBezTo>
                    <a:cubicBezTo>
                      <a:pt x="10585" y="9068"/>
                      <a:pt x="9854" y="8390"/>
                      <a:pt x="8758" y="8180"/>
                    </a:cubicBezTo>
                    <a:cubicBezTo>
                      <a:pt x="9365" y="8494"/>
                      <a:pt x="9244" y="9243"/>
                      <a:pt x="8574" y="9573"/>
                    </a:cubicBezTo>
                    <a:cubicBezTo>
                      <a:pt x="8125" y="9772"/>
                      <a:pt x="7550" y="9860"/>
                      <a:pt x="6956" y="9860"/>
                    </a:cubicBezTo>
                    <a:cubicBezTo>
                      <a:pt x="6663" y="9860"/>
                      <a:pt x="6367" y="9839"/>
                      <a:pt x="6077" y="9800"/>
                    </a:cubicBezTo>
                    <a:cubicBezTo>
                      <a:pt x="3638" y="9504"/>
                      <a:pt x="2878" y="7502"/>
                      <a:pt x="2572" y="6301"/>
                    </a:cubicBezTo>
                    <a:cubicBezTo>
                      <a:pt x="2004" y="4132"/>
                      <a:pt x="3374" y="1862"/>
                      <a:pt x="5612" y="101"/>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8" name="Google Shape;97;p2"/>
              <p:cNvSpPr/>
              <p:nvPr/>
            </p:nvSpPr>
            <p:spPr>
              <a:xfrm>
                <a:off x="3344957" y="3025431"/>
                <a:ext cx="129676" cy="437521"/>
              </a:xfrm>
              <a:custGeom>
                <a:avLst/>
                <a:gdLst/>
                <a:ahLst/>
                <a:cxnLst>
                  <a:cxn ang="0">
                    <a:pos x="wd2" y="hd2"/>
                  </a:cxn>
                  <a:cxn ang="5400000">
                    <a:pos x="wd2" y="hd2"/>
                  </a:cxn>
                  <a:cxn ang="10800000">
                    <a:pos x="wd2" y="hd2"/>
                  </a:cxn>
                  <a:cxn ang="16200000">
                    <a:pos x="wd2" y="hd2"/>
                  </a:cxn>
                </a:cxnLst>
                <a:rect l="0" t="0" r="r" b="b"/>
                <a:pathLst>
                  <a:path w="19610" h="21600" fill="norm" stroke="1" extrusionOk="0">
                    <a:moveTo>
                      <a:pt x="0" y="0"/>
                    </a:moveTo>
                    <a:cubicBezTo>
                      <a:pt x="6446" y="7200"/>
                      <a:pt x="12594" y="14349"/>
                      <a:pt x="19040" y="21600"/>
                    </a:cubicBezTo>
                    <a:cubicBezTo>
                      <a:pt x="21600" y="13666"/>
                      <a:pt x="15596" y="6122"/>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599" name="Google Shape;98;p2"/>
              <p:cNvSpPr/>
              <p:nvPr/>
            </p:nvSpPr>
            <p:spPr>
              <a:xfrm>
                <a:off x="3358794" y="855018"/>
                <a:ext cx="576315" cy="7539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023" y="3639"/>
                    </a:moveTo>
                    <a:cubicBezTo>
                      <a:pt x="7250" y="4378"/>
                      <a:pt x="8404" y="5229"/>
                      <a:pt x="9483" y="6168"/>
                    </a:cubicBezTo>
                    <a:cubicBezTo>
                      <a:pt x="10558" y="7076"/>
                      <a:pt x="11489" y="8100"/>
                      <a:pt x="12307" y="9208"/>
                    </a:cubicBezTo>
                    <a:cubicBezTo>
                      <a:pt x="13161" y="10316"/>
                      <a:pt x="13831" y="11483"/>
                      <a:pt x="14462" y="12704"/>
                    </a:cubicBezTo>
                    <a:cubicBezTo>
                      <a:pt x="15058" y="13899"/>
                      <a:pt x="15503" y="15149"/>
                      <a:pt x="15876" y="16398"/>
                    </a:cubicBezTo>
                    <a:cubicBezTo>
                      <a:pt x="15393" y="15176"/>
                      <a:pt x="14836" y="13955"/>
                      <a:pt x="14166" y="12788"/>
                    </a:cubicBezTo>
                    <a:cubicBezTo>
                      <a:pt x="13535" y="11624"/>
                      <a:pt x="12826" y="10489"/>
                      <a:pt x="12008" y="9435"/>
                    </a:cubicBezTo>
                    <a:cubicBezTo>
                      <a:pt x="11190" y="8327"/>
                      <a:pt x="10262" y="7332"/>
                      <a:pt x="9257" y="6367"/>
                    </a:cubicBezTo>
                    <a:cubicBezTo>
                      <a:pt x="8291" y="5399"/>
                      <a:pt x="7138" y="4520"/>
                      <a:pt x="6023" y="3639"/>
                    </a:cubicBezTo>
                    <a:close/>
                    <a:moveTo>
                      <a:pt x="0" y="0"/>
                    </a:moveTo>
                    <a:cubicBezTo>
                      <a:pt x="8291" y="5769"/>
                      <a:pt x="14279" y="13357"/>
                      <a:pt x="17139" y="21600"/>
                    </a:cubicBezTo>
                    <a:cubicBezTo>
                      <a:pt x="18814" y="19042"/>
                      <a:pt x="18627" y="15034"/>
                      <a:pt x="16656" y="12618"/>
                    </a:cubicBezTo>
                    <a:cubicBezTo>
                      <a:pt x="18031" y="13130"/>
                      <a:pt x="21304" y="16028"/>
                      <a:pt x="21600" y="16028"/>
                    </a:cubicBezTo>
                    <a:cubicBezTo>
                      <a:pt x="20411" y="10033"/>
                      <a:pt x="6432" y="2359"/>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0" name="Google Shape;99;p2"/>
              <p:cNvSpPr/>
              <p:nvPr/>
            </p:nvSpPr>
            <p:spPr>
              <a:xfrm>
                <a:off x="2147640" y="476365"/>
                <a:ext cx="693365" cy="4018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946" y="2615"/>
                    </a:moveTo>
                    <a:cubicBezTo>
                      <a:pt x="14337" y="2615"/>
                      <a:pt x="14725" y="2661"/>
                      <a:pt x="15110" y="2758"/>
                    </a:cubicBezTo>
                    <a:cubicBezTo>
                      <a:pt x="14058" y="2864"/>
                      <a:pt x="12977" y="3026"/>
                      <a:pt x="12021" y="3557"/>
                    </a:cubicBezTo>
                    <a:cubicBezTo>
                      <a:pt x="11402" y="3931"/>
                      <a:pt x="10846" y="4361"/>
                      <a:pt x="10321" y="4998"/>
                    </a:cubicBezTo>
                    <a:cubicBezTo>
                      <a:pt x="9796" y="5853"/>
                      <a:pt x="9362" y="6758"/>
                      <a:pt x="9022" y="7770"/>
                    </a:cubicBezTo>
                    <a:cubicBezTo>
                      <a:pt x="8559" y="9156"/>
                      <a:pt x="8249" y="10703"/>
                      <a:pt x="8187" y="12463"/>
                    </a:cubicBezTo>
                    <a:cubicBezTo>
                      <a:pt x="7941" y="10758"/>
                      <a:pt x="8187" y="8998"/>
                      <a:pt x="8682" y="7451"/>
                    </a:cubicBezTo>
                    <a:cubicBezTo>
                      <a:pt x="8805" y="7132"/>
                      <a:pt x="8899" y="6864"/>
                      <a:pt x="9022" y="6490"/>
                    </a:cubicBezTo>
                    <a:cubicBezTo>
                      <a:pt x="8313" y="7506"/>
                      <a:pt x="7633" y="8624"/>
                      <a:pt x="6921" y="9636"/>
                    </a:cubicBezTo>
                    <a:cubicBezTo>
                      <a:pt x="6085" y="10865"/>
                      <a:pt x="5159" y="11821"/>
                      <a:pt x="4139" y="12301"/>
                    </a:cubicBezTo>
                    <a:cubicBezTo>
                      <a:pt x="5097" y="11558"/>
                      <a:pt x="5933" y="10435"/>
                      <a:pt x="6704" y="9262"/>
                    </a:cubicBezTo>
                    <a:cubicBezTo>
                      <a:pt x="7478" y="8038"/>
                      <a:pt x="8219" y="6703"/>
                      <a:pt x="9084" y="5585"/>
                    </a:cubicBezTo>
                    <a:cubicBezTo>
                      <a:pt x="9919" y="4467"/>
                      <a:pt x="10878" y="3506"/>
                      <a:pt x="11927" y="3026"/>
                    </a:cubicBezTo>
                    <a:cubicBezTo>
                      <a:pt x="12594" y="2753"/>
                      <a:pt x="13271" y="2615"/>
                      <a:pt x="13946" y="2615"/>
                    </a:cubicBezTo>
                    <a:close/>
                    <a:moveTo>
                      <a:pt x="14462" y="0"/>
                    </a:moveTo>
                    <a:cubicBezTo>
                      <a:pt x="11619" y="0"/>
                      <a:pt x="8781" y="1723"/>
                      <a:pt x="6519" y="4730"/>
                    </a:cubicBezTo>
                    <a:cubicBezTo>
                      <a:pt x="5561" y="6065"/>
                      <a:pt x="4666" y="7663"/>
                      <a:pt x="3585" y="8731"/>
                    </a:cubicBezTo>
                    <a:cubicBezTo>
                      <a:pt x="2881" y="9474"/>
                      <a:pt x="2078" y="9959"/>
                      <a:pt x="1298" y="9959"/>
                    </a:cubicBezTo>
                    <a:cubicBezTo>
                      <a:pt x="849" y="9959"/>
                      <a:pt x="407" y="9798"/>
                      <a:pt x="0" y="9423"/>
                    </a:cubicBezTo>
                    <a:cubicBezTo>
                      <a:pt x="680" y="11932"/>
                      <a:pt x="1422" y="14223"/>
                      <a:pt x="2934" y="15022"/>
                    </a:cubicBezTo>
                    <a:cubicBezTo>
                      <a:pt x="3475" y="15318"/>
                      <a:pt x="4035" y="15466"/>
                      <a:pt x="4597" y="15466"/>
                    </a:cubicBezTo>
                    <a:cubicBezTo>
                      <a:pt x="5451" y="15466"/>
                      <a:pt x="6305" y="15133"/>
                      <a:pt x="7105" y="14491"/>
                    </a:cubicBezTo>
                    <a:cubicBezTo>
                      <a:pt x="6704" y="15235"/>
                      <a:pt x="6613" y="16782"/>
                      <a:pt x="6953" y="17581"/>
                    </a:cubicBezTo>
                    <a:cubicBezTo>
                      <a:pt x="7221" y="18293"/>
                      <a:pt x="7735" y="18625"/>
                      <a:pt x="8249" y="18625"/>
                    </a:cubicBezTo>
                    <a:cubicBezTo>
                      <a:pt x="8508" y="18625"/>
                      <a:pt x="8765" y="18542"/>
                      <a:pt x="8990" y="18380"/>
                    </a:cubicBezTo>
                    <a:cubicBezTo>
                      <a:pt x="9670" y="17955"/>
                      <a:pt x="10259" y="17050"/>
                      <a:pt x="10816" y="16089"/>
                    </a:cubicBezTo>
                    <a:cubicBezTo>
                      <a:pt x="10661" y="17849"/>
                      <a:pt x="10878" y="19766"/>
                      <a:pt x="11742" y="20782"/>
                    </a:cubicBezTo>
                    <a:cubicBezTo>
                      <a:pt x="12195" y="21332"/>
                      <a:pt x="12752" y="21600"/>
                      <a:pt x="13306" y="21600"/>
                    </a:cubicBezTo>
                    <a:cubicBezTo>
                      <a:pt x="13772" y="21600"/>
                      <a:pt x="14238" y="21411"/>
                      <a:pt x="14647" y="21046"/>
                    </a:cubicBezTo>
                    <a:cubicBezTo>
                      <a:pt x="13009" y="18168"/>
                      <a:pt x="12513" y="13368"/>
                      <a:pt x="13349" y="9691"/>
                    </a:cubicBezTo>
                    <a:cubicBezTo>
                      <a:pt x="14213" y="6065"/>
                      <a:pt x="16409" y="3400"/>
                      <a:pt x="18695" y="3294"/>
                    </a:cubicBezTo>
                    <a:cubicBezTo>
                      <a:pt x="18824" y="3284"/>
                      <a:pt x="18952" y="3284"/>
                      <a:pt x="19078" y="3284"/>
                    </a:cubicBezTo>
                    <a:cubicBezTo>
                      <a:pt x="19980" y="3284"/>
                      <a:pt x="20813" y="3451"/>
                      <a:pt x="21600" y="3825"/>
                    </a:cubicBezTo>
                    <a:cubicBezTo>
                      <a:pt x="19806" y="1797"/>
                      <a:pt x="17737" y="467"/>
                      <a:pt x="15606" y="92"/>
                    </a:cubicBezTo>
                    <a:cubicBezTo>
                      <a:pt x="15225" y="28"/>
                      <a:pt x="14843" y="0"/>
                      <a:pt x="1446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1" name="Google Shape;100;p2"/>
              <p:cNvSpPr/>
              <p:nvPr/>
            </p:nvSpPr>
            <p:spPr>
              <a:xfrm>
                <a:off x="0" y="443364"/>
                <a:ext cx="1643688" cy="6586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342"/>
                    </a:moveTo>
                    <a:cubicBezTo>
                      <a:pt x="21593" y="2376"/>
                      <a:pt x="21585" y="2407"/>
                      <a:pt x="21579" y="2441"/>
                    </a:cubicBezTo>
                    <a:cubicBezTo>
                      <a:pt x="21585" y="2407"/>
                      <a:pt x="21593" y="2376"/>
                      <a:pt x="21600" y="2342"/>
                    </a:cubicBezTo>
                    <a:close/>
                    <a:moveTo>
                      <a:pt x="0" y="0"/>
                    </a:moveTo>
                    <a:cubicBezTo>
                      <a:pt x="208" y="4261"/>
                      <a:pt x="2046" y="8751"/>
                      <a:pt x="3768" y="9272"/>
                    </a:cubicBezTo>
                    <a:cubicBezTo>
                      <a:pt x="2164" y="11550"/>
                      <a:pt x="1642" y="17339"/>
                      <a:pt x="2281" y="21600"/>
                    </a:cubicBezTo>
                    <a:cubicBezTo>
                      <a:pt x="2307" y="18088"/>
                      <a:pt x="3441" y="15095"/>
                      <a:pt x="4744" y="13793"/>
                    </a:cubicBezTo>
                    <a:cubicBezTo>
                      <a:pt x="5506" y="13060"/>
                      <a:pt x="6310" y="12795"/>
                      <a:pt x="7124" y="12795"/>
                    </a:cubicBezTo>
                    <a:cubicBezTo>
                      <a:pt x="7720" y="12795"/>
                      <a:pt x="8321" y="12936"/>
                      <a:pt x="8916" y="13142"/>
                    </a:cubicBezTo>
                    <a:cubicBezTo>
                      <a:pt x="10311" y="13663"/>
                      <a:pt x="11692" y="14478"/>
                      <a:pt x="13100" y="14574"/>
                    </a:cubicBezTo>
                    <a:cubicBezTo>
                      <a:pt x="13156" y="14577"/>
                      <a:pt x="13212" y="14579"/>
                      <a:pt x="13268" y="14579"/>
                    </a:cubicBezTo>
                    <a:cubicBezTo>
                      <a:pt x="16636" y="14579"/>
                      <a:pt x="19942" y="9777"/>
                      <a:pt x="21579" y="2441"/>
                    </a:cubicBezTo>
                    <a:cubicBezTo>
                      <a:pt x="20912" y="5383"/>
                      <a:pt x="18666" y="9613"/>
                      <a:pt x="14875" y="9613"/>
                    </a:cubicBezTo>
                    <a:cubicBezTo>
                      <a:pt x="13543" y="9613"/>
                      <a:pt x="12022" y="9092"/>
                      <a:pt x="10311" y="7807"/>
                    </a:cubicBezTo>
                    <a:cubicBezTo>
                      <a:pt x="5083" y="3903"/>
                      <a:pt x="3063" y="5693"/>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2" name="Google Shape;101;p2"/>
              <p:cNvSpPr/>
              <p:nvPr/>
            </p:nvSpPr>
            <p:spPr>
              <a:xfrm>
                <a:off x="1617813" y="292367"/>
                <a:ext cx="1549506" cy="631574"/>
              </a:xfrm>
              <a:custGeom>
                <a:avLst/>
                <a:gdLst/>
                <a:ahLst/>
                <a:cxnLst>
                  <a:cxn ang="0">
                    <a:pos x="wd2" y="hd2"/>
                  </a:cxn>
                  <a:cxn ang="5400000">
                    <a:pos x="wd2" y="hd2"/>
                  </a:cxn>
                  <a:cxn ang="10800000">
                    <a:pos x="wd2" y="hd2"/>
                  </a:cxn>
                  <a:cxn ang="16200000">
                    <a:pos x="wd2" y="hd2"/>
                  </a:cxn>
                </a:cxnLst>
                <a:rect l="0" t="0" r="r" b="b"/>
                <a:pathLst>
                  <a:path w="21382" h="21600" fill="norm" stroke="1" extrusionOk="0">
                    <a:moveTo>
                      <a:pt x="21374" y="14808"/>
                    </a:moveTo>
                    <a:cubicBezTo>
                      <a:pt x="21377" y="14816"/>
                      <a:pt x="21380" y="14825"/>
                      <a:pt x="21382" y="14834"/>
                    </a:cubicBezTo>
                    <a:cubicBezTo>
                      <a:pt x="21380" y="14825"/>
                      <a:pt x="21377" y="14816"/>
                      <a:pt x="21374" y="14808"/>
                    </a:cubicBezTo>
                    <a:close/>
                    <a:moveTo>
                      <a:pt x="5148" y="2281"/>
                    </a:moveTo>
                    <a:cubicBezTo>
                      <a:pt x="4464" y="3027"/>
                      <a:pt x="3847" y="3977"/>
                      <a:pt x="3272" y="5132"/>
                    </a:cubicBezTo>
                    <a:cubicBezTo>
                      <a:pt x="2711" y="6284"/>
                      <a:pt x="2178" y="7539"/>
                      <a:pt x="1726" y="8997"/>
                    </a:cubicBezTo>
                    <a:cubicBezTo>
                      <a:pt x="1288" y="10422"/>
                      <a:pt x="960" y="12051"/>
                      <a:pt x="740" y="13782"/>
                    </a:cubicBezTo>
                    <a:cubicBezTo>
                      <a:pt x="535" y="15513"/>
                      <a:pt x="426" y="17344"/>
                      <a:pt x="357" y="19175"/>
                    </a:cubicBezTo>
                    <a:cubicBezTo>
                      <a:pt x="343" y="17344"/>
                      <a:pt x="412" y="15478"/>
                      <a:pt x="617" y="13714"/>
                    </a:cubicBezTo>
                    <a:cubicBezTo>
                      <a:pt x="809" y="11915"/>
                      <a:pt x="1137" y="10184"/>
                      <a:pt x="1589" y="8726"/>
                    </a:cubicBezTo>
                    <a:cubicBezTo>
                      <a:pt x="2054" y="7301"/>
                      <a:pt x="2588" y="5978"/>
                      <a:pt x="3190" y="4894"/>
                    </a:cubicBezTo>
                    <a:cubicBezTo>
                      <a:pt x="3780" y="3774"/>
                      <a:pt x="4437" y="2892"/>
                      <a:pt x="5148" y="2281"/>
                    </a:cubicBezTo>
                    <a:close/>
                    <a:moveTo>
                      <a:pt x="8669" y="0"/>
                    </a:moveTo>
                    <a:cubicBezTo>
                      <a:pt x="6606" y="0"/>
                      <a:pt x="4534" y="1146"/>
                      <a:pt x="2862" y="4044"/>
                    </a:cubicBezTo>
                    <a:cubicBezTo>
                      <a:pt x="740" y="7607"/>
                      <a:pt x="-218" y="13306"/>
                      <a:pt x="42" y="19548"/>
                    </a:cubicBezTo>
                    <a:cubicBezTo>
                      <a:pt x="56" y="20092"/>
                      <a:pt x="110" y="20704"/>
                      <a:pt x="248" y="21109"/>
                    </a:cubicBezTo>
                    <a:cubicBezTo>
                      <a:pt x="357" y="21450"/>
                      <a:pt x="491" y="21600"/>
                      <a:pt x="623" y="21600"/>
                    </a:cubicBezTo>
                    <a:cubicBezTo>
                      <a:pt x="820" y="21600"/>
                      <a:pt x="1012" y="21265"/>
                      <a:pt x="1110" y="20736"/>
                    </a:cubicBezTo>
                    <a:cubicBezTo>
                      <a:pt x="1219" y="20125"/>
                      <a:pt x="1165" y="19481"/>
                      <a:pt x="1274" y="19005"/>
                    </a:cubicBezTo>
                    <a:cubicBezTo>
                      <a:pt x="1492" y="20045"/>
                      <a:pt x="1785" y="20498"/>
                      <a:pt x="2099" y="20498"/>
                    </a:cubicBezTo>
                    <a:cubicBezTo>
                      <a:pt x="2832" y="20498"/>
                      <a:pt x="3684" y="18038"/>
                      <a:pt x="3971" y="14834"/>
                    </a:cubicBezTo>
                    <a:cubicBezTo>
                      <a:pt x="4414" y="10137"/>
                      <a:pt x="5174" y="5770"/>
                      <a:pt x="6871" y="2883"/>
                    </a:cubicBezTo>
                    <a:cubicBezTo>
                      <a:pt x="6576" y="3480"/>
                      <a:pt x="6614" y="4562"/>
                      <a:pt x="6900" y="5335"/>
                    </a:cubicBezTo>
                    <a:cubicBezTo>
                      <a:pt x="7142" y="6014"/>
                      <a:pt x="7524" y="6302"/>
                      <a:pt x="7905" y="6302"/>
                    </a:cubicBezTo>
                    <a:cubicBezTo>
                      <a:pt x="8000" y="6302"/>
                      <a:pt x="8094" y="6284"/>
                      <a:pt x="8186" y="6249"/>
                    </a:cubicBezTo>
                    <a:cubicBezTo>
                      <a:pt x="8638" y="6081"/>
                      <a:pt x="9077" y="5740"/>
                      <a:pt x="9515" y="5402"/>
                    </a:cubicBezTo>
                    <a:cubicBezTo>
                      <a:pt x="9939" y="5061"/>
                      <a:pt x="10350" y="4759"/>
                      <a:pt x="10814" y="4656"/>
                    </a:cubicBezTo>
                    <a:cubicBezTo>
                      <a:pt x="11160" y="4570"/>
                      <a:pt x="11506" y="4532"/>
                      <a:pt x="11851" y="4532"/>
                    </a:cubicBezTo>
                    <a:cubicBezTo>
                      <a:pt x="12468" y="4532"/>
                      <a:pt x="13084" y="4653"/>
                      <a:pt x="13689" y="4826"/>
                    </a:cubicBezTo>
                    <a:cubicBezTo>
                      <a:pt x="16491" y="5740"/>
                      <a:pt x="19566" y="9223"/>
                      <a:pt x="21374" y="14808"/>
                    </a:cubicBezTo>
                    <a:cubicBezTo>
                      <a:pt x="18514" y="5969"/>
                      <a:pt x="14807" y="1396"/>
                      <a:pt x="10226" y="212"/>
                    </a:cubicBezTo>
                    <a:cubicBezTo>
                      <a:pt x="9713" y="73"/>
                      <a:pt x="9191" y="0"/>
                      <a:pt x="866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3" name="Google Shape;102;p2"/>
              <p:cNvSpPr/>
              <p:nvPr/>
            </p:nvSpPr>
            <p:spPr>
              <a:xfrm>
                <a:off x="1587482" y="176434"/>
                <a:ext cx="650395" cy="265040"/>
              </a:xfrm>
              <a:custGeom>
                <a:avLst/>
                <a:gdLst/>
                <a:ahLst/>
                <a:cxnLst>
                  <a:cxn ang="0">
                    <a:pos x="wd2" y="hd2"/>
                  </a:cxn>
                  <a:cxn ang="5400000">
                    <a:pos x="wd2" y="hd2"/>
                  </a:cxn>
                  <a:cxn ang="10800000">
                    <a:pos x="wd2" y="hd2"/>
                  </a:cxn>
                  <a:cxn ang="16200000">
                    <a:pos x="wd2" y="hd2"/>
                  </a:cxn>
                </a:cxnLst>
                <a:rect l="0" t="0" r="r" b="b"/>
                <a:pathLst>
                  <a:path w="21296" h="21600" fill="norm" stroke="1" extrusionOk="0">
                    <a:moveTo>
                      <a:pt x="4789" y="1093"/>
                    </a:moveTo>
                    <a:cubicBezTo>
                      <a:pt x="4846" y="1156"/>
                      <a:pt x="4902" y="1226"/>
                      <a:pt x="4958" y="1303"/>
                    </a:cubicBezTo>
                    <a:cubicBezTo>
                      <a:pt x="4902" y="1219"/>
                      <a:pt x="4846" y="1149"/>
                      <a:pt x="4789" y="1093"/>
                    </a:cubicBezTo>
                    <a:close/>
                    <a:moveTo>
                      <a:pt x="21234" y="7088"/>
                    </a:moveTo>
                    <a:cubicBezTo>
                      <a:pt x="21254" y="7102"/>
                      <a:pt x="21276" y="7109"/>
                      <a:pt x="21296" y="7123"/>
                    </a:cubicBezTo>
                    <a:cubicBezTo>
                      <a:pt x="21276" y="7109"/>
                      <a:pt x="21254" y="7102"/>
                      <a:pt x="21234" y="7088"/>
                    </a:cubicBezTo>
                    <a:close/>
                    <a:moveTo>
                      <a:pt x="2912" y="0"/>
                    </a:moveTo>
                    <a:cubicBezTo>
                      <a:pt x="2195" y="0"/>
                      <a:pt x="1503" y="518"/>
                      <a:pt x="996" y="1786"/>
                    </a:cubicBezTo>
                    <a:cubicBezTo>
                      <a:pt x="-11" y="4293"/>
                      <a:pt x="-304" y="8419"/>
                      <a:pt x="346" y="11647"/>
                    </a:cubicBezTo>
                    <a:cubicBezTo>
                      <a:pt x="996" y="14883"/>
                      <a:pt x="2392" y="16417"/>
                      <a:pt x="3757" y="16417"/>
                    </a:cubicBezTo>
                    <a:cubicBezTo>
                      <a:pt x="3301" y="17068"/>
                      <a:pt x="2814" y="17958"/>
                      <a:pt x="2651" y="19170"/>
                    </a:cubicBezTo>
                    <a:cubicBezTo>
                      <a:pt x="2383" y="20956"/>
                      <a:pt x="2555" y="21600"/>
                      <a:pt x="2938" y="21600"/>
                    </a:cubicBezTo>
                    <a:cubicBezTo>
                      <a:pt x="3855" y="21600"/>
                      <a:pt x="5994" y="17951"/>
                      <a:pt x="6289" y="17552"/>
                    </a:cubicBezTo>
                    <a:cubicBezTo>
                      <a:pt x="9663" y="12418"/>
                      <a:pt x="14739" y="6626"/>
                      <a:pt x="19169" y="6626"/>
                    </a:cubicBezTo>
                    <a:cubicBezTo>
                      <a:pt x="19878" y="6626"/>
                      <a:pt x="20567" y="6773"/>
                      <a:pt x="21234" y="7088"/>
                    </a:cubicBezTo>
                    <a:cubicBezTo>
                      <a:pt x="19143" y="6065"/>
                      <a:pt x="17098" y="5463"/>
                      <a:pt x="15066" y="5463"/>
                    </a:cubicBezTo>
                    <a:cubicBezTo>
                      <a:pt x="12820" y="5463"/>
                      <a:pt x="10592" y="6198"/>
                      <a:pt x="8335" y="7928"/>
                    </a:cubicBezTo>
                    <a:cubicBezTo>
                      <a:pt x="7620" y="8496"/>
                      <a:pt x="6874" y="9140"/>
                      <a:pt x="6160" y="9385"/>
                    </a:cubicBezTo>
                    <a:cubicBezTo>
                      <a:pt x="5999" y="9420"/>
                      <a:pt x="5836" y="9441"/>
                      <a:pt x="5673" y="9441"/>
                    </a:cubicBezTo>
                    <a:cubicBezTo>
                      <a:pt x="5051" y="9441"/>
                      <a:pt x="4440" y="9154"/>
                      <a:pt x="3951" y="8258"/>
                    </a:cubicBezTo>
                    <a:cubicBezTo>
                      <a:pt x="3334" y="7123"/>
                      <a:pt x="2943" y="5099"/>
                      <a:pt x="3140" y="3320"/>
                    </a:cubicBezTo>
                    <a:cubicBezTo>
                      <a:pt x="3284" y="1940"/>
                      <a:pt x="3844" y="911"/>
                      <a:pt x="4401" y="911"/>
                    </a:cubicBezTo>
                    <a:cubicBezTo>
                      <a:pt x="4533" y="911"/>
                      <a:pt x="4663" y="967"/>
                      <a:pt x="4789" y="1093"/>
                    </a:cubicBezTo>
                    <a:cubicBezTo>
                      <a:pt x="4215" y="413"/>
                      <a:pt x="3551" y="0"/>
                      <a:pt x="2912"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4" name="Google Shape;103;p2"/>
              <p:cNvSpPr/>
              <p:nvPr/>
            </p:nvSpPr>
            <p:spPr>
              <a:xfrm>
                <a:off x="408644" y="0"/>
                <a:ext cx="1232038" cy="6705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22" y="4313"/>
                    </a:moveTo>
                    <a:cubicBezTo>
                      <a:pt x="3200" y="4826"/>
                      <a:pt x="3878" y="5432"/>
                      <a:pt x="4522" y="6102"/>
                    </a:cubicBezTo>
                    <a:cubicBezTo>
                      <a:pt x="5165" y="6775"/>
                      <a:pt x="5774" y="7636"/>
                      <a:pt x="6331" y="8499"/>
                    </a:cubicBezTo>
                    <a:cubicBezTo>
                      <a:pt x="7461" y="10288"/>
                      <a:pt x="8434" y="12367"/>
                      <a:pt x="9513" y="14219"/>
                    </a:cubicBezTo>
                    <a:cubicBezTo>
                      <a:pt x="10539" y="16104"/>
                      <a:pt x="11704" y="17862"/>
                      <a:pt x="13043" y="18917"/>
                    </a:cubicBezTo>
                    <a:cubicBezTo>
                      <a:pt x="13895" y="19615"/>
                      <a:pt x="14839" y="20063"/>
                      <a:pt x="15790" y="20063"/>
                    </a:cubicBezTo>
                    <a:cubicBezTo>
                      <a:pt x="16316" y="20063"/>
                      <a:pt x="16843" y="19928"/>
                      <a:pt x="17357" y="19621"/>
                    </a:cubicBezTo>
                    <a:cubicBezTo>
                      <a:pt x="17009" y="19845"/>
                      <a:pt x="16626" y="20003"/>
                      <a:pt x="16262" y="20130"/>
                    </a:cubicBezTo>
                    <a:cubicBezTo>
                      <a:pt x="16003" y="20177"/>
                      <a:pt x="15745" y="20221"/>
                      <a:pt x="15486" y="20221"/>
                    </a:cubicBezTo>
                    <a:cubicBezTo>
                      <a:pt x="15379" y="20221"/>
                      <a:pt x="15272" y="20213"/>
                      <a:pt x="15165" y="20196"/>
                    </a:cubicBezTo>
                    <a:cubicBezTo>
                      <a:pt x="14418" y="20099"/>
                      <a:pt x="13687" y="19778"/>
                      <a:pt x="12992" y="19205"/>
                    </a:cubicBezTo>
                    <a:cubicBezTo>
                      <a:pt x="11583" y="18181"/>
                      <a:pt x="10417" y="16359"/>
                      <a:pt x="9357" y="14507"/>
                    </a:cubicBezTo>
                    <a:cubicBezTo>
                      <a:pt x="8261" y="12652"/>
                      <a:pt x="7288" y="10609"/>
                      <a:pt x="6209" y="8787"/>
                    </a:cubicBezTo>
                    <a:cubicBezTo>
                      <a:pt x="5114" y="6932"/>
                      <a:pt x="3862" y="5496"/>
                      <a:pt x="2522" y="4313"/>
                    </a:cubicBezTo>
                    <a:close/>
                    <a:moveTo>
                      <a:pt x="8139" y="0"/>
                    </a:moveTo>
                    <a:cubicBezTo>
                      <a:pt x="7357" y="1788"/>
                      <a:pt x="7131" y="2364"/>
                      <a:pt x="6783" y="4538"/>
                    </a:cubicBezTo>
                    <a:cubicBezTo>
                      <a:pt x="6205" y="2810"/>
                      <a:pt x="5546" y="2314"/>
                      <a:pt x="4840" y="2314"/>
                    </a:cubicBezTo>
                    <a:cubicBezTo>
                      <a:pt x="3889" y="2314"/>
                      <a:pt x="2852" y="3211"/>
                      <a:pt x="1813" y="3211"/>
                    </a:cubicBezTo>
                    <a:cubicBezTo>
                      <a:pt x="1510" y="3211"/>
                      <a:pt x="1207" y="3137"/>
                      <a:pt x="906" y="2940"/>
                    </a:cubicBezTo>
                    <a:cubicBezTo>
                      <a:pt x="2852" y="4216"/>
                      <a:pt x="1287" y="10703"/>
                      <a:pt x="3184" y="11567"/>
                    </a:cubicBezTo>
                    <a:cubicBezTo>
                      <a:pt x="2036" y="11727"/>
                      <a:pt x="922" y="12173"/>
                      <a:pt x="0" y="13485"/>
                    </a:cubicBezTo>
                    <a:cubicBezTo>
                      <a:pt x="469" y="13333"/>
                      <a:pt x="942" y="13264"/>
                      <a:pt x="1418" y="13264"/>
                    </a:cubicBezTo>
                    <a:cubicBezTo>
                      <a:pt x="4454" y="13264"/>
                      <a:pt x="7571" y="16118"/>
                      <a:pt x="10053" y="18854"/>
                    </a:cubicBezTo>
                    <a:cubicBezTo>
                      <a:pt x="11645" y="20609"/>
                      <a:pt x="13306" y="21600"/>
                      <a:pt x="14971" y="21600"/>
                    </a:cubicBezTo>
                    <a:cubicBezTo>
                      <a:pt x="15849" y="21600"/>
                      <a:pt x="16729" y="21323"/>
                      <a:pt x="17600" y="20739"/>
                    </a:cubicBezTo>
                    <a:cubicBezTo>
                      <a:pt x="18123" y="20354"/>
                      <a:pt x="18644" y="19939"/>
                      <a:pt x="19131" y="19333"/>
                    </a:cubicBezTo>
                    <a:cubicBezTo>
                      <a:pt x="20071" y="18278"/>
                      <a:pt x="20749" y="16744"/>
                      <a:pt x="21600" y="15562"/>
                    </a:cubicBezTo>
                    <a:cubicBezTo>
                      <a:pt x="20075" y="17602"/>
                      <a:pt x="18196" y="19017"/>
                      <a:pt x="16286" y="19017"/>
                    </a:cubicBezTo>
                    <a:cubicBezTo>
                      <a:pt x="15954" y="19017"/>
                      <a:pt x="15620" y="18975"/>
                      <a:pt x="15287" y="18884"/>
                    </a:cubicBezTo>
                    <a:cubicBezTo>
                      <a:pt x="14088" y="18566"/>
                      <a:pt x="12087" y="17766"/>
                      <a:pt x="11791" y="15210"/>
                    </a:cubicBezTo>
                    <a:cubicBezTo>
                      <a:pt x="11687" y="14346"/>
                      <a:pt x="11722" y="13325"/>
                      <a:pt x="12035" y="12622"/>
                    </a:cubicBezTo>
                    <a:cubicBezTo>
                      <a:pt x="12203" y="12242"/>
                      <a:pt x="12515" y="12026"/>
                      <a:pt x="12817" y="12026"/>
                    </a:cubicBezTo>
                    <a:cubicBezTo>
                      <a:pt x="13049" y="12026"/>
                      <a:pt x="13276" y="12151"/>
                      <a:pt x="13426" y="12431"/>
                    </a:cubicBezTo>
                    <a:cubicBezTo>
                      <a:pt x="13223" y="11423"/>
                      <a:pt x="12653" y="10675"/>
                      <a:pt x="12073" y="10675"/>
                    </a:cubicBezTo>
                    <a:cubicBezTo>
                      <a:pt x="12008" y="10675"/>
                      <a:pt x="11944" y="10684"/>
                      <a:pt x="11879" y="10703"/>
                    </a:cubicBezTo>
                    <a:cubicBezTo>
                      <a:pt x="11217" y="10897"/>
                      <a:pt x="10783" y="12143"/>
                      <a:pt x="10783" y="13325"/>
                    </a:cubicBezTo>
                    <a:cubicBezTo>
                      <a:pt x="9548" y="10224"/>
                      <a:pt x="9165" y="6644"/>
                      <a:pt x="9305" y="2843"/>
                    </a:cubicBezTo>
                    <a:cubicBezTo>
                      <a:pt x="9305" y="2843"/>
                      <a:pt x="8817" y="3577"/>
                      <a:pt x="8522" y="4280"/>
                    </a:cubicBezTo>
                    <a:cubicBezTo>
                      <a:pt x="8522" y="4280"/>
                      <a:pt x="8139" y="2843"/>
                      <a:pt x="813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5" name="Google Shape;104;p2"/>
              <p:cNvSpPr/>
              <p:nvPr/>
            </p:nvSpPr>
            <p:spPr>
              <a:xfrm>
                <a:off x="550530" y="547781"/>
                <a:ext cx="437435" cy="1287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476" y="0"/>
                    </a:moveTo>
                    <a:cubicBezTo>
                      <a:pt x="2326" y="0"/>
                      <a:pt x="1167" y="202"/>
                      <a:pt x="0" y="620"/>
                    </a:cubicBezTo>
                    <a:cubicBezTo>
                      <a:pt x="7201" y="7786"/>
                      <a:pt x="14399" y="14607"/>
                      <a:pt x="21600" y="21600"/>
                    </a:cubicBezTo>
                    <a:cubicBezTo>
                      <a:pt x="16385" y="6993"/>
                      <a:pt x="10100" y="0"/>
                      <a:pt x="3476"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6" name="Google Shape;105;p2"/>
              <p:cNvSpPr/>
              <p:nvPr/>
            </p:nvSpPr>
            <p:spPr>
              <a:xfrm>
                <a:off x="2404514" y="86282"/>
                <a:ext cx="753953" cy="5773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200" y="5678"/>
                    </a:moveTo>
                    <a:cubicBezTo>
                      <a:pt x="6480" y="6048"/>
                      <a:pt x="7731" y="6569"/>
                      <a:pt x="8896" y="7086"/>
                    </a:cubicBezTo>
                    <a:cubicBezTo>
                      <a:pt x="10117" y="7720"/>
                      <a:pt x="11254" y="8385"/>
                      <a:pt x="12392" y="9241"/>
                    </a:cubicBezTo>
                    <a:cubicBezTo>
                      <a:pt x="13500" y="10057"/>
                      <a:pt x="14521" y="10983"/>
                      <a:pt x="15432" y="12060"/>
                    </a:cubicBezTo>
                    <a:cubicBezTo>
                      <a:pt x="16371" y="13137"/>
                      <a:pt x="17222" y="14250"/>
                      <a:pt x="17961" y="15514"/>
                    </a:cubicBezTo>
                    <a:cubicBezTo>
                      <a:pt x="17109" y="14398"/>
                      <a:pt x="16228" y="13324"/>
                      <a:pt x="15233" y="12282"/>
                    </a:cubicBezTo>
                    <a:cubicBezTo>
                      <a:pt x="14268" y="11318"/>
                      <a:pt x="13244" y="10392"/>
                      <a:pt x="12163" y="9575"/>
                    </a:cubicBezTo>
                    <a:cubicBezTo>
                      <a:pt x="11111" y="8720"/>
                      <a:pt x="9976" y="8016"/>
                      <a:pt x="8809" y="7385"/>
                    </a:cubicBezTo>
                    <a:cubicBezTo>
                      <a:pt x="7618" y="6791"/>
                      <a:pt x="6424" y="6234"/>
                      <a:pt x="5200" y="5678"/>
                    </a:cubicBezTo>
                    <a:close/>
                    <a:moveTo>
                      <a:pt x="5569" y="0"/>
                    </a:moveTo>
                    <a:cubicBezTo>
                      <a:pt x="5569" y="334"/>
                      <a:pt x="8470" y="3598"/>
                      <a:pt x="8982" y="4971"/>
                    </a:cubicBezTo>
                    <a:cubicBezTo>
                      <a:pt x="7642" y="3874"/>
                      <a:pt x="5843" y="3321"/>
                      <a:pt x="4067" y="3321"/>
                    </a:cubicBezTo>
                    <a:cubicBezTo>
                      <a:pt x="2602" y="3321"/>
                      <a:pt x="1157" y="3698"/>
                      <a:pt x="0" y="4453"/>
                    </a:cubicBezTo>
                    <a:cubicBezTo>
                      <a:pt x="8241" y="7273"/>
                      <a:pt x="15829" y="13324"/>
                      <a:pt x="21600" y="21600"/>
                    </a:cubicBezTo>
                    <a:cubicBezTo>
                      <a:pt x="19241" y="15179"/>
                      <a:pt x="11567" y="1225"/>
                      <a:pt x="5569"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07" name="Google Shape;106;p2"/>
              <p:cNvSpPr/>
              <p:nvPr/>
            </p:nvSpPr>
            <p:spPr>
              <a:xfrm>
                <a:off x="3149528" y="84306"/>
                <a:ext cx="788585" cy="786611"/>
              </a:xfrm>
              <a:custGeom>
                <a:avLst/>
                <a:gdLst/>
                <a:ahLst/>
                <a:cxnLst>
                  <a:cxn ang="0">
                    <a:pos x="wd2" y="hd2"/>
                  </a:cxn>
                  <a:cxn ang="5400000">
                    <a:pos x="wd2" y="hd2"/>
                  </a:cxn>
                  <a:cxn ang="10800000">
                    <a:pos x="wd2" y="hd2"/>
                  </a:cxn>
                  <a:cxn ang="16200000">
                    <a:pos x="wd2" y="hd2"/>
                  </a:cxn>
                </a:cxnLst>
                <a:rect l="0" t="0" r="r" b="b"/>
                <a:pathLst>
                  <a:path w="20274" h="21600" fill="norm" stroke="1" extrusionOk="0">
                    <a:moveTo>
                      <a:pt x="17391" y="2678"/>
                    </a:moveTo>
                    <a:cubicBezTo>
                      <a:pt x="17482" y="2678"/>
                      <a:pt x="17561" y="2709"/>
                      <a:pt x="17623" y="2778"/>
                    </a:cubicBezTo>
                    <a:cubicBezTo>
                      <a:pt x="18516" y="3731"/>
                      <a:pt x="12751" y="8007"/>
                      <a:pt x="12751" y="8007"/>
                    </a:cubicBezTo>
                    <a:cubicBezTo>
                      <a:pt x="12751" y="8007"/>
                      <a:pt x="16202" y="2678"/>
                      <a:pt x="17391" y="2678"/>
                    </a:cubicBezTo>
                    <a:close/>
                    <a:moveTo>
                      <a:pt x="14720" y="1631"/>
                    </a:moveTo>
                    <a:cubicBezTo>
                      <a:pt x="16191" y="1631"/>
                      <a:pt x="11832" y="8335"/>
                      <a:pt x="11832" y="8335"/>
                    </a:cubicBezTo>
                    <a:cubicBezTo>
                      <a:pt x="11832" y="8335"/>
                      <a:pt x="13056" y="1798"/>
                      <a:pt x="14664" y="1633"/>
                    </a:cubicBezTo>
                    <a:cubicBezTo>
                      <a:pt x="14682" y="1631"/>
                      <a:pt x="14702" y="1631"/>
                      <a:pt x="14720" y="1631"/>
                    </a:cubicBezTo>
                    <a:close/>
                    <a:moveTo>
                      <a:pt x="18381" y="5546"/>
                    </a:moveTo>
                    <a:cubicBezTo>
                      <a:pt x="18615" y="5546"/>
                      <a:pt x="18741" y="5654"/>
                      <a:pt x="18719" y="5909"/>
                    </a:cubicBezTo>
                    <a:cubicBezTo>
                      <a:pt x="18540" y="7653"/>
                      <a:pt x="12420" y="8960"/>
                      <a:pt x="12420" y="8960"/>
                    </a:cubicBezTo>
                    <a:cubicBezTo>
                      <a:pt x="12420" y="8960"/>
                      <a:pt x="17068" y="5546"/>
                      <a:pt x="18381" y="5546"/>
                    </a:cubicBezTo>
                    <a:close/>
                    <a:moveTo>
                      <a:pt x="20223" y="0"/>
                    </a:moveTo>
                    <a:lnTo>
                      <a:pt x="20146" y="80"/>
                    </a:lnTo>
                    <a:cubicBezTo>
                      <a:pt x="19777" y="278"/>
                      <a:pt x="18759" y="776"/>
                      <a:pt x="17738" y="776"/>
                    </a:cubicBezTo>
                    <a:cubicBezTo>
                      <a:pt x="17493" y="776"/>
                      <a:pt x="17247" y="748"/>
                      <a:pt x="17011" y="680"/>
                    </a:cubicBezTo>
                    <a:cubicBezTo>
                      <a:pt x="16421" y="505"/>
                      <a:pt x="15407" y="123"/>
                      <a:pt x="14377" y="123"/>
                    </a:cubicBezTo>
                    <a:cubicBezTo>
                      <a:pt x="12864" y="123"/>
                      <a:pt x="11315" y="949"/>
                      <a:pt x="11043" y="4467"/>
                    </a:cubicBezTo>
                    <a:cubicBezTo>
                      <a:pt x="10767" y="8194"/>
                      <a:pt x="9377" y="10369"/>
                      <a:pt x="8252" y="10369"/>
                    </a:cubicBezTo>
                    <a:cubicBezTo>
                      <a:pt x="7603" y="10369"/>
                      <a:pt x="7039" y="9640"/>
                      <a:pt x="6834" y="8061"/>
                    </a:cubicBezTo>
                    <a:cubicBezTo>
                      <a:pt x="6834" y="8061"/>
                      <a:pt x="4870" y="9914"/>
                      <a:pt x="5636" y="11849"/>
                    </a:cubicBezTo>
                    <a:cubicBezTo>
                      <a:pt x="5636" y="11849"/>
                      <a:pt x="4090" y="9810"/>
                      <a:pt x="2260" y="9810"/>
                    </a:cubicBezTo>
                    <a:cubicBezTo>
                      <a:pt x="1525" y="9810"/>
                      <a:pt x="745" y="10138"/>
                      <a:pt x="0" y="11058"/>
                    </a:cubicBezTo>
                    <a:cubicBezTo>
                      <a:pt x="0" y="11058"/>
                      <a:pt x="316" y="10917"/>
                      <a:pt x="776" y="10917"/>
                    </a:cubicBezTo>
                    <a:cubicBezTo>
                      <a:pt x="1328" y="10917"/>
                      <a:pt x="2086" y="11120"/>
                      <a:pt x="2753" y="12012"/>
                    </a:cubicBezTo>
                    <a:cubicBezTo>
                      <a:pt x="4004" y="13673"/>
                      <a:pt x="2678" y="14981"/>
                      <a:pt x="4386" y="16887"/>
                    </a:cubicBezTo>
                    <a:lnTo>
                      <a:pt x="4412" y="16887"/>
                    </a:lnTo>
                    <a:lnTo>
                      <a:pt x="4412" y="16916"/>
                    </a:lnTo>
                    <a:cubicBezTo>
                      <a:pt x="6198" y="18794"/>
                      <a:pt x="7422" y="17324"/>
                      <a:pt x="8977" y="18657"/>
                    </a:cubicBezTo>
                    <a:cubicBezTo>
                      <a:pt x="10533" y="19965"/>
                      <a:pt x="9870" y="21600"/>
                      <a:pt x="9870" y="21600"/>
                    </a:cubicBezTo>
                    <a:cubicBezTo>
                      <a:pt x="12879" y="18848"/>
                      <a:pt x="9180" y="15634"/>
                      <a:pt x="9180" y="15634"/>
                    </a:cubicBezTo>
                    <a:cubicBezTo>
                      <a:pt x="9472" y="15766"/>
                      <a:pt x="9762" y="15821"/>
                      <a:pt x="10044" y="15821"/>
                    </a:cubicBezTo>
                    <a:cubicBezTo>
                      <a:pt x="11505" y="15821"/>
                      <a:pt x="12724" y="14327"/>
                      <a:pt x="12724" y="14327"/>
                    </a:cubicBezTo>
                    <a:cubicBezTo>
                      <a:pt x="8670" y="13756"/>
                      <a:pt x="10557" y="10350"/>
                      <a:pt x="16092" y="9834"/>
                    </a:cubicBezTo>
                    <a:cubicBezTo>
                      <a:pt x="21600" y="9343"/>
                      <a:pt x="20020" y="5038"/>
                      <a:pt x="19638" y="3460"/>
                    </a:cubicBezTo>
                    <a:cubicBezTo>
                      <a:pt x="19280" y="2178"/>
                      <a:pt x="19943" y="599"/>
                      <a:pt x="20173" y="135"/>
                    </a:cubicBezTo>
                    <a:lnTo>
                      <a:pt x="20274" y="26"/>
                    </a:lnTo>
                    <a:cubicBezTo>
                      <a:pt x="20274" y="26"/>
                      <a:pt x="20223" y="26"/>
                      <a:pt x="20197" y="54"/>
                    </a:cubicBezTo>
                    <a:cubicBezTo>
                      <a:pt x="20223" y="26"/>
                      <a:pt x="20223" y="0"/>
                      <a:pt x="2022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22" name="Google Shape;107;p2"/>
            <p:cNvGrpSpPr/>
            <p:nvPr/>
          </p:nvGrpSpPr>
          <p:grpSpPr>
            <a:xfrm>
              <a:off x="22456380" y="4969768"/>
              <a:ext cx="621000" cy="2891539"/>
              <a:chOff x="85" y="85"/>
              <a:chExt cx="620999" cy="2891537"/>
            </a:xfrm>
          </p:grpSpPr>
          <p:sp>
            <p:nvSpPr>
              <p:cNvPr id="609" name="Google Shape;108;p2"/>
              <p:cNvSpPr/>
              <p:nvPr/>
            </p:nvSpPr>
            <p:spPr>
              <a:xfrm>
                <a:off x="571413" y="85"/>
                <a:ext cx="49673" cy="2891539"/>
              </a:xfrm>
              <a:prstGeom prst="rect">
                <a:avLst/>
              </a:pr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0" name="Google Shape;109;p2"/>
              <p:cNvSpPr/>
              <p:nvPr/>
            </p:nvSpPr>
            <p:spPr>
              <a:xfrm>
                <a:off x="85" y="85"/>
                <a:ext cx="49587" cy="2891539"/>
              </a:xfrm>
              <a:prstGeom prst="rect">
                <a:avLst/>
              </a:pr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1" name="Google Shape;110;p2"/>
              <p:cNvSpPr/>
              <p:nvPr/>
            </p:nvSpPr>
            <p:spPr>
              <a:xfrm>
                <a:off x="145925" y="632258"/>
                <a:ext cx="327348"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46"/>
                      <a:pt x="0" y="10846"/>
                    </a:cubicBezTo>
                    <a:cubicBezTo>
                      <a:pt x="0" y="10846"/>
                      <a:pt x="9595" y="21600"/>
                      <a:pt x="15997" y="21600"/>
                    </a:cubicBezTo>
                    <a:cubicBezTo>
                      <a:pt x="19196" y="21600"/>
                      <a:pt x="21600" y="18912"/>
                      <a:pt x="21600" y="10846"/>
                    </a:cubicBezTo>
                    <a:cubicBezTo>
                      <a:pt x="21600" y="2707"/>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2" name="Google Shape;111;p2"/>
              <p:cNvSpPr/>
              <p:nvPr/>
            </p:nvSpPr>
            <p:spPr>
              <a:xfrm>
                <a:off x="145925" y="816773"/>
                <a:ext cx="327348"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00"/>
                      <a:pt x="0" y="10800"/>
                    </a:cubicBezTo>
                    <a:cubicBezTo>
                      <a:pt x="0" y="10800"/>
                      <a:pt x="9595" y="21600"/>
                      <a:pt x="15997" y="21600"/>
                    </a:cubicBezTo>
                    <a:cubicBezTo>
                      <a:pt x="19196" y="21600"/>
                      <a:pt x="21600" y="18905"/>
                      <a:pt x="21600" y="10800"/>
                    </a:cubicBezTo>
                    <a:cubicBezTo>
                      <a:pt x="21600" y="2695"/>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3" name="Google Shape;112;p2"/>
              <p:cNvSpPr/>
              <p:nvPr/>
            </p:nvSpPr>
            <p:spPr>
              <a:xfrm>
                <a:off x="145925" y="1001285"/>
                <a:ext cx="327348"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00"/>
                      <a:pt x="0" y="10800"/>
                    </a:cubicBezTo>
                    <a:cubicBezTo>
                      <a:pt x="0" y="10800"/>
                      <a:pt x="9595" y="21600"/>
                      <a:pt x="15997" y="21600"/>
                    </a:cubicBezTo>
                    <a:cubicBezTo>
                      <a:pt x="19196" y="21600"/>
                      <a:pt x="21600" y="18905"/>
                      <a:pt x="21600" y="10800"/>
                    </a:cubicBezTo>
                    <a:cubicBezTo>
                      <a:pt x="21600" y="2695"/>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4" name="Google Shape;113;p2"/>
              <p:cNvSpPr/>
              <p:nvPr/>
            </p:nvSpPr>
            <p:spPr>
              <a:xfrm>
                <a:off x="145925" y="1186229"/>
                <a:ext cx="327348"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754"/>
                      <a:pt x="0" y="10754"/>
                    </a:cubicBezTo>
                    <a:cubicBezTo>
                      <a:pt x="0" y="10754"/>
                      <a:pt x="9595" y="21600"/>
                      <a:pt x="15997" y="21600"/>
                    </a:cubicBezTo>
                    <a:cubicBezTo>
                      <a:pt x="19196" y="21600"/>
                      <a:pt x="21600" y="18875"/>
                      <a:pt x="21600" y="10754"/>
                    </a:cubicBezTo>
                    <a:cubicBezTo>
                      <a:pt x="21600" y="2688"/>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5" name="Google Shape;114;p2"/>
              <p:cNvSpPr/>
              <p:nvPr/>
            </p:nvSpPr>
            <p:spPr>
              <a:xfrm>
                <a:off x="145925" y="1371258"/>
                <a:ext cx="327348"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46"/>
                      <a:pt x="0" y="10846"/>
                    </a:cubicBezTo>
                    <a:cubicBezTo>
                      <a:pt x="0" y="10846"/>
                      <a:pt x="9595" y="21600"/>
                      <a:pt x="15997" y="21600"/>
                    </a:cubicBezTo>
                    <a:cubicBezTo>
                      <a:pt x="19196" y="21600"/>
                      <a:pt x="21600" y="18912"/>
                      <a:pt x="21600" y="10846"/>
                    </a:cubicBezTo>
                    <a:cubicBezTo>
                      <a:pt x="21600" y="2725"/>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6" name="Google Shape;115;p2"/>
              <p:cNvSpPr/>
              <p:nvPr/>
            </p:nvSpPr>
            <p:spPr>
              <a:xfrm>
                <a:off x="145925" y="1555770"/>
                <a:ext cx="327348"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00"/>
                      <a:pt x="0" y="10800"/>
                    </a:cubicBezTo>
                    <a:cubicBezTo>
                      <a:pt x="0" y="10800"/>
                      <a:pt x="9595" y="21600"/>
                      <a:pt x="15997" y="21600"/>
                    </a:cubicBezTo>
                    <a:cubicBezTo>
                      <a:pt x="19196" y="21600"/>
                      <a:pt x="21600" y="18905"/>
                      <a:pt x="21600" y="10800"/>
                    </a:cubicBezTo>
                    <a:cubicBezTo>
                      <a:pt x="21600" y="2714"/>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7" name="Google Shape;116;p2"/>
              <p:cNvSpPr/>
              <p:nvPr/>
            </p:nvSpPr>
            <p:spPr>
              <a:xfrm>
                <a:off x="145925" y="1740285"/>
                <a:ext cx="327348"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00"/>
                      <a:pt x="0" y="10800"/>
                    </a:cubicBezTo>
                    <a:cubicBezTo>
                      <a:pt x="0" y="10800"/>
                      <a:pt x="9595" y="21600"/>
                      <a:pt x="15997" y="21600"/>
                    </a:cubicBezTo>
                    <a:cubicBezTo>
                      <a:pt x="19196" y="21600"/>
                      <a:pt x="21600" y="18905"/>
                      <a:pt x="21600" y="10800"/>
                    </a:cubicBezTo>
                    <a:cubicBezTo>
                      <a:pt x="21600" y="2714"/>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8" name="Google Shape;117;p2"/>
              <p:cNvSpPr/>
              <p:nvPr/>
            </p:nvSpPr>
            <p:spPr>
              <a:xfrm>
                <a:off x="145925" y="1925226"/>
                <a:ext cx="327348"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754"/>
                      <a:pt x="0" y="10754"/>
                    </a:cubicBezTo>
                    <a:cubicBezTo>
                      <a:pt x="0" y="10754"/>
                      <a:pt x="9595" y="21600"/>
                      <a:pt x="15997" y="21600"/>
                    </a:cubicBezTo>
                    <a:cubicBezTo>
                      <a:pt x="19196" y="21600"/>
                      <a:pt x="21600" y="18893"/>
                      <a:pt x="21600" y="10754"/>
                    </a:cubicBezTo>
                    <a:cubicBezTo>
                      <a:pt x="21600" y="2688"/>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19" name="Google Shape;118;p2"/>
              <p:cNvSpPr/>
              <p:nvPr/>
            </p:nvSpPr>
            <p:spPr>
              <a:xfrm>
                <a:off x="145925" y="2110341"/>
                <a:ext cx="327348" cy="1000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997" y="0"/>
                    </a:moveTo>
                    <a:cubicBezTo>
                      <a:pt x="9595" y="0"/>
                      <a:pt x="0" y="10856"/>
                      <a:pt x="0" y="10856"/>
                    </a:cubicBezTo>
                    <a:cubicBezTo>
                      <a:pt x="0" y="10856"/>
                      <a:pt x="9595" y="21600"/>
                      <a:pt x="15997" y="21600"/>
                    </a:cubicBezTo>
                    <a:cubicBezTo>
                      <a:pt x="19196" y="21600"/>
                      <a:pt x="21600" y="18909"/>
                      <a:pt x="21600" y="10856"/>
                    </a:cubicBezTo>
                    <a:cubicBezTo>
                      <a:pt x="21600" y="2709"/>
                      <a:pt x="19196" y="0"/>
                      <a:pt x="15997"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0" name="Google Shape;119;p2"/>
              <p:cNvSpPr/>
              <p:nvPr/>
            </p:nvSpPr>
            <p:spPr>
              <a:xfrm>
                <a:off x="185543" y="184597"/>
                <a:ext cx="248026" cy="2479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4842" y="0"/>
                      <a:pt x="0" y="4837"/>
                      <a:pt x="0" y="10796"/>
                    </a:cubicBezTo>
                    <a:cubicBezTo>
                      <a:pt x="0" y="16763"/>
                      <a:pt x="4842" y="21600"/>
                      <a:pt x="10800" y="21600"/>
                    </a:cubicBezTo>
                    <a:cubicBezTo>
                      <a:pt x="16765" y="21600"/>
                      <a:pt x="21600" y="16763"/>
                      <a:pt x="21600" y="10796"/>
                    </a:cubicBezTo>
                    <a:cubicBezTo>
                      <a:pt x="21600" y="4837"/>
                      <a:pt x="16765" y="0"/>
                      <a:pt x="108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1" name="Google Shape;120;p2"/>
              <p:cNvSpPr/>
              <p:nvPr/>
            </p:nvSpPr>
            <p:spPr>
              <a:xfrm>
                <a:off x="185543" y="2434335"/>
                <a:ext cx="248026" cy="2480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4842" y="0"/>
                      <a:pt x="0" y="4842"/>
                      <a:pt x="0" y="10800"/>
                    </a:cubicBezTo>
                    <a:cubicBezTo>
                      <a:pt x="0" y="16765"/>
                      <a:pt x="4842" y="21600"/>
                      <a:pt x="10800" y="21600"/>
                    </a:cubicBezTo>
                    <a:cubicBezTo>
                      <a:pt x="16765" y="21600"/>
                      <a:pt x="21600" y="16765"/>
                      <a:pt x="21600" y="10800"/>
                    </a:cubicBezTo>
                    <a:cubicBezTo>
                      <a:pt x="21600" y="4842"/>
                      <a:pt x="16765" y="0"/>
                      <a:pt x="108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36" name="Google Shape;121;p2"/>
            <p:cNvGrpSpPr/>
            <p:nvPr/>
          </p:nvGrpSpPr>
          <p:grpSpPr>
            <a:xfrm>
              <a:off x="214248" y="4969768"/>
              <a:ext cx="622033" cy="2891539"/>
              <a:chOff x="0" y="85"/>
              <a:chExt cx="622032" cy="2891537"/>
            </a:xfrm>
          </p:grpSpPr>
          <p:sp>
            <p:nvSpPr>
              <p:cNvPr id="623" name="Google Shape;122;p2"/>
              <p:cNvSpPr/>
              <p:nvPr/>
            </p:nvSpPr>
            <p:spPr>
              <a:xfrm>
                <a:off x="572360" y="85"/>
                <a:ext cx="49673" cy="2891539"/>
              </a:xfrm>
              <a:prstGeom prst="rect">
                <a:avLst/>
              </a:pr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4" name="Google Shape;123;p2"/>
              <p:cNvSpPr/>
              <p:nvPr/>
            </p:nvSpPr>
            <p:spPr>
              <a:xfrm>
                <a:off x="-1" y="85"/>
                <a:ext cx="49588" cy="2891539"/>
              </a:xfrm>
              <a:prstGeom prst="rect">
                <a:avLst/>
              </a:pr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5" name="Google Shape;124;p2"/>
              <p:cNvSpPr/>
              <p:nvPr/>
            </p:nvSpPr>
            <p:spPr>
              <a:xfrm>
                <a:off x="147816" y="632258"/>
                <a:ext cx="327347"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46"/>
                      <a:pt x="0" y="10846"/>
                    </a:cubicBezTo>
                    <a:cubicBezTo>
                      <a:pt x="0" y="10846"/>
                      <a:pt x="9601" y="21600"/>
                      <a:pt x="16003" y="21600"/>
                    </a:cubicBezTo>
                    <a:cubicBezTo>
                      <a:pt x="19201" y="21600"/>
                      <a:pt x="21600" y="18912"/>
                      <a:pt x="21600" y="10846"/>
                    </a:cubicBezTo>
                    <a:cubicBezTo>
                      <a:pt x="21600" y="2707"/>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6" name="Google Shape;125;p2"/>
              <p:cNvSpPr/>
              <p:nvPr/>
            </p:nvSpPr>
            <p:spPr>
              <a:xfrm>
                <a:off x="147816" y="816773"/>
                <a:ext cx="327347"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00"/>
                      <a:pt x="0" y="10800"/>
                    </a:cubicBezTo>
                    <a:cubicBezTo>
                      <a:pt x="0" y="10800"/>
                      <a:pt x="9601" y="21600"/>
                      <a:pt x="16003" y="21600"/>
                    </a:cubicBezTo>
                    <a:cubicBezTo>
                      <a:pt x="19201" y="21600"/>
                      <a:pt x="21600" y="18905"/>
                      <a:pt x="21600" y="10800"/>
                    </a:cubicBezTo>
                    <a:cubicBezTo>
                      <a:pt x="21600" y="2695"/>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7" name="Google Shape;126;p2"/>
              <p:cNvSpPr/>
              <p:nvPr/>
            </p:nvSpPr>
            <p:spPr>
              <a:xfrm>
                <a:off x="147816" y="1001285"/>
                <a:ext cx="327347"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00"/>
                      <a:pt x="0" y="10800"/>
                    </a:cubicBezTo>
                    <a:cubicBezTo>
                      <a:pt x="0" y="10800"/>
                      <a:pt x="9601" y="21600"/>
                      <a:pt x="16003" y="21600"/>
                    </a:cubicBezTo>
                    <a:cubicBezTo>
                      <a:pt x="19201" y="21600"/>
                      <a:pt x="21600" y="18905"/>
                      <a:pt x="21600" y="10800"/>
                    </a:cubicBezTo>
                    <a:cubicBezTo>
                      <a:pt x="21600" y="2695"/>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8" name="Google Shape;127;p2"/>
              <p:cNvSpPr/>
              <p:nvPr/>
            </p:nvSpPr>
            <p:spPr>
              <a:xfrm>
                <a:off x="147816" y="1186229"/>
                <a:ext cx="327347"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754"/>
                      <a:pt x="0" y="10754"/>
                    </a:cubicBezTo>
                    <a:cubicBezTo>
                      <a:pt x="0" y="10754"/>
                      <a:pt x="9601" y="21600"/>
                      <a:pt x="16003" y="21600"/>
                    </a:cubicBezTo>
                    <a:cubicBezTo>
                      <a:pt x="19201" y="21600"/>
                      <a:pt x="21600" y="18875"/>
                      <a:pt x="21600" y="10754"/>
                    </a:cubicBezTo>
                    <a:cubicBezTo>
                      <a:pt x="21600" y="2688"/>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29" name="Google Shape;128;p2"/>
              <p:cNvSpPr/>
              <p:nvPr/>
            </p:nvSpPr>
            <p:spPr>
              <a:xfrm>
                <a:off x="147816" y="1371258"/>
                <a:ext cx="327347"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46"/>
                      <a:pt x="0" y="10846"/>
                    </a:cubicBezTo>
                    <a:cubicBezTo>
                      <a:pt x="0" y="10846"/>
                      <a:pt x="9601" y="21600"/>
                      <a:pt x="16003" y="21600"/>
                    </a:cubicBezTo>
                    <a:cubicBezTo>
                      <a:pt x="19201" y="21600"/>
                      <a:pt x="21600" y="18912"/>
                      <a:pt x="21600" y="10846"/>
                    </a:cubicBezTo>
                    <a:cubicBezTo>
                      <a:pt x="21600" y="2725"/>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0" name="Google Shape;129;p2"/>
              <p:cNvSpPr/>
              <p:nvPr/>
            </p:nvSpPr>
            <p:spPr>
              <a:xfrm>
                <a:off x="147816" y="1555770"/>
                <a:ext cx="327347"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00"/>
                      <a:pt x="0" y="10800"/>
                    </a:cubicBezTo>
                    <a:cubicBezTo>
                      <a:pt x="0" y="10800"/>
                      <a:pt x="9601" y="21600"/>
                      <a:pt x="16003" y="21600"/>
                    </a:cubicBezTo>
                    <a:cubicBezTo>
                      <a:pt x="19201" y="21600"/>
                      <a:pt x="21600" y="18905"/>
                      <a:pt x="21600" y="10800"/>
                    </a:cubicBezTo>
                    <a:cubicBezTo>
                      <a:pt x="21600" y="2714"/>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1" name="Google Shape;130;p2"/>
              <p:cNvSpPr/>
              <p:nvPr/>
            </p:nvSpPr>
            <p:spPr>
              <a:xfrm>
                <a:off x="147816" y="1740285"/>
                <a:ext cx="327347" cy="1005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00"/>
                      <a:pt x="0" y="10800"/>
                    </a:cubicBezTo>
                    <a:cubicBezTo>
                      <a:pt x="0" y="10800"/>
                      <a:pt x="9601" y="21600"/>
                      <a:pt x="16003" y="21600"/>
                    </a:cubicBezTo>
                    <a:cubicBezTo>
                      <a:pt x="19201" y="21600"/>
                      <a:pt x="21600" y="18905"/>
                      <a:pt x="21600" y="10800"/>
                    </a:cubicBezTo>
                    <a:cubicBezTo>
                      <a:pt x="21600" y="2714"/>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2" name="Google Shape;131;p2"/>
              <p:cNvSpPr/>
              <p:nvPr/>
            </p:nvSpPr>
            <p:spPr>
              <a:xfrm>
                <a:off x="147816" y="1925226"/>
                <a:ext cx="327347" cy="1001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754"/>
                      <a:pt x="0" y="10754"/>
                    </a:cubicBezTo>
                    <a:cubicBezTo>
                      <a:pt x="0" y="10754"/>
                      <a:pt x="9601" y="21600"/>
                      <a:pt x="16003" y="21600"/>
                    </a:cubicBezTo>
                    <a:cubicBezTo>
                      <a:pt x="19201" y="21600"/>
                      <a:pt x="21600" y="18893"/>
                      <a:pt x="21600" y="10754"/>
                    </a:cubicBezTo>
                    <a:cubicBezTo>
                      <a:pt x="21600" y="2688"/>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3" name="Google Shape;132;p2"/>
              <p:cNvSpPr/>
              <p:nvPr/>
            </p:nvSpPr>
            <p:spPr>
              <a:xfrm>
                <a:off x="147816" y="2110341"/>
                <a:ext cx="327347" cy="1000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03" y="0"/>
                    </a:moveTo>
                    <a:cubicBezTo>
                      <a:pt x="9601" y="0"/>
                      <a:pt x="0" y="10856"/>
                      <a:pt x="0" y="10856"/>
                    </a:cubicBezTo>
                    <a:cubicBezTo>
                      <a:pt x="0" y="10856"/>
                      <a:pt x="9601" y="21600"/>
                      <a:pt x="16003" y="21600"/>
                    </a:cubicBezTo>
                    <a:cubicBezTo>
                      <a:pt x="19201" y="21600"/>
                      <a:pt x="21600" y="18909"/>
                      <a:pt x="21600" y="10856"/>
                    </a:cubicBezTo>
                    <a:cubicBezTo>
                      <a:pt x="21600" y="2709"/>
                      <a:pt x="19201" y="0"/>
                      <a:pt x="1600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4" name="Google Shape;133;p2"/>
              <p:cNvSpPr/>
              <p:nvPr/>
            </p:nvSpPr>
            <p:spPr>
              <a:xfrm>
                <a:off x="187520" y="184597"/>
                <a:ext cx="248025" cy="2479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4835" y="0"/>
                      <a:pt x="0" y="4837"/>
                      <a:pt x="0" y="10796"/>
                    </a:cubicBezTo>
                    <a:cubicBezTo>
                      <a:pt x="0" y="16763"/>
                      <a:pt x="4835" y="21600"/>
                      <a:pt x="10800" y="21600"/>
                    </a:cubicBezTo>
                    <a:cubicBezTo>
                      <a:pt x="16758" y="21600"/>
                      <a:pt x="21600" y="16763"/>
                      <a:pt x="21600" y="10796"/>
                    </a:cubicBezTo>
                    <a:cubicBezTo>
                      <a:pt x="21600" y="4837"/>
                      <a:pt x="16758" y="0"/>
                      <a:pt x="108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5" name="Google Shape;134;p2"/>
              <p:cNvSpPr/>
              <p:nvPr/>
            </p:nvSpPr>
            <p:spPr>
              <a:xfrm>
                <a:off x="187520" y="2434335"/>
                <a:ext cx="248025" cy="2480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4835" y="0"/>
                      <a:pt x="0" y="4842"/>
                      <a:pt x="0" y="10800"/>
                    </a:cubicBezTo>
                    <a:cubicBezTo>
                      <a:pt x="0" y="16765"/>
                      <a:pt x="4835" y="21600"/>
                      <a:pt x="10800" y="21600"/>
                    </a:cubicBezTo>
                    <a:cubicBezTo>
                      <a:pt x="16758" y="21600"/>
                      <a:pt x="21600" y="16765"/>
                      <a:pt x="21600" y="10800"/>
                    </a:cubicBezTo>
                    <a:cubicBezTo>
                      <a:pt x="21600" y="4842"/>
                      <a:pt x="16758" y="0"/>
                      <a:pt x="108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39" name="Google Shape;135;p2"/>
            <p:cNvGrpSpPr/>
            <p:nvPr/>
          </p:nvGrpSpPr>
          <p:grpSpPr>
            <a:xfrm>
              <a:off x="12570797" y="395190"/>
              <a:ext cx="6189162" cy="400547"/>
              <a:chOff x="0" y="0"/>
              <a:chExt cx="6189160" cy="400546"/>
            </a:xfrm>
          </p:grpSpPr>
          <p:sp>
            <p:nvSpPr>
              <p:cNvPr id="637" name="Google Shape;136;p2"/>
              <p:cNvSpPr/>
              <p:nvPr/>
            </p:nvSpPr>
            <p:spPr>
              <a:xfrm>
                <a:off x="0" y="0"/>
                <a:ext cx="5942773" cy="33867"/>
              </a:xfrm>
              <a:prstGeom prst="rect">
                <a:avLst/>
              </a:pr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38" name="Google Shape;137;p2"/>
              <p:cNvSpPr/>
              <p:nvPr/>
            </p:nvSpPr>
            <p:spPr>
              <a:xfrm>
                <a:off x="5918274" y="2800"/>
                <a:ext cx="270887" cy="3977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29" y="0"/>
                    </a:moveTo>
                    <a:cubicBezTo>
                      <a:pt x="2336" y="0"/>
                      <a:pt x="2142" y="3"/>
                      <a:pt x="1954" y="7"/>
                    </a:cubicBezTo>
                    <a:cubicBezTo>
                      <a:pt x="1339" y="7"/>
                      <a:pt x="837" y="385"/>
                      <a:pt x="948" y="767"/>
                    </a:cubicBezTo>
                    <a:cubicBezTo>
                      <a:pt x="948" y="1222"/>
                      <a:pt x="1339" y="1565"/>
                      <a:pt x="1954" y="1565"/>
                    </a:cubicBezTo>
                    <a:cubicBezTo>
                      <a:pt x="6639" y="1640"/>
                      <a:pt x="11049" y="3162"/>
                      <a:pt x="13839" y="5556"/>
                    </a:cubicBezTo>
                    <a:cubicBezTo>
                      <a:pt x="15237" y="6736"/>
                      <a:pt x="16354" y="8066"/>
                      <a:pt x="16910" y="9548"/>
                    </a:cubicBezTo>
                    <a:cubicBezTo>
                      <a:pt x="17021" y="9891"/>
                      <a:pt x="17132" y="10233"/>
                      <a:pt x="17243" y="10612"/>
                    </a:cubicBezTo>
                    <a:lnTo>
                      <a:pt x="17466" y="11716"/>
                    </a:lnTo>
                    <a:lnTo>
                      <a:pt x="17466" y="12819"/>
                    </a:lnTo>
                    <a:cubicBezTo>
                      <a:pt x="17412" y="13122"/>
                      <a:pt x="17412" y="13465"/>
                      <a:pt x="17243" y="13807"/>
                    </a:cubicBezTo>
                    <a:cubicBezTo>
                      <a:pt x="16856" y="15098"/>
                      <a:pt x="15628" y="16238"/>
                      <a:pt x="14120" y="16999"/>
                    </a:cubicBezTo>
                    <a:cubicBezTo>
                      <a:pt x="12814" y="17684"/>
                      <a:pt x="11006" y="18000"/>
                      <a:pt x="9439" y="18000"/>
                    </a:cubicBezTo>
                    <a:cubicBezTo>
                      <a:pt x="9265" y="18000"/>
                      <a:pt x="9096" y="17997"/>
                      <a:pt x="8926" y="17987"/>
                    </a:cubicBezTo>
                    <a:cubicBezTo>
                      <a:pt x="7534" y="17875"/>
                      <a:pt x="6417" y="17114"/>
                      <a:pt x="6136" y="16277"/>
                    </a:cubicBezTo>
                    <a:cubicBezTo>
                      <a:pt x="6083" y="16086"/>
                      <a:pt x="6083" y="15859"/>
                      <a:pt x="6083" y="15668"/>
                    </a:cubicBezTo>
                    <a:cubicBezTo>
                      <a:pt x="6083" y="15592"/>
                      <a:pt x="6136" y="15517"/>
                      <a:pt x="6247" y="15517"/>
                    </a:cubicBezTo>
                    <a:cubicBezTo>
                      <a:pt x="6363" y="15405"/>
                      <a:pt x="6528" y="15405"/>
                      <a:pt x="6639" y="15405"/>
                    </a:cubicBezTo>
                    <a:cubicBezTo>
                      <a:pt x="6953" y="15464"/>
                      <a:pt x="7268" y="15494"/>
                      <a:pt x="7577" y="15494"/>
                    </a:cubicBezTo>
                    <a:cubicBezTo>
                      <a:pt x="8994" y="15494"/>
                      <a:pt x="10314" y="14881"/>
                      <a:pt x="10769" y="13883"/>
                    </a:cubicBezTo>
                    <a:cubicBezTo>
                      <a:pt x="11271" y="12704"/>
                      <a:pt x="10266" y="11488"/>
                      <a:pt x="8539" y="11106"/>
                    </a:cubicBezTo>
                    <a:cubicBezTo>
                      <a:pt x="8201" y="11031"/>
                      <a:pt x="7925" y="10994"/>
                      <a:pt x="7534" y="10994"/>
                    </a:cubicBezTo>
                    <a:lnTo>
                      <a:pt x="6639" y="10994"/>
                    </a:lnTo>
                    <a:cubicBezTo>
                      <a:pt x="4294" y="10994"/>
                      <a:pt x="2065" y="11943"/>
                      <a:pt x="948" y="13274"/>
                    </a:cubicBezTo>
                    <a:cubicBezTo>
                      <a:pt x="387" y="13959"/>
                      <a:pt x="0" y="14756"/>
                      <a:pt x="0" y="15517"/>
                    </a:cubicBezTo>
                    <a:cubicBezTo>
                      <a:pt x="0" y="16162"/>
                      <a:pt x="164" y="16811"/>
                      <a:pt x="445" y="17381"/>
                    </a:cubicBezTo>
                    <a:cubicBezTo>
                      <a:pt x="1562" y="19775"/>
                      <a:pt x="4908" y="21485"/>
                      <a:pt x="8539" y="21600"/>
                    </a:cubicBezTo>
                    <a:cubicBezTo>
                      <a:pt x="8617" y="21600"/>
                      <a:pt x="8694" y="21600"/>
                      <a:pt x="8772" y="21600"/>
                    </a:cubicBezTo>
                    <a:cubicBezTo>
                      <a:pt x="11968" y="21600"/>
                      <a:pt x="14787" y="20846"/>
                      <a:pt x="17079" y="19548"/>
                    </a:cubicBezTo>
                    <a:cubicBezTo>
                      <a:pt x="19419" y="18217"/>
                      <a:pt x="20986" y="16317"/>
                      <a:pt x="21431" y="14337"/>
                    </a:cubicBezTo>
                    <a:cubicBezTo>
                      <a:pt x="21600" y="13807"/>
                      <a:pt x="21600" y="13349"/>
                      <a:pt x="21600" y="12819"/>
                    </a:cubicBezTo>
                    <a:lnTo>
                      <a:pt x="21431" y="11373"/>
                    </a:lnTo>
                    <a:lnTo>
                      <a:pt x="21097" y="10006"/>
                    </a:lnTo>
                    <a:cubicBezTo>
                      <a:pt x="20875" y="9588"/>
                      <a:pt x="20705" y="9091"/>
                      <a:pt x="20536" y="8676"/>
                    </a:cubicBezTo>
                    <a:cubicBezTo>
                      <a:pt x="19646" y="6927"/>
                      <a:pt x="18138" y="5290"/>
                      <a:pt x="16296" y="3999"/>
                    </a:cubicBezTo>
                    <a:cubicBezTo>
                      <a:pt x="12693" y="1433"/>
                      <a:pt x="7592" y="0"/>
                      <a:pt x="2529" y="0"/>
                    </a:cubicBezTo>
                    <a:close/>
                  </a:path>
                </a:pathLst>
              </a:cu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42" name="Google Shape;138;p2"/>
            <p:cNvGrpSpPr/>
            <p:nvPr/>
          </p:nvGrpSpPr>
          <p:grpSpPr>
            <a:xfrm>
              <a:off x="4553266" y="395190"/>
              <a:ext cx="6188434" cy="400547"/>
              <a:chOff x="0" y="0"/>
              <a:chExt cx="6188433" cy="400546"/>
            </a:xfrm>
          </p:grpSpPr>
          <p:sp>
            <p:nvSpPr>
              <p:cNvPr id="640" name="Google Shape;139;p2"/>
              <p:cNvSpPr/>
              <p:nvPr/>
            </p:nvSpPr>
            <p:spPr>
              <a:xfrm>
                <a:off x="245660" y="0"/>
                <a:ext cx="5942774" cy="33867"/>
              </a:xfrm>
              <a:prstGeom prst="rect">
                <a:avLst/>
              </a:pr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41" name="Google Shape;140;p2"/>
              <p:cNvSpPr/>
              <p:nvPr/>
            </p:nvSpPr>
            <p:spPr>
              <a:xfrm>
                <a:off x="0" y="2800"/>
                <a:ext cx="270160" cy="3977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643" name="Google Shape;141;p2"/>
            <p:cNvSpPr/>
            <p:nvPr/>
          </p:nvSpPr>
          <p:spPr>
            <a:xfrm>
              <a:off x="11234260" y="0"/>
              <a:ext cx="845680" cy="10087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81" y="0"/>
                  </a:moveTo>
                  <a:cubicBezTo>
                    <a:pt x="10225" y="0"/>
                    <a:pt x="9789" y="498"/>
                    <a:pt x="9590" y="1229"/>
                  </a:cubicBezTo>
                  <a:lnTo>
                    <a:pt x="8203" y="498"/>
                  </a:lnTo>
                  <a:lnTo>
                    <a:pt x="10105" y="8472"/>
                  </a:lnTo>
                  <a:lnTo>
                    <a:pt x="594" y="6912"/>
                  </a:lnTo>
                  <a:lnTo>
                    <a:pt x="1425" y="8075"/>
                  </a:lnTo>
                  <a:cubicBezTo>
                    <a:pt x="594" y="8242"/>
                    <a:pt x="0" y="8608"/>
                    <a:pt x="0" y="9071"/>
                  </a:cubicBezTo>
                  <a:cubicBezTo>
                    <a:pt x="0" y="9538"/>
                    <a:pt x="594" y="9903"/>
                    <a:pt x="1425" y="10067"/>
                  </a:cubicBezTo>
                  <a:lnTo>
                    <a:pt x="594" y="11230"/>
                  </a:lnTo>
                  <a:lnTo>
                    <a:pt x="10146" y="9636"/>
                  </a:lnTo>
                  <a:lnTo>
                    <a:pt x="8203" y="21102"/>
                  </a:lnTo>
                  <a:lnTo>
                    <a:pt x="9590" y="20402"/>
                  </a:lnTo>
                  <a:cubicBezTo>
                    <a:pt x="9789" y="21102"/>
                    <a:pt x="10225" y="21600"/>
                    <a:pt x="10781" y="21600"/>
                  </a:cubicBezTo>
                  <a:cubicBezTo>
                    <a:pt x="11334" y="21600"/>
                    <a:pt x="11770" y="21102"/>
                    <a:pt x="11969" y="20402"/>
                  </a:cubicBezTo>
                  <a:lnTo>
                    <a:pt x="13356" y="21102"/>
                  </a:lnTo>
                  <a:lnTo>
                    <a:pt x="11413" y="9636"/>
                  </a:lnTo>
                  <a:lnTo>
                    <a:pt x="20965" y="11230"/>
                  </a:lnTo>
                  <a:lnTo>
                    <a:pt x="20134" y="10067"/>
                  </a:lnTo>
                  <a:cubicBezTo>
                    <a:pt x="21006" y="9903"/>
                    <a:pt x="21600" y="9538"/>
                    <a:pt x="21600" y="9071"/>
                  </a:cubicBezTo>
                  <a:cubicBezTo>
                    <a:pt x="21600" y="8608"/>
                    <a:pt x="20965" y="8242"/>
                    <a:pt x="20134" y="8075"/>
                  </a:cubicBezTo>
                  <a:lnTo>
                    <a:pt x="21006" y="6912"/>
                  </a:lnTo>
                  <a:lnTo>
                    <a:pt x="11492" y="8472"/>
                  </a:lnTo>
                  <a:lnTo>
                    <a:pt x="13356" y="498"/>
                  </a:lnTo>
                  <a:lnTo>
                    <a:pt x="11969" y="1229"/>
                  </a:lnTo>
                  <a:cubicBezTo>
                    <a:pt x="11770" y="498"/>
                    <a:pt x="11334" y="0"/>
                    <a:pt x="10781"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646" name="Google Shape;142;p2"/>
            <p:cNvGrpSpPr/>
            <p:nvPr/>
          </p:nvGrpSpPr>
          <p:grpSpPr>
            <a:xfrm>
              <a:off x="4553205" y="12048924"/>
              <a:ext cx="6189162" cy="400548"/>
              <a:chOff x="0" y="0"/>
              <a:chExt cx="6189160" cy="400546"/>
            </a:xfrm>
          </p:grpSpPr>
          <p:sp>
            <p:nvSpPr>
              <p:cNvPr id="644" name="Google Shape;143;p2"/>
              <p:cNvSpPr/>
              <p:nvPr/>
            </p:nvSpPr>
            <p:spPr>
              <a:xfrm rot="10800000">
                <a:off x="246388" y="366679"/>
                <a:ext cx="5942773" cy="33868"/>
              </a:xfrm>
              <a:prstGeom prst="rect">
                <a:avLst/>
              </a:pr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45" name="Google Shape;144;p2"/>
              <p:cNvSpPr/>
              <p:nvPr/>
            </p:nvSpPr>
            <p:spPr>
              <a:xfrm rot="10800000">
                <a:off x="-1" y="-1"/>
                <a:ext cx="270888" cy="3977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29" y="0"/>
                    </a:moveTo>
                    <a:cubicBezTo>
                      <a:pt x="2336" y="0"/>
                      <a:pt x="2142" y="3"/>
                      <a:pt x="1954" y="7"/>
                    </a:cubicBezTo>
                    <a:cubicBezTo>
                      <a:pt x="1339" y="7"/>
                      <a:pt x="837" y="385"/>
                      <a:pt x="948" y="767"/>
                    </a:cubicBezTo>
                    <a:cubicBezTo>
                      <a:pt x="948" y="1222"/>
                      <a:pt x="1339" y="1565"/>
                      <a:pt x="1954" y="1565"/>
                    </a:cubicBezTo>
                    <a:cubicBezTo>
                      <a:pt x="6639" y="1640"/>
                      <a:pt x="11049" y="3162"/>
                      <a:pt x="13839" y="5556"/>
                    </a:cubicBezTo>
                    <a:cubicBezTo>
                      <a:pt x="15237" y="6736"/>
                      <a:pt x="16354" y="8066"/>
                      <a:pt x="16910" y="9548"/>
                    </a:cubicBezTo>
                    <a:cubicBezTo>
                      <a:pt x="17021" y="9891"/>
                      <a:pt x="17132" y="10233"/>
                      <a:pt x="17243" y="10612"/>
                    </a:cubicBezTo>
                    <a:lnTo>
                      <a:pt x="17466" y="11716"/>
                    </a:lnTo>
                    <a:lnTo>
                      <a:pt x="17466" y="12819"/>
                    </a:lnTo>
                    <a:cubicBezTo>
                      <a:pt x="17412" y="13122"/>
                      <a:pt x="17412" y="13465"/>
                      <a:pt x="17243" y="13807"/>
                    </a:cubicBezTo>
                    <a:cubicBezTo>
                      <a:pt x="16856" y="15098"/>
                      <a:pt x="15628" y="16238"/>
                      <a:pt x="14120" y="16999"/>
                    </a:cubicBezTo>
                    <a:cubicBezTo>
                      <a:pt x="12814" y="17684"/>
                      <a:pt x="11006" y="18000"/>
                      <a:pt x="9439" y="18000"/>
                    </a:cubicBezTo>
                    <a:cubicBezTo>
                      <a:pt x="9265" y="18000"/>
                      <a:pt x="9096" y="17997"/>
                      <a:pt x="8926" y="17987"/>
                    </a:cubicBezTo>
                    <a:cubicBezTo>
                      <a:pt x="7534" y="17875"/>
                      <a:pt x="6417" y="17114"/>
                      <a:pt x="6136" y="16277"/>
                    </a:cubicBezTo>
                    <a:cubicBezTo>
                      <a:pt x="6083" y="16086"/>
                      <a:pt x="6083" y="15859"/>
                      <a:pt x="6083" y="15668"/>
                    </a:cubicBezTo>
                    <a:cubicBezTo>
                      <a:pt x="6083" y="15592"/>
                      <a:pt x="6136" y="15517"/>
                      <a:pt x="6247" y="15517"/>
                    </a:cubicBezTo>
                    <a:cubicBezTo>
                      <a:pt x="6363" y="15405"/>
                      <a:pt x="6528" y="15405"/>
                      <a:pt x="6639" y="15405"/>
                    </a:cubicBezTo>
                    <a:cubicBezTo>
                      <a:pt x="6953" y="15464"/>
                      <a:pt x="7268" y="15494"/>
                      <a:pt x="7577" y="15494"/>
                    </a:cubicBezTo>
                    <a:cubicBezTo>
                      <a:pt x="8994" y="15494"/>
                      <a:pt x="10314" y="14881"/>
                      <a:pt x="10769" y="13883"/>
                    </a:cubicBezTo>
                    <a:cubicBezTo>
                      <a:pt x="11271" y="12704"/>
                      <a:pt x="10266" y="11488"/>
                      <a:pt x="8539" y="11106"/>
                    </a:cubicBezTo>
                    <a:cubicBezTo>
                      <a:pt x="8201" y="11031"/>
                      <a:pt x="7925" y="10994"/>
                      <a:pt x="7534" y="10994"/>
                    </a:cubicBezTo>
                    <a:lnTo>
                      <a:pt x="6639" y="10994"/>
                    </a:lnTo>
                    <a:cubicBezTo>
                      <a:pt x="4294" y="10994"/>
                      <a:pt x="2065" y="11943"/>
                      <a:pt x="948" y="13274"/>
                    </a:cubicBezTo>
                    <a:cubicBezTo>
                      <a:pt x="387" y="13959"/>
                      <a:pt x="0" y="14756"/>
                      <a:pt x="0" y="15517"/>
                    </a:cubicBezTo>
                    <a:cubicBezTo>
                      <a:pt x="0" y="16162"/>
                      <a:pt x="164" y="16811"/>
                      <a:pt x="445" y="17381"/>
                    </a:cubicBezTo>
                    <a:cubicBezTo>
                      <a:pt x="1562" y="19775"/>
                      <a:pt x="4908" y="21485"/>
                      <a:pt x="8539" y="21600"/>
                    </a:cubicBezTo>
                    <a:cubicBezTo>
                      <a:pt x="8617" y="21600"/>
                      <a:pt x="8694" y="21600"/>
                      <a:pt x="8772" y="21600"/>
                    </a:cubicBezTo>
                    <a:cubicBezTo>
                      <a:pt x="11968" y="21600"/>
                      <a:pt x="14787" y="20846"/>
                      <a:pt x="17079" y="19548"/>
                    </a:cubicBezTo>
                    <a:cubicBezTo>
                      <a:pt x="19419" y="18217"/>
                      <a:pt x="20986" y="16317"/>
                      <a:pt x="21431" y="14337"/>
                    </a:cubicBezTo>
                    <a:cubicBezTo>
                      <a:pt x="21600" y="13807"/>
                      <a:pt x="21600" y="13349"/>
                      <a:pt x="21600" y="12819"/>
                    </a:cubicBezTo>
                    <a:lnTo>
                      <a:pt x="21431" y="11373"/>
                    </a:lnTo>
                    <a:lnTo>
                      <a:pt x="21097" y="10006"/>
                    </a:lnTo>
                    <a:cubicBezTo>
                      <a:pt x="20875" y="9588"/>
                      <a:pt x="20705" y="9091"/>
                      <a:pt x="20536" y="8676"/>
                    </a:cubicBezTo>
                    <a:cubicBezTo>
                      <a:pt x="19646" y="6927"/>
                      <a:pt x="18138" y="5290"/>
                      <a:pt x="16296" y="3999"/>
                    </a:cubicBezTo>
                    <a:cubicBezTo>
                      <a:pt x="12693" y="1433"/>
                      <a:pt x="7592" y="0"/>
                      <a:pt x="2529" y="0"/>
                    </a:cubicBezTo>
                    <a:close/>
                  </a:path>
                </a:pathLst>
              </a:cu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49" name="Google Shape;145;p2"/>
            <p:cNvGrpSpPr/>
            <p:nvPr/>
          </p:nvGrpSpPr>
          <p:grpSpPr>
            <a:xfrm>
              <a:off x="12571464" y="12048924"/>
              <a:ext cx="6188434" cy="400548"/>
              <a:chOff x="0" y="0"/>
              <a:chExt cx="6188433" cy="400546"/>
            </a:xfrm>
          </p:grpSpPr>
          <p:sp>
            <p:nvSpPr>
              <p:cNvPr id="647" name="Google Shape;146;p2"/>
              <p:cNvSpPr/>
              <p:nvPr/>
            </p:nvSpPr>
            <p:spPr>
              <a:xfrm rot="10800000">
                <a:off x="0" y="366679"/>
                <a:ext cx="5942773" cy="33868"/>
              </a:xfrm>
              <a:prstGeom prst="rect">
                <a:avLst/>
              </a:pr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48" name="Google Shape;147;p2"/>
              <p:cNvSpPr/>
              <p:nvPr/>
            </p:nvSpPr>
            <p:spPr>
              <a:xfrm rot="10800000">
                <a:off x="5918274" y="-1"/>
                <a:ext cx="270160" cy="3977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064" y="0"/>
                    </a:moveTo>
                    <a:cubicBezTo>
                      <a:pt x="13988" y="0"/>
                      <a:pt x="8873" y="1433"/>
                      <a:pt x="5314" y="3999"/>
                    </a:cubicBezTo>
                    <a:cubicBezTo>
                      <a:pt x="3413" y="5290"/>
                      <a:pt x="1959" y="6927"/>
                      <a:pt x="1008" y="8676"/>
                    </a:cubicBezTo>
                    <a:cubicBezTo>
                      <a:pt x="839" y="9091"/>
                      <a:pt x="669" y="9588"/>
                      <a:pt x="446" y="10006"/>
                    </a:cubicBezTo>
                    <a:lnTo>
                      <a:pt x="112" y="11373"/>
                    </a:lnTo>
                    <a:lnTo>
                      <a:pt x="0" y="12819"/>
                    </a:lnTo>
                    <a:cubicBezTo>
                      <a:pt x="0" y="13349"/>
                      <a:pt x="0" y="13807"/>
                      <a:pt x="112" y="14337"/>
                    </a:cubicBezTo>
                    <a:cubicBezTo>
                      <a:pt x="504" y="16317"/>
                      <a:pt x="2128" y="18217"/>
                      <a:pt x="4422" y="19548"/>
                    </a:cubicBezTo>
                    <a:cubicBezTo>
                      <a:pt x="6768" y="20846"/>
                      <a:pt x="9653" y="21600"/>
                      <a:pt x="12805" y="21600"/>
                    </a:cubicBezTo>
                    <a:cubicBezTo>
                      <a:pt x="12882" y="21600"/>
                      <a:pt x="12960" y="21600"/>
                      <a:pt x="13038" y="21600"/>
                    </a:cubicBezTo>
                    <a:cubicBezTo>
                      <a:pt x="16679" y="21485"/>
                      <a:pt x="20034" y="19775"/>
                      <a:pt x="21154" y="17381"/>
                    </a:cubicBezTo>
                    <a:cubicBezTo>
                      <a:pt x="21435" y="16811"/>
                      <a:pt x="21600" y="16162"/>
                      <a:pt x="21600" y="15517"/>
                    </a:cubicBezTo>
                    <a:cubicBezTo>
                      <a:pt x="21600" y="14756"/>
                      <a:pt x="21265" y="13959"/>
                      <a:pt x="20708" y="13274"/>
                    </a:cubicBezTo>
                    <a:cubicBezTo>
                      <a:pt x="19588" y="11943"/>
                      <a:pt x="17348" y="10994"/>
                      <a:pt x="14943" y="10994"/>
                    </a:cubicBezTo>
                    <a:lnTo>
                      <a:pt x="14046" y="10994"/>
                    </a:lnTo>
                    <a:cubicBezTo>
                      <a:pt x="13712" y="10994"/>
                      <a:pt x="13430" y="11031"/>
                      <a:pt x="13038" y="11106"/>
                    </a:cubicBezTo>
                    <a:cubicBezTo>
                      <a:pt x="11307" y="11488"/>
                      <a:pt x="10352" y="12704"/>
                      <a:pt x="10802" y="13883"/>
                    </a:cubicBezTo>
                    <a:cubicBezTo>
                      <a:pt x="11258" y="14881"/>
                      <a:pt x="12587" y="15494"/>
                      <a:pt x="14002" y="15494"/>
                    </a:cubicBezTo>
                    <a:cubicBezTo>
                      <a:pt x="14313" y="15494"/>
                      <a:pt x="14628" y="15464"/>
                      <a:pt x="14943" y="15405"/>
                    </a:cubicBezTo>
                    <a:cubicBezTo>
                      <a:pt x="15108" y="15405"/>
                      <a:pt x="15224" y="15405"/>
                      <a:pt x="15389" y="15517"/>
                    </a:cubicBezTo>
                    <a:cubicBezTo>
                      <a:pt x="15447" y="15517"/>
                      <a:pt x="15501" y="15592"/>
                      <a:pt x="15501" y="15668"/>
                    </a:cubicBezTo>
                    <a:cubicBezTo>
                      <a:pt x="15501" y="15859"/>
                      <a:pt x="15501" y="16086"/>
                      <a:pt x="15447" y="16277"/>
                    </a:cubicBezTo>
                    <a:cubicBezTo>
                      <a:pt x="15166" y="17114"/>
                      <a:pt x="14046" y="17875"/>
                      <a:pt x="12650" y="17987"/>
                    </a:cubicBezTo>
                    <a:cubicBezTo>
                      <a:pt x="12480" y="17997"/>
                      <a:pt x="12310" y="18000"/>
                      <a:pt x="12141" y="18000"/>
                    </a:cubicBezTo>
                    <a:cubicBezTo>
                      <a:pt x="10565" y="18000"/>
                      <a:pt x="8752" y="17684"/>
                      <a:pt x="7442" y="16999"/>
                    </a:cubicBezTo>
                    <a:cubicBezTo>
                      <a:pt x="5930" y="16238"/>
                      <a:pt x="4698" y="15098"/>
                      <a:pt x="4310" y="13807"/>
                    </a:cubicBezTo>
                    <a:cubicBezTo>
                      <a:pt x="4141" y="13465"/>
                      <a:pt x="4141" y="13122"/>
                      <a:pt x="4087" y="12819"/>
                    </a:cubicBezTo>
                    <a:lnTo>
                      <a:pt x="4087" y="11716"/>
                    </a:lnTo>
                    <a:lnTo>
                      <a:pt x="4310" y="10612"/>
                    </a:lnTo>
                    <a:cubicBezTo>
                      <a:pt x="4422" y="10233"/>
                      <a:pt x="4533" y="9891"/>
                      <a:pt x="4645" y="9548"/>
                    </a:cubicBezTo>
                    <a:cubicBezTo>
                      <a:pt x="5202" y="8066"/>
                      <a:pt x="6322" y="6736"/>
                      <a:pt x="7724" y="5556"/>
                    </a:cubicBezTo>
                    <a:cubicBezTo>
                      <a:pt x="10521" y="3162"/>
                      <a:pt x="14943" y="1640"/>
                      <a:pt x="19641" y="1565"/>
                    </a:cubicBezTo>
                    <a:cubicBezTo>
                      <a:pt x="20257" y="1565"/>
                      <a:pt x="20708" y="1222"/>
                      <a:pt x="20708" y="767"/>
                    </a:cubicBezTo>
                    <a:cubicBezTo>
                      <a:pt x="20761" y="385"/>
                      <a:pt x="20257" y="7"/>
                      <a:pt x="19641" y="7"/>
                    </a:cubicBezTo>
                    <a:cubicBezTo>
                      <a:pt x="19452" y="3"/>
                      <a:pt x="19258" y="0"/>
                      <a:pt x="19064" y="0"/>
                    </a:cubicBezTo>
                    <a:close/>
                  </a:path>
                </a:pathLst>
              </a:custGeom>
              <a:solidFill>
                <a:srgbClr val="5F5B52"/>
              </a:solidFill>
              <a:ln w="76200" cap="flat">
                <a:solidFill>
                  <a:srgbClr val="5F5B52"/>
                </a:solidFill>
                <a:prstDash val="solid"/>
                <a:round/>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53" name="Google Shape;148;p2"/>
            <p:cNvGrpSpPr/>
            <p:nvPr/>
          </p:nvGrpSpPr>
          <p:grpSpPr>
            <a:xfrm>
              <a:off x="11270530" y="12058299"/>
              <a:ext cx="845714" cy="769236"/>
              <a:chOff x="0" y="143"/>
              <a:chExt cx="845712" cy="769234"/>
            </a:xfrm>
          </p:grpSpPr>
          <p:sp>
            <p:nvSpPr>
              <p:cNvPr id="650" name="Google Shape;149;p2"/>
              <p:cNvSpPr/>
              <p:nvPr/>
            </p:nvSpPr>
            <p:spPr>
              <a:xfrm>
                <a:off x="260840" y="143"/>
                <a:ext cx="327349" cy="7692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43" y="0"/>
                    </a:moveTo>
                    <a:cubicBezTo>
                      <a:pt x="10743" y="0"/>
                      <a:pt x="0" y="4850"/>
                      <a:pt x="0" y="10824"/>
                    </a:cubicBezTo>
                    <a:cubicBezTo>
                      <a:pt x="0" y="16750"/>
                      <a:pt x="10743" y="21600"/>
                      <a:pt x="10743" y="21600"/>
                    </a:cubicBezTo>
                    <a:cubicBezTo>
                      <a:pt x="10743" y="21600"/>
                      <a:pt x="21600" y="16750"/>
                      <a:pt x="21600" y="10824"/>
                    </a:cubicBezTo>
                    <a:cubicBezTo>
                      <a:pt x="21600" y="4850"/>
                      <a:pt x="10743" y="0"/>
                      <a:pt x="10743"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51" name="Google Shape;150;p2"/>
              <p:cNvSpPr/>
              <p:nvPr/>
            </p:nvSpPr>
            <p:spPr>
              <a:xfrm>
                <a:off x="-1" y="89822"/>
                <a:ext cx="269190" cy="2691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0"/>
                      <a:pt x="12267" y="266"/>
                      <a:pt x="6272" y="6133"/>
                    </a:cubicBezTo>
                    <a:cubicBezTo>
                      <a:pt x="404" y="12267"/>
                      <a:pt x="0" y="21600"/>
                      <a:pt x="0" y="21600"/>
                    </a:cubicBezTo>
                    <a:cubicBezTo>
                      <a:pt x="0" y="21600"/>
                      <a:pt x="9333" y="21334"/>
                      <a:pt x="15328" y="15339"/>
                    </a:cubicBezTo>
                    <a:cubicBezTo>
                      <a:pt x="21334" y="9333"/>
                      <a:pt x="21600" y="0"/>
                      <a:pt x="2160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52" name="Google Shape;151;p2"/>
              <p:cNvSpPr/>
              <p:nvPr/>
            </p:nvSpPr>
            <p:spPr>
              <a:xfrm>
                <a:off x="578251" y="89822"/>
                <a:ext cx="267462" cy="2691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0"/>
                      <a:pt x="128" y="9333"/>
                      <a:pt x="6173" y="15339"/>
                    </a:cubicBezTo>
                    <a:cubicBezTo>
                      <a:pt x="12207" y="21334"/>
                      <a:pt x="21600" y="21600"/>
                      <a:pt x="21600" y="21600"/>
                    </a:cubicBezTo>
                    <a:cubicBezTo>
                      <a:pt x="21600" y="21600"/>
                      <a:pt x="21333" y="12267"/>
                      <a:pt x="15427" y="6133"/>
                    </a:cubicBezTo>
                    <a:cubicBezTo>
                      <a:pt x="9393" y="266"/>
                      <a:pt x="0" y="0"/>
                      <a:pt x="0" y="0"/>
                    </a:cubicBezTo>
                    <a:close/>
                  </a:path>
                </a:pathLst>
              </a:custGeom>
              <a:solidFill>
                <a:srgbClr val="5F5B52"/>
              </a:solidFill>
              <a:ln w="12700" cap="flat">
                <a:noFill/>
                <a:miter lim="400000"/>
              </a:ln>
              <a:effectLst>
                <a:outerShdw sx="100000" sy="100000" kx="0" ky="0" algn="b" rotWithShape="0" blurRad="63500" dist="50800" dir="5400000">
                  <a:srgbClr val="000000">
                    <a:alpha val="50000"/>
                  </a:srgbClr>
                </a:outerShdw>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sp>
        <p:nvSpPr>
          <p:cNvPr id="655" name="Title Text"/>
          <p:cNvSpPr txBox="1"/>
          <p:nvPr>
            <p:ph type="title"/>
          </p:nvPr>
        </p:nvSpPr>
        <p:spPr>
          <a:xfrm>
            <a:off x="4157333" y="4541866"/>
            <a:ext cx="16069601" cy="3063201"/>
          </a:xfrm>
          <a:prstGeom prst="rect">
            <a:avLst/>
          </a:prstGeom>
        </p:spPr>
        <p:txBody>
          <a:bodyPr lIns="243799" tIns="243799" rIns="243799" bIns="243799" anchor="b"/>
          <a:lstStyle>
            <a:lvl1pPr defTabSz="2438400">
              <a:defRPr b="1" cap="none" sz="13200">
                <a:solidFill>
                  <a:srgbClr val="D6B35F"/>
                </a:solidFill>
                <a:latin typeface="Milonga"/>
                <a:ea typeface="Milonga"/>
                <a:cs typeface="Milonga"/>
                <a:sym typeface="Milonga"/>
              </a:defRPr>
            </a:lvl1pPr>
          </a:lstStyle>
          <a:p>
            <a:pPr/>
            <a:r>
              <a:t>Title Text</a:t>
            </a:r>
          </a:p>
        </p:txBody>
      </p:sp>
      <p:sp>
        <p:nvSpPr>
          <p:cNvPr id="656" name="Body Level One…"/>
          <p:cNvSpPr txBox="1"/>
          <p:nvPr>
            <p:ph type="body" sz="quarter" idx="1"/>
          </p:nvPr>
        </p:nvSpPr>
        <p:spPr>
          <a:xfrm>
            <a:off x="4157333" y="7374856"/>
            <a:ext cx="16069601" cy="1392001"/>
          </a:xfrm>
          <a:prstGeom prst="rect">
            <a:avLst/>
          </a:prstGeom>
        </p:spPr>
        <p:txBody>
          <a:bodyPr lIns="243799" tIns="243799" rIns="243799" bIns="243799"/>
          <a:lstStyle>
            <a:lvl1pPr marL="846666" indent="-706966" algn="ctr" defTabSz="2438400">
              <a:spcBef>
                <a:spcPts val="0"/>
              </a:spcBef>
              <a:buSzTx/>
              <a:buNone/>
              <a:defRPr sz="4800">
                <a:solidFill>
                  <a:srgbClr val="EDE2CA"/>
                </a:solidFill>
                <a:latin typeface="Adamina"/>
                <a:ea typeface="Adamina"/>
                <a:cs typeface="Adamina"/>
                <a:sym typeface="Adamina"/>
              </a:defRPr>
            </a:lvl1pPr>
            <a:lvl2pPr marL="846666" indent="-249766" algn="ctr" defTabSz="2438400">
              <a:spcBef>
                <a:spcPts val="0"/>
              </a:spcBef>
              <a:buSzTx/>
              <a:buNone/>
              <a:defRPr sz="4800">
                <a:solidFill>
                  <a:srgbClr val="EDE2CA"/>
                </a:solidFill>
                <a:latin typeface="Adamina"/>
                <a:ea typeface="Adamina"/>
                <a:cs typeface="Adamina"/>
                <a:sym typeface="Adamina"/>
              </a:defRPr>
            </a:lvl2pPr>
            <a:lvl3pPr marL="846666" indent="207433" algn="ctr" defTabSz="2438400">
              <a:spcBef>
                <a:spcPts val="0"/>
              </a:spcBef>
              <a:buSzTx/>
              <a:buNone/>
              <a:defRPr sz="4800">
                <a:solidFill>
                  <a:srgbClr val="EDE2CA"/>
                </a:solidFill>
                <a:latin typeface="Adamina"/>
                <a:ea typeface="Adamina"/>
                <a:cs typeface="Adamina"/>
                <a:sym typeface="Adamina"/>
              </a:defRPr>
            </a:lvl3pPr>
            <a:lvl4pPr marL="846666" indent="664633" algn="ctr" defTabSz="2438400">
              <a:spcBef>
                <a:spcPts val="0"/>
              </a:spcBef>
              <a:buSzTx/>
              <a:buNone/>
              <a:defRPr sz="4800">
                <a:solidFill>
                  <a:srgbClr val="EDE2CA"/>
                </a:solidFill>
                <a:latin typeface="Adamina"/>
                <a:ea typeface="Adamina"/>
                <a:cs typeface="Adamina"/>
                <a:sym typeface="Adamina"/>
              </a:defRPr>
            </a:lvl4pPr>
            <a:lvl5pPr marL="846666" indent="1121833" algn="ctr" defTabSz="2438400">
              <a:spcBef>
                <a:spcPts val="0"/>
              </a:spcBef>
              <a:buSzTx/>
              <a:buNone/>
              <a:defRPr sz="4800">
                <a:solidFill>
                  <a:srgbClr val="EDE2CA"/>
                </a:solidFill>
                <a:latin typeface="Adamina"/>
                <a:ea typeface="Adamina"/>
                <a:cs typeface="Adamina"/>
                <a:sym typeface="Adamina"/>
              </a:defRPr>
            </a:lvl5pPr>
          </a:lstStyle>
          <a:p>
            <a:pPr/>
            <a:r>
              <a:t>Body Level One</a:t>
            </a:r>
          </a:p>
          <a:p>
            <a:pPr lvl="1"/>
            <a:r>
              <a:t>Body Level Two</a:t>
            </a:r>
          </a:p>
          <a:p>
            <a:pPr lvl="2"/>
            <a:r>
              <a:t>Body Level Three</a:t>
            </a:r>
          </a:p>
          <a:p>
            <a:pPr lvl="3"/>
            <a:r>
              <a:t>Body Level Four</a:t>
            </a:r>
          </a:p>
          <a:p>
            <a:pPr lvl="4"/>
            <a:r>
              <a:t>Body Level Five</a:t>
            </a:r>
          </a:p>
        </p:txBody>
      </p:sp>
      <p:sp>
        <p:nvSpPr>
          <p:cNvPr id="657" name="Slide Number"/>
          <p:cNvSpPr txBox="1"/>
          <p:nvPr>
            <p:ph type="sldNum" sz="quarter" idx="2"/>
          </p:nvPr>
        </p:nvSpPr>
        <p:spPr>
          <a:xfrm>
            <a:off x="11785599" y="12344399"/>
            <a:ext cx="5689601" cy="736601"/>
          </a:xfrm>
          <a:prstGeom prst="rect">
            <a:avLst/>
          </a:prstGeom>
        </p:spPr>
        <p:txBody>
          <a:bodyPr lIns="121919" tIns="121919" rIns="121919" bIns="121919" anchor="ctr"/>
          <a:lstStyle>
            <a:lvl1pPr algn="r" defTabSz="2438400">
              <a:defRPr sz="32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664"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bg>
      <p:bgPr>
        <a:solidFill>
          <a:srgbClr val="599191"/>
        </a:solidFill>
      </p:bgPr>
    </p:bg>
    <p:spTree>
      <p:nvGrpSpPr>
        <p:cNvPr id="1" name=""/>
        <p:cNvGrpSpPr/>
        <p:nvPr/>
      </p:nvGrpSpPr>
      <p:grpSpPr>
        <a:xfrm>
          <a:off x="0" y="0"/>
          <a:ext cx="0" cy="0"/>
          <a:chOff x="0" y="0"/>
          <a:chExt cx="0" cy="0"/>
        </a:xfrm>
      </p:grpSpPr>
      <p:grpSp>
        <p:nvGrpSpPr>
          <p:cNvPr id="689" name="Google Shape;10;p2"/>
          <p:cNvGrpSpPr/>
          <p:nvPr/>
        </p:nvGrpSpPr>
        <p:grpSpPr>
          <a:xfrm>
            <a:off x="19581341" y="9092465"/>
            <a:ext cx="4510459" cy="4620127"/>
            <a:chOff x="0" y="0"/>
            <a:chExt cx="4510458" cy="4620125"/>
          </a:xfrm>
        </p:grpSpPr>
        <p:grpSp>
          <p:nvGrpSpPr>
            <p:cNvPr id="673" name="Google Shape;11;p2"/>
            <p:cNvGrpSpPr/>
            <p:nvPr/>
          </p:nvGrpSpPr>
          <p:grpSpPr>
            <a:xfrm>
              <a:off x="-1" y="2784096"/>
              <a:ext cx="844801" cy="1836030"/>
              <a:chOff x="0" y="0"/>
              <a:chExt cx="844799" cy="1836029"/>
            </a:xfrm>
          </p:grpSpPr>
          <p:sp>
            <p:nvSpPr>
              <p:cNvPr id="671" name="Google Shape;12;p2"/>
              <p:cNvSpPr/>
              <p:nvPr/>
            </p:nvSpPr>
            <p:spPr>
              <a:xfrm>
                <a:off x="0" y="0"/>
                <a:ext cx="844801" cy="18359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2225"/>
                      <a:pt x="21600" y="4969"/>
                    </a:cubicBezTo>
                    <a:lnTo>
                      <a:pt x="21600" y="21600"/>
                    </a:lnTo>
                    <a:lnTo>
                      <a:pt x="0" y="21600"/>
                    </a:lnTo>
                    <a:lnTo>
                      <a:pt x="0" y="4969"/>
                    </a:lnTo>
                    <a:cubicBezTo>
                      <a:pt x="0" y="2225"/>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72" name="Google Shape;13;p2"/>
              <p:cNvSpPr/>
              <p:nvPr/>
            </p:nvSpPr>
            <p:spPr>
              <a:xfrm>
                <a:off x="0" y="928031"/>
                <a:ext cx="844801" cy="907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4499"/>
                      <a:pt x="21600" y="10048"/>
                    </a:cubicBezTo>
                    <a:lnTo>
                      <a:pt x="21600" y="21600"/>
                    </a:lnTo>
                    <a:lnTo>
                      <a:pt x="0" y="21600"/>
                    </a:lnTo>
                    <a:lnTo>
                      <a:pt x="0" y="10048"/>
                    </a:lnTo>
                    <a:cubicBezTo>
                      <a:pt x="0" y="4499"/>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77" name="Google Shape;14;p2"/>
            <p:cNvGrpSpPr/>
            <p:nvPr/>
          </p:nvGrpSpPr>
          <p:grpSpPr>
            <a:xfrm>
              <a:off x="1221885" y="1856066"/>
              <a:ext cx="844801" cy="2764060"/>
              <a:chOff x="0" y="0"/>
              <a:chExt cx="844799" cy="2764058"/>
            </a:xfrm>
          </p:grpSpPr>
          <p:sp>
            <p:nvSpPr>
              <p:cNvPr id="674" name="Google Shape;15;p2"/>
              <p:cNvSpPr/>
              <p:nvPr/>
            </p:nvSpPr>
            <p:spPr>
              <a:xfrm>
                <a:off x="0" y="928029"/>
                <a:ext cx="844801" cy="18359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2225"/>
                      <a:pt x="21600" y="4969"/>
                    </a:cubicBezTo>
                    <a:lnTo>
                      <a:pt x="21600" y="21600"/>
                    </a:lnTo>
                    <a:lnTo>
                      <a:pt x="0" y="21600"/>
                    </a:lnTo>
                    <a:lnTo>
                      <a:pt x="0" y="4969"/>
                    </a:lnTo>
                    <a:cubicBezTo>
                      <a:pt x="0" y="2225"/>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75" name="Google Shape;16;p2"/>
              <p:cNvSpPr/>
              <p:nvPr/>
            </p:nvSpPr>
            <p:spPr>
              <a:xfrm>
                <a:off x="0" y="-1"/>
                <a:ext cx="844801" cy="2763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1478"/>
                      <a:pt x="21600" y="3301"/>
                    </a:cubicBezTo>
                    <a:lnTo>
                      <a:pt x="21600" y="21600"/>
                    </a:lnTo>
                    <a:lnTo>
                      <a:pt x="0" y="21600"/>
                    </a:lnTo>
                    <a:lnTo>
                      <a:pt x="0" y="3301"/>
                    </a:lnTo>
                    <a:cubicBezTo>
                      <a:pt x="0" y="1478"/>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76" name="Google Shape;17;p2"/>
              <p:cNvSpPr/>
              <p:nvPr/>
            </p:nvSpPr>
            <p:spPr>
              <a:xfrm>
                <a:off x="0" y="1856061"/>
                <a:ext cx="844801" cy="9079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4499"/>
                      <a:pt x="21600" y="10048"/>
                    </a:cubicBezTo>
                    <a:lnTo>
                      <a:pt x="21600" y="21600"/>
                    </a:lnTo>
                    <a:lnTo>
                      <a:pt x="0" y="21600"/>
                    </a:lnTo>
                    <a:lnTo>
                      <a:pt x="0" y="10048"/>
                    </a:lnTo>
                    <a:cubicBezTo>
                      <a:pt x="0" y="4499"/>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82" name="Google Shape;18;p2"/>
            <p:cNvGrpSpPr/>
            <p:nvPr/>
          </p:nvGrpSpPr>
          <p:grpSpPr>
            <a:xfrm>
              <a:off x="2443773" y="928034"/>
              <a:ext cx="844801" cy="3692092"/>
              <a:chOff x="0" y="0"/>
              <a:chExt cx="844799" cy="3692090"/>
            </a:xfrm>
          </p:grpSpPr>
          <p:sp>
            <p:nvSpPr>
              <p:cNvPr id="678" name="Google Shape;19;p2"/>
              <p:cNvSpPr/>
              <p:nvPr/>
            </p:nvSpPr>
            <p:spPr>
              <a:xfrm>
                <a:off x="0" y="1856061"/>
                <a:ext cx="844801" cy="18359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2225"/>
                      <a:pt x="21600" y="4969"/>
                    </a:cubicBezTo>
                    <a:lnTo>
                      <a:pt x="21600" y="21600"/>
                    </a:lnTo>
                    <a:lnTo>
                      <a:pt x="0" y="21600"/>
                    </a:lnTo>
                    <a:lnTo>
                      <a:pt x="0" y="4969"/>
                    </a:lnTo>
                    <a:cubicBezTo>
                      <a:pt x="0" y="2225"/>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79" name="Google Shape;20;p2"/>
              <p:cNvSpPr/>
              <p:nvPr/>
            </p:nvSpPr>
            <p:spPr>
              <a:xfrm>
                <a:off x="0" y="-1"/>
                <a:ext cx="844801" cy="3691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1106"/>
                      <a:pt x="21600" y="2471"/>
                    </a:cubicBezTo>
                    <a:lnTo>
                      <a:pt x="21600" y="21600"/>
                    </a:lnTo>
                    <a:lnTo>
                      <a:pt x="0" y="21600"/>
                    </a:lnTo>
                    <a:lnTo>
                      <a:pt x="0" y="2471"/>
                    </a:lnTo>
                    <a:cubicBezTo>
                      <a:pt x="0" y="1106"/>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80" name="Google Shape;21;p2"/>
              <p:cNvSpPr/>
              <p:nvPr/>
            </p:nvSpPr>
            <p:spPr>
              <a:xfrm>
                <a:off x="0" y="928031"/>
                <a:ext cx="844801" cy="2763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1478"/>
                      <a:pt x="21600" y="3301"/>
                    </a:cubicBezTo>
                    <a:lnTo>
                      <a:pt x="21600" y="21600"/>
                    </a:lnTo>
                    <a:lnTo>
                      <a:pt x="0" y="21600"/>
                    </a:lnTo>
                    <a:lnTo>
                      <a:pt x="0" y="3301"/>
                    </a:lnTo>
                    <a:cubicBezTo>
                      <a:pt x="0" y="1478"/>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81" name="Google Shape;22;p2"/>
              <p:cNvSpPr/>
              <p:nvPr/>
            </p:nvSpPr>
            <p:spPr>
              <a:xfrm>
                <a:off x="0" y="2784093"/>
                <a:ext cx="844801" cy="9079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4499"/>
                      <a:pt x="21600" y="10048"/>
                    </a:cubicBezTo>
                    <a:lnTo>
                      <a:pt x="21600" y="21600"/>
                    </a:lnTo>
                    <a:lnTo>
                      <a:pt x="0" y="21600"/>
                    </a:lnTo>
                    <a:lnTo>
                      <a:pt x="0" y="10048"/>
                    </a:lnTo>
                    <a:cubicBezTo>
                      <a:pt x="0" y="4499"/>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nvGrpSpPr>
            <p:cNvPr id="688" name="Google Shape;23;p2"/>
            <p:cNvGrpSpPr/>
            <p:nvPr/>
          </p:nvGrpSpPr>
          <p:grpSpPr>
            <a:xfrm>
              <a:off x="3665658" y="-1"/>
              <a:ext cx="844801" cy="4620127"/>
              <a:chOff x="0" y="0"/>
              <a:chExt cx="844799" cy="4620125"/>
            </a:xfrm>
          </p:grpSpPr>
          <p:sp>
            <p:nvSpPr>
              <p:cNvPr id="683" name="Google Shape;24;p2"/>
              <p:cNvSpPr/>
              <p:nvPr/>
            </p:nvSpPr>
            <p:spPr>
              <a:xfrm>
                <a:off x="0" y="2784095"/>
                <a:ext cx="844801" cy="1835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2225"/>
                      <a:pt x="21600" y="4969"/>
                    </a:cubicBezTo>
                    <a:lnTo>
                      <a:pt x="21600" y="21600"/>
                    </a:lnTo>
                    <a:lnTo>
                      <a:pt x="0" y="21600"/>
                    </a:lnTo>
                    <a:lnTo>
                      <a:pt x="0" y="4969"/>
                    </a:lnTo>
                    <a:cubicBezTo>
                      <a:pt x="0" y="2225"/>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84" name="Google Shape;25;p2"/>
              <p:cNvSpPr/>
              <p:nvPr/>
            </p:nvSpPr>
            <p:spPr>
              <a:xfrm>
                <a:off x="0" y="928034"/>
                <a:ext cx="844801" cy="3691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1106"/>
                      <a:pt x="21600" y="2471"/>
                    </a:cubicBezTo>
                    <a:lnTo>
                      <a:pt x="21600" y="21600"/>
                    </a:lnTo>
                    <a:lnTo>
                      <a:pt x="0" y="21600"/>
                    </a:lnTo>
                    <a:lnTo>
                      <a:pt x="0" y="2471"/>
                    </a:lnTo>
                    <a:cubicBezTo>
                      <a:pt x="0" y="1106"/>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85" name="Google Shape;26;p2"/>
              <p:cNvSpPr/>
              <p:nvPr/>
            </p:nvSpPr>
            <p:spPr>
              <a:xfrm>
                <a:off x="0" y="1856066"/>
                <a:ext cx="844801" cy="2763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1478"/>
                      <a:pt x="21600" y="3301"/>
                    </a:cubicBezTo>
                    <a:lnTo>
                      <a:pt x="21600" y="21600"/>
                    </a:lnTo>
                    <a:lnTo>
                      <a:pt x="0" y="21600"/>
                    </a:lnTo>
                    <a:lnTo>
                      <a:pt x="0" y="3301"/>
                    </a:lnTo>
                    <a:cubicBezTo>
                      <a:pt x="0" y="1478"/>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86" name="Google Shape;27;p2"/>
              <p:cNvSpPr/>
              <p:nvPr/>
            </p:nvSpPr>
            <p:spPr>
              <a:xfrm>
                <a:off x="0" y="-1"/>
                <a:ext cx="844801" cy="4619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884"/>
                      <a:pt x="21600" y="1975"/>
                    </a:cubicBezTo>
                    <a:lnTo>
                      <a:pt x="21600" y="21600"/>
                    </a:lnTo>
                    <a:lnTo>
                      <a:pt x="0" y="21600"/>
                    </a:lnTo>
                    <a:lnTo>
                      <a:pt x="0" y="1975"/>
                    </a:lnTo>
                    <a:cubicBezTo>
                      <a:pt x="0" y="884"/>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87" name="Google Shape;28;p2"/>
              <p:cNvSpPr/>
              <p:nvPr/>
            </p:nvSpPr>
            <p:spPr>
              <a:xfrm>
                <a:off x="0" y="3712127"/>
                <a:ext cx="844801" cy="907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5" y="0"/>
                      <a:pt x="21600" y="4499"/>
                      <a:pt x="21600" y="10048"/>
                    </a:cubicBezTo>
                    <a:lnTo>
                      <a:pt x="21600" y="21600"/>
                    </a:lnTo>
                    <a:lnTo>
                      <a:pt x="0" y="21600"/>
                    </a:lnTo>
                    <a:lnTo>
                      <a:pt x="0" y="10048"/>
                    </a:lnTo>
                    <a:cubicBezTo>
                      <a:pt x="0" y="4499"/>
                      <a:pt x="4835" y="0"/>
                      <a:pt x="10800" y="0"/>
                    </a:cubicBez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grpSp>
      <p:grpSp>
        <p:nvGrpSpPr>
          <p:cNvPr id="706" name="Google Shape;29;p2"/>
          <p:cNvGrpSpPr/>
          <p:nvPr/>
        </p:nvGrpSpPr>
        <p:grpSpPr>
          <a:xfrm>
            <a:off x="13449342" y="-1"/>
            <a:ext cx="10170887" cy="10237611"/>
            <a:chOff x="0" y="0"/>
            <a:chExt cx="10170886" cy="10237608"/>
          </a:xfrm>
        </p:grpSpPr>
        <p:sp>
          <p:nvSpPr>
            <p:cNvPr id="690" name="Google Shape;30;p2"/>
            <p:cNvSpPr/>
            <p:nvPr/>
          </p:nvSpPr>
          <p:spPr>
            <a:xfrm>
              <a:off x="9113257" y="4847400"/>
              <a:ext cx="1057601" cy="1057601"/>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91" name="Google Shape;31;p2"/>
            <p:cNvSpPr/>
            <p:nvPr/>
          </p:nvSpPr>
          <p:spPr>
            <a:xfrm rot="11769556">
              <a:off x="3803349" y="9281941"/>
              <a:ext cx="853729" cy="853729"/>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695" name="Google Shape;32;p2"/>
            <p:cNvGrpSpPr/>
            <p:nvPr/>
          </p:nvGrpSpPr>
          <p:grpSpPr>
            <a:xfrm>
              <a:off x="6944826" y="7211416"/>
              <a:ext cx="1693916" cy="1693926"/>
              <a:chOff x="2" y="-5"/>
              <a:chExt cx="1693915" cy="1693925"/>
            </a:xfrm>
          </p:grpSpPr>
          <p:sp>
            <p:nvSpPr>
              <p:cNvPr id="692" name="Google Shape;33;p2"/>
              <p:cNvSpPr/>
              <p:nvPr/>
            </p:nvSpPr>
            <p:spPr>
              <a:xfrm rot="5400000">
                <a:off x="-1" y="2"/>
                <a:ext cx="1693921" cy="1693916"/>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93" name="Google Shape;34;p2"/>
              <p:cNvSpPr/>
              <p:nvPr/>
            </p:nvSpPr>
            <p:spPr>
              <a:xfrm rot="5400000">
                <a:off x="560387" y="-286571"/>
                <a:ext cx="846966" cy="1420096"/>
              </a:xfrm>
              <a:custGeom>
                <a:avLst/>
                <a:gdLst/>
                <a:ahLst/>
                <a:cxnLst>
                  <a:cxn ang="0">
                    <a:pos x="wd2" y="hd2"/>
                  </a:cxn>
                  <a:cxn ang="5400000">
                    <a:pos x="wd2" y="hd2"/>
                  </a:cxn>
                  <a:cxn ang="10800000">
                    <a:pos x="wd2" y="hd2"/>
                  </a:cxn>
                  <a:cxn ang="16200000">
                    <a:pos x="wd2" y="hd2"/>
                  </a:cxn>
                </a:cxnLst>
                <a:rect l="0" t="0" r="r" b="b"/>
                <a:pathLst>
                  <a:path w="19460" h="21600" fill="norm" stroke="1" extrusionOk="0">
                    <a:moveTo>
                      <a:pt x="5133" y="21600"/>
                    </a:moveTo>
                    <a:cubicBezTo>
                      <a:pt x="-2140" y="16362"/>
                      <a:pt x="-1621" y="8212"/>
                      <a:pt x="6292" y="3398"/>
                    </a:cubicBezTo>
                    <a:cubicBezTo>
                      <a:pt x="9883" y="1213"/>
                      <a:pt x="14582" y="0"/>
                      <a:pt x="19460" y="0"/>
                    </a:cubicBezTo>
                    <a:lnTo>
                      <a:pt x="19460" y="12882"/>
                    </a:ln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94" name="Google Shape;35;p2"/>
              <p:cNvSpPr/>
              <p:nvPr/>
            </p:nvSpPr>
            <p:spPr>
              <a:xfrm rot="5400000">
                <a:off x="321458" y="321282"/>
                <a:ext cx="1051179" cy="1051179"/>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696" name="Google Shape;36;p2"/>
            <p:cNvSpPr/>
            <p:nvPr/>
          </p:nvSpPr>
          <p:spPr>
            <a:xfrm>
              <a:off x="9113226" y="4847401"/>
              <a:ext cx="1057661" cy="1057631"/>
            </a:xfrm>
            <a:custGeom>
              <a:avLst/>
              <a:gdLst/>
              <a:ahLst/>
              <a:cxnLst>
                <a:cxn ang="0">
                  <a:pos x="wd2" y="hd2"/>
                </a:cxn>
                <a:cxn ang="5400000">
                  <a:pos x="wd2" y="hd2"/>
                </a:cxn>
                <a:cxn ang="10800000">
                  <a:pos x="wd2" y="hd2"/>
                </a:cxn>
                <a:cxn ang="16200000">
                  <a:pos x="wd2" y="hd2"/>
                </a:cxn>
              </a:cxnLst>
              <a:rect l="0" t="0" r="r" b="b"/>
              <a:pathLst>
                <a:path w="19102" h="20274" fill="norm" stroke="1" extrusionOk="0">
                  <a:moveTo>
                    <a:pt x="17173" y="4029"/>
                  </a:moveTo>
                  <a:lnTo>
                    <a:pt x="17173" y="4029"/>
                  </a:lnTo>
                  <a:cubicBezTo>
                    <a:pt x="20351" y="8497"/>
                    <a:pt x="19515" y="14853"/>
                    <a:pt x="15305" y="18227"/>
                  </a:cubicBezTo>
                  <a:cubicBezTo>
                    <a:pt x="11096" y="21600"/>
                    <a:pt x="5107" y="20713"/>
                    <a:pt x="1929" y="16245"/>
                  </a:cubicBezTo>
                  <a:cubicBezTo>
                    <a:pt x="-1249" y="11777"/>
                    <a:pt x="-413" y="5420"/>
                    <a:pt x="3797" y="2047"/>
                  </a:cubicBezTo>
                  <a:cubicBezTo>
                    <a:pt x="5454" y="719"/>
                    <a:pt x="7474" y="0"/>
                    <a:pt x="9551" y="0"/>
                  </a:cubicBezTo>
                  <a:lnTo>
                    <a:pt x="9551" y="10137"/>
                  </a:ln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nvGrpSpPr>
            <p:cNvPr id="699" name="Google Shape;37;p2"/>
            <p:cNvGrpSpPr/>
            <p:nvPr/>
          </p:nvGrpSpPr>
          <p:grpSpPr>
            <a:xfrm>
              <a:off x="7758002" y="477812"/>
              <a:ext cx="2328293" cy="2328255"/>
              <a:chOff x="90" y="-155"/>
              <a:chExt cx="2328291" cy="2328253"/>
            </a:xfrm>
          </p:grpSpPr>
          <p:sp>
            <p:nvSpPr>
              <p:cNvPr id="697" name="Google Shape;38;p2"/>
              <p:cNvSpPr/>
              <p:nvPr/>
            </p:nvSpPr>
            <p:spPr>
              <a:xfrm rot="12952653">
                <a:off x="330446" y="330385"/>
                <a:ext cx="1667548" cy="1667238"/>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698" name="Google Shape;39;p2"/>
              <p:cNvSpPr/>
              <p:nvPr/>
            </p:nvSpPr>
            <p:spPr>
              <a:xfrm rot="12952653">
                <a:off x="427487" y="361755"/>
                <a:ext cx="1667601" cy="1336022"/>
              </a:xfrm>
              <a:custGeom>
                <a:avLst/>
                <a:gdLst/>
                <a:ahLst/>
                <a:cxnLst>
                  <a:cxn ang="0">
                    <a:pos x="wd2" y="hd2"/>
                  </a:cxn>
                  <a:cxn ang="5400000">
                    <a:pos x="wd2" y="hd2"/>
                  </a:cxn>
                  <a:cxn ang="10800000">
                    <a:pos x="wd2" y="hd2"/>
                  </a:cxn>
                  <a:cxn ang="16200000">
                    <a:pos x="wd2" y="hd2"/>
                  </a:cxn>
                </a:cxnLst>
                <a:rect l="0" t="0" r="r" b="b"/>
                <a:pathLst>
                  <a:path w="19692" h="19970" fill="norm" stroke="1" extrusionOk="0">
                    <a:moveTo>
                      <a:pt x="17703" y="0"/>
                    </a:moveTo>
                    <a:lnTo>
                      <a:pt x="17703" y="0"/>
                    </a:lnTo>
                    <a:cubicBezTo>
                      <a:pt x="20980" y="5492"/>
                      <a:pt x="20119" y="13306"/>
                      <a:pt x="15779" y="17453"/>
                    </a:cubicBezTo>
                    <a:cubicBezTo>
                      <a:pt x="11440" y="21600"/>
                      <a:pt x="5266" y="20510"/>
                      <a:pt x="1989" y="15018"/>
                    </a:cubicBezTo>
                    <a:cubicBezTo>
                      <a:pt x="-216" y="11323"/>
                      <a:pt x="-620" y="6386"/>
                      <a:pt x="939" y="2198"/>
                    </a:cubicBezTo>
                    <a:lnTo>
                      <a:pt x="9846" y="7509"/>
                    </a:ln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700" name="Google Shape;40;p2"/>
            <p:cNvSpPr/>
            <p:nvPr/>
          </p:nvSpPr>
          <p:spPr>
            <a:xfrm>
              <a:off x="950231" y="950306"/>
              <a:ext cx="6872002" cy="6872002"/>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701" name="Google Shape;41;p2"/>
            <p:cNvSpPr/>
            <p:nvPr/>
          </p:nvSpPr>
          <p:spPr>
            <a:xfrm rot="2043858">
              <a:off x="1227493" y="1227493"/>
              <a:ext cx="6318615" cy="6318615"/>
            </a:xfrm>
            <a:prstGeom prst="ellipse">
              <a:avLst/>
            </a:pr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702" name="Google Shape;42;p2"/>
            <p:cNvSpPr/>
            <p:nvPr/>
          </p:nvSpPr>
          <p:spPr>
            <a:xfrm>
              <a:off x="949724" y="960747"/>
              <a:ext cx="3436389" cy="5323147"/>
            </a:xfrm>
            <a:custGeom>
              <a:avLst/>
              <a:gdLst/>
              <a:ahLst/>
              <a:cxnLst>
                <a:cxn ang="0">
                  <a:pos x="wd2" y="hd2"/>
                </a:cxn>
                <a:cxn ang="5400000">
                  <a:pos x="wd2" y="hd2"/>
                </a:cxn>
                <a:cxn ang="10800000">
                  <a:pos x="wd2" y="hd2"/>
                </a:cxn>
                <a:cxn ang="16200000">
                  <a:pos x="wd2" y="hd2"/>
                </a:cxn>
              </a:cxnLst>
              <a:rect l="0" t="0" r="r" b="b"/>
              <a:pathLst>
                <a:path w="18966" h="21600" fill="norm" stroke="1" extrusionOk="0">
                  <a:moveTo>
                    <a:pt x="3118" y="21600"/>
                  </a:moveTo>
                  <a:lnTo>
                    <a:pt x="3118" y="21600"/>
                  </a:lnTo>
                  <a:cubicBezTo>
                    <a:pt x="-2634" y="15165"/>
                    <a:pt x="-202" y="6520"/>
                    <a:pt x="8550" y="2291"/>
                  </a:cubicBezTo>
                  <a:cubicBezTo>
                    <a:pt x="11644" y="796"/>
                    <a:pt x="15264" y="0"/>
                    <a:pt x="18966" y="0"/>
                  </a:cubicBezTo>
                  <a:lnTo>
                    <a:pt x="18966" y="13942"/>
                  </a:ln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703" name="Google Shape;43;p2"/>
            <p:cNvSpPr/>
            <p:nvPr/>
          </p:nvSpPr>
          <p:spPr>
            <a:xfrm rot="2044777">
              <a:off x="2314522" y="2313943"/>
              <a:ext cx="4144593" cy="4144598"/>
            </a:xfrm>
            <a:prstGeom prst="ellipse">
              <a:avLst/>
            </a:prstGeom>
            <a:solidFill>
              <a:srgbClr val="599191"/>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704" name="Google Shape;44;p2"/>
            <p:cNvSpPr/>
            <p:nvPr/>
          </p:nvSpPr>
          <p:spPr>
            <a:xfrm>
              <a:off x="1387775" y="950289"/>
              <a:ext cx="2998338" cy="3436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1051"/>
                  </a:moveTo>
                  <a:lnTo>
                    <a:pt x="0" y="11051"/>
                  </a:lnTo>
                  <a:cubicBezTo>
                    <a:pt x="4377" y="4227"/>
                    <a:pt x="12638" y="0"/>
                    <a:pt x="21600" y="0"/>
                  </a:cubicBezTo>
                  <a:lnTo>
                    <a:pt x="21600" y="21600"/>
                  </a:ln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sp>
          <p:nvSpPr>
            <p:cNvPr id="705" name="Google Shape;45;p2"/>
            <p:cNvSpPr/>
            <p:nvPr/>
          </p:nvSpPr>
          <p:spPr>
            <a:xfrm rot="11769556">
              <a:off x="3803331" y="9281915"/>
              <a:ext cx="853777" cy="853753"/>
            </a:xfrm>
            <a:custGeom>
              <a:avLst/>
              <a:gdLst/>
              <a:ahLst/>
              <a:cxnLst>
                <a:cxn ang="0">
                  <a:pos x="wd2" y="hd2"/>
                </a:cxn>
                <a:cxn ang="5400000">
                  <a:pos x="wd2" y="hd2"/>
                </a:cxn>
                <a:cxn ang="10800000">
                  <a:pos x="wd2" y="hd2"/>
                </a:cxn>
                <a:cxn ang="16200000">
                  <a:pos x="wd2" y="hd2"/>
                </a:cxn>
              </a:cxnLst>
              <a:rect l="0" t="0" r="r" b="b"/>
              <a:pathLst>
                <a:path w="19102" h="20274" fill="norm" stroke="1" extrusionOk="0">
                  <a:moveTo>
                    <a:pt x="17173" y="4029"/>
                  </a:moveTo>
                  <a:lnTo>
                    <a:pt x="17173" y="4029"/>
                  </a:lnTo>
                  <a:cubicBezTo>
                    <a:pt x="20351" y="8497"/>
                    <a:pt x="19515" y="14853"/>
                    <a:pt x="15305" y="18227"/>
                  </a:cubicBezTo>
                  <a:cubicBezTo>
                    <a:pt x="11096" y="21600"/>
                    <a:pt x="5107" y="20713"/>
                    <a:pt x="1929" y="16245"/>
                  </a:cubicBezTo>
                  <a:cubicBezTo>
                    <a:pt x="-1249" y="11777"/>
                    <a:pt x="-413" y="5420"/>
                    <a:pt x="3797" y="2047"/>
                  </a:cubicBezTo>
                  <a:cubicBezTo>
                    <a:pt x="5454" y="719"/>
                    <a:pt x="7474" y="0"/>
                    <a:pt x="9551" y="0"/>
                  </a:cubicBezTo>
                  <a:lnTo>
                    <a:pt x="9551" y="10137"/>
                  </a:lnTo>
                  <a:close/>
                </a:path>
              </a:pathLst>
            </a:custGeom>
            <a:solidFill>
              <a:srgbClr val="FFFFFF">
                <a:alpha val="9410"/>
              </a:srgbClr>
            </a:solidFill>
            <a:ln w="12700" cap="flat">
              <a:noFill/>
              <a:miter lim="400000"/>
            </a:ln>
            <a:effectLst/>
          </p:spPr>
          <p:txBody>
            <a:bodyPr wrap="square" lIns="0" tIns="0" rIns="0" bIns="0" numCol="1" anchor="ctr">
              <a:noAutofit/>
            </a:bodyPr>
            <a:lstStyle/>
            <a:p>
              <a:pPr defTabSz="2438400">
                <a:lnSpc>
                  <a:spcPct val="100000"/>
                </a:lnSpc>
                <a:spcBef>
                  <a:spcPts val="0"/>
                </a:spcBef>
                <a:defRPr sz="3600">
                  <a:solidFill>
                    <a:srgbClr val="000000"/>
                  </a:solidFill>
                  <a:latin typeface="Arial"/>
                  <a:ea typeface="Arial"/>
                  <a:cs typeface="Arial"/>
                  <a:sym typeface="Arial"/>
                </a:defRPr>
              </a:pPr>
            </a:p>
          </p:txBody>
        </p:sp>
      </p:grpSp>
      <p:sp>
        <p:nvSpPr>
          <p:cNvPr id="707" name="Title Text"/>
          <p:cNvSpPr txBox="1"/>
          <p:nvPr>
            <p:ph type="title"/>
          </p:nvPr>
        </p:nvSpPr>
        <p:spPr>
          <a:xfrm>
            <a:off x="2197332" y="4303501"/>
            <a:ext cx="11348002" cy="4994401"/>
          </a:xfrm>
          <a:prstGeom prst="rect">
            <a:avLst/>
          </a:prstGeom>
        </p:spPr>
        <p:txBody>
          <a:bodyPr lIns="243799" tIns="243799" rIns="243799" bIns="243799"/>
          <a:lstStyle>
            <a:lvl1pPr algn="l" defTabSz="2438400">
              <a:defRPr b="1" cap="none" sz="9600">
                <a:solidFill>
                  <a:srgbClr val="FFFFFF"/>
                </a:solidFill>
                <a:latin typeface="Maven Pro"/>
                <a:ea typeface="Maven Pro"/>
                <a:cs typeface="Maven Pro"/>
                <a:sym typeface="Maven Pro"/>
              </a:defRPr>
            </a:lvl1pPr>
          </a:lstStyle>
          <a:p>
            <a:pPr/>
            <a:r>
              <a:t>Title Text</a:t>
            </a:r>
          </a:p>
        </p:txBody>
      </p:sp>
      <p:sp>
        <p:nvSpPr>
          <p:cNvPr id="708" name="Body Level One…"/>
          <p:cNvSpPr txBox="1"/>
          <p:nvPr>
            <p:ph type="body" sz="quarter" idx="1"/>
          </p:nvPr>
        </p:nvSpPr>
        <p:spPr>
          <a:xfrm>
            <a:off x="2197332" y="9590133"/>
            <a:ext cx="11348002" cy="1854401"/>
          </a:xfrm>
          <a:prstGeom prst="rect">
            <a:avLst/>
          </a:prstGeom>
        </p:spPr>
        <p:txBody>
          <a:bodyPr lIns="243799" tIns="243799" rIns="243799" bIns="243799" anchor="t"/>
          <a:lstStyle>
            <a:lvl1pPr marL="829733" indent="-683683" defTabSz="2438400">
              <a:spcBef>
                <a:spcPts val="0"/>
              </a:spcBef>
              <a:buSzTx/>
              <a:buNone/>
              <a:defRPr sz="4200">
                <a:solidFill>
                  <a:srgbClr val="FFFFFF"/>
                </a:solidFill>
                <a:latin typeface="Nunito"/>
                <a:ea typeface="Nunito"/>
                <a:cs typeface="Nunito"/>
                <a:sym typeface="Nunito"/>
              </a:defRPr>
            </a:lvl1pPr>
            <a:lvl2pPr marL="829733" indent="-213783" defTabSz="2438400">
              <a:spcBef>
                <a:spcPts val="0"/>
              </a:spcBef>
              <a:buSzTx/>
              <a:buNone/>
              <a:defRPr sz="4200">
                <a:solidFill>
                  <a:srgbClr val="FFFFFF"/>
                </a:solidFill>
                <a:latin typeface="Nunito"/>
                <a:ea typeface="Nunito"/>
                <a:cs typeface="Nunito"/>
                <a:sym typeface="Nunito"/>
              </a:defRPr>
            </a:lvl2pPr>
            <a:lvl3pPr marL="829733" indent="243416" defTabSz="2438400">
              <a:spcBef>
                <a:spcPts val="0"/>
              </a:spcBef>
              <a:buSzTx/>
              <a:buNone/>
              <a:defRPr sz="4200">
                <a:solidFill>
                  <a:srgbClr val="FFFFFF"/>
                </a:solidFill>
                <a:latin typeface="Nunito"/>
                <a:ea typeface="Nunito"/>
                <a:cs typeface="Nunito"/>
                <a:sym typeface="Nunito"/>
              </a:defRPr>
            </a:lvl3pPr>
            <a:lvl4pPr marL="829733" indent="700616" defTabSz="2438400">
              <a:spcBef>
                <a:spcPts val="0"/>
              </a:spcBef>
              <a:buSzTx/>
              <a:buNone/>
              <a:defRPr sz="4200">
                <a:solidFill>
                  <a:srgbClr val="FFFFFF"/>
                </a:solidFill>
                <a:latin typeface="Nunito"/>
                <a:ea typeface="Nunito"/>
                <a:cs typeface="Nunito"/>
                <a:sym typeface="Nunito"/>
              </a:defRPr>
            </a:lvl4pPr>
            <a:lvl5pPr marL="829733" indent="1157816" defTabSz="2438400">
              <a:spcBef>
                <a:spcPts val="0"/>
              </a:spcBef>
              <a:buSzTx/>
              <a:buNone/>
              <a:defRPr sz="4200">
                <a:solidFill>
                  <a:srgbClr val="FFFFFF"/>
                </a:solidFill>
                <a:latin typeface="Nunito"/>
                <a:ea typeface="Nunito"/>
                <a:cs typeface="Nunito"/>
                <a:sym typeface="Nunito"/>
              </a:defRPr>
            </a:lvl5pPr>
          </a:lstStyle>
          <a:p>
            <a:pPr/>
            <a:r>
              <a:t>Body Level One</a:t>
            </a:r>
          </a:p>
          <a:p>
            <a:pPr lvl="1"/>
            <a:r>
              <a:t>Body Level Two</a:t>
            </a:r>
          </a:p>
          <a:p>
            <a:pPr lvl="2"/>
            <a:r>
              <a:t>Body Level Three</a:t>
            </a:r>
          </a:p>
          <a:p>
            <a:pPr lvl="3"/>
            <a:r>
              <a:t>Body Level Four</a:t>
            </a:r>
          </a:p>
          <a:p>
            <a:pPr lvl="4"/>
            <a:r>
              <a:t>Body Level Five</a:t>
            </a:r>
          </a:p>
        </p:txBody>
      </p:sp>
      <p:sp>
        <p:nvSpPr>
          <p:cNvPr id="709" name="Slide Number"/>
          <p:cNvSpPr txBox="1"/>
          <p:nvPr>
            <p:ph type="sldNum" sz="quarter" idx="2"/>
          </p:nvPr>
        </p:nvSpPr>
        <p:spPr>
          <a:xfrm>
            <a:off x="23159992" y="12728786"/>
            <a:ext cx="839331" cy="855901"/>
          </a:xfrm>
          <a:prstGeom prst="rect">
            <a:avLst/>
          </a:prstGeom>
        </p:spPr>
        <p:txBody>
          <a:bodyPr lIns="243799" tIns="243799" rIns="243799" bIns="243799" anchor="ctr">
            <a:normAutofit fontScale="100000" lnSpcReduction="0"/>
          </a:bodyPr>
          <a:lstStyle>
            <a:lvl1pPr algn="r" defTabSz="2438400">
              <a:defRPr>
                <a:solidFill>
                  <a:srgbClr val="FFFFFF"/>
                </a:solidFill>
                <a:latin typeface="Nunito"/>
                <a:ea typeface="Nunito"/>
                <a:cs typeface="Nunito"/>
                <a:sym typeface="Nunito"/>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hyperlink" Target="https://www.youtube.com/user/donmcclain11/live" TargetMode="External"/><Relationship Id="rId5" Type="http://schemas.openxmlformats.org/officeDocument/2006/relationships/hyperlink" Target="https://www.w65stchurchofchrist.com" TargetMode="External"/><Relationship Id="rId6" Type="http://schemas.openxmlformats.org/officeDocument/2006/relationships/image" Target="../media/image1.png"/><Relationship Id="rId7"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8.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8.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0.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0.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jpeg"/><Relationship Id="rId3" Type="http://schemas.openxmlformats.org/officeDocument/2006/relationships/hyperlink" Target="https://www.w65stchurchofchrist.com" TargetMode="External"/><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8" name="Image" descr="Image"/>
          <p:cNvPicPr>
            <a:picLocks noChangeAspect="1"/>
          </p:cNvPicPr>
          <p:nvPr/>
        </p:nvPicPr>
        <p:blipFill>
          <a:blip r:embed="rId2">
            <a:extLst/>
          </a:blip>
          <a:stretch>
            <a:fillRect/>
          </a:stretch>
        </p:blipFill>
        <p:spPr>
          <a:xfrm>
            <a:off x="19581559" y="11148164"/>
            <a:ext cx="3633119" cy="1370989"/>
          </a:xfrm>
          <a:prstGeom prst="rect">
            <a:avLst/>
          </a:prstGeom>
          <a:ln w="12700">
            <a:miter lim="400000"/>
          </a:ln>
          <a:effectLst>
            <a:outerShdw sx="100000" sy="100000" kx="0" ky="0" algn="b" rotWithShape="0" blurRad="114300" dist="61100" dir="5400000">
              <a:srgbClr val="000000">
                <a:alpha val="97381"/>
              </a:srgbClr>
            </a:outerShdw>
          </a:effectLst>
        </p:spPr>
      </p:pic>
      <p:pic>
        <p:nvPicPr>
          <p:cNvPr id="719" name="Image" descr="Image"/>
          <p:cNvPicPr>
            <a:picLocks noChangeAspect="1"/>
          </p:cNvPicPr>
          <p:nvPr/>
        </p:nvPicPr>
        <p:blipFill>
          <a:blip r:embed="rId3">
            <a:extLst/>
          </a:blip>
          <a:stretch>
            <a:fillRect/>
          </a:stretch>
        </p:blipFill>
        <p:spPr>
          <a:xfrm>
            <a:off x="1710355" y="11092017"/>
            <a:ext cx="2598106" cy="1483283"/>
          </a:xfrm>
          <a:prstGeom prst="rect">
            <a:avLst/>
          </a:prstGeom>
          <a:ln w="12700">
            <a:miter lim="400000"/>
          </a:ln>
          <a:effectLst>
            <a:outerShdw sx="100000" sy="100000" kx="0" ky="0" algn="b" rotWithShape="0" blurRad="114300" dist="61100" dir="5400000">
              <a:srgbClr val="000000">
                <a:alpha val="97381"/>
              </a:srgbClr>
            </a:outerShdw>
          </a:effectLst>
        </p:spPr>
      </p:pic>
      <p:sp>
        <p:nvSpPr>
          <p:cNvPr id="720" name="Sunday evening lesson live stream 4:00 PM CDT August 16, 2026"/>
          <p:cNvSpPr txBox="1"/>
          <p:nvPr/>
        </p:nvSpPr>
        <p:spPr>
          <a:xfrm>
            <a:off x="6145167" y="10769398"/>
            <a:ext cx="12093667" cy="2128521"/>
          </a:xfrm>
          <a:prstGeom prst="rect">
            <a:avLst/>
          </a:prstGeom>
          <a:ln w="12700">
            <a:miter lim="400000"/>
          </a:ln>
          <a:effectLst>
            <a:outerShdw sx="100000" sy="100000" kx="0" ky="0" algn="b" rotWithShape="0" blurRad="114300" dist="61100" dir="5400000">
              <a:srgbClr val="000000">
                <a:alpha val="97381"/>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584200">
              <a:lnSpc>
                <a:spcPct val="90000"/>
              </a:lnSpc>
              <a:spcBef>
                <a:spcPts val="0"/>
              </a:spcBef>
              <a:buClr>
                <a:srgbClr val="FFFFFF"/>
              </a:buClr>
              <a:defRPr i="1" sz="7500">
                <a:solidFill>
                  <a:srgbClr val="FFFFFF"/>
                </a:solidFill>
                <a:effectLst>
                  <a:outerShdw sx="100000" sy="100000" kx="0" ky="0" algn="b" rotWithShape="0" blurRad="152400" dist="76200" dir="0">
                    <a:srgbClr val="000000"/>
                  </a:outerShdw>
                </a:effectLst>
                <a:uFill>
                  <a:solidFill>
                    <a:srgbClr val="E9ADD0"/>
                  </a:solidFill>
                </a:uFill>
                <a:latin typeface="Baskerville"/>
                <a:ea typeface="Baskerville"/>
                <a:cs typeface="Baskerville"/>
                <a:sym typeface="Baskerville"/>
              </a:defRPr>
            </a:pPr>
            <a:r>
              <a:t>Sunday evening lesson live stream 4:00 PM</a:t>
            </a:r>
            <a:r>
              <a:rPr>
                <a:uFill>
                  <a:solidFill>
                    <a:srgbClr val="FFFFFF"/>
                  </a:solidFill>
                </a:uFill>
              </a:rPr>
              <a:t> </a:t>
            </a:r>
            <a:r>
              <a:rPr baseline="31999" sz="4800">
                <a:uFill>
                  <a:solidFill>
                    <a:srgbClr val="FFFFFF"/>
                  </a:solidFill>
                </a:uFill>
              </a:rPr>
              <a:t>CDT</a:t>
            </a:r>
            <a:r>
              <a:rPr>
                <a:uFill>
                  <a:solidFill>
                    <a:srgbClr val="FFFFFF"/>
                  </a:solidFill>
                </a:uFill>
              </a:rPr>
              <a:t> August 16, 2026</a:t>
            </a:r>
          </a:p>
        </p:txBody>
      </p:sp>
      <p:sp>
        <p:nvSpPr>
          <p:cNvPr id="721" name="“Church of Christ MEETING @ 100 CORNERSTONE, Alexander AR. 72002”"/>
          <p:cNvSpPr txBox="1"/>
          <p:nvPr/>
        </p:nvSpPr>
        <p:spPr>
          <a:xfrm>
            <a:off x="-15032" y="-111714"/>
            <a:ext cx="24414065" cy="698501"/>
          </a:xfrm>
          <a:prstGeom prst="rect">
            <a:avLst/>
          </a:prstGeom>
          <a:solidFill>
            <a:schemeClr val="accent6">
              <a:hueOff val="-133706"/>
              <a:satOff val="8281"/>
              <a:lumOff val="-27269"/>
              <a:alpha val="40019"/>
            </a:schemeClr>
          </a:solidFill>
          <a:ln w="12700">
            <a:miter lim="400000"/>
          </a:ln>
          <a:effectLst>
            <a:outerShdw sx="100000" sy="100000" kx="0" ky="0" algn="b" rotWithShape="0" blurRad="114300" dist="61100" dir="5400000">
              <a:srgbClr val="000000">
                <a:alpha val="97381"/>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sz="3200">
                <a:solidFill>
                  <a:schemeClr val="accent3">
                    <a:hueOff val="198700"/>
                    <a:satOff val="21248"/>
                    <a:lumOff val="19305"/>
                  </a:schemeClr>
                </a:solidFill>
                <a:latin typeface="Thames Nude Roman"/>
                <a:ea typeface="Thames Nude Roman"/>
                <a:cs typeface="Thames Nude Roman"/>
                <a:sym typeface="Thames Nude Roman"/>
              </a:defRPr>
            </a:lvl1pPr>
          </a:lstStyle>
          <a:p>
            <a:pPr/>
            <a:r>
              <a:t>“Church of Christ MEETING @ 100 CORNERSTONE, Alexander AR. 72002”</a:t>
            </a:r>
          </a:p>
        </p:txBody>
      </p:sp>
      <p:sp>
        <p:nvSpPr>
          <p:cNvPr id="722" name="https://www.youtube.com/user/donmcclain11/live  / WWW.ALEXANDERCHURCHOFCHRIST.COM"/>
          <p:cNvSpPr/>
          <p:nvPr/>
        </p:nvSpPr>
        <p:spPr>
          <a:xfrm>
            <a:off x="-15033" y="12880954"/>
            <a:ext cx="24414066" cy="723901"/>
          </a:xfrm>
          <a:prstGeom prst="rect">
            <a:avLst/>
          </a:prstGeom>
          <a:solidFill>
            <a:schemeClr val="accent6">
              <a:satOff val="1848"/>
              <a:lumOff val="-15262"/>
              <a:alpha val="51078"/>
            </a:schemeClr>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sz="4300">
                <a:solidFill>
                  <a:srgbClr val="FFFFFF"/>
                </a:solidFill>
              </a:defRPr>
            </a:pPr>
            <a:r>
              <a:rPr u="sng">
                <a:hlinkClick r:id="rId4" invalidUrl="" action="" tgtFrame="" tooltip="" history="1" highlightClick="0" endSnd="0"/>
              </a:rPr>
              <a:t>https://www.youtube.com/user/donmcclain11/live</a:t>
            </a:r>
            <a:r>
              <a:t> </a:t>
            </a:r>
            <a:r>
              <a:rPr>
                <a:uFill>
                  <a:solidFill>
                    <a:srgbClr val="FFFFFF"/>
                  </a:solidFill>
                </a:uFill>
              </a:rPr>
              <a:t> / </a:t>
            </a:r>
            <a:r>
              <a:rPr u="sng">
                <a:hlinkClick r:id="rId5" invalidUrl="" action="" tgtFrame="" tooltip="" history="1" highlightClick="0" endSnd="0"/>
              </a:rPr>
              <a:t>WWW.ALEXANDERCHURCHOFCHRIST.COM</a:t>
            </a:r>
            <a:r>
              <a:rPr>
                <a:uFill>
                  <a:solidFill>
                    <a:srgbClr val="FFFFFF"/>
                  </a:solidFill>
                </a:uFill>
              </a:rPr>
              <a:t> </a:t>
            </a:r>
          </a:p>
        </p:txBody>
      </p:sp>
      <p:sp>
        <p:nvSpPr>
          <p:cNvPr id="723" name="Lessons From The Flock…"/>
          <p:cNvSpPr txBox="1"/>
          <p:nvPr/>
        </p:nvSpPr>
        <p:spPr>
          <a:xfrm>
            <a:off x="7753522" y="4514849"/>
            <a:ext cx="16713856" cy="4686301"/>
          </a:xfrm>
          <a:prstGeom prst="rect">
            <a:avLst/>
          </a:prstGeom>
          <a:ln w="12700">
            <a:miter lim="400000"/>
          </a:ln>
          <a:effectLst>
            <a:outerShdw sx="100000" sy="100000" kx="0" ky="0" algn="b" rotWithShape="0" blurRad="355600" dist="15457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400">
              <a:lnSpc>
                <a:spcPct val="100000"/>
              </a:lnSpc>
              <a:spcBef>
                <a:spcPts val="0"/>
              </a:spcBef>
              <a:defRPr b="1" sz="9900">
                <a:solidFill>
                  <a:srgbClr val="FFFFFF"/>
                </a:solidFill>
                <a:latin typeface="Helvetica"/>
                <a:ea typeface="Helvetica"/>
                <a:cs typeface="Helvetica"/>
                <a:sym typeface="Helvetica"/>
              </a:defRPr>
            </a:pPr>
            <a:r>
              <a:t>Lessons From The Flock</a:t>
            </a:r>
          </a:p>
          <a:p>
            <a:pPr algn="ctr" defTabSz="2438400">
              <a:lnSpc>
                <a:spcPct val="100000"/>
              </a:lnSpc>
              <a:spcBef>
                <a:spcPts val="0"/>
              </a:spcBef>
              <a:defRPr sz="7000">
                <a:solidFill>
                  <a:srgbClr val="FFFFFF"/>
                </a:solidFill>
                <a:latin typeface="Helvetica"/>
                <a:ea typeface="Helvetica"/>
                <a:cs typeface="Helvetica"/>
                <a:sym typeface="Helvetica"/>
              </a:defRPr>
            </a:pPr>
            <a:r>
              <a:t>Ecclesiastes 4:9-12, Galatians 6:2</a:t>
            </a:r>
          </a:p>
          <a:p>
            <a:pPr algn="ctr" defTabSz="2438400">
              <a:lnSpc>
                <a:spcPct val="100000"/>
              </a:lnSpc>
              <a:spcBef>
                <a:spcPts val="0"/>
              </a:spcBef>
              <a:defRPr sz="6600">
                <a:solidFill>
                  <a:srgbClr val="FFFFFF"/>
                </a:solidFill>
                <a:latin typeface="Helvetica"/>
                <a:ea typeface="Helvetica"/>
                <a:cs typeface="Helvetica"/>
                <a:sym typeface="Helvetica"/>
              </a:defRPr>
            </a:pPr>
            <a:r>
              <a:t>Speaker: Ricky Manes</a:t>
            </a:r>
          </a:p>
        </p:txBody>
      </p:sp>
      <p:grpSp>
        <p:nvGrpSpPr>
          <p:cNvPr id="726" name="pasted-movie.png"/>
          <p:cNvGrpSpPr/>
          <p:nvPr/>
        </p:nvGrpSpPr>
        <p:grpSpPr>
          <a:xfrm>
            <a:off x="1073425" y="2440919"/>
            <a:ext cx="6484167" cy="7758472"/>
            <a:chOff x="0" y="0"/>
            <a:chExt cx="6484165" cy="7758471"/>
          </a:xfrm>
        </p:grpSpPr>
        <p:pic>
          <p:nvPicPr>
            <p:cNvPr id="725" name="pasted-movie.png" descr="pasted-movie.png"/>
            <p:cNvPicPr>
              <a:picLocks noChangeAspect="1"/>
            </p:cNvPicPr>
            <p:nvPr/>
          </p:nvPicPr>
          <p:blipFill>
            <a:blip r:embed="rId6">
              <a:extLst/>
            </a:blip>
            <a:srcRect l="0" t="0" r="0" b="24856"/>
            <a:stretch>
              <a:fillRect/>
            </a:stretch>
          </p:blipFill>
          <p:spPr>
            <a:xfrm>
              <a:off x="215900" y="139700"/>
              <a:ext cx="6052366" cy="7199672"/>
            </a:xfrm>
            <a:prstGeom prst="rect">
              <a:avLst/>
            </a:prstGeom>
            <a:ln>
              <a:noFill/>
            </a:ln>
            <a:effectLst/>
          </p:spPr>
        </p:pic>
        <p:pic>
          <p:nvPicPr>
            <p:cNvPr id="724" name="pasted-movie.png" descr="pasted-movie.png"/>
            <p:cNvPicPr>
              <a:picLocks noChangeAspect="0"/>
            </p:cNvPicPr>
            <p:nvPr/>
          </p:nvPicPr>
          <p:blipFill>
            <a:blip r:embed="rId7">
              <a:extLst/>
            </a:blip>
            <a:stretch>
              <a:fillRect/>
            </a:stretch>
          </p:blipFill>
          <p:spPr>
            <a:xfrm>
              <a:off x="0" y="-1"/>
              <a:ext cx="6484166" cy="7758473"/>
            </a:xfrm>
            <a:prstGeom prst="rect">
              <a:avLst/>
            </a:prstGeom>
            <a:effectLst/>
          </p:spPr>
        </p:pic>
      </p:gr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59" name="Google Shape;2548;p41" descr="Google Shape;2548;p41"/>
          <p:cNvPicPr>
            <a:picLocks noChangeAspect="1"/>
          </p:cNvPicPr>
          <p:nvPr/>
        </p:nvPicPr>
        <p:blipFill>
          <a:blip r:embed="rId2">
            <a:extLst/>
          </a:blip>
          <a:srcRect l="0" t="8428" r="0" b="9664"/>
          <a:stretch>
            <a:fillRect/>
          </a:stretch>
        </p:blipFill>
        <p:spPr>
          <a:xfrm>
            <a:off x="16125866" y="-9"/>
            <a:ext cx="8258134" cy="4816001"/>
          </a:xfrm>
          <a:prstGeom prst="rect">
            <a:avLst/>
          </a:prstGeom>
          <a:ln w="12700">
            <a:miter lim="400000"/>
          </a:ln>
        </p:spPr>
      </p:pic>
      <p:sp>
        <p:nvSpPr>
          <p:cNvPr id="760" name="Google Shape;2549;p41"/>
          <p:cNvSpPr/>
          <p:nvPr/>
        </p:nvSpPr>
        <p:spPr>
          <a:xfrm rot="1283262">
            <a:off x="18543178" y="5451626"/>
            <a:ext cx="4896396" cy="1719286"/>
          </a:xfrm>
          <a:prstGeom prst="rect">
            <a:avLst/>
          </a:prstGeom>
          <a:solidFill>
            <a:srgbClr val="FFFFFF"/>
          </a:solidFill>
          <a:ln w="12700">
            <a:miter lim="400000"/>
          </a:ln>
        </p:spPr>
        <p:txBody>
          <a:bodyPr lIns="0" tIns="0" rIns="0" bIns="0"/>
          <a:lstStyle/>
          <a:p>
            <a:pPr defTabSz="2438400">
              <a:lnSpc>
                <a:spcPct val="100000"/>
              </a:lnSpc>
              <a:spcBef>
                <a:spcPts val="0"/>
              </a:spcBef>
              <a:defRPr sz="3600">
                <a:solidFill>
                  <a:srgbClr val="5F5B52"/>
                </a:solidFill>
                <a:latin typeface="Adamina"/>
                <a:ea typeface="Adamina"/>
                <a:cs typeface="Adamina"/>
                <a:sym typeface="Adamina"/>
              </a:defRPr>
            </a:pPr>
          </a:p>
        </p:txBody>
      </p:sp>
      <p:sp>
        <p:nvSpPr>
          <p:cNvPr id="761" name="Rounded Rectangle"/>
          <p:cNvSpPr/>
          <p:nvPr/>
        </p:nvSpPr>
        <p:spPr>
          <a:xfrm>
            <a:off x="370642" y="4922250"/>
            <a:ext cx="23642716" cy="8547313"/>
          </a:xfrm>
          <a:prstGeom prst="roundRect">
            <a:avLst>
              <a:gd name="adj" fmla="val 8151"/>
            </a:avLst>
          </a:prstGeom>
          <a:solidFill>
            <a:srgbClr val="76D6FF">
              <a:alpha val="58389"/>
            </a:srgbClr>
          </a:solidFill>
          <a:ln w="12700">
            <a:miter lim="400000"/>
          </a:ln>
        </p:spPr>
        <p:txBody>
          <a:bodyPr lIns="50800" tIns="50800" rIns="50800" bIns="50800" anchor="ctr"/>
          <a:lstStyle/>
          <a:p>
            <a:pPr algn="ctr">
              <a:lnSpc>
                <a:spcPct val="100000"/>
              </a:lnSpc>
              <a:spcBef>
                <a:spcPts val="0"/>
              </a:spcBef>
              <a:defRPr sz="5000">
                <a:solidFill>
                  <a:srgbClr val="E9EFFF"/>
                </a:solidFill>
              </a:defRPr>
            </a:pPr>
          </a:p>
        </p:txBody>
      </p:sp>
      <p:sp>
        <p:nvSpPr>
          <p:cNvPr id="762" name="Helping Each Other Through Encouragement"/>
          <p:cNvSpPr txBox="1"/>
          <p:nvPr/>
        </p:nvSpPr>
        <p:spPr>
          <a:xfrm>
            <a:off x="288128" y="385650"/>
            <a:ext cx="18593889" cy="318206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400">
              <a:lnSpc>
                <a:spcPct val="80000"/>
              </a:lnSpc>
              <a:spcBef>
                <a:spcPts val="0"/>
              </a:spcBef>
              <a:defRPr b="1" sz="11900">
                <a:solidFill>
                  <a:srgbClr val="0000FF"/>
                </a:solidFill>
                <a:latin typeface="Times New Roman"/>
                <a:ea typeface="Times New Roman"/>
                <a:cs typeface="Times New Roman"/>
                <a:sym typeface="Times New Roman"/>
              </a:defRPr>
            </a:lvl1pPr>
          </a:lstStyle>
          <a:p>
            <a:pPr/>
            <a:r>
              <a:t>Helping Each Other Through Encouragement</a:t>
            </a:r>
          </a:p>
        </p:txBody>
      </p:sp>
      <p:sp>
        <p:nvSpPr>
          <p:cNvPr id="763" name="Hebrews 10:24  And let us consider one another in order to stir up love and good works, 25  not forsaking the assembling of ourselves together, as is the manner of some, but exhorting one another, and so much the more as you see the Day approaching."/>
          <p:cNvSpPr txBox="1"/>
          <p:nvPr/>
        </p:nvSpPr>
        <p:spPr>
          <a:xfrm>
            <a:off x="661040" y="5178142"/>
            <a:ext cx="22274496" cy="602636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400">
              <a:lnSpc>
                <a:spcPct val="100000"/>
              </a:lnSpc>
              <a:spcBef>
                <a:spcPts val="0"/>
              </a:spcBef>
              <a:defRPr b="1" i="1" sz="8200">
                <a:solidFill>
                  <a:srgbClr val="393231"/>
                </a:solidFill>
                <a:latin typeface="Times New Roman"/>
                <a:ea typeface="Times New Roman"/>
                <a:cs typeface="Times New Roman"/>
                <a:sym typeface="Times New Roman"/>
              </a:defRPr>
            </a:pPr>
            <a:r>
              <a:t>Hebrews 10:24</a:t>
            </a:r>
            <a:r>
              <a:rPr b="0"/>
              <a:t>  And let us consider one another in order to stir up love and good works, </a:t>
            </a:r>
            <a:r>
              <a:t>25</a:t>
            </a:r>
            <a:r>
              <a:rPr b="0"/>
              <a:t>  not forsaking the assembling of ourselves together, as is the manner of some, but exhorting one another, and so much the more as you see the Day approaching.</a:t>
            </a:r>
            <a:r>
              <a:t> </a:t>
            </a:r>
          </a:p>
        </p:txBody>
      </p:sp>
      <p:sp>
        <p:nvSpPr>
          <p:cNvPr id="764" name="(1 Thessalonians 5:11)"/>
          <p:cNvSpPr txBox="1"/>
          <p:nvPr/>
        </p:nvSpPr>
        <p:spPr>
          <a:xfrm>
            <a:off x="7397762" y="11982120"/>
            <a:ext cx="9588476" cy="1231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i="1" sz="7400">
                <a:solidFill>
                  <a:srgbClr val="FF0000"/>
                </a:solidFill>
                <a:latin typeface="Adamina"/>
                <a:ea typeface="Adamina"/>
                <a:cs typeface="Adamina"/>
                <a:sym typeface="Adamina"/>
              </a:defRPr>
            </a:lvl1pPr>
          </a:lstStyle>
          <a:p>
            <a:pPr>
              <a:defRPr>
                <a:solidFill>
                  <a:srgbClr val="393231"/>
                </a:solidFill>
              </a:defRPr>
            </a:pPr>
            <a:r>
              <a:rPr>
                <a:solidFill>
                  <a:srgbClr val="FF0000"/>
                </a:solidFill>
              </a:rPr>
              <a:t>(1 Thessalonians 5:11)</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6" name="Google Shape;2556;p42" descr="Google Shape;2556;p42"/>
          <p:cNvPicPr>
            <a:picLocks noChangeAspect="1"/>
          </p:cNvPicPr>
          <p:nvPr/>
        </p:nvPicPr>
        <p:blipFill>
          <a:blip r:embed="rId2">
            <a:extLst/>
          </a:blip>
          <a:stretch>
            <a:fillRect/>
          </a:stretch>
        </p:blipFill>
        <p:spPr>
          <a:xfrm>
            <a:off x="3870733" y="2773042"/>
            <a:ext cx="15705865" cy="10480135"/>
          </a:xfrm>
          <a:prstGeom prst="rect">
            <a:avLst/>
          </a:prstGeom>
          <a:ln w="12700">
            <a:miter lim="400000"/>
          </a:ln>
        </p:spPr>
      </p:pic>
      <p:sp>
        <p:nvSpPr>
          <p:cNvPr id="767" name="Sacrificial Care for the Wounded"/>
          <p:cNvSpPr txBox="1"/>
          <p:nvPr/>
        </p:nvSpPr>
        <p:spPr>
          <a:xfrm>
            <a:off x="354618" y="660647"/>
            <a:ext cx="20194564" cy="17281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b="1" i="1" sz="11600">
                <a:solidFill>
                  <a:srgbClr val="0000FF"/>
                </a:solidFill>
                <a:latin typeface="Times New Roman"/>
                <a:ea typeface="Times New Roman"/>
                <a:cs typeface="Times New Roman"/>
                <a:sym typeface="Times New Roman"/>
              </a:defRPr>
            </a:lvl1pPr>
          </a:lstStyle>
          <a:p>
            <a:pPr/>
            <a:r>
              <a:t>Sacrificial Care for the Wounded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9" name="Rounded Rectangle"/>
          <p:cNvSpPr/>
          <p:nvPr/>
        </p:nvSpPr>
        <p:spPr>
          <a:xfrm>
            <a:off x="370642" y="4922250"/>
            <a:ext cx="23642716" cy="8547313"/>
          </a:xfrm>
          <a:prstGeom prst="roundRect">
            <a:avLst>
              <a:gd name="adj" fmla="val 8151"/>
            </a:avLst>
          </a:prstGeom>
          <a:solidFill>
            <a:srgbClr val="76D6FF">
              <a:alpha val="58389"/>
            </a:srgbClr>
          </a:solidFill>
          <a:ln w="12700">
            <a:miter lim="400000"/>
          </a:ln>
        </p:spPr>
        <p:txBody>
          <a:bodyPr lIns="50800" tIns="50800" rIns="50800" bIns="50800" anchor="ctr"/>
          <a:lstStyle/>
          <a:p>
            <a:pPr algn="ctr">
              <a:lnSpc>
                <a:spcPct val="100000"/>
              </a:lnSpc>
              <a:spcBef>
                <a:spcPts val="0"/>
              </a:spcBef>
              <a:defRPr sz="5000">
                <a:solidFill>
                  <a:srgbClr val="E9EFFF"/>
                </a:solidFill>
              </a:defRPr>
            </a:pPr>
          </a:p>
        </p:txBody>
      </p:sp>
      <p:pic>
        <p:nvPicPr>
          <p:cNvPr id="770" name="Google Shape;2562;p43" descr="Google Shape;2562;p43"/>
          <p:cNvPicPr>
            <a:picLocks noChangeAspect="1"/>
          </p:cNvPicPr>
          <p:nvPr/>
        </p:nvPicPr>
        <p:blipFill>
          <a:blip r:embed="rId2">
            <a:extLst/>
          </a:blip>
          <a:stretch>
            <a:fillRect/>
          </a:stretch>
        </p:blipFill>
        <p:spPr>
          <a:xfrm>
            <a:off x="17638979" y="-81134"/>
            <a:ext cx="6745022" cy="4500801"/>
          </a:xfrm>
          <a:prstGeom prst="rect">
            <a:avLst/>
          </a:prstGeom>
          <a:ln w="12700">
            <a:miter lim="400000"/>
          </a:ln>
        </p:spPr>
      </p:pic>
      <p:sp>
        <p:nvSpPr>
          <p:cNvPr id="771" name="Sacrificial Care for the Wounded"/>
          <p:cNvSpPr txBox="1"/>
          <p:nvPr/>
        </p:nvSpPr>
        <p:spPr>
          <a:xfrm>
            <a:off x="354618" y="660647"/>
            <a:ext cx="20194564" cy="17281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b="1" i="1" sz="11600">
                <a:solidFill>
                  <a:srgbClr val="0000FF"/>
                </a:solidFill>
                <a:latin typeface="Times New Roman"/>
                <a:ea typeface="Times New Roman"/>
                <a:cs typeface="Times New Roman"/>
                <a:sym typeface="Times New Roman"/>
              </a:defRPr>
            </a:lvl1pPr>
          </a:lstStyle>
          <a:p>
            <a:pPr/>
            <a:r>
              <a:t>Sacrificial Care for the Wounded</a:t>
            </a:r>
          </a:p>
        </p:txBody>
      </p:sp>
      <p:sp>
        <p:nvSpPr>
          <p:cNvPr id="772" name="Romans 12:10  Be kindly affectionate to one another with brotherly love, in honor giving preference to one another; 11  not lagging in diligence, fervent in spirit, serving the Lord; 12  rejoicing in hope, patient in tribulation, continuing steadfastly i"/>
          <p:cNvSpPr txBox="1"/>
          <p:nvPr/>
        </p:nvSpPr>
        <p:spPr>
          <a:xfrm>
            <a:off x="1132012" y="5034978"/>
            <a:ext cx="22915696" cy="65386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400">
              <a:lnSpc>
                <a:spcPct val="100000"/>
              </a:lnSpc>
              <a:spcBef>
                <a:spcPts val="0"/>
              </a:spcBef>
              <a:defRPr b="1" i="1" sz="7400">
                <a:solidFill>
                  <a:srgbClr val="393231"/>
                </a:solidFill>
                <a:latin typeface="Times New Roman"/>
                <a:ea typeface="Times New Roman"/>
                <a:cs typeface="Times New Roman"/>
                <a:sym typeface="Times New Roman"/>
              </a:defRPr>
            </a:pPr>
            <a:r>
              <a:t>Romans 12:10</a:t>
            </a:r>
            <a:r>
              <a:rPr b="0"/>
              <a:t>  Be kindly affectionate to one another with brotherly love, in honor giving preference to one another; </a:t>
            </a:r>
            <a:r>
              <a:t>11</a:t>
            </a:r>
            <a:r>
              <a:rPr b="0"/>
              <a:t>  not lagging in diligence, fervent in spirit, serving the Lord; </a:t>
            </a:r>
            <a:r>
              <a:t>12</a:t>
            </a:r>
            <a:r>
              <a:rPr b="0"/>
              <a:t>  rejoicing in hope, patient in tribulation, continuing steadfastly in prayer; </a:t>
            </a:r>
            <a:r>
              <a:t>13</a:t>
            </a:r>
            <a:r>
              <a:rPr b="0"/>
              <a:t>  distributing to the needs of the saints, given to hospitality.</a:t>
            </a:r>
            <a:r>
              <a:t> </a:t>
            </a:r>
          </a:p>
        </p:txBody>
      </p:sp>
      <p:sp>
        <p:nvSpPr>
          <p:cNvPr id="773" name="(Luke 10)"/>
          <p:cNvSpPr txBox="1"/>
          <p:nvPr/>
        </p:nvSpPr>
        <p:spPr>
          <a:xfrm>
            <a:off x="10048174" y="11891725"/>
            <a:ext cx="4084589" cy="1231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i="1" sz="7400">
                <a:solidFill>
                  <a:srgbClr val="FF0000"/>
                </a:solidFill>
                <a:latin typeface="Adamina"/>
                <a:ea typeface="Adamina"/>
                <a:cs typeface="Adamina"/>
                <a:sym typeface="Adamina"/>
              </a:defRPr>
            </a:lvl1pPr>
          </a:lstStyle>
          <a:p>
            <a:pPr>
              <a:defRPr>
                <a:solidFill>
                  <a:srgbClr val="393231"/>
                </a:solidFill>
              </a:defRPr>
            </a:pPr>
            <a:r>
              <a:rPr>
                <a:solidFill>
                  <a:srgbClr val="FF0000"/>
                </a:solidFill>
              </a:rPr>
              <a:t>(Luke 10)</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75" name="Google Shape;2569;p44" descr="Google Shape;2569;p44"/>
          <p:cNvPicPr>
            <a:picLocks noChangeAspect="1"/>
          </p:cNvPicPr>
          <p:nvPr/>
        </p:nvPicPr>
        <p:blipFill>
          <a:blip r:embed="rId2">
            <a:extLst/>
          </a:blip>
          <a:stretch>
            <a:fillRect/>
          </a:stretch>
        </p:blipFill>
        <p:spPr>
          <a:xfrm>
            <a:off x="3521565" y="3126066"/>
            <a:ext cx="17340871" cy="9754267"/>
          </a:xfrm>
          <a:prstGeom prst="rect">
            <a:avLst/>
          </a:prstGeom>
          <a:ln w="12700">
            <a:miter lim="400000"/>
          </a:ln>
        </p:spPr>
      </p:pic>
      <p:sp>
        <p:nvSpPr>
          <p:cNvPr id="776" name="Sacrificial Care for the Wounded"/>
          <p:cNvSpPr txBox="1"/>
          <p:nvPr/>
        </p:nvSpPr>
        <p:spPr>
          <a:xfrm>
            <a:off x="354618" y="660647"/>
            <a:ext cx="20194564" cy="17281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b="1" i="1" sz="11600">
                <a:solidFill>
                  <a:srgbClr val="0000FF"/>
                </a:solidFill>
                <a:latin typeface="Times New Roman"/>
                <a:ea typeface="Times New Roman"/>
                <a:cs typeface="Times New Roman"/>
                <a:sym typeface="Times New Roman"/>
              </a:defRPr>
            </a:lvl1pPr>
          </a:lstStyle>
          <a:p>
            <a:pPr/>
            <a:r>
              <a:t>Sacrificial Care for the Wounded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8" name="Rounded Rectangle"/>
          <p:cNvSpPr/>
          <p:nvPr/>
        </p:nvSpPr>
        <p:spPr>
          <a:xfrm>
            <a:off x="370642" y="4922250"/>
            <a:ext cx="23642716" cy="8547313"/>
          </a:xfrm>
          <a:prstGeom prst="roundRect">
            <a:avLst>
              <a:gd name="adj" fmla="val 8151"/>
            </a:avLst>
          </a:prstGeom>
          <a:solidFill>
            <a:srgbClr val="76D6FF">
              <a:alpha val="58389"/>
            </a:srgbClr>
          </a:solidFill>
          <a:ln w="12700">
            <a:miter lim="400000"/>
          </a:ln>
        </p:spPr>
        <p:txBody>
          <a:bodyPr lIns="50800" tIns="50800" rIns="50800" bIns="50800" anchor="ctr"/>
          <a:lstStyle/>
          <a:p>
            <a:pPr algn="ctr">
              <a:lnSpc>
                <a:spcPct val="100000"/>
              </a:lnSpc>
              <a:spcBef>
                <a:spcPts val="0"/>
              </a:spcBef>
              <a:defRPr sz="5000">
                <a:solidFill>
                  <a:srgbClr val="E9EFFF"/>
                </a:solidFill>
              </a:defRPr>
            </a:pPr>
          </a:p>
        </p:txBody>
      </p:sp>
      <p:pic>
        <p:nvPicPr>
          <p:cNvPr id="779" name="Google Shape;2575;p45" descr="Google Shape;2575;p45"/>
          <p:cNvPicPr>
            <a:picLocks noChangeAspect="1"/>
          </p:cNvPicPr>
          <p:nvPr/>
        </p:nvPicPr>
        <p:blipFill>
          <a:blip r:embed="rId2">
            <a:extLst/>
          </a:blip>
          <a:stretch>
            <a:fillRect/>
          </a:stretch>
        </p:blipFill>
        <p:spPr>
          <a:xfrm>
            <a:off x="15795533" y="213733"/>
            <a:ext cx="8096998" cy="4554534"/>
          </a:xfrm>
          <a:prstGeom prst="rect">
            <a:avLst/>
          </a:prstGeom>
          <a:ln w="12700">
            <a:miter lim="400000"/>
          </a:ln>
        </p:spPr>
      </p:pic>
      <p:sp>
        <p:nvSpPr>
          <p:cNvPr id="780" name="Sacrificial Care for the Wounded"/>
          <p:cNvSpPr txBox="1"/>
          <p:nvPr/>
        </p:nvSpPr>
        <p:spPr>
          <a:xfrm>
            <a:off x="354618" y="660647"/>
            <a:ext cx="14438073" cy="34172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2438400">
              <a:lnSpc>
                <a:spcPct val="100000"/>
              </a:lnSpc>
              <a:spcBef>
                <a:spcPts val="0"/>
              </a:spcBef>
              <a:defRPr b="1" i="1" sz="11600">
                <a:solidFill>
                  <a:srgbClr val="0000FF"/>
                </a:solidFill>
                <a:latin typeface="Times New Roman"/>
                <a:ea typeface="Times New Roman"/>
                <a:cs typeface="Times New Roman"/>
                <a:sym typeface="Times New Roman"/>
              </a:defRPr>
            </a:lvl1pPr>
          </a:lstStyle>
          <a:p>
            <a:pPr/>
            <a:r>
              <a:t>Sacrificial Care for the Wounded</a:t>
            </a:r>
          </a:p>
        </p:txBody>
      </p:sp>
      <p:sp>
        <p:nvSpPr>
          <p:cNvPr id="781" name="Philippians 2:3  Let nothing be done through selfish ambition or conceit, but in lowliness of mind let each esteem others better than himself. 4  Let each of you look out not only for his own interests, but also for the interests of others. 5  Let this m"/>
          <p:cNvSpPr txBox="1"/>
          <p:nvPr/>
        </p:nvSpPr>
        <p:spPr>
          <a:xfrm>
            <a:off x="956153" y="5235071"/>
            <a:ext cx="22471693" cy="75233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2438400">
              <a:lnSpc>
                <a:spcPct val="100000"/>
              </a:lnSpc>
              <a:spcBef>
                <a:spcPts val="0"/>
              </a:spcBef>
              <a:defRPr b="1" i="1" sz="8500">
                <a:solidFill>
                  <a:srgbClr val="393231"/>
                </a:solidFill>
                <a:latin typeface="Times New Roman"/>
                <a:ea typeface="Times New Roman"/>
                <a:cs typeface="Times New Roman"/>
                <a:sym typeface="Times New Roman"/>
              </a:defRPr>
            </a:pPr>
            <a:r>
              <a:t>Philippians 2:3  </a:t>
            </a:r>
            <a:r>
              <a:rPr b="0"/>
              <a:t>Let nothing be done through selfish ambition or conceit, but in lowliness of mind let each esteem others better than himself. </a:t>
            </a:r>
            <a:r>
              <a:t>4  </a:t>
            </a:r>
            <a:r>
              <a:rPr b="0"/>
              <a:t>Let each of you look out not only for his own interests, but also for the interests of others. </a:t>
            </a:r>
            <a:r>
              <a:t>5  </a:t>
            </a:r>
            <a:r>
              <a:rPr b="0"/>
              <a:t>Let this mind be in you which was also in Christ Jesus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3" name="Google Shape;2582;p46" descr="Google Shape;2582;p46"/>
          <p:cNvPicPr>
            <a:picLocks noChangeAspect="1"/>
          </p:cNvPicPr>
          <p:nvPr/>
        </p:nvPicPr>
        <p:blipFill>
          <a:blip r:embed="rId2">
            <a:extLst/>
          </a:blip>
          <a:stretch>
            <a:fillRect/>
          </a:stretch>
        </p:blipFill>
        <p:spPr>
          <a:xfrm>
            <a:off x="5214661" y="2612466"/>
            <a:ext cx="14374664" cy="10301868"/>
          </a:xfrm>
          <a:prstGeom prst="rect">
            <a:avLst/>
          </a:prstGeom>
          <a:ln w="12700">
            <a:miter lim="400000"/>
          </a:ln>
        </p:spPr>
      </p:pic>
      <p:sp>
        <p:nvSpPr>
          <p:cNvPr id="784" name="Sacrificial Care for the Wounded"/>
          <p:cNvSpPr txBox="1"/>
          <p:nvPr/>
        </p:nvSpPr>
        <p:spPr>
          <a:xfrm>
            <a:off x="354618" y="660647"/>
            <a:ext cx="20194564" cy="17281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b="1" i="1" sz="11600">
                <a:solidFill>
                  <a:srgbClr val="0000FF"/>
                </a:solidFill>
                <a:latin typeface="Times New Roman"/>
                <a:ea typeface="Times New Roman"/>
                <a:cs typeface="Times New Roman"/>
                <a:sym typeface="Times New Roman"/>
              </a:defRPr>
            </a:lvl1pPr>
          </a:lstStyle>
          <a:p>
            <a:pPr/>
            <a:r>
              <a:t>Sacrificial Care for the Wounded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6" name="Rounded Rectangle"/>
          <p:cNvSpPr/>
          <p:nvPr/>
        </p:nvSpPr>
        <p:spPr>
          <a:xfrm>
            <a:off x="370642" y="4922250"/>
            <a:ext cx="23642716" cy="8547313"/>
          </a:xfrm>
          <a:prstGeom prst="roundRect">
            <a:avLst>
              <a:gd name="adj" fmla="val 8151"/>
            </a:avLst>
          </a:prstGeom>
          <a:solidFill>
            <a:srgbClr val="76D6FF">
              <a:alpha val="58389"/>
            </a:srgbClr>
          </a:solidFill>
          <a:ln w="12700">
            <a:miter lim="400000"/>
          </a:ln>
        </p:spPr>
        <p:txBody>
          <a:bodyPr lIns="50800" tIns="50800" rIns="50800" bIns="50800" anchor="ctr"/>
          <a:lstStyle/>
          <a:p>
            <a:pPr algn="ctr">
              <a:lnSpc>
                <a:spcPct val="100000"/>
              </a:lnSpc>
              <a:spcBef>
                <a:spcPts val="0"/>
              </a:spcBef>
              <a:defRPr sz="5000">
                <a:solidFill>
                  <a:srgbClr val="E9EFFF"/>
                </a:solidFill>
              </a:defRPr>
            </a:pPr>
          </a:p>
        </p:txBody>
      </p:sp>
      <p:pic>
        <p:nvPicPr>
          <p:cNvPr id="787" name="Google Shape;2588;p47" descr="Google Shape;2588;p47"/>
          <p:cNvPicPr>
            <a:picLocks noChangeAspect="1"/>
          </p:cNvPicPr>
          <p:nvPr/>
        </p:nvPicPr>
        <p:blipFill>
          <a:blip r:embed="rId2">
            <a:extLst/>
          </a:blip>
          <a:stretch>
            <a:fillRect/>
          </a:stretch>
        </p:blipFill>
        <p:spPr>
          <a:xfrm>
            <a:off x="18536327" y="-1"/>
            <a:ext cx="5715737" cy="4096268"/>
          </a:xfrm>
          <a:prstGeom prst="rect">
            <a:avLst/>
          </a:prstGeom>
          <a:ln w="12700">
            <a:miter lim="400000"/>
          </a:ln>
        </p:spPr>
      </p:pic>
      <p:sp>
        <p:nvSpPr>
          <p:cNvPr id="788" name="1 John 3:16  By this we know love, because He laid down His life for us. And we also ought to lay down our lives for the brethren. 17  But whoever has this world's goods, and sees his brother in need, and shuts up his heart from him, how does the love of"/>
          <p:cNvSpPr txBox="1"/>
          <p:nvPr/>
        </p:nvSpPr>
        <p:spPr>
          <a:xfrm>
            <a:off x="781032" y="4992400"/>
            <a:ext cx="22618873" cy="79721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2438400">
              <a:lnSpc>
                <a:spcPct val="100000"/>
              </a:lnSpc>
              <a:spcBef>
                <a:spcPts val="0"/>
              </a:spcBef>
              <a:defRPr b="1" i="1" sz="7700">
                <a:solidFill>
                  <a:srgbClr val="393231"/>
                </a:solidFill>
                <a:latin typeface="Times New Roman"/>
                <a:ea typeface="Times New Roman"/>
                <a:cs typeface="Times New Roman"/>
                <a:sym typeface="Times New Roman"/>
              </a:defRPr>
            </a:pPr>
            <a:r>
              <a:t>1 John 3:16</a:t>
            </a:r>
            <a:r>
              <a:rPr b="0"/>
              <a:t>  By this we know love, because He laid down His life for us. And we also ought to lay down our lives for the brethren. </a:t>
            </a:r>
            <a:r>
              <a:t>17</a:t>
            </a:r>
            <a:r>
              <a:rPr b="0"/>
              <a:t>  But whoever has this world's goods, and sees his brother in need, and shuts up his heart from him, how does the love of God abide in him? </a:t>
            </a:r>
            <a:r>
              <a:t>18 </a:t>
            </a:r>
            <a:r>
              <a:rPr b="0"/>
              <a:t> My little children, let us not love in word or in tongue, but in deed and in truth.</a:t>
            </a:r>
          </a:p>
        </p:txBody>
      </p:sp>
      <p:sp>
        <p:nvSpPr>
          <p:cNvPr id="789" name="Sacrificial Care for the Wounded"/>
          <p:cNvSpPr txBox="1"/>
          <p:nvPr/>
        </p:nvSpPr>
        <p:spPr>
          <a:xfrm>
            <a:off x="354618" y="660647"/>
            <a:ext cx="14438073" cy="34172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2438400">
              <a:lnSpc>
                <a:spcPct val="100000"/>
              </a:lnSpc>
              <a:spcBef>
                <a:spcPts val="0"/>
              </a:spcBef>
              <a:defRPr b="1" i="1" sz="11600">
                <a:solidFill>
                  <a:srgbClr val="0000FF"/>
                </a:solidFill>
                <a:latin typeface="Times New Roman"/>
                <a:ea typeface="Times New Roman"/>
                <a:cs typeface="Times New Roman"/>
                <a:sym typeface="Times New Roman"/>
              </a:defRPr>
            </a:lvl1pPr>
          </a:lstStyle>
          <a:p>
            <a:pPr/>
            <a:r>
              <a:t>Sacrificial Care for the Wounded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1" name="Rounded Rectangle"/>
          <p:cNvSpPr/>
          <p:nvPr/>
        </p:nvSpPr>
        <p:spPr>
          <a:xfrm>
            <a:off x="12212362" y="2358621"/>
            <a:ext cx="12033780" cy="10684745"/>
          </a:xfrm>
          <a:prstGeom prst="roundRect">
            <a:avLst>
              <a:gd name="adj" fmla="val 5996"/>
            </a:avLst>
          </a:prstGeom>
          <a:solidFill>
            <a:srgbClr val="F8F8EC"/>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792" name="He carried our heaviest burden…"/>
          <p:cNvSpPr txBox="1"/>
          <p:nvPr/>
        </p:nvSpPr>
        <p:spPr>
          <a:xfrm>
            <a:off x="799525" y="3046292"/>
            <a:ext cx="11093795" cy="861230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24857" indent="-1074057" defTabSz="2438400">
              <a:lnSpc>
                <a:spcPct val="100000"/>
              </a:lnSpc>
              <a:spcBef>
                <a:spcPts val="2200"/>
              </a:spcBef>
              <a:buClr>
                <a:srgbClr val="393231"/>
              </a:buClr>
              <a:buSzPts val="9100"/>
              <a:buFont typeface="Helvetica"/>
              <a:buChar char="❏"/>
              <a:defRPr sz="9100">
                <a:solidFill>
                  <a:srgbClr val="393231"/>
                </a:solidFill>
                <a:latin typeface="Times New Roman"/>
                <a:ea typeface="Times New Roman"/>
                <a:cs typeface="Times New Roman"/>
                <a:sym typeface="Times New Roman"/>
              </a:defRPr>
            </a:pPr>
            <a:r>
              <a:t>He carried our heaviest burden</a:t>
            </a:r>
          </a:p>
          <a:p>
            <a:pPr marL="1124857" indent="-1074057" defTabSz="2438400">
              <a:lnSpc>
                <a:spcPct val="100000"/>
              </a:lnSpc>
              <a:spcBef>
                <a:spcPts val="2200"/>
              </a:spcBef>
              <a:buClr>
                <a:srgbClr val="393231"/>
              </a:buClr>
              <a:buSzPts val="9100"/>
              <a:buFont typeface="Helvetica"/>
              <a:buChar char="❏"/>
              <a:defRPr sz="9100">
                <a:solidFill>
                  <a:srgbClr val="393231"/>
                </a:solidFill>
                <a:latin typeface="Times New Roman"/>
                <a:ea typeface="Times New Roman"/>
                <a:cs typeface="Times New Roman"/>
                <a:sym typeface="Times New Roman"/>
              </a:defRPr>
            </a:pPr>
            <a:r>
              <a:t>He left the formation for us</a:t>
            </a:r>
          </a:p>
          <a:p>
            <a:pPr marL="1124857" indent="-1074057" defTabSz="2438400">
              <a:lnSpc>
                <a:spcPct val="100000"/>
              </a:lnSpc>
              <a:spcBef>
                <a:spcPts val="2200"/>
              </a:spcBef>
              <a:buClr>
                <a:srgbClr val="393231"/>
              </a:buClr>
              <a:buSzPts val="9100"/>
              <a:buFont typeface="Helvetica"/>
              <a:buChar char="❏"/>
              <a:defRPr sz="9100">
                <a:solidFill>
                  <a:srgbClr val="393231"/>
                </a:solidFill>
                <a:latin typeface="Times New Roman"/>
                <a:ea typeface="Times New Roman"/>
                <a:cs typeface="Times New Roman"/>
                <a:sym typeface="Times New Roman"/>
              </a:defRPr>
            </a:pPr>
            <a:r>
              <a:t>He gave us His voice of encouragement</a:t>
            </a:r>
          </a:p>
        </p:txBody>
      </p:sp>
      <p:sp>
        <p:nvSpPr>
          <p:cNvPr id="793" name="Isaiah 53:4  Surely He has borne our griefs And carried our sorrows; Yet we esteemed Him stricken, Smitten by God, and afflicted. 5  But He was wounded for our transgressions, He was bruised for our iniquities; The chastisement for our peace was upon Him"/>
          <p:cNvSpPr txBox="1"/>
          <p:nvPr/>
        </p:nvSpPr>
        <p:spPr>
          <a:xfrm>
            <a:off x="12463640" y="2652306"/>
            <a:ext cx="11531225" cy="100973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400">
              <a:lnSpc>
                <a:spcPct val="100000"/>
              </a:lnSpc>
              <a:spcBef>
                <a:spcPts val="0"/>
              </a:spcBef>
              <a:defRPr b="1" sz="6900">
                <a:solidFill>
                  <a:srgbClr val="393231"/>
                </a:solidFill>
                <a:latin typeface="Times New Roman"/>
                <a:ea typeface="Times New Roman"/>
                <a:cs typeface="Times New Roman"/>
                <a:sym typeface="Times New Roman"/>
              </a:defRPr>
            </a:pPr>
            <a:r>
              <a:t>Isaiah 53:4  </a:t>
            </a:r>
            <a:r>
              <a:rPr b="0"/>
              <a:t>Surely He has borne our griefs And carried our sorrows; Yet we esteemed Him stricken, Smitten by God, and afflicted. </a:t>
            </a:r>
            <a:r>
              <a:t>5</a:t>
            </a:r>
            <a:r>
              <a:rPr b="0"/>
              <a:t>  But He was wounded for our transgressions, He was bruised for our iniquities; The chastisement for our peace was upon Him, And by His stripes we are healed.</a:t>
            </a:r>
          </a:p>
        </p:txBody>
      </p:sp>
      <p:sp>
        <p:nvSpPr>
          <p:cNvPr id="794" name="We Can Help The Flock Through  Jesus"/>
          <p:cNvSpPr txBox="1"/>
          <p:nvPr/>
        </p:nvSpPr>
        <p:spPr>
          <a:xfrm>
            <a:off x="2324249" y="940234"/>
            <a:ext cx="19938832" cy="12141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400">
              <a:lnSpc>
                <a:spcPct val="100000"/>
              </a:lnSpc>
              <a:spcBef>
                <a:spcPts val="0"/>
              </a:spcBef>
              <a:defRPr b="1" sz="8000">
                <a:solidFill>
                  <a:srgbClr val="0000FF"/>
                </a:solidFill>
                <a:latin typeface="Times New Roman"/>
                <a:ea typeface="Times New Roman"/>
                <a:cs typeface="Times New Roman"/>
                <a:sym typeface="Times New Roman"/>
              </a:defRPr>
            </a:lvl1pPr>
          </a:lstStyle>
          <a:p>
            <a:pPr/>
            <a:r>
              <a:t>We Can Help The Flock Through  Jesus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6" name="Rounded Rectangle"/>
          <p:cNvSpPr/>
          <p:nvPr/>
        </p:nvSpPr>
        <p:spPr>
          <a:xfrm>
            <a:off x="12212362" y="2358621"/>
            <a:ext cx="12033780" cy="10684745"/>
          </a:xfrm>
          <a:prstGeom prst="roundRect">
            <a:avLst>
              <a:gd name="adj" fmla="val 5996"/>
            </a:avLst>
          </a:prstGeom>
          <a:solidFill>
            <a:srgbClr val="F8F8EC"/>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797" name="He carried our heaviest burden…"/>
          <p:cNvSpPr txBox="1"/>
          <p:nvPr/>
        </p:nvSpPr>
        <p:spPr>
          <a:xfrm>
            <a:off x="799525" y="3046292"/>
            <a:ext cx="11093795" cy="861230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24857" indent="-1074057" defTabSz="2438400">
              <a:lnSpc>
                <a:spcPct val="100000"/>
              </a:lnSpc>
              <a:spcBef>
                <a:spcPts val="2200"/>
              </a:spcBef>
              <a:buClr>
                <a:srgbClr val="393231"/>
              </a:buClr>
              <a:buSzPts val="9100"/>
              <a:buFont typeface="Helvetica"/>
              <a:buChar char="❏"/>
              <a:defRPr sz="9100">
                <a:solidFill>
                  <a:srgbClr val="393231"/>
                </a:solidFill>
                <a:latin typeface="Times New Roman"/>
                <a:ea typeface="Times New Roman"/>
                <a:cs typeface="Times New Roman"/>
                <a:sym typeface="Times New Roman"/>
              </a:defRPr>
            </a:pPr>
            <a:r>
              <a:t>He carried our heaviest burden</a:t>
            </a:r>
          </a:p>
          <a:p>
            <a:pPr marL="1124857" indent="-1074057" defTabSz="2438400">
              <a:lnSpc>
                <a:spcPct val="100000"/>
              </a:lnSpc>
              <a:spcBef>
                <a:spcPts val="2200"/>
              </a:spcBef>
              <a:buClr>
                <a:srgbClr val="393231"/>
              </a:buClr>
              <a:buSzPts val="9100"/>
              <a:buFont typeface="Helvetica"/>
              <a:buChar char="❏"/>
              <a:defRPr sz="9100">
                <a:solidFill>
                  <a:srgbClr val="393231"/>
                </a:solidFill>
                <a:latin typeface="Times New Roman"/>
                <a:ea typeface="Times New Roman"/>
                <a:cs typeface="Times New Roman"/>
                <a:sym typeface="Times New Roman"/>
              </a:defRPr>
            </a:pPr>
            <a:r>
              <a:t>He left the formation for us</a:t>
            </a:r>
          </a:p>
          <a:p>
            <a:pPr marL="1124857" indent="-1074057" defTabSz="2438400">
              <a:lnSpc>
                <a:spcPct val="100000"/>
              </a:lnSpc>
              <a:spcBef>
                <a:spcPts val="2200"/>
              </a:spcBef>
              <a:buClr>
                <a:srgbClr val="393231"/>
              </a:buClr>
              <a:buSzPts val="9100"/>
              <a:buFont typeface="Helvetica"/>
              <a:buChar char="❏"/>
              <a:defRPr sz="9100">
                <a:solidFill>
                  <a:srgbClr val="393231"/>
                </a:solidFill>
                <a:latin typeface="Times New Roman"/>
                <a:ea typeface="Times New Roman"/>
                <a:cs typeface="Times New Roman"/>
                <a:sym typeface="Times New Roman"/>
              </a:defRPr>
            </a:pPr>
            <a:r>
              <a:t>He gave us His voice of encouragement</a:t>
            </a:r>
          </a:p>
        </p:txBody>
      </p:sp>
      <p:sp>
        <p:nvSpPr>
          <p:cNvPr id="798" name="Matthew 18:11  For the Son of Man has come to save that which was lost. 12  &quot;What do you think? If a man has a hundred sheep, and one of them goes astray, does he not leave the ninety-nine and go to the mountains to seek the one that is straying? 13  And"/>
          <p:cNvSpPr txBox="1"/>
          <p:nvPr/>
        </p:nvSpPr>
        <p:spPr>
          <a:xfrm>
            <a:off x="12523742" y="2622753"/>
            <a:ext cx="11666976" cy="984769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2438400">
              <a:lnSpc>
                <a:spcPct val="100000"/>
              </a:lnSpc>
              <a:spcBef>
                <a:spcPts val="0"/>
              </a:spcBef>
              <a:defRPr b="1" sz="6100">
                <a:solidFill>
                  <a:srgbClr val="000000"/>
                </a:solidFill>
                <a:latin typeface="Times New Roman"/>
                <a:ea typeface="Times New Roman"/>
                <a:cs typeface="Times New Roman"/>
                <a:sym typeface="Times New Roman"/>
              </a:defRPr>
            </a:pPr>
            <a:r>
              <a:t>Matthew 18:11</a:t>
            </a:r>
            <a:r>
              <a:rPr b="0"/>
              <a:t>  For the Son of Man has come to save that which was lost. </a:t>
            </a:r>
            <a:r>
              <a:t>12 </a:t>
            </a:r>
            <a:r>
              <a:rPr b="0"/>
              <a:t> "What do you think? If a man has a hundred sheep, and one of them goes astray, does he not leave the ninety-nine and go to the mountains to seek the one that is straying? </a:t>
            </a:r>
            <a:r>
              <a:t>13 </a:t>
            </a:r>
            <a:r>
              <a:rPr b="0"/>
              <a:t> And if he should find it, assuredly, I say to you, he rejoices more over that sheep than over the ninety-nine that did not go astray.</a:t>
            </a:r>
          </a:p>
        </p:txBody>
      </p:sp>
      <p:sp>
        <p:nvSpPr>
          <p:cNvPr id="799" name="We Can Help The Flock Through  Jesus"/>
          <p:cNvSpPr txBox="1"/>
          <p:nvPr/>
        </p:nvSpPr>
        <p:spPr>
          <a:xfrm>
            <a:off x="2324249" y="940234"/>
            <a:ext cx="19938832" cy="12141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400">
              <a:lnSpc>
                <a:spcPct val="100000"/>
              </a:lnSpc>
              <a:spcBef>
                <a:spcPts val="0"/>
              </a:spcBef>
              <a:defRPr b="1" sz="8000">
                <a:solidFill>
                  <a:srgbClr val="0000FF"/>
                </a:solidFill>
                <a:latin typeface="Times New Roman"/>
                <a:ea typeface="Times New Roman"/>
                <a:cs typeface="Times New Roman"/>
                <a:sym typeface="Times New Roman"/>
              </a:defRPr>
            </a:lvl1pPr>
          </a:lstStyle>
          <a:p>
            <a:pPr/>
            <a:r>
              <a:t>We Can Help The Flock Through  Jesus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01" name="Google Shape;2609;p50" descr="Google Shape;2609;p50"/>
          <p:cNvPicPr>
            <a:picLocks noChangeAspect="1"/>
          </p:cNvPicPr>
          <p:nvPr/>
        </p:nvPicPr>
        <p:blipFill>
          <a:blip r:embed="rId2">
            <a:extLst/>
          </a:blip>
          <a:stretch>
            <a:fillRect/>
          </a:stretch>
        </p:blipFill>
        <p:spPr>
          <a:xfrm>
            <a:off x="15430532" y="2571533"/>
            <a:ext cx="8353535" cy="5661347"/>
          </a:xfrm>
          <a:prstGeom prst="rect">
            <a:avLst/>
          </a:prstGeom>
          <a:ln w="12700">
            <a:miter lim="400000"/>
          </a:ln>
        </p:spPr>
      </p:pic>
      <p:pic>
        <p:nvPicPr>
          <p:cNvPr id="802" name="Google Shape;2612;p50" descr="Google Shape;2612;p50"/>
          <p:cNvPicPr>
            <a:picLocks noChangeAspect="1"/>
          </p:cNvPicPr>
          <p:nvPr/>
        </p:nvPicPr>
        <p:blipFill>
          <a:blip r:embed="rId3">
            <a:extLst/>
          </a:blip>
          <a:stretch>
            <a:fillRect/>
          </a:stretch>
        </p:blipFill>
        <p:spPr>
          <a:xfrm>
            <a:off x="15430532" y="8027535"/>
            <a:ext cx="8353531" cy="5220935"/>
          </a:xfrm>
          <a:prstGeom prst="rect">
            <a:avLst/>
          </a:prstGeom>
          <a:ln w="12700">
            <a:miter lim="400000"/>
          </a:ln>
        </p:spPr>
      </p:pic>
      <p:sp>
        <p:nvSpPr>
          <p:cNvPr id="803" name="V-formation reminds us of God's design for His people:"/>
          <p:cNvSpPr txBox="1"/>
          <p:nvPr/>
        </p:nvSpPr>
        <p:spPr>
          <a:xfrm>
            <a:off x="3593869" y="588372"/>
            <a:ext cx="18979558" cy="236984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400">
              <a:lnSpc>
                <a:spcPct val="100000"/>
              </a:lnSpc>
              <a:spcBef>
                <a:spcPts val="0"/>
              </a:spcBef>
              <a:defRPr b="1" sz="8000">
                <a:solidFill>
                  <a:srgbClr val="0000FF"/>
                </a:solidFill>
                <a:latin typeface="Times New Roman"/>
                <a:ea typeface="Times New Roman"/>
                <a:cs typeface="Times New Roman"/>
                <a:sym typeface="Times New Roman"/>
              </a:defRPr>
            </a:lvl1pPr>
          </a:lstStyle>
          <a:p>
            <a:pPr/>
            <a:r>
              <a:t>V-formation reminds us of God's design for His people:</a:t>
            </a:r>
          </a:p>
        </p:txBody>
      </p:sp>
      <p:sp>
        <p:nvSpPr>
          <p:cNvPr id="804" name="We travel farther together than alone.…"/>
          <p:cNvSpPr txBox="1"/>
          <p:nvPr/>
        </p:nvSpPr>
        <p:spPr>
          <a:xfrm>
            <a:off x="2651668" y="2939745"/>
            <a:ext cx="12489627" cy="98703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092454" indent="-1022604" defTabSz="2438400">
              <a:lnSpc>
                <a:spcPct val="100000"/>
              </a:lnSpc>
              <a:spcBef>
                <a:spcPts val="2200"/>
              </a:spcBef>
              <a:buClr>
                <a:srgbClr val="393231"/>
              </a:buClr>
              <a:buSzPts val="6600"/>
              <a:buAutoNum type="arabicPeriod" startAt="1"/>
              <a:defRPr b="1" sz="6600">
                <a:solidFill>
                  <a:srgbClr val="393231"/>
                </a:solidFill>
                <a:latin typeface="Times New Roman"/>
                <a:ea typeface="Times New Roman"/>
                <a:cs typeface="Times New Roman"/>
                <a:sym typeface="Times New Roman"/>
              </a:defRPr>
            </a:pPr>
            <a:r>
              <a:t>We travel farther together than alone.</a:t>
            </a:r>
          </a:p>
          <a:p>
            <a:pPr marL="1092454" indent="-1022604" defTabSz="2438400">
              <a:lnSpc>
                <a:spcPct val="100000"/>
              </a:lnSpc>
              <a:spcBef>
                <a:spcPts val="2200"/>
              </a:spcBef>
              <a:buClr>
                <a:srgbClr val="393231"/>
              </a:buClr>
              <a:buSzPts val="6600"/>
              <a:buAutoNum type="arabicPeriod" startAt="1"/>
              <a:defRPr b="1" sz="6600">
                <a:solidFill>
                  <a:srgbClr val="393231"/>
                </a:solidFill>
                <a:latin typeface="Times New Roman"/>
                <a:ea typeface="Times New Roman"/>
                <a:cs typeface="Times New Roman"/>
                <a:sym typeface="Times New Roman"/>
              </a:defRPr>
            </a:pPr>
            <a:r>
              <a:t>Work is shared through humble service.</a:t>
            </a:r>
          </a:p>
          <a:p>
            <a:pPr marL="1092454" indent="-1022604" defTabSz="2438400">
              <a:lnSpc>
                <a:spcPct val="100000"/>
              </a:lnSpc>
              <a:spcBef>
                <a:spcPts val="2200"/>
              </a:spcBef>
              <a:buClr>
                <a:srgbClr val="393231"/>
              </a:buClr>
              <a:buSzPts val="6600"/>
              <a:buAutoNum type="arabicPeriod" startAt="1"/>
              <a:defRPr b="1" sz="6600">
                <a:solidFill>
                  <a:srgbClr val="393231"/>
                </a:solidFill>
                <a:latin typeface="Times New Roman"/>
                <a:ea typeface="Times New Roman"/>
                <a:cs typeface="Times New Roman"/>
                <a:sym typeface="Times New Roman"/>
              </a:defRPr>
            </a:pPr>
            <a:r>
              <a:t>Encouragement strengthens the group.</a:t>
            </a:r>
          </a:p>
          <a:p>
            <a:pPr marL="1092454" indent="-1022604" defTabSz="2438400">
              <a:lnSpc>
                <a:spcPct val="100000"/>
              </a:lnSpc>
              <a:spcBef>
                <a:spcPts val="2200"/>
              </a:spcBef>
              <a:buClr>
                <a:srgbClr val="393231"/>
              </a:buClr>
              <a:buSzPts val="6600"/>
              <a:buAutoNum type="arabicPeriod" startAt="1"/>
              <a:defRPr b="1" sz="6600">
                <a:solidFill>
                  <a:srgbClr val="393231"/>
                </a:solidFill>
                <a:latin typeface="Times New Roman"/>
                <a:ea typeface="Times New Roman"/>
                <a:cs typeface="Times New Roman"/>
                <a:sym typeface="Times New Roman"/>
              </a:defRPr>
            </a:pPr>
            <a:r>
              <a:t>We care for those who struggle.</a:t>
            </a:r>
          </a:p>
          <a:p>
            <a:pPr marL="1092454" indent="-1022604" defTabSz="2438400">
              <a:lnSpc>
                <a:spcPct val="100000"/>
              </a:lnSpc>
              <a:spcBef>
                <a:spcPts val="2200"/>
              </a:spcBef>
              <a:buClr>
                <a:srgbClr val="393231"/>
              </a:buClr>
              <a:buSzPts val="6600"/>
              <a:buAutoNum type="arabicPeriod" startAt="1"/>
              <a:defRPr b="1" sz="6600">
                <a:solidFill>
                  <a:srgbClr val="393231"/>
                </a:solidFill>
                <a:latin typeface="Times New Roman"/>
                <a:ea typeface="Times New Roman"/>
                <a:cs typeface="Times New Roman"/>
                <a:sym typeface="Times New Roman"/>
              </a:defRPr>
            </a:pPr>
            <a:r>
              <a:t>We keep moving toward the same heavenly goal.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8" name="Google Shape;2497;p33"/>
          <p:cNvSpPr txBox="1"/>
          <p:nvPr>
            <p:ph type="title"/>
          </p:nvPr>
        </p:nvSpPr>
        <p:spPr>
          <a:xfrm>
            <a:off x="3857599" y="4541866"/>
            <a:ext cx="16590402" cy="3063201"/>
          </a:xfrm>
          <a:prstGeom prst="rect">
            <a:avLst/>
          </a:prstGeom>
        </p:spPr>
        <p:txBody>
          <a:bodyPr/>
          <a:lstStyle>
            <a:lvl1pPr>
              <a:defRPr sz="11800">
                <a:latin typeface="Times New Roman"/>
                <a:ea typeface="Times New Roman"/>
                <a:cs typeface="Times New Roman"/>
                <a:sym typeface="Times New Roman"/>
              </a:defRPr>
            </a:lvl1pPr>
          </a:lstStyle>
          <a:p>
            <a:pPr/>
            <a:r>
              <a:t>Lessons From The Flock</a:t>
            </a:r>
          </a:p>
        </p:txBody>
      </p:sp>
      <p:sp>
        <p:nvSpPr>
          <p:cNvPr id="729" name="Google Shape;2498;p33"/>
          <p:cNvSpPr txBox="1"/>
          <p:nvPr>
            <p:ph type="body" sz="quarter" idx="1"/>
          </p:nvPr>
        </p:nvSpPr>
        <p:spPr>
          <a:xfrm>
            <a:off x="4157333" y="7727789"/>
            <a:ext cx="16069601" cy="1392001"/>
          </a:xfrm>
          <a:prstGeom prst="rect">
            <a:avLst/>
          </a:prstGeom>
        </p:spPr>
        <p:txBody>
          <a:bodyPr/>
          <a:lstStyle>
            <a:lvl1pPr marL="0" indent="0">
              <a:defRPr>
                <a:latin typeface="Prata"/>
                <a:ea typeface="Prata"/>
                <a:cs typeface="Prata"/>
                <a:sym typeface="Prata"/>
              </a:defRPr>
            </a:lvl1pPr>
          </a:lstStyle>
          <a:p>
            <a:pPr/>
            <a:r>
              <a:t>Ecclesiastes 4:9-12, Galatians 6:2</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06" name="Google Shape;2617;p51" descr="Google Shape;2617;p51"/>
          <p:cNvPicPr>
            <a:picLocks noChangeAspect="1"/>
          </p:cNvPicPr>
          <p:nvPr/>
        </p:nvPicPr>
        <p:blipFill>
          <a:blip r:embed="rId2">
            <a:extLst/>
          </a:blip>
          <a:stretch>
            <a:fillRect/>
          </a:stretch>
        </p:blipFill>
        <p:spPr>
          <a:xfrm>
            <a:off x="15430532" y="2571533"/>
            <a:ext cx="8353535" cy="5661347"/>
          </a:xfrm>
          <a:prstGeom prst="rect">
            <a:avLst/>
          </a:prstGeom>
          <a:ln w="12700">
            <a:miter lim="400000"/>
          </a:ln>
        </p:spPr>
      </p:pic>
      <p:pic>
        <p:nvPicPr>
          <p:cNvPr id="807" name="Google Shape;2620;p51" descr="Google Shape;2620;p51"/>
          <p:cNvPicPr>
            <a:picLocks noChangeAspect="1"/>
          </p:cNvPicPr>
          <p:nvPr/>
        </p:nvPicPr>
        <p:blipFill>
          <a:blip r:embed="rId3">
            <a:extLst/>
          </a:blip>
          <a:stretch>
            <a:fillRect/>
          </a:stretch>
        </p:blipFill>
        <p:spPr>
          <a:xfrm>
            <a:off x="15430532" y="8027535"/>
            <a:ext cx="8353531" cy="5220935"/>
          </a:xfrm>
          <a:prstGeom prst="rect">
            <a:avLst/>
          </a:prstGeom>
          <a:ln w="12700">
            <a:miter lim="400000"/>
          </a:ln>
        </p:spPr>
      </p:pic>
      <p:sp>
        <p:nvSpPr>
          <p:cNvPr id="808" name="Commit To 3 Things This Week"/>
          <p:cNvSpPr txBox="1"/>
          <p:nvPr/>
        </p:nvSpPr>
        <p:spPr>
          <a:xfrm>
            <a:off x="3101305" y="979725"/>
            <a:ext cx="18384722" cy="13611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2438400">
              <a:lnSpc>
                <a:spcPct val="100000"/>
              </a:lnSpc>
              <a:spcBef>
                <a:spcPts val="0"/>
              </a:spcBef>
              <a:defRPr b="1" sz="9000">
                <a:solidFill>
                  <a:srgbClr val="0000FF"/>
                </a:solidFill>
                <a:latin typeface="Times New Roman"/>
                <a:ea typeface="Times New Roman"/>
                <a:cs typeface="Times New Roman"/>
                <a:sym typeface="Times New Roman"/>
              </a:defRPr>
            </a:lvl1pPr>
          </a:lstStyle>
          <a:p>
            <a:pPr/>
            <a:r>
              <a:t>Commit To 3 Things This Week</a:t>
            </a:r>
          </a:p>
        </p:txBody>
      </p:sp>
      <p:sp>
        <p:nvSpPr>
          <p:cNvPr id="809" name="Lift Someone's Burden…"/>
          <p:cNvSpPr txBox="1"/>
          <p:nvPr/>
        </p:nvSpPr>
        <p:spPr>
          <a:xfrm>
            <a:off x="1428648" y="3577826"/>
            <a:ext cx="13479727" cy="82340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24857" indent="-1074057" defTabSz="2438400">
              <a:lnSpc>
                <a:spcPct val="100000"/>
              </a:lnSpc>
              <a:spcBef>
                <a:spcPts val="2200"/>
              </a:spcBef>
              <a:buClr>
                <a:srgbClr val="393231"/>
              </a:buClr>
              <a:buSzPts val="8600"/>
              <a:buAutoNum type="arabicPeriod" startAt="1"/>
              <a:defRPr b="1" sz="8600">
                <a:solidFill>
                  <a:srgbClr val="393231"/>
                </a:solidFill>
                <a:latin typeface="Times New Roman"/>
                <a:ea typeface="Times New Roman"/>
                <a:cs typeface="Times New Roman"/>
                <a:sym typeface="Times New Roman"/>
              </a:defRPr>
            </a:pPr>
            <a:r>
              <a:t>Lift Someone's Burden</a:t>
            </a:r>
          </a:p>
          <a:p>
            <a:pPr marL="1124857" indent="-1074057" defTabSz="2438400">
              <a:lnSpc>
                <a:spcPct val="100000"/>
              </a:lnSpc>
              <a:spcBef>
                <a:spcPts val="2200"/>
              </a:spcBef>
              <a:buClr>
                <a:srgbClr val="393231"/>
              </a:buClr>
              <a:buSzPts val="8600"/>
              <a:buAutoNum type="arabicPeriod" startAt="1"/>
              <a:defRPr b="1" sz="8600">
                <a:solidFill>
                  <a:srgbClr val="393231"/>
                </a:solidFill>
                <a:latin typeface="Times New Roman"/>
                <a:ea typeface="Times New Roman"/>
                <a:cs typeface="Times New Roman"/>
                <a:sym typeface="Times New Roman"/>
              </a:defRPr>
            </a:pPr>
            <a:r>
              <a:t>“HONK” Words of Encouragement To A Brother or Sister in Need</a:t>
            </a:r>
          </a:p>
          <a:p>
            <a:pPr marL="1124857" indent="-1074057" defTabSz="2438400">
              <a:lnSpc>
                <a:spcPct val="100000"/>
              </a:lnSpc>
              <a:spcBef>
                <a:spcPts val="2200"/>
              </a:spcBef>
              <a:buClr>
                <a:srgbClr val="393231"/>
              </a:buClr>
              <a:buSzPts val="8600"/>
              <a:buAutoNum type="arabicPeriod" startAt="1"/>
              <a:defRPr b="1" sz="8600">
                <a:solidFill>
                  <a:srgbClr val="393231"/>
                </a:solidFill>
                <a:latin typeface="Times New Roman"/>
                <a:ea typeface="Times New Roman"/>
                <a:cs typeface="Times New Roman"/>
                <a:sym typeface="Times New Roman"/>
              </a:defRPr>
            </a:pPr>
            <a:r>
              <a:t>Lookout For Anyone Who Has Fallen Behind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811"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812"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813"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814"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815"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816"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817"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818"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1" name="Google Shape;2504;p34"/>
          <p:cNvSpPr txBox="1"/>
          <p:nvPr>
            <p:ph type="body" sz="half" idx="1"/>
          </p:nvPr>
        </p:nvSpPr>
        <p:spPr>
          <a:xfrm>
            <a:off x="1488332" y="3741199"/>
            <a:ext cx="11702402" cy="7946402"/>
          </a:xfrm>
          <a:prstGeom prst="rect">
            <a:avLst/>
          </a:prstGeom>
        </p:spPr>
        <p:txBody>
          <a:bodyPr/>
          <a:lstStyle/>
          <a:p>
            <a:pPr marL="1087119" indent="-1023619">
              <a:spcBef>
                <a:spcPts val="3400"/>
              </a:spcBef>
              <a:buClr>
                <a:srgbClr val="5F5B52"/>
              </a:buClr>
              <a:buSzPts val="6000"/>
              <a:buFont typeface="Helvetica"/>
              <a:buChar char="❏"/>
              <a:defRPr sz="6000">
                <a:latin typeface="Times New Roman"/>
                <a:ea typeface="Times New Roman"/>
                <a:cs typeface="Times New Roman"/>
                <a:sym typeface="Times New Roman"/>
              </a:defRPr>
            </a:pPr>
            <a:r>
              <a:t>Ant -Proverbs 6:6-8</a:t>
            </a:r>
          </a:p>
          <a:p>
            <a:pPr marL="1087119" indent="-1023619">
              <a:spcBef>
                <a:spcPts val="3400"/>
              </a:spcBef>
              <a:buClr>
                <a:srgbClr val="5F5B52"/>
              </a:buClr>
              <a:buSzPts val="6000"/>
              <a:buFont typeface="Helvetica"/>
              <a:buChar char="❏"/>
              <a:defRPr sz="6000">
                <a:latin typeface="Times New Roman"/>
                <a:ea typeface="Times New Roman"/>
                <a:cs typeface="Times New Roman"/>
                <a:sym typeface="Times New Roman"/>
              </a:defRPr>
            </a:pPr>
            <a:r>
              <a:t>Deer - Psalms 42:1</a:t>
            </a:r>
          </a:p>
          <a:p>
            <a:pPr marL="1087119" indent="-1023619">
              <a:spcBef>
                <a:spcPts val="3400"/>
              </a:spcBef>
              <a:buClr>
                <a:srgbClr val="5F5B52"/>
              </a:buClr>
              <a:buSzPts val="6000"/>
              <a:buFont typeface="Helvetica"/>
              <a:buChar char="❏"/>
              <a:defRPr sz="6000">
                <a:latin typeface="Times New Roman"/>
                <a:ea typeface="Times New Roman"/>
                <a:cs typeface="Times New Roman"/>
                <a:sym typeface="Times New Roman"/>
              </a:defRPr>
            </a:pPr>
            <a:r>
              <a:t>Eagle - Isaiah 40:31</a:t>
            </a:r>
          </a:p>
          <a:p>
            <a:pPr marL="1087119" indent="-1023619">
              <a:spcBef>
                <a:spcPts val="3400"/>
              </a:spcBef>
              <a:buClr>
                <a:srgbClr val="5F5B52"/>
              </a:buClr>
              <a:buSzPts val="6000"/>
              <a:buFont typeface="Helvetica"/>
              <a:buChar char="❏"/>
              <a:defRPr sz="6000">
                <a:latin typeface="Times New Roman"/>
                <a:ea typeface="Times New Roman"/>
                <a:cs typeface="Times New Roman"/>
                <a:sym typeface="Times New Roman"/>
              </a:defRPr>
            </a:pPr>
            <a:r>
              <a:t>Dove - Matthew 10:16</a:t>
            </a:r>
          </a:p>
          <a:p>
            <a:pPr marL="1087119" indent="-1023619">
              <a:spcBef>
                <a:spcPts val="3400"/>
              </a:spcBef>
              <a:buClr>
                <a:srgbClr val="5F5B52"/>
              </a:buClr>
              <a:buSzPts val="6000"/>
              <a:buFont typeface="Helvetica"/>
              <a:buChar char="❏"/>
              <a:defRPr sz="6000">
                <a:latin typeface="Times New Roman"/>
                <a:ea typeface="Times New Roman"/>
                <a:cs typeface="Times New Roman"/>
                <a:sym typeface="Times New Roman"/>
              </a:defRPr>
            </a:pPr>
            <a:r>
              <a:t>Snake - Matthew 10:16</a:t>
            </a:r>
          </a:p>
          <a:p>
            <a:pPr marL="1087119" indent="-1023619">
              <a:spcBef>
                <a:spcPts val="3400"/>
              </a:spcBef>
              <a:buClr>
                <a:srgbClr val="5F5B52"/>
              </a:buClr>
              <a:buSzPts val="6000"/>
              <a:buFont typeface="Helvetica"/>
              <a:buChar char="❏"/>
              <a:defRPr sz="6000">
                <a:latin typeface="Times New Roman"/>
                <a:ea typeface="Times New Roman"/>
                <a:cs typeface="Times New Roman"/>
                <a:sym typeface="Times New Roman"/>
              </a:defRPr>
            </a:pPr>
            <a:r>
              <a:t>Rock Badger - Proverbs 30:26</a:t>
            </a:r>
          </a:p>
        </p:txBody>
      </p:sp>
      <p:sp>
        <p:nvSpPr>
          <p:cNvPr id="732" name="Google Shape;2505;p34"/>
          <p:cNvSpPr txBox="1"/>
          <p:nvPr/>
        </p:nvSpPr>
        <p:spPr>
          <a:xfrm>
            <a:off x="12681600" y="3650805"/>
            <a:ext cx="11702401" cy="9289170"/>
          </a:xfrm>
          <a:prstGeom prst="rect">
            <a:avLst/>
          </a:prstGeom>
          <a:ln w="12700">
            <a:miter lim="400000"/>
          </a:ln>
          <a:extLst>
            <a:ext uri="{C572A759-6A51-4108-AA02-DFA0A04FC94B}">
              <ma14:wrappingTextBoxFlag xmlns:ma14="http://schemas.microsoft.com/office/mac/drawingml/2011/main" val="1"/>
            </a:ext>
          </a:extLst>
        </p:spPr>
        <p:txBody>
          <a:bodyPr lIns="243799" tIns="243799" rIns="243799" bIns="243799">
            <a:normAutofit fontScale="100000" lnSpcReduction="0"/>
          </a:bodyPr>
          <a:lstStyle/>
          <a:p>
            <a:pPr marL="1087119" indent="-1023619"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Locust - Proverbs 30:27</a:t>
            </a:r>
          </a:p>
          <a:p>
            <a:pPr marL="1087119" indent="-1023619"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Lizard  - Proverbs 30:28</a:t>
            </a:r>
          </a:p>
          <a:p>
            <a:pPr marL="1026160" indent="-924560"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Sheep - John 10:27</a:t>
            </a:r>
          </a:p>
          <a:p>
            <a:pPr marL="1026160" indent="-924560"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Lion - Proverbs 28:1</a:t>
            </a:r>
          </a:p>
          <a:p>
            <a:pPr marL="1026160" indent="-924560"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Ox &amp; Donkey - Isaiah 1:3</a:t>
            </a:r>
          </a:p>
          <a:p>
            <a:pPr marL="1026160" indent="-924560"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Migratory Birds - </a:t>
            </a:r>
            <a:r>
              <a:rPr i="1"/>
              <a:t>(Stork, Dove, Swift, Thrush)</a:t>
            </a:r>
            <a:r>
              <a:t> - Jeremiah 8:7</a:t>
            </a:r>
          </a:p>
          <a:p>
            <a:pPr marL="1026160" indent="-924560" defTabSz="2438400">
              <a:lnSpc>
                <a:spcPct val="100000"/>
              </a:lnSpc>
              <a:spcBef>
                <a:spcPts val="1700"/>
              </a:spcBef>
              <a:buClr>
                <a:srgbClr val="5F5B52"/>
              </a:buClr>
              <a:buSzPts val="6000"/>
              <a:buFont typeface="Helvetica"/>
              <a:buChar char="❏"/>
              <a:defRPr sz="6000">
                <a:solidFill>
                  <a:srgbClr val="393231"/>
                </a:solidFill>
                <a:latin typeface="Times New Roman"/>
                <a:ea typeface="Times New Roman"/>
                <a:cs typeface="Times New Roman"/>
                <a:sym typeface="Times New Roman"/>
              </a:defRPr>
            </a:pPr>
            <a:r>
              <a:t>Horse - Jeremiah 8:6 </a:t>
            </a:r>
          </a:p>
        </p:txBody>
      </p:sp>
      <p:sp>
        <p:nvSpPr>
          <p:cNvPr id="733" name="Use of Animals/Creatures"/>
          <p:cNvSpPr txBox="1"/>
          <p:nvPr/>
        </p:nvSpPr>
        <p:spPr>
          <a:xfrm>
            <a:off x="3104807" y="1521763"/>
            <a:ext cx="18174386" cy="1813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400">
              <a:lnSpc>
                <a:spcPct val="100000"/>
              </a:lnSpc>
              <a:spcBef>
                <a:spcPts val="0"/>
              </a:spcBef>
              <a:defRPr b="1" sz="12200">
                <a:solidFill>
                  <a:srgbClr val="0000FF"/>
                </a:solidFill>
                <a:latin typeface="Times New Roman"/>
                <a:ea typeface="Times New Roman"/>
                <a:cs typeface="Times New Roman"/>
                <a:sym typeface="Times New Roman"/>
              </a:defRPr>
            </a:lvl1pPr>
          </a:lstStyle>
          <a:p>
            <a:pPr/>
            <a:r>
              <a:t>Use of Animals/Creatures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35" name="Lessons From The Flock"/>
          <p:cNvSpPr txBox="1"/>
          <p:nvPr/>
        </p:nvSpPr>
        <p:spPr>
          <a:xfrm>
            <a:off x="1411034" y="6037529"/>
            <a:ext cx="14194974" cy="16059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400">
              <a:lnSpc>
                <a:spcPct val="100000"/>
              </a:lnSpc>
              <a:spcBef>
                <a:spcPts val="0"/>
              </a:spcBef>
              <a:defRPr b="1" i="1" sz="10700">
                <a:solidFill>
                  <a:srgbClr val="FFFF00"/>
                </a:solidFill>
                <a:effectLst>
                  <a:outerShdw sx="100000" sy="100000" kx="0" ky="0" algn="b" rotWithShape="0" blurRad="50800" dist="63500" dir="580955">
                    <a:srgbClr val="000000"/>
                  </a:outerShdw>
                </a:effectLst>
                <a:latin typeface="Times New Roman"/>
                <a:ea typeface="Times New Roman"/>
                <a:cs typeface="Times New Roman"/>
                <a:sym typeface="Times New Roman"/>
              </a:defRPr>
            </a:lvl1pPr>
          </a:lstStyle>
          <a:p>
            <a:pPr/>
            <a:r>
              <a:t>Lessons From The Flock</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37" name="Google Shape;2515;p36" descr="Google Shape;2515;p36"/>
          <p:cNvPicPr>
            <a:picLocks noChangeAspect="1"/>
          </p:cNvPicPr>
          <p:nvPr/>
        </p:nvPicPr>
        <p:blipFill>
          <a:blip r:embed="rId2">
            <a:extLst/>
          </a:blip>
          <a:stretch>
            <a:fillRect/>
          </a:stretch>
        </p:blipFill>
        <p:spPr>
          <a:xfrm>
            <a:off x="4506733" y="2509399"/>
            <a:ext cx="14419657" cy="11206601"/>
          </a:xfrm>
          <a:prstGeom prst="rect">
            <a:avLst/>
          </a:prstGeom>
          <a:ln w="12700">
            <a:miter lim="400000"/>
          </a:ln>
        </p:spPr>
      </p:pic>
      <p:sp>
        <p:nvSpPr>
          <p:cNvPr id="738" name="The Lift of Shared Burdens"/>
          <p:cNvSpPr txBox="1"/>
          <p:nvPr/>
        </p:nvSpPr>
        <p:spPr>
          <a:xfrm>
            <a:off x="1088421" y="895434"/>
            <a:ext cx="22207157" cy="1936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2438400">
              <a:lnSpc>
                <a:spcPct val="100000"/>
              </a:lnSpc>
              <a:spcBef>
                <a:spcPts val="0"/>
              </a:spcBef>
              <a:defRPr b="1" sz="13000">
                <a:solidFill>
                  <a:srgbClr val="0000FF"/>
                </a:solidFill>
                <a:latin typeface="Times New Roman"/>
                <a:ea typeface="Times New Roman"/>
                <a:cs typeface="Times New Roman"/>
                <a:sym typeface="Times New Roman"/>
              </a:defRPr>
            </a:lvl1pPr>
          </a:lstStyle>
          <a:p>
            <a:pPr/>
            <a:r>
              <a:t>The Lift of Shared Burdens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0" name="Rounded Rectangle"/>
          <p:cNvSpPr/>
          <p:nvPr/>
        </p:nvSpPr>
        <p:spPr>
          <a:xfrm>
            <a:off x="370642" y="5434693"/>
            <a:ext cx="23642716" cy="8034870"/>
          </a:xfrm>
          <a:prstGeom prst="roundRect">
            <a:avLst>
              <a:gd name="adj" fmla="val 8671"/>
            </a:avLst>
          </a:prstGeom>
          <a:solidFill>
            <a:srgbClr val="76D6FF">
              <a:alpha val="58389"/>
            </a:srgbClr>
          </a:solidFill>
          <a:ln w="12700">
            <a:miter lim="400000"/>
          </a:ln>
        </p:spPr>
        <p:txBody>
          <a:bodyPr lIns="50800" tIns="50800" rIns="50800" bIns="50800" anchor="ctr"/>
          <a:lstStyle/>
          <a:p>
            <a:pPr algn="ctr">
              <a:lnSpc>
                <a:spcPct val="100000"/>
              </a:lnSpc>
              <a:spcBef>
                <a:spcPts val="0"/>
              </a:spcBef>
              <a:defRPr sz="5000">
                <a:solidFill>
                  <a:srgbClr val="E9EFFF"/>
                </a:solidFill>
              </a:defRPr>
            </a:pPr>
          </a:p>
        </p:txBody>
      </p:sp>
      <p:pic>
        <p:nvPicPr>
          <p:cNvPr id="741" name="Google Shape;2521;p37" descr="Google Shape;2521;p37"/>
          <p:cNvPicPr>
            <a:picLocks noChangeAspect="1"/>
          </p:cNvPicPr>
          <p:nvPr/>
        </p:nvPicPr>
        <p:blipFill>
          <a:blip r:embed="rId2">
            <a:extLst/>
          </a:blip>
          <a:stretch>
            <a:fillRect/>
          </a:stretch>
        </p:blipFill>
        <p:spPr>
          <a:xfrm>
            <a:off x="16306133" y="-1"/>
            <a:ext cx="7247201" cy="5632335"/>
          </a:xfrm>
          <a:prstGeom prst="rect">
            <a:avLst/>
          </a:prstGeom>
          <a:ln w="12700">
            <a:miter lim="400000"/>
          </a:ln>
        </p:spPr>
      </p:pic>
      <p:sp>
        <p:nvSpPr>
          <p:cNvPr id="742" name="Ecclesiastes  4:9  Two are better than one, Because they have a good reward for their labor. 10  For if they fall, one will lift up his companion. But woe to him who is alone when he falls, For he has no one to help him up."/>
          <p:cNvSpPr txBox="1"/>
          <p:nvPr/>
        </p:nvSpPr>
        <p:spPr>
          <a:xfrm>
            <a:off x="1091657" y="5426728"/>
            <a:ext cx="22200685" cy="64052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2438400">
              <a:lnSpc>
                <a:spcPct val="100000"/>
              </a:lnSpc>
              <a:spcBef>
                <a:spcPts val="4400"/>
              </a:spcBef>
              <a:defRPr b="1" i="1" sz="8600">
                <a:solidFill>
                  <a:srgbClr val="393231"/>
                </a:solidFill>
                <a:latin typeface="Times New Roman"/>
                <a:ea typeface="Times New Roman"/>
                <a:cs typeface="Times New Roman"/>
                <a:sym typeface="Times New Roman"/>
              </a:defRPr>
            </a:pPr>
            <a:r>
              <a:t>Ecclesiastes  4:9</a:t>
            </a:r>
            <a:r>
              <a:rPr b="0"/>
              <a:t>  Two are better than one, Because they have a good reward for their labor. </a:t>
            </a:r>
            <a:r>
              <a:t>10</a:t>
            </a:r>
            <a:r>
              <a:rPr b="0"/>
              <a:t>  For if they fall, one will lift up his companion. But woe to him who is alone when he falls, For he has no one to help him up.</a:t>
            </a:r>
            <a:r>
              <a:t> </a:t>
            </a:r>
          </a:p>
        </p:txBody>
      </p:sp>
      <p:sp>
        <p:nvSpPr>
          <p:cNvPr id="743" name="(1 Corinthians 12, Acts 2:42-47)"/>
          <p:cNvSpPr txBox="1"/>
          <p:nvPr/>
        </p:nvSpPr>
        <p:spPr>
          <a:xfrm>
            <a:off x="4889072" y="12028065"/>
            <a:ext cx="14402793"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2438400">
              <a:lnSpc>
                <a:spcPct val="100000"/>
              </a:lnSpc>
              <a:spcBef>
                <a:spcPts val="0"/>
              </a:spcBef>
              <a:defRPr i="1" sz="8000">
                <a:solidFill>
                  <a:srgbClr val="FF0000"/>
                </a:solidFill>
                <a:latin typeface="Adamina"/>
                <a:ea typeface="Adamina"/>
                <a:cs typeface="Adamina"/>
                <a:sym typeface="Adamina"/>
              </a:defRPr>
            </a:lvl1pPr>
          </a:lstStyle>
          <a:p>
            <a:pPr>
              <a:defRPr>
                <a:solidFill>
                  <a:srgbClr val="393231"/>
                </a:solidFill>
              </a:defRPr>
            </a:pPr>
            <a:r>
              <a:rPr>
                <a:solidFill>
                  <a:srgbClr val="FF0000"/>
                </a:solidFill>
              </a:rPr>
              <a:t>(1 Corinthians 12, Acts 2:42-47)</a:t>
            </a:r>
          </a:p>
        </p:txBody>
      </p:sp>
      <p:sp>
        <p:nvSpPr>
          <p:cNvPr id="744" name="The Lift of Shared Burdens"/>
          <p:cNvSpPr txBox="1"/>
          <p:nvPr/>
        </p:nvSpPr>
        <p:spPr>
          <a:xfrm>
            <a:off x="1088421" y="895434"/>
            <a:ext cx="14127472" cy="3841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2438400">
              <a:lnSpc>
                <a:spcPct val="100000"/>
              </a:lnSpc>
              <a:spcBef>
                <a:spcPts val="0"/>
              </a:spcBef>
              <a:defRPr b="1" sz="13000">
                <a:solidFill>
                  <a:srgbClr val="0000FF"/>
                </a:solidFill>
                <a:latin typeface="Times New Roman"/>
                <a:ea typeface="Times New Roman"/>
                <a:cs typeface="Times New Roman"/>
                <a:sym typeface="Times New Roman"/>
              </a:defRPr>
            </a:lvl1pPr>
          </a:lstStyle>
          <a:p>
            <a:pPr/>
            <a:r>
              <a:t>The Lift of Shared Burdens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6" name="Google Shape;2528;p38" descr="Google Shape;2528;p38"/>
          <p:cNvPicPr>
            <a:picLocks noChangeAspect="1"/>
          </p:cNvPicPr>
          <p:nvPr/>
        </p:nvPicPr>
        <p:blipFill>
          <a:blip r:embed="rId2">
            <a:extLst/>
          </a:blip>
          <a:stretch>
            <a:fillRect/>
          </a:stretch>
        </p:blipFill>
        <p:spPr>
          <a:xfrm>
            <a:off x="7483466" y="2342333"/>
            <a:ext cx="16300535" cy="11184334"/>
          </a:xfrm>
          <a:prstGeom prst="rect">
            <a:avLst/>
          </a:prstGeom>
          <a:ln w="12700">
            <a:miter lim="400000"/>
          </a:ln>
        </p:spPr>
      </p:pic>
      <p:sp>
        <p:nvSpPr>
          <p:cNvPr id="747" name="The Power of Each…"/>
          <p:cNvSpPr txBox="1"/>
          <p:nvPr/>
        </p:nvSpPr>
        <p:spPr>
          <a:xfrm>
            <a:off x="120452" y="4165458"/>
            <a:ext cx="7463929" cy="7147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400">
              <a:lnSpc>
                <a:spcPct val="100000"/>
              </a:lnSpc>
              <a:spcBef>
                <a:spcPts val="0"/>
              </a:spcBef>
              <a:defRPr b="1" sz="12200">
                <a:solidFill>
                  <a:srgbClr val="0000FF"/>
                </a:solidFill>
                <a:latin typeface="Times New Roman"/>
                <a:ea typeface="Times New Roman"/>
                <a:cs typeface="Times New Roman"/>
                <a:sym typeface="Times New Roman"/>
              </a:defRPr>
            </a:pPr>
            <a:r>
              <a:t>The Power of Each </a:t>
            </a:r>
          </a:p>
          <a:p>
            <a:pPr algn="ctr" defTabSz="2438400">
              <a:lnSpc>
                <a:spcPct val="100000"/>
              </a:lnSpc>
              <a:spcBef>
                <a:spcPts val="0"/>
              </a:spcBef>
              <a:defRPr b="1" sz="12200">
                <a:solidFill>
                  <a:srgbClr val="0000FF"/>
                </a:solidFill>
                <a:latin typeface="Times New Roman"/>
                <a:ea typeface="Times New Roman"/>
                <a:cs typeface="Times New Roman"/>
                <a:sym typeface="Times New Roman"/>
              </a:defRPr>
            </a:pPr>
            <a:r>
              <a:t>One Doing Their Part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9" name="Google Shape;2534;p39" descr="Google Shape;2534;p39"/>
          <p:cNvPicPr>
            <a:picLocks noChangeAspect="1"/>
          </p:cNvPicPr>
          <p:nvPr/>
        </p:nvPicPr>
        <p:blipFill>
          <a:blip r:embed="rId2">
            <a:extLst/>
          </a:blip>
          <a:stretch>
            <a:fillRect/>
          </a:stretch>
        </p:blipFill>
        <p:spPr>
          <a:xfrm>
            <a:off x="15975666" y="-1"/>
            <a:ext cx="8168069" cy="5604401"/>
          </a:xfrm>
          <a:prstGeom prst="rect">
            <a:avLst/>
          </a:prstGeom>
          <a:ln w="12700">
            <a:miter lim="400000"/>
          </a:ln>
        </p:spPr>
      </p:pic>
      <p:sp>
        <p:nvSpPr>
          <p:cNvPr id="750" name="Rounded Rectangle"/>
          <p:cNvSpPr/>
          <p:nvPr/>
        </p:nvSpPr>
        <p:spPr>
          <a:xfrm>
            <a:off x="370642" y="4922250"/>
            <a:ext cx="23642716" cy="8547313"/>
          </a:xfrm>
          <a:prstGeom prst="roundRect">
            <a:avLst>
              <a:gd name="adj" fmla="val 8151"/>
            </a:avLst>
          </a:prstGeom>
          <a:solidFill>
            <a:srgbClr val="76D6FF">
              <a:alpha val="58389"/>
            </a:srgbClr>
          </a:solidFill>
          <a:ln w="12700">
            <a:miter lim="400000"/>
          </a:ln>
        </p:spPr>
        <p:txBody>
          <a:bodyPr lIns="50800" tIns="50800" rIns="50800" bIns="50800" anchor="ctr"/>
          <a:lstStyle/>
          <a:p>
            <a:pPr algn="ctr">
              <a:lnSpc>
                <a:spcPct val="100000"/>
              </a:lnSpc>
              <a:spcBef>
                <a:spcPts val="0"/>
              </a:spcBef>
              <a:defRPr sz="5000">
                <a:solidFill>
                  <a:srgbClr val="E9EFFF"/>
                </a:solidFill>
              </a:defRPr>
            </a:pPr>
          </a:p>
        </p:txBody>
      </p:sp>
      <p:sp>
        <p:nvSpPr>
          <p:cNvPr id="751" name="Google Shape;2535;p39"/>
          <p:cNvSpPr txBox="1"/>
          <p:nvPr>
            <p:ph type="title"/>
          </p:nvPr>
        </p:nvSpPr>
        <p:spPr>
          <a:xfrm>
            <a:off x="278466" y="474933"/>
            <a:ext cx="17917602" cy="3562401"/>
          </a:xfrm>
          <a:prstGeom prst="rect">
            <a:avLst/>
          </a:prstGeom>
        </p:spPr>
        <p:txBody>
          <a:bodyPr/>
          <a:lstStyle>
            <a:lvl1pPr defTabSz="2121408">
              <a:defRPr sz="10092">
                <a:solidFill>
                  <a:srgbClr val="0000FF"/>
                </a:solidFill>
              </a:defRPr>
            </a:lvl1pPr>
          </a:lstStyle>
          <a:p>
            <a:pPr/>
            <a:r>
              <a:t>The Power of Each One Doing Their Part</a:t>
            </a:r>
          </a:p>
        </p:txBody>
      </p:sp>
      <p:sp>
        <p:nvSpPr>
          <p:cNvPr id="752" name="1 Peter 4:8  And above all things have fervent love for one another, for &quot;LOVE WILL COVER A MULTITUDE OF SINS.&quot; 9  Be hospitable to one another without grumbling. 10  As each one has received a gift, minister it to one another, as good stewards of the ma"/>
          <p:cNvSpPr txBox="1"/>
          <p:nvPr/>
        </p:nvSpPr>
        <p:spPr>
          <a:xfrm>
            <a:off x="1104535" y="5623605"/>
            <a:ext cx="22833294" cy="54591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400">
              <a:lnSpc>
                <a:spcPct val="100000"/>
              </a:lnSpc>
              <a:spcBef>
                <a:spcPts val="0"/>
              </a:spcBef>
              <a:defRPr b="1" i="1" sz="7400">
                <a:solidFill>
                  <a:srgbClr val="393231"/>
                </a:solidFill>
                <a:latin typeface="Times New Roman"/>
                <a:ea typeface="Times New Roman"/>
                <a:cs typeface="Times New Roman"/>
                <a:sym typeface="Times New Roman"/>
              </a:defRPr>
            </a:pPr>
            <a:r>
              <a:t>1 Peter 4:8  </a:t>
            </a:r>
            <a:r>
              <a:rPr b="0"/>
              <a:t>And above all things have fervent love for one another, for "LOVE WILL COVER A MULTITUDE OF SINS." </a:t>
            </a:r>
            <a:r>
              <a:t>9  </a:t>
            </a:r>
            <a:r>
              <a:rPr b="0"/>
              <a:t>Be hospitable to one another without grumbling.</a:t>
            </a:r>
            <a:r>
              <a:t> 10  </a:t>
            </a:r>
            <a:r>
              <a:rPr b="0"/>
              <a:t>As each one has received a gift, minister it to one another, as good stewards of the manifold grace of God.</a:t>
            </a:r>
          </a:p>
        </p:txBody>
      </p:sp>
      <p:sp>
        <p:nvSpPr>
          <p:cNvPr id="753" name="(Galatians 5:13, Mark 10:43-45, Exodus 17:8-13)"/>
          <p:cNvSpPr txBox="1"/>
          <p:nvPr/>
        </p:nvSpPr>
        <p:spPr>
          <a:xfrm>
            <a:off x="1409369" y="12095113"/>
            <a:ext cx="21565262" cy="1231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400">
              <a:lnSpc>
                <a:spcPct val="100000"/>
              </a:lnSpc>
              <a:spcBef>
                <a:spcPts val="0"/>
              </a:spcBef>
              <a:defRPr i="1" sz="7400">
                <a:solidFill>
                  <a:srgbClr val="FF0000"/>
                </a:solidFill>
                <a:latin typeface="Adamina"/>
                <a:ea typeface="Adamina"/>
                <a:cs typeface="Adamina"/>
                <a:sym typeface="Adamina"/>
              </a:defRPr>
            </a:lvl1pPr>
          </a:lstStyle>
          <a:p>
            <a:pPr>
              <a:defRPr>
                <a:solidFill>
                  <a:srgbClr val="393231"/>
                </a:solidFill>
              </a:defRPr>
            </a:pPr>
            <a:r>
              <a:rPr>
                <a:solidFill>
                  <a:srgbClr val="FF0000"/>
                </a:solidFill>
              </a:rPr>
              <a:t>(Galatians 5:13, Mark 10:43-45, Exodus 17:8-13)</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55" name="Google Shape;2541;p40" descr="Google Shape;2541;p40"/>
          <p:cNvPicPr>
            <a:picLocks noChangeAspect="1"/>
          </p:cNvPicPr>
          <p:nvPr/>
        </p:nvPicPr>
        <p:blipFill>
          <a:blip r:embed="rId2">
            <a:extLst/>
          </a:blip>
          <a:srcRect l="0" t="8428" r="0" b="9664"/>
          <a:stretch>
            <a:fillRect/>
          </a:stretch>
        </p:blipFill>
        <p:spPr>
          <a:xfrm>
            <a:off x="4086999" y="3256466"/>
            <a:ext cx="17164468" cy="10010135"/>
          </a:xfrm>
          <a:prstGeom prst="rect">
            <a:avLst/>
          </a:prstGeom>
          <a:ln w="12700">
            <a:miter lim="400000"/>
          </a:ln>
        </p:spPr>
      </p:pic>
      <p:sp>
        <p:nvSpPr>
          <p:cNvPr id="756" name="Google Shape;2542;p40"/>
          <p:cNvSpPr/>
          <p:nvPr/>
        </p:nvSpPr>
        <p:spPr>
          <a:xfrm rot="1283441">
            <a:off x="15660520" y="5371890"/>
            <a:ext cx="4994441" cy="1719286"/>
          </a:xfrm>
          <a:prstGeom prst="rect">
            <a:avLst/>
          </a:prstGeom>
          <a:solidFill>
            <a:srgbClr val="FFFFFF"/>
          </a:solidFill>
          <a:ln w="12700">
            <a:miter lim="400000"/>
          </a:ln>
        </p:spPr>
        <p:txBody>
          <a:bodyPr lIns="0" tIns="0" rIns="0" bIns="0"/>
          <a:lstStyle/>
          <a:p>
            <a:pPr defTabSz="2438400">
              <a:lnSpc>
                <a:spcPct val="100000"/>
              </a:lnSpc>
              <a:spcBef>
                <a:spcPts val="0"/>
              </a:spcBef>
              <a:defRPr sz="3600">
                <a:solidFill>
                  <a:srgbClr val="5F5B52"/>
                </a:solidFill>
                <a:latin typeface="Adamina"/>
                <a:ea typeface="Adamina"/>
                <a:cs typeface="Adamina"/>
                <a:sym typeface="Adamina"/>
              </a:defRPr>
            </a:pPr>
          </a:p>
        </p:txBody>
      </p:sp>
      <p:sp>
        <p:nvSpPr>
          <p:cNvPr id="757" name="Helping Each Other Through Encouragement"/>
          <p:cNvSpPr txBox="1"/>
          <p:nvPr/>
        </p:nvSpPr>
        <p:spPr>
          <a:xfrm>
            <a:off x="288128" y="385650"/>
            <a:ext cx="18593889" cy="318206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400">
              <a:lnSpc>
                <a:spcPct val="80000"/>
              </a:lnSpc>
              <a:spcBef>
                <a:spcPts val="0"/>
              </a:spcBef>
              <a:defRPr b="1" sz="11900">
                <a:solidFill>
                  <a:srgbClr val="0000FF"/>
                </a:solidFill>
                <a:latin typeface="Times New Roman"/>
                <a:ea typeface="Times New Roman"/>
                <a:cs typeface="Times New Roman"/>
                <a:sym typeface="Times New Roman"/>
              </a:defRPr>
            </a:lvl1pPr>
          </a:lstStyle>
          <a:p>
            <a:pPr/>
            <a:r>
              <a:t>Helping Each Other Through Encouragement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