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media/image2.jpeg" ContentType="image/jpeg"/>
  <Override PartName="/ppt/media/image3.jpeg" ContentType="image/jpeg"/>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1pPr>
    <a:lvl2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2pPr>
    <a:lvl3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3pPr>
    <a:lvl4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4pPr>
    <a:lvl5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5pPr>
    <a:lvl6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6pPr>
    <a:lvl7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7pPr>
    <a:lvl8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8pPr>
    <a:lvl9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EBEBEB"/>
          </a:solidFill>
        </a:fill>
      </a:tcStyle>
    </a:band2H>
    <a:firstCo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s>

</file>

<file path=ppt/charts/_rels/chart1.xml.rels><?xml version="1.0" encoding="UTF-8"?>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0" i="0" strike="noStrike" sz="6400" u="none">
                <a:solidFill>
                  <a:srgbClr val="6F6A5A"/>
                </a:solidFill>
                <a:latin typeface="Copperplate"/>
              </a:defRPr>
            </a:pPr>
            <a:r>
              <a:rPr b="0" i="0" strike="noStrike" sz="6400" u="none">
                <a:solidFill>
                  <a:srgbClr val="6F6A5A"/>
                </a:solidFill>
                <a:latin typeface="Copperplate"/>
              </a:rPr>
              <a:t>SAVING FAITH</a:t>
            </a:r>
          </a:p>
        </c:rich>
      </c:tx>
      <c:layout>
        <c:manualLayout>
          <c:xMode val="edge"/>
          <c:yMode val="edge"/>
          <c:x val="0.235475"/>
          <c:y val="0"/>
          <c:w val="0.52905"/>
          <c:h val="0.0457879"/>
        </c:manualLayout>
      </c:layout>
      <c:overlay val="1"/>
      <c:spPr>
        <a:noFill/>
        <a:effectLst/>
      </c:spPr>
    </c:title>
    <c:autoTitleDeleted val="1"/>
    <c:view3D>
      <c:rotX val="50"/>
      <c:hPercent val="55"/>
      <c:rotY val="0"/>
      <c:depthPercent val="100"/>
      <c:rAngAx val="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005"/>
          <c:y val="0.0587265"/>
          <c:w val="0.99"/>
          <c:h val="0.928773"/>
        </c:manualLayout>
      </c:layout>
      <c:pie3DChart>
        <c:varyColors val="0"/>
        <c:ser>
          <c:idx val="0"/>
          <c:order val="0"/>
          <c:tx>
            <c:strRef>
              <c:f>Sheet1!$A$2</c:f>
              <c:strCache>
                <c:ptCount val="1"/>
                <c:pt idx="0">
                  <c:v>Region 1</c:v>
                </c:pt>
              </c:strCache>
            </c:strRef>
          </c:tx>
          <c:spPr>
            <a:solidFill>
              <a:srgbClr val="2E578C"/>
            </a:solidFill>
            <a:ln w="12700" cap="flat">
              <a:noFill/>
              <a:miter lim="400000"/>
            </a:ln>
            <a:effectLst>
              <a:outerShdw sx="100000" sy="100000" kx="0" ky="0" algn="tl" rotWithShape="1" blurRad="254000" dist="0" dir="7320000">
                <a:srgbClr val="000000">
                  <a:alpha val="55000"/>
                </a:srgbClr>
              </a:outerShdw>
            </a:effectLst>
            <a:sp3d prstMaterial="matte"/>
          </c:spPr>
          <c:explosion val="0"/>
          <c:dPt>
            <c:idx val="0"/>
            <c:explosion val="0"/>
            <c:spPr>
              <a:solidFill>
                <a:srgbClr val="2E578C"/>
              </a:solidFill>
              <a:ln w="12700" cap="flat">
                <a:noFill/>
                <a:miter lim="400000"/>
              </a:ln>
              <a:effectLst>
                <a:outerShdw sx="100000" sy="100000" kx="0" ky="0" algn="tl" rotWithShape="1" blurRad="254000" dist="0" dir="7320000">
                  <a:srgbClr val="000000">
                    <a:alpha val="55000"/>
                  </a:srgbClr>
                </a:outerShdw>
              </a:effectLst>
              <a:sp3d prstMaterial="matte"/>
            </c:spPr>
          </c:dPt>
          <c:dPt>
            <c:idx val="1"/>
            <c:explosion val="0"/>
            <c:spPr>
              <a:solidFill>
                <a:srgbClr val="5D9648"/>
              </a:solidFill>
              <a:ln w="12700" cap="flat">
                <a:noFill/>
                <a:miter lim="400000"/>
              </a:ln>
              <a:effectLst>
                <a:outerShdw sx="100000" sy="100000" kx="0" ky="0" algn="tl" rotWithShape="1" blurRad="254000" dist="0" dir="7320000">
                  <a:srgbClr val="000000">
                    <a:alpha val="55000"/>
                  </a:srgbClr>
                </a:outerShdw>
              </a:effectLst>
              <a:sp3d prstMaterial="matte"/>
            </c:spPr>
          </c:dPt>
          <c:dPt>
            <c:idx val="2"/>
            <c:explosion val="7"/>
            <c:spPr>
              <a:solidFill>
                <a:srgbClr val="E7A13D"/>
              </a:solidFill>
              <a:ln w="12700" cap="flat">
                <a:noFill/>
                <a:miter lim="400000"/>
              </a:ln>
              <a:effectLst>
                <a:outerShdw sx="100000" sy="100000" kx="0" ky="0" algn="tl" rotWithShape="1" blurRad="254000" dist="0" dir="7320000">
                  <a:srgbClr val="000000">
                    <a:alpha val="55000"/>
                  </a:srgbClr>
                </a:outerShdw>
              </a:effectLst>
              <a:sp3d prstMaterial="matte"/>
            </c:spPr>
          </c:dPt>
          <c:dLbls>
            <c:dLbl>
              <c:idx val="0"/>
              <c:numFmt formatCode="#,##0%" sourceLinked="0"/>
              <c:txPr>
                <a:bodyPr/>
                <a:lstStyle/>
                <a:p>
                  <a:pPr>
                    <a:defRPr b="0" i="0" strike="noStrike" sz="5100" u="none">
                      <a:solidFill>
                        <a:srgbClr val="000000"/>
                      </a:solidFill>
                      <a:effectLst>
                        <a:outerShdw sx="100000" sy="100000" kx="0" ky="0" algn="tl" rotWithShape="1" blurRad="127000" dist="65164" dir="2388334">
                          <a:srgbClr val="000000">
                            <a:alpha val="79310"/>
                          </a:srgbClr>
                        </a:outerShdw>
                      </a:effectLst>
                      <a:latin typeface="Helvetica"/>
                    </a:defRPr>
                  </a:pPr>
                </a:p>
              </c:txPr>
              <c:dLblPos val="ctr"/>
              <c:showLegendKey val="0"/>
              <c:showVal val="0"/>
              <c:showCatName val="1"/>
              <c:showSerName val="0"/>
              <c:showPercent val="0"/>
              <c:showBubbleSize val="0"/>
            </c:dLbl>
            <c:dLbl>
              <c:idx val="1"/>
              <c:numFmt formatCode="#,##0%" sourceLinked="0"/>
              <c:txPr>
                <a:bodyPr/>
                <a:lstStyle/>
                <a:p>
                  <a:pPr>
                    <a:defRPr b="0" i="0" strike="noStrike" sz="5000" u="none">
                      <a:solidFill>
                        <a:srgbClr val="000000"/>
                      </a:solidFill>
                      <a:effectLst>
                        <a:outerShdw sx="100000" sy="100000" kx="0" ky="0" algn="tl" rotWithShape="1" blurRad="127000" dist="65164" dir="2388334">
                          <a:srgbClr val="000000">
                            <a:alpha val="79310"/>
                          </a:srgbClr>
                        </a:outerShdw>
                      </a:effectLst>
                      <a:latin typeface="Helvetica"/>
                    </a:defRPr>
                  </a:pPr>
                </a:p>
              </c:txPr>
              <c:dLblPos val="ctr"/>
              <c:showLegendKey val="0"/>
              <c:showVal val="0"/>
              <c:showCatName val="1"/>
              <c:showSerName val="0"/>
              <c:showPercent val="0"/>
              <c:showBubbleSize val="0"/>
            </c:dLbl>
            <c:dLbl>
              <c:idx val="2"/>
              <c:numFmt formatCode="#,##0%" sourceLinked="0"/>
              <c:txPr>
                <a:bodyPr/>
                <a:lstStyle/>
                <a:p>
                  <a:pPr>
                    <a:defRPr b="0" i="0" strike="noStrike" sz="5000" u="none">
                      <a:solidFill>
                        <a:srgbClr val="000000"/>
                      </a:solidFill>
                      <a:effectLst>
                        <a:outerShdw sx="100000" sy="100000" kx="0" ky="0" algn="tl" rotWithShape="1" blurRad="127000" dist="65164" dir="2388334">
                          <a:srgbClr val="000000">
                            <a:alpha val="79310"/>
                          </a:srgbClr>
                        </a:outerShdw>
                      </a:effectLst>
                      <a:latin typeface="Helvetica"/>
                    </a:defRPr>
                  </a:pPr>
                </a:p>
              </c:txPr>
              <c:dLblPos val="ctr"/>
              <c:showLegendKey val="0"/>
              <c:showVal val="0"/>
              <c:showCatName val="1"/>
              <c:showSerName val="0"/>
              <c:showPercent val="0"/>
              <c:showBubbleSize val="0"/>
            </c:dLbl>
            <c:numFmt formatCode="#,##0%" sourceLinked="0"/>
            <c:txPr>
              <a:bodyPr/>
              <a:lstStyle/>
              <a:p>
                <a:pPr>
                  <a:defRPr b="0" i="0" strike="noStrike" sz="5100" u="none">
                    <a:solidFill>
                      <a:srgbClr val="000000"/>
                    </a:solidFill>
                    <a:effectLst>
                      <a:outerShdw sx="100000" sy="100000" kx="0" ky="0" algn="tl" rotWithShape="1" blurRad="127000" dist="65164" dir="2388334">
                        <a:srgbClr val="000000">
                          <a:alpha val="79310"/>
                        </a:srgbClr>
                      </a:outerShdw>
                    </a:effectLst>
                    <a:latin typeface="Helvetica"/>
                  </a:defRPr>
                </a:pPr>
              </a:p>
            </c:txPr>
            <c:dLblPos val="ctr"/>
            <c:showLegendKey val="0"/>
            <c:showVal val="0"/>
            <c:showCatName val="1"/>
            <c:showSerName val="0"/>
            <c:showPercent val="0"/>
            <c:showBubbleSize val="0"/>
            <c:showLeaderLines val="0"/>
          </c:dLbls>
          <c:cat>
            <c:strRef>
              <c:f>Sheet1!$B$1:$D$1</c:f>
              <c:strCache>
                <c:ptCount val="3"/>
                <c:pt idx="0">
                  <c:v>Conviction</c:v>
                </c:pt>
                <c:pt idx="1">
                  <c:v>Trust</c:v>
                </c:pt>
                <c:pt idx="2">
                  <c:v>Obedience</c:v>
                </c:pt>
              </c:strCache>
            </c:strRef>
          </c:cat>
          <c:val>
            <c:numRef>
              <c:f>Sheet1!$B$2:$D$2</c:f>
              <c:numCache>
                <c:ptCount val="3"/>
                <c:pt idx="0">
                  <c:v>33.000000</c:v>
                </c:pt>
                <c:pt idx="1">
                  <c:v>33.000000</c:v>
                </c:pt>
                <c:pt idx="2">
                  <c:v>33.000000</c:v>
                </c:pt>
              </c:numCache>
            </c:numRef>
          </c:val>
        </c:ser>
      </c:pie3DChart>
      <c:spPr>
        <a:noFill/>
        <a:ln w="12700" cap="flat">
          <a:noFill/>
          <a:miter lim="400000"/>
        </a:ln>
        <a:effectLst/>
      </c:spPr>
    </c:plotArea>
    <c:plotVisOnly val="1"/>
    <c:dispBlanksAs val="gap"/>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0" i="0" strike="noStrike" sz="6400" u="none">
                <a:solidFill>
                  <a:srgbClr val="6F6A5A"/>
                </a:solidFill>
                <a:latin typeface="Copperplate"/>
              </a:defRPr>
            </a:pPr>
            <a:r>
              <a:rPr b="0" i="0" strike="noStrike" sz="6400" u="none">
                <a:solidFill>
                  <a:srgbClr val="6F6A5A"/>
                </a:solidFill>
                <a:latin typeface="Copperplate"/>
              </a:rPr>
              <a:t>SAVING FAITH</a:t>
            </a:r>
          </a:p>
        </c:rich>
      </c:tx>
      <c:layout>
        <c:manualLayout>
          <c:xMode val="edge"/>
          <c:yMode val="edge"/>
          <c:x val="0.235475"/>
          <c:y val="0"/>
          <c:w val="0.52905"/>
          <c:h val="0.0457879"/>
        </c:manualLayout>
      </c:layout>
      <c:overlay val="1"/>
      <c:spPr>
        <a:noFill/>
        <a:effectLst/>
      </c:spPr>
    </c:title>
    <c:autoTitleDeleted val="1"/>
    <c:view3D>
      <c:rotX val="50"/>
      <c:hPercent val="55"/>
      <c:rotY val="0"/>
      <c:depthPercent val="100"/>
      <c:rAngAx val="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005"/>
          <c:y val="0.0587265"/>
          <c:w val="0.99"/>
          <c:h val="0.928773"/>
        </c:manualLayout>
      </c:layout>
      <c:pie3DChart>
        <c:varyColors val="0"/>
        <c:ser>
          <c:idx val="0"/>
          <c:order val="0"/>
          <c:tx>
            <c:strRef>
              <c:f>Sheet1!$A$2</c:f>
              <c:strCache>
                <c:ptCount val="1"/>
                <c:pt idx="0">
                  <c:v>Region 1</c:v>
                </c:pt>
              </c:strCache>
            </c:strRef>
          </c:tx>
          <c:spPr>
            <a:solidFill>
              <a:srgbClr val="2E578C"/>
            </a:solidFill>
            <a:ln w="12700" cap="flat">
              <a:noFill/>
              <a:miter lim="400000"/>
            </a:ln>
            <a:effectLst>
              <a:outerShdw sx="100000" sy="100000" kx="0" ky="0" algn="tl" rotWithShape="1" blurRad="254000" dist="0" dir="7320000">
                <a:srgbClr val="000000">
                  <a:alpha val="55000"/>
                </a:srgbClr>
              </a:outerShdw>
            </a:effectLst>
            <a:sp3d prstMaterial="matte"/>
          </c:spPr>
          <c:explosion val="0"/>
          <c:dPt>
            <c:idx val="0"/>
            <c:explosion val="0"/>
            <c:spPr>
              <a:solidFill>
                <a:srgbClr val="2E578C"/>
              </a:solidFill>
              <a:ln w="12700" cap="flat">
                <a:noFill/>
                <a:miter lim="400000"/>
              </a:ln>
              <a:effectLst>
                <a:outerShdw sx="100000" sy="100000" kx="0" ky="0" algn="tl" rotWithShape="1" blurRad="254000" dist="0" dir="7320000">
                  <a:srgbClr val="000000">
                    <a:alpha val="55000"/>
                  </a:srgbClr>
                </a:outerShdw>
              </a:effectLst>
              <a:sp3d prstMaterial="matte"/>
            </c:spPr>
          </c:dPt>
          <c:dPt>
            <c:idx val="1"/>
            <c:explosion val="0"/>
            <c:spPr>
              <a:solidFill>
                <a:srgbClr val="5D9648"/>
              </a:solidFill>
              <a:ln w="12700" cap="flat">
                <a:noFill/>
                <a:miter lim="400000"/>
              </a:ln>
              <a:effectLst>
                <a:outerShdw sx="100000" sy="100000" kx="0" ky="0" algn="tl" rotWithShape="1" blurRad="254000" dist="0" dir="7320000">
                  <a:srgbClr val="000000">
                    <a:alpha val="55000"/>
                  </a:srgbClr>
                </a:outerShdw>
              </a:effectLst>
              <a:sp3d prstMaterial="matte"/>
            </c:spPr>
          </c:dPt>
          <c:dPt>
            <c:idx val="2"/>
            <c:explosion val="7"/>
            <c:spPr>
              <a:solidFill>
                <a:srgbClr val="E7A13D"/>
              </a:solidFill>
              <a:ln w="12700" cap="flat">
                <a:noFill/>
                <a:miter lim="400000"/>
              </a:ln>
              <a:effectLst>
                <a:outerShdw sx="100000" sy="100000" kx="0" ky="0" algn="tl" rotWithShape="1" blurRad="254000" dist="0" dir="7320000">
                  <a:srgbClr val="000000">
                    <a:alpha val="55000"/>
                  </a:srgbClr>
                </a:outerShdw>
              </a:effectLst>
              <a:sp3d prstMaterial="matte"/>
            </c:spPr>
          </c:dPt>
          <c:dLbls>
            <c:dLbl>
              <c:idx val="0"/>
              <c:numFmt formatCode="#,##0%" sourceLinked="0"/>
              <c:txPr>
                <a:bodyPr/>
                <a:lstStyle/>
                <a:p>
                  <a:pPr>
                    <a:defRPr b="0" i="0" strike="noStrike" sz="5100" u="none">
                      <a:solidFill>
                        <a:srgbClr val="000000"/>
                      </a:solidFill>
                      <a:effectLst>
                        <a:outerShdw sx="100000" sy="100000" kx="0" ky="0" algn="tl" rotWithShape="1" blurRad="127000" dist="65164" dir="2388334">
                          <a:srgbClr val="000000">
                            <a:alpha val="79310"/>
                          </a:srgbClr>
                        </a:outerShdw>
                      </a:effectLst>
                      <a:latin typeface="Helvetica"/>
                    </a:defRPr>
                  </a:pPr>
                </a:p>
              </c:txPr>
              <c:dLblPos val="ctr"/>
              <c:showLegendKey val="0"/>
              <c:showVal val="0"/>
              <c:showCatName val="1"/>
              <c:showSerName val="0"/>
              <c:showPercent val="0"/>
              <c:showBubbleSize val="0"/>
            </c:dLbl>
            <c:dLbl>
              <c:idx val="1"/>
              <c:numFmt formatCode="#,##0%" sourceLinked="0"/>
              <c:txPr>
                <a:bodyPr/>
                <a:lstStyle/>
                <a:p>
                  <a:pPr>
                    <a:defRPr b="0" i="0" strike="noStrike" sz="5000" u="none">
                      <a:solidFill>
                        <a:srgbClr val="000000"/>
                      </a:solidFill>
                      <a:effectLst>
                        <a:outerShdw sx="100000" sy="100000" kx="0" ky="0" algn="tl" rotWithShape="1" blurRad="127000" dist="65164" dir="2388334">
                          <a:srgbClr val="000000">
                            <a:alpha val="79310"/>
                          </a:srgbClr>
                        </a:outerShdw>
                      </a:effectLst>
                      <a:latin typeface="Helvetica"/>
                    </a:defRPr>
                  </a:pPr>
                </a:p>
              </c:txPr>
              <c:dLblPos val="ctr"/>
              <c:showLegendKey val="0"/>
              <c:showVal val="0"/>
              <c:showCatName val="1"/>
              <c:showSerName val="0"/>
              <c:showPercent val="0"/>
              <c:showBubbleSize val="0"/>
            </c:dLbl>
            <c:dLbl>
              <c:idx val="2"/>
              <c:numFmt formatCode="#,##0%" sourceLinked="0"/>
              <c:txPr>
                <a:bodyPr/>
                <a:lstStyle/>
                <a:p>
                  <a:pPr>
                    <a:defRPr b="0" i="0" strike="noStrike" sz="5000" u="none">
                      <a:solidFill>
                        <a:srgbClr val="000000"/>
                      </a:solidFill>
                      <a:effectLst>
                        <a:outerShdw sx="100000" sy="100000" kx="0" ky="0" algn="tl" rotWithShape="1" blurRad="127000" dist="65164" dir="2388334">
                          <a:srgbClr val="000000">
                            <a:alpha val="79310"/>
                          </a:srgbClr>
                        </a:outerShdw>
                      </a:effectLst>
                      <a:latin typeface="Helvetica"/>
                    </a:defRPr>
                  </a:pPr>
                </a:p>
              </c:txPr>
              <c:dLblPos val="ctr"/>
              <c:showLegendKey val="0"/>
              <c:showVal val="0"/>
              <c:showCatName val="1"/>
              <c:showSerName val="0"/>
              <c:showPercent val="0"/>
              <c:showBubbleSize val="0"/>
            </c:dLbl>
            <c:numFmt formatCode="#,##0%" sourceLinked="0"/>
            <c:txPr>
              <a:bodyPr/>
              <a:lstStyle/>
              <a:p>
                <a:pPr>
                  <a:defRPr b="0" i="0" strike="noStrike" sz="5100" u="none">
                    <a:solidFill>
                      <a:srgbClr val="000000"/>
                    </a:solidFill>
                    <a:effectLst>
                      <a:outerShdw sx="100000" sy="100000" kx="0" ky="0" algn="tl" rotWithShape="1" blurRad="127000" dist="65164" dir="2388334">
                        <a:srgbClr val="000000">
                          <a:alpha val="79310"/>
                        </a:srgbClr>
                      </a:outerShdw>
                    </a:effectLst>
                    <a:latin typeface="Helvetica"/>
                  </a:defRPr>
                </a:pPr>
              </a:p>
            </c:txPr>
            <c:dLblPos val="ctr"/>
            <c:showLegendKey val="0"/>
            <c:showVal val="0"/>
            <c:showCatName val="1"/>
            <c:showSerName val="0"/>
            <c:showPercent val="0"/>
            <c:showBubbleSize val="0"/>
            <c:showLeaderLines val="0"/>
          </c:dLbls>
          <c:cat>
            <c:strRef>
              <c:f>Sheet1!$B$1:$D$1</c:f>
              <c:strCache>
                <c:ptCount val="3"/>
                <c:pt idx="0">
                  <c:v>Conviction</c:v>
                </c:pt>
                <c:pt idx="1">
                  <c:v>Trust</c:v>
                </c:pt>
                <c:pt idx="2">
                  <c:v>Obedience</c:v>
                </c:pt>
              </c:strCache>
            </c:strRef>
          </c:cat>
          <c:val>
            <c:numRef>
              <c:f>Sheet1!$B$2:$D$2</c:f>
              <c:numCache>
                <c:ptCount val="3"/>
                <c:pt idx="0">
                  <c:v>33.000000</c:v>
                </c:pt>
                <c:pt idx="1">
                  <c:v>33.000000</c:v>
                </c:pt>
                <c:pt idx="2">
                  <c:v>33.000000</c:v>
                </c:pt>
              </c:numCache>
            </c:numRef>
          </c:val>
        </c:ser>
      </c:pie3DChart>
      <c:spPr>
        <a:noFill/>
        <a:ln w="12700" cap="flat">
          <a:noFill/>
          <a:miter lim="400000"/>
        </a:ln>
        <a:effectLst/>
      </c:spPr>
    </c:plotArea>
    <c:plotVisOnly val="1"/>
    <c:dispBlanksAs val="gap"/>
  </c:chart>
  <c:spPr>
    <a:noFill/>
    <a:ln>
      <a:noFill/>
    </a:ln>
    <a:effectLst/>
  </c:spPr>
  <c:externalData r:id="rId1">
    <c:autoUpdate val="0"/>
  </c:externalData>
</c:chartSpace>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85" name="Shape 185"/>
          <p:cNvSpPr/>
          <p:nvPr>
            <p:ph type="sldImg"/>
          </p:nvPr>
        </p:nvSpPr>
        <p:spPr>
          <a:xfrm>
            <a:off x="1143000" y="685800"/>
            <a:ext cx="4572000" cy="3429000"/>
          </a:xfrm>
          <a:prstGeom prst="rect">
            <a:avLst/>
          </a:prstGeom>
        </p:spPr>
        <p:txBody>
          <a:bodyPr/>
          <a:lstStyle/>
          <a:p>
            <a:pPr/>
          </a:p>
        </p:txBody>
      </p:sp>
      <p:sp>
        <p:nvSpPr>
          <p:cNvPr id="186" name="Shape 18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673100" y="2870200"/>
            <a:ext cx="23050500" cy="4559300"/>
          </a:xfrm>
          <a:prstGeom prst="rect">
            <a:avLst/>
          </a:prstGeom>
        </p:spPr>
        <p:txBody>
          <a:bodyPr anchor="b"/>
          <a:lstStyle/>
          <a:p>
            <a:pPr/>
            <a:r>
              <a:t>Title Text</a:t>
            </a:r>
          </a:p>
        </p:txBody>
      </p:sp>
      <p:sp>
        <p:nvSpPr>
          <p:cNvPr id="12" name="Body Level One…"/>
          <p:cNvSpPr txBox="1"/>
          <p:nvPr>
            <p:ph type="body" sz="quarter" idx="1"/>
          </p:nvPr>
        </p:nvSpPr>
        <p:spPr>
          <a:xfrm>
            <a:off x="673100" y="7416800"/>
            <a:ext cx="23050500" cy="18161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Profile view of a red motorcycle"/>
          <p:cNvSpPr/>
          <p:nvPr>
            <p:ph type="pic" idx="21"/>
          </p:nvPr>
        </p:nvSpPr>
        <p:spPr>
          <a:xfrm>
            <a:off x="4280774" y="-1688429"/>
            <a:ext cx="15829857" cy="11849101"/>
          </a:xfrm>
          <a:prstGeom prst="rect">
            <a:avLst/>
          </a:prstGeom>
        </p:spPr>
        <p:txBody>
          <a:bodyPr lIns="91439" tIns="45719" rIns="91439" bIns="45719" anchor="t">
            <a:noAutofit/>
          </a:bodyPr>
          <a:lstStyle/>
          <a:p>
            <a:pPr/>
          </a:p>
        </p:txBody>
      </p:sp>
      <p:sp>
        <p:nvSpPr>
          <p:cNvPr id="21" name="Title Text"/>
          <p:cNvSpPr txBox="1"/>
          <p:nvPr>
            <p:ph type="title"/>
          </p:nvPr>
        </p:nvSpPr>
        <p:spPr>
          <a:xfrm>
            <a:off x="2387600" y="9728200"/>
            <a:ext cx="19621500" cy="1803400"/>
          </a:xfrm>
          <a:prstGeom prst="rect">
            <a:avLst/>
          </a:prstGeom>
        </p:spPr>
        <p:txBody>
          <a:bodyPr/>
          <a:lstStyle/>
          <a:p>
            <a:pPr/>
            <a:r>
              <a:t>Title Text</a:t>
            </a:r>
          </a:p>
        </p:txBody>
      </p:sp>
      <p:sp>
        <p:nvSpPr>
          <p:cNvPr id="22" name="Body Level One…"/>
          <p:cNvSpPr txBox="1"/>
          <p:nvPr>
            <p:ph type="body" sz="quarter" idx="1"/>
          </p:nvPr>
        </p:nvSpPr>
        <p:spPr>
          <a:xfrm>
            <a:off x="2387600" y="11518900"/>
            <a:ext cx="19621500" cy="16002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673100" y="4572000"/>
            <a:ext cx="23050500" cy="45593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Front view of a red motorcycle"/>
          <p:cNvSpPr/>
          <p:nvPr>
            <p:ph type="pic" idx="21"/>
          </p:nvPr>
        </p:nvSpPr>
        <p:spPr>
          <a:xfrm>
            <a:off x="10590462" y="1511300"/>
            <a:ext cx="13644824" cy="12128732"/>
          </a:xfrm>
          <a:prstGeom prst="rect">
            <a:avLst/>
          </a:prstGeom>
        </p:spPr>
        <p:txBody>
          <a:bodyPr lIns="91439" tIns="45719" rIns="91439" bIns="45719" anchor="t">
            <a:noAutofit/>
          </a:bodyPr>
          <a:lstStyle/>
          <a:p>
            <a:pPr/>
          </a:p>
        </p:txBody>
      </p:sp>
      <p:sp>
        <p:nvSpPr>
          <p:cNvPr id="39" name="Title Text"/>
          <p:cNvSpPr txBox="1"/>
          <p:nvPr>
            <p:ph type="title"/>
          </p:nvPr>
        </p:nvSpPr>
        <p:spPr>
          <a:xfrm>
            <a:off x="673100" y="1435100"/>
            <a:ext cx="11049000" cy="5461000"/>
          </a:xfrm>
          <a:prstGeom prst="rect">
            <a:avLst/>
          </a:prstGeom>
        </p:spPr>
        <p:txBody>
          <a:bodyPr anchor="b"/>
          <a:lstStyle/>
          <a:p>
            <a:pPr/>
            <a:r>
              <a:t>Title Text</a:t>
            </a:r>
          </a:p>
        </p:txBody>
      </p:sp>
      <p:sp>
        <p:nvSpPr>
          <p:cNvPr id="40" name="Body Level One…"/>
          <p:cNvSpPr txBox="1"/>
          <p:nvPr>
            <p:ph type="body" sz="quarter" idx="1"/>
          </p:nvPr>
        </p:nvSpPr>
        <p:spPr>
          <a:xfrm>
            <a:off x="673100" y="6870700"/>
            <a:ext cx="11049000" cy="54610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Front view of a red motorcycle"/>
          <p:cNvSpPr/>
          <p:nvPr>
            <p:ph type="pic" sz="half" idx="21"/>
          </p:nvPr>
        </p:nvSpPr>
        <p:spPr>
          <a:xfrm>
            <a:off x="11814854" y="3233783"/>
            <a:ext cx="11753235" cy="10447317"/>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1435100" y="1066800"/>
            <a:ext cx="21501100" cy="11557000"/>
          </a:xfrm>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01" name="Close-up of motorcycle engine components"/>
          <p:cNvSpPr/>
          <p:nvPr>
            <p:ph type="pic" sz="half" idx="21"/>
          </p:nvPr>
        </p:nvSpPr>
        <p:spPr>
          <a:xfrm>
            <a:off x="12420509" y="5714207"/>
            <a:ext cx="11023601" cy="8255001"/>
          </a:xfrm>
          <a:prstGeom prst="rect">
            <a:avLst/>
          </a:prstGeom>
        </p:spPr>
        <p:txBody>
          <a:bodyPr lIns="91439" tIns="45719" rIns="91439" bIns="45719" anchor="t">
            <a:noAutofit/>
          </a:bodyPr>
          <a:lstStyle/>
          <a:p>
            <a:pPr/>
          </a:p>
        </p:txBody>
      </p:sp>
      <p:sp>
        <p:nvSpPr>
          <p:cNvPr id="102" name="Close-up of motorcycle gas cap"/>
          <p:cNvSpPr/>
          <p:nvPr>
            <p:ph type="pic" sz="half" idx="22"/>
          </p:nvPr>
        </p:nvSpPr>
        <p:spPr>
          <a:xfrm>
            <a:off x="12420600" y="-673100"/>
            <a:ext cx="11023600" cy="8255000"/>
          </a:xfrm>
          <a:prstGeom prst="rect">
            <a:avLst/>
          </a:prstGeom>
        </p:spPr>
        <p:txBody>
          <a:bodyPr lIns="91439" tIns="45719" rIns="91439" bIns="45719" anchor="t">
            <a:noAutofit/>
          </a:bodyPr>
          <a:lstStyle/>
          <a:p>
            <a:pPr/>
          </a:p>
        </p:txBody>
      </p:sp>
      <p:sp>
        <p:nvSpPr>
          <p:cNvPr id="103" name="Black and white photo of motorcycle engine components"/>
          <p:cNvSpPr/>
          <p:nvPr>
            <p:ph type="pic" idx="23"/>
          </p:nvPr>
        </p:nvSpPr>
        <p:spPr>
          <a:xfrm>
            <a:off x="-825499" y="-2108200"/>
            <a:ext cx="13804901" cy="18443211"/>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2387600" y="8001000"/>
            <a:ext cx="19621500" cy="647700"/>
          </a:xfrm>
          <a:prstGeom prst="rect">
            <a:avLst/>
          </a:prstGeom>
        </p:spPr>
        <p:txBody>
          <a:bodyPr anchor="t">
            <a:spAutoFit/>
          </a:bodyPr>
          <a:lstStyle>
            <a:lvl1pPr marL="0" indent="0" algn="ctr">
              <a:spcBef>
                <a:spcPts val="0"/>
              </a:spcBef>
              <a:buSzTx/>
              <a:buNone/>
              <a:defRPr sz="3800"/>
            </a:lvl1pPr>
          </a:lstStyle>
          <a:p>
            <a:pPr/>
            <a:r>
              <a:t>–Johnny Appleseed</a:t>
            </a:r>
          </a:p>
        </p:txBody>
      </p:sp>
      <p:sp>
        <p:nvSpPr>
          <p:cNvPr id="112" name="“Type a quote here.”"/>
          <p:cNvSpPr txBox="1"/>
          <p:nvPr>
            <p:ph type="body" sz="quarter" idx="22"/>
          </p:nvPr>
        </p:nvSpPr>
        <p:spPr>
          <a:xfrm>
            <a:off x="2374900" y="5892800"/>
            <a:ext cx="19621500" cy="850900"/>
          </a:xfrm>
          <a:prstGeom prst="rect">
            <a:avLst/>
          </a:prstGeom>
        </p:spPr>
        <p:txBody>
          <a:bodyPr>
            <a:spAutoFit/>
          </a:bodyPr>
          <a:lstStyle>
            <a:lvl1pPr marL="0" indent="0" algn="ctr">
              <a:spcBef>
                <a:spcPts val="0"/>
              </a:spcBef>
              <a:buSzTx/>
              <a:buNone/>
            </a:lvl1pPr>
          </a:lstStyle>
          <a:p>
            <a:pPr/>
            <a:r>
              <a:t>“Type a quote here.”</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Front view of a red motorcycle against a black background"/>
          <p:cNvSpPr/>
          <p:nvPr>
            <p:ph type="pic" idx="21"/>
          </p:nvPr>
        </p:nvSpPr>
        <p:spPr>
          <a:xfrm>
            <a:off x="0" y="0"/>
            <a:ext cx="24384000" cy="13716000"/>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5" name="Slide Number"/>
          <p:cNvSpPr txBox="1"/>
          <p:nvPr>
            <p:ph type="sldNum" sz="quarter" idx="2"/>
          </p:nvPr>
        </p:nvSpPr>
        <p:spPr>
          <a:xfrm>
            <a:off x="11976099" y="13080999"/>
            <a:ext cx="419101" cy="4572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2" name="Slide Number"/>
          <p:cNvSpPr txBox="1"/>
          <p:nvPr>
            <p:ph type="sldNum" sz="quarter" idx="2"/>
          </p:nvPr>
        </p:nvSpPr>
        <p:spPr>
          <a:xfrm>
            <a:off x="11952882" y="12662296"/>
            <a:ext cx="460376" cy="498476"/>
          </a:xfrm>
          <a:prstGeom prst="rect">
            <a:avLst/>
          </a:prstGeom>
        </p:spPr>
        <p:txBody>
          <a:bodyPr lIns="71437" tIns="71437" rIns="71437" bIns="71437" anchor="t"/>
          <a:lstStyle>
            <a:lvl1pPr defTabSz="821531">
              <a:defRPr>
                <a:solidFill>
                  <a:srgbClr val="6F6A5A"/>
                </a:solidFill>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9" name="Slide Number"/>
          <p:cNvSpPr txBox="1"/>
          <p:nvPr>
            <p:ph type="sldNum" sz="quarter" idx="2"/>
          </p:nvPr>
        </p:nvSpPr>
        <p:spPr>
          <a:xfrm>
            <a:off x="20310177" y="12627355"/>
            <a:ext cx="337146" cy="385813"/>
          </a:xfrm>
          <a:prstGeom prst="rect">
            <a:avLst/>
          </a:prstGeom>
        </p:spPr>
        <p:txBody>
          <a:bodyPr lIns="0" tIns="0" rIns="0" bIns="0" anchor="ctr"/>
          <a:lstStyle>
            <a:lvl1pPr defTabSz="1828800">
              <a:defRPr sz="3000">
                <a:solidFill>
                  <a:srgbClr val="FFF9E5"/>
                </a:solidFill>
                <a:latin typeface="Constantia"/>
                <a:ea typeface="Constantia"/>
                <a:cs typeface="Constantia"/>
                <a:sym typeface="Constanti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Blank">
    <p:bg>
      <p:bgPr>
        <a:gradFill flip="none" rotWithShape="1">
          <a:gsLst>
            <a:gs pos="0">
              <a:srgbClr val="212121"/>
            </a:gs>
            <a:gs pos="100000">
              <a:srgbClr val="58676C"/>
            </a:gs>
          </a:gsLst>
          <a:lin ang="5400000" scaled="0"/>
        </a:gradFill>
      </p:bgPr>
    </p:bg>
    <p:spTree>
      <p:nvGrpSpPr>
        <p:cNvPr id="1" name=""/>
        <p:cNvGrpSpPr/>
        <p:nvPr/>
      </p:nvGrpSpPr>
      <p:grpSpPr>
        <a:xfrm>
          <a:off x="0" y="0"/>
          <a:ext cx="0" cy="0"/>
          <a:chOff x="0" y="0"/>
          <a:chExt cx="0" cy="0"/>
        </a:xfrm>
      </p:grpSpPr>
      <p:sp>
        <p:nvSpPr>
          <p:cNvPr id="156" name="Slide Number"/>
          <p:cNvSpPr txBox="1"/>
          <p:nvPr>
            <p:ph type="sldNum" sz="quarter" idx="2"/>
          </p:nvPr>
        </p:nvSpPr>
        <p:spPr>
          <a:xfrm>
            <a:off x="20809743" y="667940"/>
            <a:ext cx="526258" cy="564357"/>
          </a:xfrm>
          <a:prstGeom prst="rect">
            <a:avLst/>
          </a:prstGeom>
          <a:ln>
            <a:round/>
          </a:ln>
        </p:spPr>
        <p:txBody>
          <a:bodyPr lIns="53578" tIns="53578" rIns="53578" bIns="53578"/>
          <a:lstStyle>
            <a:lvl1pPr algn="r" defTabSz="1821656">
              <a:defRPr sz="3200">
                <a:solidFill>
                  <a:srgbClr val="000000"/>
                </a:solidFill>
                <a:uFill>
                  <a:solidFill>
                    <a:srgbClr val="000000"/>
                  </a:solidFill>
                </a:uFill>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3" name="Slide Number"/>
          <p:cNvSpPr txBox="1"/>
          <p:nvPr>
            <p:ph type="sldNum" sz="quarter" idx="2"/>
          </p:nvPr>
        </p:nvSpPr>
        <p:spPr>
          <a:xfrm>
            <a:off x="11952882" y="13038931"/>
            <a:ext cx="460376" cy="498476"/>
          </a:xfrm>
          <a:prstGeom prst="rect">
            <a:avLst/>
          </a:prstGeom>
        </p:spPr>
        <p:txBody>
          <a:bodyPr lIns="71437" tIns="71437" rIns="71437" bIns="71437"/>
          <a:lstStyle>
            <a:lvl1pPr defTabSz="821531"/>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FFFFF"/>
        </a:solidFill>
      </p:bgPr>
    </p:bg>
    <p:spTree>
      <p:nvGrpSpPr>
        <p:cNvPr id="1" name=""/>
        <p:cNvGrpSpPr/>
        <p:nvPr/>
      </p:nvGrpSpPr>
      <p:grpSpPr>
        <a:xfrm>
          <a:off x="0" y="0"/>
          <a:ext cx="0" cy="0"/>
          <a:chOff x="0" y="0"/>
          <a:chExt cx="0" cy="0"/>
        </a:xfrm>
      </p:grpSpPr>
      <p:sp>
        <p:nvSpPr>
          <p:cNvPr id="170" name="Slide Number"/>
          <p:cNvSpPr txBox="1"/>
          <p:nvPr>
            <p:ph type="sldNum" sz="quarter" idx="2"/>
          </p:nvPr>
        </p:nvSpPr>
        <p:spPr>
          <a:xfrm>
            <a:off x="22496303" y="12753103"/>
            <a:ext cx="668497" cy="649447"/>
          </a:xfrm>
          <a:prstGeom prst="rect">
            <a:avLst/>
          </a:prstGeom>
        </p:spPr>
        <p:txBody>
          <a:bodyPr lIns="121919" tIns="121919" rIns="121919" bIns="121919" anchor="ctr"/>
          <a:lstStyle>
            <a:lvl1pPr algn="r" defTabSz="2438400">
              <a:defRPr sz="32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7" name="Title Text"/>
          <p:cNvSpPr txBox="1"/>
          <p:nvPr>
            <p:ph type="title"/>
          </p:nvPr>
        </p:nvSpPr>
        <p:spPr>
          <a:xfrm>
            <a:off x="3548062" y="2875359"/>
            <a:ext cx="17287876" cy="4554141"/>
          </a:xfrm>
          <a:prstGeom prst="rect">
            <a:avLst/>
          </a:prstGeom>
        </p:spPr>
        <p:txBody>
          <a:bodyPr lIns="71437" tIns="71437" rIns="71437" bIns="71437" anchor="b"/>
          <a:lstStyle>
            <a:lvl1pPr defTabSz="821531">
              <a:defRPr>
                <a:latin typeface="Times New Roman"/>
                <a:ea typeface="Times New Roman"/>
                <a:cs typeface="Times New Roman"/>
                <a:sym typeface="Times New Roman"/>
              </a:defRPr>
            </a:lvl1pPr>
          </a:lstStyle>
          <a:p>
            <a:pPr/>
            <a:r>
              <a:t>Title Text</a:t>
            </a:r>
          </a:p>
        </p:txBody>
      </p:sp>
      <p:sp>
        <p:nvSpPr>
          <p:cNvPr id="178" name="Body Level One…"/>
          <p:cNvSpPr txBox="1"/>
          <p:nvPr>
            <p:ph type="body" sz="quarter" idx="1"/>
          </p:nvPr>
        </p:nvSpPr>
        <p:spPr>
          <a:xfrm>
            <a:off x="3548062" y="7411640"/>
            <a:ext cx="17287876" cy="1821657"/>
          </a:xfrm>
          <a:prstGeom prst="rect">
            <a:avLst/>
          </a:prstGeom>
        </p:spPr>
        <p:txBody>
          <a:bodyPr lIns="71437" tIns="71437" rIns="71437" bIns="71437" anchor="t"/>
          <a:lstStyle>
            <a:lvl1pPr marL="0" indent="0" algn="ctr" defTabSz="821531">
              <a:spcBef>
                <a:spcPts val="0"/>
              </a:spcBef>
              <a:buSzTx/>
              <a:buNone/>
              <a:defRPr>
                <a:latin typeface="Times New Roman"/>
                <a:ea typeface="Times New Roman"/>
                <a:cs typeface="Times New Roman"/>
                <a:sym typeface="Times New Roman"/>
              </a:defRPr>
            </a:lvl1pPr>
            <a:lvl2pPr marL="0" indent="228600" algn="ctr" defTabSz="821531">
              <a:spcBef>
                <a:spcPts val="0"/>
              </a:spcBef>
              <a:buSzTx/>
              <a:buNone/>
              <a:defRPr>
                <a:latin typeface="Times New Roman"/>
                <a:ea typeface="Times New Roman"/>
                <a:cs typeface="Times New Roman"/>
                <a:sym typeface="Times New Roman"/>
              </a:defRPr>
            </a:lvl2pPr>
            <a:lvl3pPr marL="0" indent="457200" algn="ctr" defTabSz="821531">
              <a:spcBef>
                <a:spcPts val="0"/>
              </a:spcBef>
              <a:buSzTx/>
              <a:buNone/>
              <a:defRPr>
                <a:latin typeface="Times New Roman"/>
                <a:ea typeface="Times New Roman"/>
                <a:cs typeface="Times New Roman"/>
                <a:sym typeface="Times New Roman"/>
              </a:defRPr>
            </a:lvl3pPr>
            <a:lvl4pPr marL="0" indent="685800" algn="ctr" defTabSz="821531">
              <a:spcBef>
                <a:spcPts val="0"/>
              </a:spcBef>
              <a:buSzTx/>
              <a:buNone/>
              <a:defRPr>
                <a:latin typeface="Times New Roman"/>
                <a:ea typeface="Times New Roman"/>
                <a:cs typeface="Times New Roman"/>
                <a:sym typeface="Times New Roman"/>
              </a:defRPr>
            </a:lvl4pPr>
            <a:lvl5pPr marL="0" indent="914400" algn="ctr" defTabSz="821531">
              <a:spcBef>
                <a:spcPts val="0"/>
              </a:spcBef>
              <a:buSzTx/>
              <a:buNone/>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79" name="Slide Number"/>
          <p:cNvSpPr txBox="1"/>
          <p:nvPr>
            <p:ph type="sldNum" sz="quarter" idx="2"/>
          </p:nvPr>
        </p:nvSpPr>
        <p:spPr>
          <a:xfrm>
            <a:off x="11952882" y="13064579"/>
            <a:ext cx="460376" cy="472828"/>
          </a:xfrm>
          <a:prstGeom prst="rect">
            <a:avLst/>
          </a:prstGeom>
        </p:spPr>
        <p:txBody>
          <a:bodyPr lIns="71437" tIns="71437" rIns="71437" bIns="71437"/>
          <a:lstStyle>
            <a:lvl1pPr defTabSz="821531">
              <a:defRPr>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673100" y="355600"/>
            <a:ext cx="23050500" cy="342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673100" y="3835400"/>
            <a:ext cx="23050500" cy="886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76100" y="13081000"/>
            <a:ext cx="419100" cy="457200"/>
          </a:xfrm>
          <a:prstGeom prst="rect">
            <a:avLst/>
          </a:prstGeom>
          <a:ln w="12700">
            <a:miter lim="400000"/>
          </a:ln>
        </p:spPr>
        <p:txBody>
          <a:bodyPr wrap="none" lIns="50800" tIns="50800" rIns="50800" bIns="50800" anchor="b">
            <a:spAutoFit/>
          </a:bodyPr>
          <a:lstStyle>
            <a:lvl1pPr algn="ctr">
              <a:lnSpc>
                <a:spcPct val="100000"/>
              </a:lnSpc>
              <a:spcBef>
                <a:spcPts val="0"/>
              </a:spcBef>
              <a:defRPr sz="2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1pPr>
      <a:lvl2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2pPr>
      <a:lvl3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3pPr>
      <a:lvl4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4pPr>
      <a:lvl5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5pPr>
      <a:lvl6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6pPr>
      <a:lvl7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7pPr>
      <a:lvl8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8pPr>
      <a:lvl9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9pPr>
    </p:titleStyle>
    <p:bodyStyle>
      <a:lvl1pPr marL="584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1pPr>
      <a:lvl2pPr marL="1168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2pPr>
      <a:lvl3pPr marL="1752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3pPr>
      <a:lvl4pPr marL="2336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4pPr>
      <a:lvl5pPr marL="29210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5pPr>
      <a:lvl6pPr marL="3505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6pPr>
      <a:lvl7pPr marL="4089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7pPr>
      <a:lvl8pPr marL="4673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8pPr>
      <a:lvl9pPr marL="5257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5.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tif"/><Relationship Id="rId6" Type="http://schemas.openxmlformats.org/officeDocument/2006/relationships/image" Target="../media/image9.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2.tif"/><Relationship Id="rId4" Type="http://schemas.openxmlformats.org/officeDocument/2006/relationships/image" Target="../media/image9.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9.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9.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chart" Target="../charts/chart1.xml"/><Relationship Id="rId3" Type="http://schemas.openxmlformats.org/officeDocument/2006/relationships/image" Target="../media/image15.png"/><Relationship Id="rId4" Type="http://schemas.openxmlformats.org/officeDocument/2006/relationships/image" Target="../media/image9.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chart" Target="../charts/chart2.xml"/><Relationship Id="rId3" Type="http://schemas.openxmlformats.org/officeDocument/2006/relationships/image" Target="../media/image16.png"/><Relationship Id="rId4" Type="http://schemas.openxmlformats.org/officeDocument/2006/relationships/image" Target="../media/image9.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7.png"/><Relationship Id="rId3" Type="http://schemas.openxmlformats.org/officeDocument/2006/relationships/image" Target="../media/image18.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image" Target="../media/image9.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1.png"/><Relationship Id="rId3" Type="http://schemas.openxmlformats.org/officeDocument/2006/relationships/image" Target="../media/image20.png"/><Relationship Id="rId4" Type="http://schemas.openxmlformats.org/officeDocument/2006/relationships/image" Target="../media/image9.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2.png"/><Relationship Id="rId3" Type="http://schemas.openxmlformats.org/officeDocument/2006/relationships/image" Target="../media/image20.png"/><Relationship Id="rId4" Type="http://schemas.openxmlformats.org/officeDocument/2006/relationships/image" Target="../media/image9.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3.png"/><Relationship Id="rId3" Type="http://schemas.openxmlformats.org/officeDocument/2006/relationships/image" Target="../media/image9.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9.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9.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5.png"/><Relationship Id="rId3" Type="http://schemas.openxmlformats.org/officeDocument/2006/relationships/image" Target="../media/image24.png"/><Relationship Id="rId4" Type="http://schemas.openxmlformats.org/officeDocument/2006/relationships/image" Target="../media/image9.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5.png"/><Relationship Id="rId3" Type="http://schemas.openxmlformats.org/officeDocument/2006/relationships/image" Target="../media/image9.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5.png"/><Relationship Id="rId3" Type="http://schemas.openxmlformats.org/officeDocument/2006/relationships/image" Target="../media/image9.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5.png"/><Relationship Id="rId3" Type="http://schemas.openxmlformats.org/officeDocument/2006/relationships/image" Target="../media/image24.png"/><Relationship Id="rId4" Type="http://schemas.openxmlformats.org/officeDocument/2006/relationships/image" Target="../media/image9.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5.png"/><Relationship Id="rId3" Type="http://schemas.openxmlformats.org/officeDocument/2006/relationships/image" Target="../media/image24.png"/><Relationship Id="rId4" Type="http://schemas.openxmlformats.org/officeDocument/2006/relationships/image" Target="../media/image9.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5.png"/><Relationship Id="rId3" Type="http://schemas.openxmlformats.org/officeDocument/2006/relationships/image" Target="../media/image9.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6.png"/><Relationship Id="rId3" Type="http://schemas.openxmlformats.org/officeDocument/2006/relationships/image" Target="../media/image9.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6.png"/><Relationship Id="rId3" Type="http://schemas.openxmlformats.org/officeDocument/2006/relationships/image" Target="../media/image9.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6.png"/><Relationship Id="rId3" Type="http://schemas.openxmlformats.org/officeDocument/2006/relationships/image" Target="../media/image9.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tif"/><Relationship Id="rId3" Type="http://schemas.openxmlformats.org/officeDocument/2006/relationships/image" Target="../media/image27.png"/><Relationship Id="rId4" Type="http://schemas.openxmlformats.org/officeDocument/2006/relationships/image" Target="../media/image9.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tif"/><Relationship Id="rId3" Type="http://schemas.openxmlformats.org/officeDocument/2006/relationships/image" Target="../media/image27.png"/><Relationship Id="rId4" Type="http://schemas.openxmlformats.org/officeDocument/2006/relationships/image" Target="../media/image9.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9.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9.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9.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9.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0.png"/><Relationship Id="rId3" Type="http://schemas.openxmlformats.org/officeDocument/2006/relationships/image" Target="../media/image9.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1.png"/><Relationship Id="rId3" Type="http://schemas.openxmlformats.org/officeDocument/2006/relationships/image" Target="../media/image9.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9.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9.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tif"/><Relationship Id="rId3" Type="http://schemas.openxmlformats.org/officeDocument/2006/relationships/image" Target="../media/image34.png"/><Relationship Id="rId4" Type="http://schemas.openxmlformats.org/officeDocument/2006/relationships/image" Target="../media/image28.png"/><Relationship Id="rId5" Type="http://schemas.openxmlformats.org/officeDocument/2006/relationships/image" Target="../media/image9.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9.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tif"/></Relationships>

</file>

<file path=ppt/slides/_rels/slide3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tif"/><Relationship Id="rId3" Type="http://schemas.openxmlformats.org/officeDocument/2006/relationships/image" Target="../media/image9.png"/><Relationship Id="rId4" Type="http://schemas.openxmlformats.org/officeDocument/2006/relationships/image" Target="../media/image5.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hyperlink" Target="http://" TargetMode="External"/><Relationship Id="rId6" Type="http://schemas.openxmlformats.org/officeDocument/2006/relationships/hyperlink" Target="http://www.alexanderchurchofchrist.com" TargetMode="Externa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9.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8" name="Front view of a red motorcycle against a black background" descr="Front view of a red motorcycle against a black background"/>
          <p:cNvPicPr>
            <a:picLocks noChangeAspect="1"/>
          </p:cNvPicPr>
          <p:nvPr>
            <p:ph type="pic" idx="21"/>
          </p:nvPr>
        </p:nvPicPr>
        <p:blipFill>
          <a:blip r:embed="rId2">
            <a:extLst/>
          </a:blip>
          <a:srcRect l="9125" t="0" r="9125" b="0"/>
          <a:stretch>
            <a:fillRect/>
          </a:stretch>
        </p:blipFill>
        <p:spPr>
          <a:prstGeom prst="rect">
            <a:avLst/>
          </a:prstGeom>
        </p:spPr>
      </p:pic>
      <p:sp>
        <p:nvSpPr>
          <p:cNvPr id="189" name="Romans 10:1-17"/>
          <p:cNvSpPr txBox="1"/>
          <p:nvPr/>
        </p:nvSpPr>
        <p:spPr>
          <a:xfrm>
            <a:off x="95235" y="11745484"/>
            <a:ext cx="24193529" cy="1447801"/>
          </a:xfrm>
          <a:prstGeom prst="rect">
            <a:avLst/>
          </a:prstGeom>
          <a:ln w="12700">
            <a:miter lim="400000"/>
          </a:ln>
          <a:effectLst>
            <a:outerShdw sx="100000" sy="100000" kx="0" ky="0" algn="b" rotWithShape="0" blurRad="330200" dist="363277" dir="5452952">
              <a:srgbClr val="000000">
                <a:alpha val="470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ctr" defTabSz="584200">
              <a:lnSpc>
                <a:spcPct val="100000"/>
              </a:lnSpc>
              <a:spcBef>
                <a:spcPts val="0"/>
              </a:spcBef>
              <a:defRPr sz="8800">
                <a:solidFill>
                  <a:srgbClr val="FFFFFF"/>
                </a:solidFill>
                <a:effectLst>
                  <a:outerShdw sx="100000" sy="100000" kx="0" ky="0" algn="b" rotWithShape="0" blurRad="63500" dist="63500" dir="1186069">
                    <a:srgbClr val="000000"/>
                  </a:outerShdw>
                </a:effectLst>
                <a:latin typeface="Helvetica"/>
                <a:ea typeface="Helvetica"/>
                <a:cs typeface="Helvetica"/>
                <a:sym typeface="Helvetica"/>
              </a:defRPr>
            </a:lvl1pPr>
          </a:lstStyle>
          <a:p>
            <a:pPr/>
            <a:r>
              <a:t>Romans 10:1-17</a:t>
            </a:r>
          </a:p>
        </p:txBody>
      </p:sp>
      <p:pic>
        <p:nvPicPr>
          <p:cNvPr id="190" name="pasted-movie.png" descr="pasted-movie.png"/>
          <p:cNvPicPr>
            <a:picLocks noChangeAspect="1"/>
          </p:cNvPicPr>
          <p:nvPr/>
        </p:nvPicPr>
        <p:blipFill>
          <a:blip r:embed="rId3">
            <a:extLst/>
          </a:blip>
          <a:stretch>
            <a:fillRect/>
          </a:stretch>
        </p:blipFill>
        <p:spPr>
          <a:xfrm>
            <a:off x="78025" y="5816419"/>
            <a:ext cx="24256439" cy="3402488"/>
          </a:xfrm>
          <a:prstGeom prst="rect">
            <a:avLst/>
          </a:prstGeom>
          <a:ln w="12700">
            <a:miter lim="400000"/>
          </a:ln>
          <a:effectLst>
            <a:outerShdw sx="100000" sy="100000" kx="0" ky="0" algn="b" rotWithShape="0" blurRad="457200" dist="241300" dir="5452952">
              <a:srgbClr val="000000">
                <a:alpha val="80336"/>
              </a:srgbClr>
            </a:outerShdw>
          </a:effectLst>
        </p:spPr>
      </p:pic>
      <p:pic>
        <p:nvPicPr>
          <p:cNvPr id="191" name="pasted-movie.png" descr="pasted-movie.png"/>
          <p:cNvPicPr>
            <a:picLocks noChangeAspect="1"/>
          </p:cNvPicPr>
          <p:nvPr/>
        </p:nvPicPr>
        <p:blipFill>
          <a:blip r:embed="rId4">
            <a:extLst/>
          </a:blip>
          <a:stretch>
            <a:fillRect/>
          </a:stretch>
        </p:blipFill>
        <p:spPr>
          <a:xfrm>
            <a:off x="49536" y="8488733"/>
            <a:ext cx="23996741" cy="2427786"/>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3" name="Front view of a red motorcycle against a black background" descr="Front view of a red motorcycle against a black background"/>
          <p:cNvPicPr>
            <a:picLocks noChangeAspect="1"/>
          </p:cNvPicPr>
          <p:nvPr>
            <p:ph type="pic" idx="21"/>
          </p:nvPr>
        </p:nvPicPr>
        <p:blipFill>
          <a:blip r:embed="rId2">
            <a:extLst/>
          </a:blip>
          <a:srcRect l="9125" t="0" r="9125" b="0"/>
          <a:stretch>
            <a:fillRect/>
          </a:stretch>
        </p:blipFill>
        <p:spPr>
          <a:prstGeom prst="rect">
            <a:avLst/>
          </a:prstGeom>
        </p:spPr>
      </p:pic>
      <p:pic>
        <p:nvPicPr>
          <p:cNvPr id="194" name="pasted-movie.png" descr="pasted-movie.png"/>
          <p:cNvPicPr>
            <a:picLocks noChangeAspect="1"/>
          </p:cNvPicPr>
          <p:nvPr/>
        </p:nvPicPr>
        <p:blipFill>
          <a:blip r:embed="rId3">
            <a:extLst/>
          </a:blip>
          <a:stretch>
            <a:fillRect/>
          </a:stretch>
        </p:blipFill>
        <p:spPr>
          <a:xfrm>
            <a:off x="193630" y="-291893"/>
            <a:ext cx="23996740" cy="2427787"/>
          </a:xfrm>
          <a:prstGeom prst="rect">
            <a:avLst/>
          </a:prstGeom>
          <a:ln w="12700">
            <a:miter lim="400000"/>
          </a:ln>
          <a:effectLst>
            <a:outerShdw sx="100000" sy="100000" kx="0" ky="0" algn="b" rotWithShape="0" blurRad="457200" dist="241300" dir="5452952">
              <a:srgbClr val="000000"/>
            </a:outerShdw>
          </a:effectLst>
        </p:spPr>
      </p:pic>
      <p:sp>
        <p:nvSpPr>
          <p:cNvPr id="195" name="WHAT IS SALVATION?…"/>
          <p:cNvSpPr/>
          <p:nvPr/>
        </p:nvSpPr>
        <p:spPr>
          <a:xfrm>
            <a:off x="109855" y="2145262"/>
            <a:ext cx="24164289" cy="2316238"/>
          </a:xfrm>
          <a:prstGeom prst="rect">
            <a:avLst/>
          </a:prstGeom>
          <a:solidFill>
            <a:schemeClr val="accent6">
              <a:satOff val="1848"/>
              <a:lumOff val="-15262"/>
              <a:alpha val="45651"/>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ctr">
              <a:lnSpc>
                <a:spcPct val="100000"/>
              </a:lnSpc>
              <a:spcBef>
                <a:spcPts val="0"/>
              </a:spcBef>
              <a:defRPr b="1" sz="10500">
                <a:solidFill>
                  <a:srgbClr val="FFFFFF"/>
                </a:solidFill>
                <a:effectLst>
                  <a:outerShdw sx="100000" sy="100000" kx="0" ky="0" algn="b" rotWithShape="0" blurRad="63500" dist="63500" dir="1990547">
                    <a:srgbClr val="000000"/>
                  </a:outerShdw>
                </a:effectLst>
                <a:latin typeface="Gill Sans"/>
                <a:ea typeface="Gill Sans"/>
                <a:cs typeface="Gill Sans"/>
                <a:sym typeface="Gill Sans"/>
              </a:defRPr>
            </a:pPr>
            <a:r>
              <a:t>WHAT IS SALVATION?</a:t>
            </a:r>
          </a:p>
          <a:p>
            <a:pPr algn="ctr">
              <a:lnSpc>
                <a:spcPct val="100000"/>
              </a:lnSpc>
              <a:spcBef>
                <a:spcPts val="0"/>
              </a:spcBef>
              <a:defRPr i="1" sz="4400">
                <a:solidFill>
                  <a:srgbClr val="FFFFFF"/>
                </a:solidFill>
                <a:effectLst>
                  <a:outerShdw sx="100000" sy="100000" kx="0" ky="0" algn="b" rotWithShape="0" blurRad="63500" dist="63500" dir="1990547">
                    <a:srgbClr val="000000"/>
                  </a:outerShdw>
                </a:effectLst>
                <a:latin typeface="Times New Roman"/>
                <a:ea typeface="Times New Roman"/>
                <a:cs typeface="Times New Roman"/>
                <a:sym typeface="Times New Roman"/>
              </a:defRPr>
            </a:pPr>
            <a:r>
              <a:t>Many have misconceptions of what salvation is, and therefore misconceptions of when and how it occurs.</a:t>
            </a:r>
          </a:p>
        </p:txBody>
      </p:sp>
      <p:sp>
        <p:nvSpPr>
          <p:cNvPr id="196" name="Justification / forgiveness / cleansing of sin (Romans 3:21–26; 5:1; James 2:14-26; Acts 2:38; 22:16; Col. 2:11–13),…"/>
          <p:cNvSpPr txBox="1"/>
          <p:nvPr/>
        </p:nvSpPr>
        <p:spPr>
          <a:xfrm>
            <a:off x="311896" y="5592742"/>
            <a:ext cx="23760208" cy="7531101"/>
          </a:xfrm>
          <a:prstGeom prst="rect">
            <a:avLst/>
          </a:prstGeom>
          <a:solidFill>
            <a:srgbClr val="000000">
              <a:alpha val="25638"/>
            </a:srgbClr>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977900" indent="-977900">
              <a:lnSpc>
                <a:spcPct val="100000"/>
              </a:lnSpc>
              <a:spcBef>
                <a:spcPts val="2700"/>
              </a:spcBef>
              <a:buSzPct val="80000"/>
              <a:buBlip>
                <a:blip r:embed="rId4"/>
              </a:buBlip>
              <a:defRPr sz="6000">
                <a:solidFill>
                  <a:srgbClr val="FFFFFF"/>
                </a:solidFill>
                <a:effectLst>
                  <a:outerShdw sx="100000" sy="100000" kx="0" ky="0" algn="b" rotWithShape="0" blurRad="63500" dist="63500" dir="1595252">
                    <a:srgbClr val="000000"/>
                  </a:outerShdw>
                </a:effectLst>
                <a:latin typeface="Helvetica"/>
                <a:ea typeface="Helvetica"/>
                <a:cs typeface="Helvetica"/>
                <a:sym typeface="Helvetica"/>
              </a:defRPr>
            </a:pPr>
            <a:r>
              <a:rPr b="1"/>
              <a:t>Justification</a:t>
            </a:r>
            <a:r>
              <a:t> / forgiveness / cleansing of sin (Romans 3:21–26; 5:1; James 2:14-26; Acts 2:38; 22:16; Col. 2:11–13),</a:t>
            </a:r>
          </a:p>
          <a:p>
            <a:pPr marL="977900" indent="-977900">
              <a:lnSpc>
                <a:spcPct val="100000"/>
              </a:lnSpc>
              <a:spcBef>
                <a:spcPts val="2700"/>
              </a:spcBef>
              <a:buSzPct val="80000"/>
              <a:buBlip>
                <a:blip r:embed="rId4"/>
              </a:buBlip>
              <a:defRPr sz="6000">
                <a:solidFill>
                  <a:srgbClr val="FFFFFF"/>
                </a:solidFill>
                <a:effectLst>
                  <a:outerShdw sx="100000" sy="100000" kx="0" ky="0" algn="b" rotWithShape="0" blurRad="63500" dist="63500" dir="1595252">
                    <a:srgbClr val="000000"/>
                  </a:outerShdw>
                </a:effectLst>
                <a:latin typeface="Helvetica"/>
                <a:ea typeface="Helvetica"/>
                <a:cs typeface="Helvetica"/>
                <a:sym typeface="Helvetica"/>
              </a:defRPr>
            </a:pPr>
            <a:r>
              <a:rPr b="1"/>
              <a:t>Regeneration</a:t>
            </a:r>
            <a:r>
              <a:t> / new birth / New Life / Family of God (John 3:3–5; Titus 3:5; 1 Peter 1:3, 23; Rom. 6:3–5; Gal. 3:26–27; Col. 2:12),</a:t>
            </a:r>
          </a:p>
          <a:p>
            <a:pPr marL="977900" indent="-977900">
              <a:lnSpc>
                <a:spcPct val="100000"/>
              </a:lnSpc>
              <a:spcBef>
                <a:spcPts val="2700"/>
              </a:spcBef>
              <a:buSzPct val="80000"/>
              <a:buBlip>
                <a:blip r:embed="rId4"/>
              </a:buBlip>
              <a:defRPr sz="6000">
                <a:solidFill>
                  <a:srgbClr val="FFFFFF"/>
                </a:solidFill>
                <a:effectLst>
                  <a:outerShdw sx="100000" sy="100000" kx="0" ky="0" algn="b" rotWithShape="0" blurRad="63500" dist="63500" dir="1595252">
                    <a:srgbClr val="000000"/>
                  </a:outerShdw>
                </a:effectLst>
                <a:latin typeface="Helvetica"/>
                <a:ea typeface="Helvetica"/>
                <a:cs typeface="Helvetica"/>
                <a:sym typeface="Helvetica"/>
              </a:defRPr>
            </a:pPr>
            <a:r>
              <a:rPr b="1"/>
              <a:t>Sanctification</a:t>
            </a:r>
            <a:r>
              <a:t> (1 Cor. 6:11; Heb. 10:10, 14),</a:t>
            </a:r>
          </a:p>
          <a:p>
            <a:pPr marL="977900" indent="-977900">
              <a:lnSpc>
                <a:spcPct val="100000"/>
              </a:lnSpc>
              <a:spcBef>
                <a:spcPts val="2700"/>
              </a:spcBef>
              <a:buSzPct val="80000"/>
              <a:buBlip>
                <a:blip r:embed="rId4"/>
              </a:buBlip>
              <a:defRPr sz="6000">
                <a:solidFill>
                  <a:srgbClr val="FFFFFF"/>
                </a:solidFill>
                <a:effectLst>
                  <a:outerShdw sx="100000" sy="100000" kx="0" ky="0" algn="b" rotWithShape="0" blurRad="63500" dist="63500" dir="1595252">
                    <a:srgbClr val="000000"/>
                  </a:outerShdw>
                </a:effectLst>
                <a:latin typeface="Helvetica"/>
                <a:ea typeface="Helvetica"/>
                <a:cs typeface="Helvetica"/>
                <a:sym typeface="Helvetica"/>
              </a:defRPr>
            </a:pPr>
            <a:r>
              <a:rPr b="1"/>
              <a:t>Reconciliation with God</a:t>
            </a:r>
            <a:r>
              <a:t> / in the body of Christ / IN CHRIST /(Acts 2:38; 1 Corinthians 12:13; Eph. 1:3-14; 2:16),</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1500">
        <p159:morph option="byObject"/>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196">
                                            <p:bg/>
                                          </p:spTgt>
                                        </p:tgtEl>
                                        <p:attrNameLst>
                                          <p:attrName>style.visibility</p:attrName>
                                        </p:attrNameLst>
                                      </p:cBhvr>
                                      <p:to>
                                        <p:strVal val="visible"/>
                                      </p:to>
                                    </p:set>
                                    <p:animEffect filter="wipe(left)" transition="in">
                                      <p:cBhvr>
                                        <p:cTn id="7" dur="1500"/>
                                        <p:tgtEl>
                                          <p:spTgt spid="196">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196">
                                            <p:txEl>
                                              <p:pRg st="0" end="0"/>
                                            </p:txEl>
                                          </p:spTgt>
                                        </p:tgtEl>
                                        <p:attrNameLst>
                                          <p:attrName>style.visibility</p:attrName>
                                        </p:attrNameLst>
                                      </p:cBhvr>
                                      <p:to>
                                        <p:strVal val="visible"/>
                                      </p:to>
                                    </p:set>
                                    <p:animEffect filter="wipe(left)" transition="in">
                                      <p:cBhvr>
                                        <p:cTn id="10" dur="1500"/>
                                        <p:tgtEl>
                                          <p:spTgt spid="19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196">
                                            <p:txEl>
                                              <p:pRg st="1" end="1"/>
                                            </p:txEl>
                                          </p:spTgt>
                                        </p:tgtEl>
                                        <p:attrNameLst>
                                          <p:attrName>style.visibility</p:attrName>
                                        </p:attrNameLst>
                                      </p:cBhvr>
                                      <p:to>
                                        <p:strVal val="visible"/>
                                      </p:to>
                                    </p:set>
                                    <p:animEffect filter="wipe(left)" transition="in">
                                      <p:cBhvr>
                                        <p:cTn id="15" dur="1500"/>
                                        <p:tgtEl>
                                          <p:spTgt spid="19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8" presetID="22" grpId="1" fill="hold">
                                  <p:stCondLst>
                                    <p:cond delay="0"/>
                                  </p:stCondLst>
                                  <p:iterate type="el" backwards="0">
                                    <p:tmAbs val="0"/>
                                  </p:iterate>
                                  <p:childTnLst>
                                    <p:set>
                                      <p:cBhvr>
                                        <p:cTn id="19" fill="hold"/>
                                        <p:tgtEl>
                                          <p:spTgt spid="196">
                                            <p:txEl>
                                              <p:pRg st="2" end="2"/>
                                            </p:txEl>
                                          </p:spTgt>
                                        </p:tgtEl>
                                        <p:attrNameLst>
                                          <p:attrName>style.visibility</p:attrName>
                                        </p:attrNameLst>
                                      </p:cBhvr>
                                      <p:to>
                                        <p:strVal val="visible"/>
                                      </p:to>
                                    </p:set>
                                    <p:animEffect filter="wipe(left)" transition="in">
                                      <p:cBhvr>
                                        <p:cTn id="20" dur="1500"/>
                                        <p:tgtEl>
                                          <p:spTgt spid="19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2" grpId="1" fill="hold">
                                  <p:stCondLst>
                                    <p:cond delay="0"/>
                                  </p:stCondLst>
                                  <p:iterate type="el" backwards="0">
                                    <p:tmAbs val="0"/>
                                  </p:iterate>
                                  <p:childTnLst>
                                    <p:set>
                                      <p:cBhvr>
                                        <p:cTn id="24" fill="hold"/>
                                        <p:tgtEl>
                                          <p:spTgt spid="196">
                                            <p:txEl>
                                              <p:pRg st="3" end="3"/>
                                            </p:txEl>
                                          </p:spTgt>
                                        </p:tgtEl>
                                        <p:attrNameLst>
                                          <p:attrName>style.visibility</p:attrName>
                                        </p:attrNameLst>
                                      </p:cBhvr>
                                      <p:to>
                                        <p:strVal val="visible"/>
                                      </p:to>
                                    </p:set>
                                    <p:animEffect filter="wipe(left)" transition="in">
                                      <p:cBhvr>
                                        <p:cTn id="25" dur="1500"/>
                                        <p:tgtEl>
                                          <p:spTgt spid="196">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96"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8" name="NECESSITY of FAITH NECESSITY of FAITH" descr="NECESSITY of FAITH NECESSITY of FAITH"/>
          <p:cNvPicPr>
            <a:picLocks noChangeAspect="0"/>
          </p:cNvPicPr>
          <p:nvPr/>
        </p:nvPicPr>
        <p:blipFill>
          <a:blip r:embed="rId2">
            <a:extLst/>
          </a:blip>
          <a:stretch>
            <a:fillRect/>
          </a:stretch>
        </p:blipFill>
        <p:spPr>
          <a:xfrm>
            <a:off x="10555102" y="1855257"/>
            <a:ext cx="13099800" cy="2111376"/>
          </a:xfrm>
          <a:prstGeom prst="rect">
            <a:avLst/>
          </a:prstGeom>
        </p:spPr>
      </p:pic>
      <p:pic>
        <p:nvPicPr>
          <p:cNvPr id="199" name="Rounded Rectangle Rounded rectangle" descr="Rounded Rectangle Rounded rectangle"/>
          <p:cNvPicPr>
            <a:picLocks noChangeAspect="0"/>
          </p:cNvPicPr>
          <p:nvPr/>
        </p:nvPicPr>
        <p:blipFill>
          <a:blip r:embed="rId3">
            <a:extLst/>
          </a:blip>
          <a:stretch>
            <a:fillRect/>
          </a:stretch>
        </p:blipFill>
        <p:spPr>
          <a:xfrm>
            <a:off x="18129626" y="5114252"/>
            <a:ext cx="2562294" cy="1221069"/>
          </a:xfrm>
          <a:prstGeom prst="rect">
            <a:avLst/>
          </a:prstGeom>
          <a:effectLst>
            <a:outerShdw sx="100000" sy="100000" kx="0" ky="0" algn="b" rotWithShape="0" blurRad="228600" dist="127000" dir="2214254">
              <a:srgbClr val="000000">
                <a:alpha val="47071"/>
              </a:srgbClr>
            </a:outerShdw>
          </a:effectLst>
        </p:spPr>
      </p:pic>
      <p:pic>
        <p:nvPicPr>
          <p:cNvPr id="200" name="Rounded Rectangle Rounded rectangle" descr="Rounded Rectangle Rounded rectangle"/>
          <p:cNvPicPr>
            <a:picLocks noChangeAspect="0"/>
          </p:cNvPicPr>
          <p:nvPr/>
        </p:nvPicPr>
        <p:blipFill>
          <a:blip r:embed="rId4">
            <a:extLst/>
          </a:blip>
          <a:stretch>
            <a:fillRect/>
          </a:stretch>
        </p:blipFill>
        <p:spPr>
          <a:xfrm>
            <a:off x="13987273" y="8652528"/>
            <a:ext cx="3887136" cy="1221068"/>
          </a:xfrm>
          <a:prstGeom prst="rect">
            <a:avLst/>
          </a:prstGeom>
          <a:effectLst>
            <a:outerShdw sx="100000" sy="100000" kx="0" ky="0" algn="b" rotWithShape="0" blurRad="228600" dist="127000" dir="2214254">
              <a:srgbClr val="000000">
                <a:alpha val="47071"/>
              </a:srgbClr>
            </a:outerShdw>
          </a:effectLst>
        </p:spPr>
      </p:pic>
      <p:sp>
        <p:nvSpPr>
          <p:cNvPr id="206" name="Connection Line"/>
          <p:cNvSpPr/>
          <p:nvPr/>
        </p:nvSpPr>
        <p:spPr>
          <a:xfrm>
            <a:off x="16518816" y="6322620"/>
            <a:ext cx="2303982" cy="23426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50800">
            <a:solidFill>
              <a:srgbClr val="8C3536"/>
            </a:solidFill>
            <a:miter lim="400000"/>
          </a:ln>
          <a:effectLst>
            <a:outerShdw sx="100000" sy="100000" kx="0" ky="0" algn="b" rotWithShape="0" blurRad="228600" dist="127000" dir="2214254">
              <a:srgbClr val="000000">
                <a:alpha val="47071"/>
              </a:srgbClr>
            </a:outerShdw>
          </a:effectLst>
        </p:spPr>
        <p:txBody>
          <a:bodyPr/>
          <a:lstStyle/>
          <a:p>
            <a:pPr/>
          </a:p>
        </p:txBody>
      </p:sp>
      <p:sp>
        <p:nvSpPr>
          <p:cNvPr id="202" name="Hebrews 11:6 (NKJV)…"/>
          <p:cNvSpPr txBox="1"/>
          <p:nvPr/>
        </p:nvSpPr>
        <p:spPr>
          <a:xfrm>
            <a:off x="10926460" y="3849381"/>
            <a:ext cx="12357083" cy="9541445"/>
          </a:xfrm>
          <a:prstGeom prst="rect">
            <a:avLst/>
          </a:prstGeom>
          <a:ln w="12700">
            <a:miter lim="400000"/>
          </a:ln>
          <a:effectLst>
            <a:outerShdw sx="100000" sy="100000" kx="0" ky="0" algn="b" rotWithShape="0" blurRad="457200" dist="241300" dir="5452952">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lstStyle/>
          <a:p>
            <a:pPr algn="ctr" defTabSz="642937">
              <a:lnSpc>
                <a:spcPct val="100000"/>
              </a:lnSpc>
              <a:spcBef>
                <a:spcPts val="0"/>
              </a:spcBef>
              <a:defRPr sz="7600">
                <a:solidFill>
                  <a:srgbClr val="000000"/>
                </a:solidFill>
                <a:latin typeface="Century Gothic"/>
                <a:ea typeface="Century Gothic"/>
                <a:cs typeface="Century Gothic"/>
                <a:sym typeface="Century Gothic"/>
              </a:defRPr>
            </a:pPr>
            <a:r>
              <a:t>Hebrews 11:6 (NKJV)</a:t>
            </a:r>
          </a:p>
          <a:p>
            <a:pPr algn="ctr" defTabSz="642937">
              <a:lnSpc>
                <a:spcPct val="100000"/>
              </a:lnSpc>
              <a:spcBef>
                <a:spcPts val="0"/>
              </a:spcBef>
              <a:defRPr sz="7600">
                <a:solidFill>
                  <a:srgbClr val="000000"/>
                </a:solidFill>
                <a:latin typeface="Century Gothic"/>
                <a:ea typeface="Century Gothic"/>
                <a:cs typeface="Century Gothic"/>
                <a:sym typeface="Century Gothic"/>
              </a:defRPr>
            </a:pPr>
            <a:r>
              <a:rPr baseline="31999"/>
              <a:t>6</a:t>
            </a:r>
            <a:r>
              <a:t> But without faith </a:t>
            </a:r>
            <a:r>
              <a:rPr i="1"/>
              <a:t>it is</a:t>
            </a:r>
            <a:r>
              <a:t> </a:t>
            </a:r>
            <a:r>
              <a:rPr b="1" u="sng"/>
              <a:t>impossible to please </a:t>
            </a:r>
            <a:r>
              <a:rPr b="1" i="1" u="sng"/>
              <a:t>Him</a:t>
            </a:r>
            <a:r>
              <a:rPr i="1"/>
              <a:t>,</a:t>
            </a:r>
            <a:r>
              <a:t> for he who comes to God must believe that He is, and </a:t>
            </a:r>
            <a:r>
              <a:rPr i="1"/>
              <a:t>that</a:t>
            </a:r>
            <a:r>
              <a:t> He is a rewarder of those who diligently seek Him.</a:t>
            </a:r>
          </a:p>
        </p:txBody>
      </p:sp>
      <p:pic>
        <p:nvPicPr>
          <p:cNvPr id="203" name="Image" descr="Image"/>
          <p:cNvPicPr>
            <a:picLocks noChangeAspect="1"/>
          </p:cNvPicPr>
          <p:nvPr/>
        </p:nvPicPr>
        <p:blipFill>
          <a:blip r:embed="rId5">
            <a:extLst/>
          </a:blip>
          <a:srcRect l="0" t="11347" r="0" b="11347"/>
          <a:stretch>
            <a:fillRect/>
          </a:stretch>
        </p:blipFill>
        <p:spPr>
          <a:xfrm>
            <a:off x="211966" y="1798780"/>
            <a:ext cx="8575977" cy="11814796"/>
          </a:xfrm>
          <a:prstGeom prst="rect">
            <a:avLst/>
          </a:prstGeom>
          <a:ln w="12700">
            <a:miter lim="400000"/>
          </a:ln>
        </p:spPr>
      </p:pic>
      <p:sp>
        <p:nvSpPr>
          <p:cNvPr id="204" name="“For by it the elders obtained a good testimony”"/>
          <p:cNvSpPr txBox="1"/>
          <p:nvPr/>
        </p:nvSpPr>
        <p:spPr>
          <a:xfrm>
            <a:off x="763078" y="9956577"/>
            <a:ext cx="7473753" cy="3225801"/>
          </a:xfrm>
          <a:prstGeom prst="rect">
            <a:avLst/>
          </a:prstGeom>
          <a:gradFill>
            <a:gsLst>
              <a:gs pos="0">
                <a:srgbClr val="523210"/>
              </a:gs>
              <a:gs pos="100000">
                <a:srgbClr val="CF9F74"/>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ctr">
              <a:lnSpc>
                <a:spcPct val="100000"/>
              </a:lnSpc>
              <a:spcBef>
                <a:spcPts val="0"/>
              </a:spcBef>
              <a:defRPr sz="6800">
                <a:solidFill>
                  <a:srgbClr val="FFFFFF"/>
                </a:solidFill>
                <a:latin typeface="Helvetica"/>
                <a:ea typeface="Helvetica"/>
                <a:cs typeface="Helvetica"/>
                <a:sym typeface="Helvetica"/>
              </a:defRPr>
            </a:lvl1pPr>
          </a:lstStyle>
          <a:p>
            <a:pPr/>
            <a:r>
              <a:t>“For by it the elders obtained a good testimony”</a:t>
            </a:r>
          </a:p>
        </p:txBody>
      </p:sp>
      <p:pic>
        <p:nvPicPr>
          <p:cNvPr id="205" name="pasted-movie.png" descr="pasted-movie.png"/>
          <p:cNvPicPr>
            <a:picLocks noChangeAspect="1"/>
          </p:cNvPicPr>
          <p:nvPr/>
        </p:nvPicPr>
        <p:blipFill>
          <a:blip r:embed="rId6">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grpSp>
        <p:nvGrpSpPr>
          <p:cNvPr id="211" name="Group"/>
          <p:cNvGrpSpPr/>
          <p:nvPr/>
        </p:nvGrpSpPr>
        <p:grpSpPr>
          <a:xfrm>
            <a:off x="3915301" y="1961813"/>
            <a:ext cx="16553398" cy="1805742"/>
            <a:chOff x="0" y="0"/>
            <a:chExt cx="16553397" cy="1805741"/>
          </a:xfrm>
        </p:grpSpPr>
        <p:sp>
          <p:nvSpPr>
            <p:cNvPr id="208" name="Rounded Rectangle"/>
            <p:cNvSpPr/>
            <p:nvPr/>
          </p:nvSpPr>
          <p:spPr>
            <a:xfrm>
              <a:off x="8926365" y="0"/>
              <a:ext cx="7627033" cy="1805742"/>
            </a:xfrm>
            <a:prstGeom prst="roundRect">
              <a:avLst>
                <a:gd name="adj" fmla="val 11788"/>
              </a:avLst>
            </a:prstGeom>
            <a:solidFill>
              <a:srgbClr val="B4B4B4"/>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sp>
          <p:nvSpPr>
            <p:cNvPr id="209" name="Defining Faith"/>
            <p:cNvSpPr/>
            <p:nvPr/>
          </p:nvSpPr>
          <p:spPr>
            <a:xfrm>
              <a:off x="0" y="0"/>
              <a:ext cx="9068526" cy="1805742"/>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gn="ctr" defTabSz="821531">
                <a:lnSpc>
                  <a:spcPct val="100000"/>
                </a:lnSpc>
                <a:spcBef>
                  <a:spcPts val="0"/>
                </a:spcBef>
                <a:defRPr sz="9700">
                  <a:solidFill>
                    <a:srgbClr val="FFFFFF"/>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lvl1pPr>
            </a:lstStyle>
            <a:p>
              <a:pPr/>
              <a:r>
                <a:t>Defining Faith</a:t>
              </a:r>
            </a:p>
          </p:txBody>
        </p:sp>
        <p:sp>
          <p:nvSpPr>
            <p:cNvPr id="210" name="FAITH (N) / BELIEVE (V)…"/>
            <p:cNvSpPr/>
            <p:nvPr/>
          </p:nvSpPr>
          <p:spPr>
            <a:xfrm>
              <a:off x="9155833" y="198667"/>
              <a:ext cx="7168099" cy="1408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lvl="1" algn="ctr">
                <a:lnSpc>
                  <a:spcPct val="100000"/>
                </a:lnSpc>
                <a:spcBef>
                  <a:spcPts val="0"/>
                </a:spcBef>
                <a:defRPr sz="3900">
                  <a:solidFill>
                    <a:srgbClr val="000000"/>
                  </a:solidFill>
                </a:defRPr>
              </a:pPr>
              <a:r>
                <a:t>FAITH (N) / BELIEVE (V)</a:t>
              </a:r>
            </a:p>
            <a:p>
              <a:pPr lvl="1" algn="ctr">
                <a:lnSpc>
                  <a:spcPct val="100000"/>
                </a:lnSpc>
                <a:spcBef>
                  <a:spcPts val="0"/>
                </a:spcBef>
                <a:defRPr sz="3900">
                  <a:solidFill>
                    <a:srgbClr val="000000"/>
                  </a:solidFill>
                </a:defRPr>
              </a:pPr>
              <a:r>
                <a:t>FAITHFUL / BELIEVING (Adj.)</a:t>
              </a:r>
            </a:p>
          </p:txBody>
        </p:sp>
      </p:grpSp>
      <p:sp>
        <p:nvSpPr>
          <p:cNvPr id="212" name="4102.  πίστις pistis, pis´-tis; from 3982;…"/>
          <p:cNvSpPr txBox="1"/>
          <p:nvPr/>
        </p:nvSpPr>
        <p:spPr>
          <a:xfrm>
            <a:off x="7298454" y="4515580"/>
            <a:ext cx="16553398" cy="8616158"/>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3578" tIns="53578" rIns="53578" bIns="53578">
            <a:spAutoFit/>
          </a:bodyPr>
          <a:lstStyle/>
          <a:p>
            <a:pPr lvl="1" marL="401835" indent="-401835" algn="ctr" defTabSz="642937">
              <a:lnSpc>
                <a:spcPct val="100000"/>
              </a:lnSpc>
              <a:spcBef>
                <a:spcPts val="2200"/>
              </a:spcBef>
              <a:buClr>
                <a:srgbClr val="945200"/>
              </a:buClr>
              <a:buFont typeface="Zapf Dingbats"/>
              <a:defRPr sz="6000">
                <a:solidFill>
                  <a:srgbClr val="000000"/>
                </a:solidFill>
                <a:effectLst>
                  <a:outerShdw sx="100000" sy="100000" kx="0" ky="0" algn="b" rotWithShape="0" blurRad="165100" dist="53881" dir="2700000">
                    <a:srgbClr val="000000">
                      <a:alpha val="39333"/>
                    </a:srgbClr>
                  </a:outerShdw>
                </a:effectLst>
                <a:latin typeface="Helvetica"/>
                <a:ea typeface="Helvetica"/>
                <a:cs typeface="Helvetica"/>
                <a:sym typeface="Helvetica"/>
              </a:defRPr>
            </a:pPr>
            <a:r>
              <a:rPr b="1"/>
              <a:t>4102.  πίστις pistis, pis´-tis; from 3982; </a:t>
            </a:r>
            <a:endParaRPr b="1"/>
          </a:p>
          <a:p>
            <a:pPr lvl="1" marL="401835" indent="-401835" algn="ctr" defTabSz="642937">
              <a:lnSpc>
                <a:spcPct val="100000"/>
              </a:lnSpc>
              <a:spcBef>
                <a:spcPts val="2200"/>
              </a:spcBef>
              <a:buClr>
                <a:srgbClr val="945200"/>
              </a:buClr>
              <a:buFont typeface="Zapf Dingbats"/>
              <a:defRPr sz="6800">
                <a:solidFill>
                  <a:srgbClr val="000000"/>
                </a:solidFill>
                <a:effectLst>
                  <a:outerShdw sx="100000" sy="100000" kx="0" ky="0" algn="b" rotWithShape="0" blurRad="165100" dist="53881" dir="2700000">
                    <a:srgbClr val="000000">
                      <a:alpha val="39333"/>
                    </a:srgbClr>
                  </a:outerShdw>
                </a:effectLst>
                <a:latin typeface="Helvetica"/>
                <a:ea typeface="Helvetica"/>
                <a:cs typeface="Helvetica"/>
                <a:sym typeface="Helvetica"/>
              </a:defRPr>
            </a:pPr>
            <a:r>
              <a:t>"...used especially of the faith by which a man embraces Jesus, i.e., a conviction, full of joyful trust, that Jesus is the Messiah -- the divinely appointed author of eternal salvation in the kingdom of God, conjoined with obedience to Christ."</a:t>
            </a:r>
            <a:endParaRPr b="1"/>
          </a:p>
          <a:p>
            <a:pPr lvl="1" marL="401835" indent="-401835" algn="ctr" defTabSz="642937">
              <a:lnSpc>
                <a:spcPct val="100000"/>
              </a:lnSpc>
              <a:spcBef>
                <a:spcPts val="2200"/>
              </a:spcBef>
              <a:buClr>
                <a:srgbClr val="945200"/>
              </a:buClr>
              <a:buFont typeface="Zapf Dingbats"/>
              <a:defRPr sz="5200">
                <a:solidFill>
                  <a:srgbClr val="000000"/>
                </a:solidFill>
                <a:effectLst>
                  <a:outerShdw sx="100000" sy="100000" kx="0" ky="0" algn="b" rotWithShape="0" blurRad="165100" dist="53881" dir="2700000">
                    <a:srgbClr val="000000">
                      <a:alpha val="39333"/>
                    </a:srgbClr>
                  </a:outerShdw>
                </a:effectLst>
                <a:latin typeface="Helvetica"/>
                <a:ea typeface="Helvetica"/>
                <a:cs typeface="Helvetica"/>
                <a:sym typeface="Helvetica"/>
              </a:defRPr>
            </a:pPr>
            <a:r>
              <a:t>(Thayer's Greek-English Lexicon, p. 511) </a:t>
            </a:r>
          </a:p>
        </p:txBody>
      </p:sp>
      <p:pic>
        <p:nvPicPr>
          <p:cNvPr id="213" name="Image" descr="Image"/>
          <p:cNvPicPr>
            <a:picLocks noChangeAspect="1"/>
          </p:cNvPicPr>
          <p:nvPr/>
        </p:nvPicPr>
        <p:blipFill>
          <a:blip r:embed="rId3">
            <a:extLst/>
          </a:blip>
          <a:stretch>
            <a:fillRect/>
          </a:stretch>
        </p:blipFill>
        <p:spPr>
          <a:xfrm>
            <a:off x="778449" y="4429673"/>
            <a:ext cx="5832667" cy="8733236"/>
          </a:xfrm>
          <a:prstGeom prst="rect">
            <a:avLst/>
          </a:prstGeom>
          <a:ln w="12700">
            <a:miter lim="400000"/>
          </a:ln>
          <a:effectLst>
            <a:outerShdw sx="100000" sy="100000" kx="0" ky="0" algn="b" rotWithShape="0" blurRad="203200" dist="114300" dir="3591092">
              <a:srgbClr val="000000">
                <a:alpha val="86000"/>
              </a:srgbClr>
            </a:outerShdw>
          </a:effectLst>
        </p:spPr>
      </p:pic>
      <p:pic>
        <p:nvPicPr>
          <p:cNvPr id="214"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grpSp>
        <p:nvGrpSpPr>
          <p:cNvPr id="219" name="Group"/>
          <p:cNvGrpSpPr/>
          <p:nvPr/>
        </p:nvGrpSpPr>
        <p:grpSpPr>
          <a:xfrm>
            <a:off x="3915301" y="1961813"/>
            <a:ext cx="16553398" cy="1805742"/>
            <a:chOff x="0" y="0"/>
            <a:chExt cx="16553397" cy="1805741"/>
          </a:xfrm>
        </p:grpSpPr>
        <p:sp>
          <p:nvSpPr>
            <p:cNvPr id="216" name="Rounded Rectangle"/>
            <p:cNvSpPr/>
            <p:nvPr/>
          </p:nvSpPr>
          <p:spPr>
            <a:xfrm>
              <a:off x="8926365" y="0"/>
              <a:ext cx="7627033" cy="1805742"/>
            </a:xfrm>
            <a:prstGeom prst="roundRect">
              <a:avLst>
                <a:gd name="adj" fmla="val 11788"/>
              </a:avLst>
            </a:prstGeom>
            <a:solidFill>
              <a:srgbClr val="B4B4B4"/>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sp>
          <p:nvSpPr>
            <p:cNvPr id="217" name="Defining Faith"/>
            <p:cNvSpPr/>
            <p:nvPr/>
          </p:nvSpPr>
          <p:spPr>
            <a:xfrm>
              <a:off x="0" y="0"/>
              <a:ext cx="9068526" cy="1805742"/>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gn="ctr" defTabSz="821531">
                <a:lnSpc>
                  <a:spcPct val="100000"/>
                </a:lnSpc>
                <a:spcBef>
                  <a:spcPts val="0"/>
                </a:spcBef>
                <a:defRPr sz="9700">
                  <a:solidFill>
                    <a:srgbClr val="FFFFFF"/>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lvl1pPr>
            </a:lstStyle>
            <a:p>
              <a:pPr/>
              <a:r>
                <a:t>Defining Faith</a:t>
              </a:r>
            </a:p>
          </p:txBody>
        </p:sp>
        <p:sp>
          <p:nvSpPr>
            <p:cNvPr id="218" name="FAITH (N) / BELIEVE (V)…"/>
            <p:cNvSpPr/>
            <p:nvPr/>
          </p:nvSpPr>
          <p:spPr>
            <a:xfrm>
              <a:off x="9155833" y="198667"/>
              <a:ext cx="7168099" cy="1408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lvl="1" algn="ctr">
                <a:lnSpc>
                  <a:spcPct val="100000"/>
                </a:lnSpc>
                <a:spcBef>
                  <a:spcPts val="0"/>
                </a:spcBef>
                <a:defRPr sz="3900">
                  <a:solidFill>
                    <a:srgbClr val="000000"/>
                  </a:solidFill>
                </a:defRPr>
              </a:pPr>
              <a:r>
                <a:t>FAITH (N) / BELIEVE (V)</a:t>
              </a:r>
            </a:p>
            <a:p>
              <a:pPr lvl="1" algn="ctr">
                <a:lnSpc>
                  <a:spcPct val="100000"/>
                </a:lnSpc>
                <a:spcBef>
                  <a:spcPts val="0"/>
                </a:spcBef>
                <a:defRPr sz="3900">
                  <a:solidFill>
                    <a:srgbClr val="000000"/>
                  </a:solidFill>
                </a:defRPr>
              </a:pPr>
              <a:r>
                <a:t>FAITHFUL / BELIEVING (Adj.)</a:t>
              </a:r>
            </a:p>
          </p:txBody>
        </p:sp>
      </p:grpSp>
      <p:pic>
        <p:nvPicPr>
          <p:cNvPr id="220" name="pasted-movie.png" descr="pasted-movie.png"/>
          <p:cNvPicPr>
            <a:picLocks noChangeAspect="1"/>
          </p:cNvPicPr>
          <p:nvPr/>
        </p:nvPicPr>
        <p:blipFill>
          <a:blip r:embed="rId3">
            <a:extLst/>
          </a:blip>
          <a:stretch>
            <a:fillRect/>
          </a:stretch>
        </p:blipFill>
        <p:spPr>
          <a:xfrm>
            <a:off x="249384" y="4352921"/>
            <a:ext cx="23885232" cy="8424149"/>
          </a:xfrm>
          <a:prstGeom prst="rect">
            <a:avLst/>
          </a:prstGeom>
          <a:ln w="12700">
            <a:miter lim="400000"/>
          </a:ln>
        </p:spPr>
      </p:pic>
      <p:pic>
        <p:nvPicPr>
          <p:cNvPr id="221"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3" name="Image" descr="Image"/>
          <p:cNvPicPr>
            <a:picLocks noChangeAspect="0"/>
          </p:cNvPicPr>
          <p:nvPr/>
        </p:nvPicPr>
        <p:blipFill>
          <a:blip r:embed="rId2">
            <a:extLst/>
          </a:blip>
          <a:stretch>
            <a:fillRect/>
          </a:stretch>
        </p:blipFill>
        <p:spPr>
          <a:xfrm>
            <a:off x="274128" y="4180163"/>
            <a:ext cx="8730483" cy="9074689"/>
          </a:xfrm>
          <a:prstGeom prst="rect">
            <a:avLst/>
          </a:prstGeom>
          <a:effectLst>
            <a:outerShdw sx="100000" sy="100000" kx="0" ky="0" algn="b" rotWithShape="0" blurRad="457200" dist="241300" dir="5452952">
              <a:srgbClr val="000000">
                <a:alpha val="47071"/>
              </a:srgbClr>
            </a:outerShdw>
          </a:effectLst>
        </p:spPr>
      </p:pic>
      <p:sp>
        <p:nvSpPr>
          <p:cNvPr id="224" name="Hebrews 11:6 (NKJV)…"/>
          <p:cNvSpPr txBox="1"/>
          <p:nvPr/>
        </p:nvSpPr>
        <p:spPr>
          <a:xfrm>
            <a:off x="12299901" y="4531982"/>
            <a:ext cx="11366836" cy="8474076"/>
          </a:xfrm>
          <a:prstGeom prst="rect">
            <a:avLst/>
          </a:prstGeom>
          <a:ln w="12700">
            <a:miter lim="400000"/>
          </a:ln>
          <a:effectLst>
            <a:outerShdw sx="100000" sy="100000" kx="0" ky="0" algn="b" rotWithShape="0" blurRad="457200" dist="241300" dir="5452952">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algn="ctr" defTabSz="642937">
              <a:lnSpc>
                <a:spcPct val="100000"/>
              </a:lnSpc>
              <a:spcBef>
                <a:spcPts val="0"/>
              </a:spcBef>
              <a:defRPr b="1" sz="6700">
                <a:solidFill>
                  <a:srgbClr val="000000"/>
                </a:solidFill>
                <a:latin typeface="Century Gothic"/>
                <a:ea typeface="Century Gothic"/>
                <a:cs typeface="Century Gothic"/>
                <a:sym typeface="Century Gothic"/>
              </a:defRPr>
            </a:pPr>
            <a:r>
              <a:t>Hebrews 11:6 (NKJV)</a:t>
            </a:r>
          </a:p>
          <a:p>
            <a:pPr algn="ctr" defTabSz="642937">
              <a:lnSpc>
                <a:spcPct val="100000"/>
              </a:lnSpc>
              <a:spcBef>
                <a:spcPts val="0"/>
              </a:spcBef>
              <a:defRPr sz="6700">
                <a:solidFill>
                  <a:srgbClr val="000000"/>
                </a:solidFill>
                <a:latin typeface="Century Gothic"/>
                <a:ea typeface="Century Gothic"/>
                <a:cs typeface="Century Gothic"/>
                <a:sym typeface="Century Gothic"/>
              </a:defRPr>
            </a:pPr>
            <a:r>
              <a:rPr baseline="31999"/>
              <a:t>6</a:t>
            </a:r>
            <a:r>
              <a:t> But without faith </a:t>
            </a:r>
            <a:r>
              <a:rPr i="1"/>
              <a:t>it is</a:t>
            </a:r>
            <a:r>
              <a:t> impossible to please </a:t>
            </a:r>
            <a:r>
              <a:rPr i="1"/>
              <a:t>Him,</a:t>
            </a:r>
            <a:r>
              <a:t> for he who comes to God must believe that He is, and </a:t>
            </a:r>
            <a:r>
              <a:rPr i="1"/>
              <a:t>that</a:t>
            </a:r>
            <a:r>
              <a:t> He is a rewarder of those who diligently seek Him.</a:t>
            </a:r>
          </a:p>
        </p:txBody>
      </p:sp>
      <p:grpSp>
        <p:nvGrpSpPr>
          <p:cNvPr id="228" name="Group"/>
          <p:cNvGrpSpPr/>
          <p:nvPr/>
        </p:nvGrpSpPr>
        <p:grpSpPr>
          <a:xfrm>
            <a:off x="6928096" y="4546929"/>
            <a:ext cx="15635895" cy="5295212"/>
            <a:chOff x="0" y="0"/>
            <a:chExt cx="15635893" cy="5295210"/>
          </a:xfrm>
        </p:grpSpPr>
        <p:sp>
          <p:nvSpPr>
            <p:cNvPr id="225" name="COVICTION"/>
            <p:cNvSpPr/>
            <p:nvPr/>
          </p:nvSpPr>
          <p:spPr>
            <a:xfrm>
              <a:off x="0" y="0"/>
              <a:ext cx="5493959" cy="1270000"/>
            </a:xfrm>
            <a:prstGeom prst="roundRect">
              <a:avLst>
                <a:gd name="adj" fmla="val 15000"/>
              </a:avLst>
            </a:prstGeom>
            <a:gradFill flip="none" rotWithShape="1">
              <a:gsLst>
                <a:gs pos="0">
                  <a:srgbClr val="76D6FF">
                    <a:alpha val="17165"/>
                  </a:srgbClr>
                </a:gs>
                <a:gs pos="100000">
                  <a:srgbClr val="005493">
                    <a:alpha val="37508"/>
                  </a:srgbClr>
                </a:gs>
              </a:gsLst>
              <a:lin ang="5400000" scaled="0"/>
            </a:gra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a:lnSpc>
                  <a:spcPct val="100000"/>
                </a:lnSpc>
                <a:spcBef>
                  <a:spcPts val="0"/>
                </a:spcBef>
                <a:defRPr b="1" sz="6000">
                  <a:solidFill>
                    <a:srgbClr val="000000"/>
                  </a:solidFill>
                  <a:latin typeface="Helvetica"/>
                  <a:ea typeface="Helvetica"/>
                  <a:cs typeface="Helvetica"/>
                  <a:sym typeface="Helvetica"/>
                </a:defRPr>
              </a:lvl1pPr>
            </a:lstStyle>
            <a:p>
              <a:pPr/>
              <a:r>
                <a:t>COVICTION</a:t>
              </a:r>
            </a:p>
          </p:txBody>
        </p:sp>
        <p:cxnSp>
          <p:nvCxnSpPr>
            <p:cNvPr id="226" name="Connection Line"/>
            <p:cNvCxnSpPr>
              <a:stCxn id="225" idx="0"/>
              <a:endCxn id="227" idx="0"/>
            </p:cNvCxnSpPr>
            <p:nvPr/>
          </p:nvCxnSpPr>
          <p:spPr>
            <a:xfrm>
              <a:off x="2746979" y="635000"/>
              <a:ext cx="9276028" cy="4068074"/>
            </a:xfrm>
            <a:prstGeom prst="straightConnector1">
              <a:avLst/>
            </a:prstGeom>
            <a:ln w="63500" cap="flat">
              <a:solidFill>
                <a:srgbClr val="0096FF"/>
              </a:solidFill>
              <a:prstDash val="solid"/>
              <a:miter lim="400000"/>
            </a:ln>
            <a:effectLst/>
          </p:spPr>
        </p:cxnSp>
        <p:sp>
          <p:nvSpPr>
            <p:cNvPr id="227" name="believe that He is"/>
            <p:cNvSpPr txBox="1"/>
            <p:nvPr/>
          </p:nvSpPr>
          <p:spPr>
            <a:xfrm>
              <a:off x="8410120" y="4110935"/>
              <a:ext cx="7225774" cy="11842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lgn="ctr" defTabSz="642937">
                <a:lnSpc>
                  <a:spcPct val="100000"/>
                </a:lnSpc>
                <a:spcBef>
                  <a:spcPts val="0"/>
                </a:spcBef>
                <a:defRPr sz="6700" u="sng">
                  <a:solidFill>
                    <a:srgbClr val="8DD3FB"/>
                  </a:solidFill>
                  <a:effectLst>
                    <a:outerShdw sx="100000" sy="100000" kx="0" ky="0" algn="b" rotWithShape="0" blurRad="50800" dist="63500" dir="1995162">
                      <a:srgbClr val="000000"/>
                    </a:outerShdw>
                  </a:effectLst>
                  <a:latin typeface="Century Gothic"/>
                  <a:ea typeface="Century Gothic"/>
                  <a:cs typeface="Century Gothic"/>
                  <a:sym typeface="Century Gothic"/>
                </a:defRPr>
              </a:lvl1pPr>
            </a:lstStyle>
            <a:p>
              <a:pPr/>
              <a:r>
                <a:t>believe that He is</a:t>
              </a:r>
            </a:p>
          </p:txBody>
        </p:sp>
      </p:grpSp>
      <p:grpSp>
        <p:nvGrpSpPr>
          <p:cNvPr id="232" name="Group"/>
          <p:cNvGrpSpPr/>
          <p:nvPr/>
        </p:nvGrpSpPr>
        <p:grpSpPr>
          <a:xfrm>
            <a:off x="3915301" y="1961813"/>
            <a:ext cx="16553398" cy="1805742"/>
            <a:chOff x="0" y="0"/>
            <a:chExt cx="16553397" cy="1805741"/>
          </a:xfrm>
        </p:grpSpPr>
        <p:sp>
          <p:nvSpPr>
            <p:cNvPr id="229" name="Rounded Rectangle"/>
            <p:cNvSpPr/>
            <p:nvPr/>
          </p:nvSpPr>
          <p:spPr>
            <a:xfrm>
              <a:off x="8926365" y="0"/>
              <a:ext cx="7627033" cy="1805742"/>
            </a:xfrm>
            <a:prstGeom prst="roundRect">
              <a:avLst>
                <a:gd name="adj" fmla="val 11788"/>
              </a:avLst>
            </a:prstGeom>
            <a:solidFill>
              <a:srgbClr val="B4B4B4"/>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sp>
          <p:nvSpPr>
            <p:cNvPr id="230" name="Defining Faith"/>
            <p:cNvSpPr/>
            <p:nvPr/>
          </p:nvSpPr>
          <p:spPr>
            <a:xfrm>
              <a:off x="0" y="0"/>
              <a:ext cx="9068526" cy="1805742"/>
            </a:xfrm>
            <a:prstGeom prst="rect">
              <a:avLst/>
            </a:prstGeom>
            <a:blipFill rotWithShape="1">
              <a:blip r:embed="rId3"/>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gn="ctr" defTabSz="821531">
                <a:lnSpc>
                  <a:spcPct val="100000"/>
                </a:lnSpc>
                <a:spcBef>
                  <a:spcPts val="0"/>
                </a:spcBef>
                <a:defRPr sz="9700">
                  <a:solidFill>
                    <a:srgbClr val="FFFFFF"/>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lvl1pPr>
            </a:lstStyle>
            <a:p>
              <a:pPr/>
              <a:r>
                <a:t>Defining Faith</a:t>
              </a:r>
            </a:p>
          </p:txBody>
        </p:sp>
        <p:sp>
          <p:nvSpPr>
            <p:cNvPr id="231" name="NOT FAITH plus WORKS, but FAITH that WORKS"/>
            <p:cNvSpPr/>
            <p:nvPr/>
          </p:nvSpPr>
          <p:spPr>
            <a:xfrm>
              <a:off x="9155833" y="198667"/>
              <a:ext cx="7168099" cy="1408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lvl="1" algn="ctr">
                <a:lnSpc>
                  <a:spcPct val="100000"/>
                </a:lnSpc>
                <a:spcBef>
                  <a:spcPts val="0"/>
                </a:spcBef>
                <a:defRPr sz="4300">
                  <a:solidFill>
                    <a:srgbClr val="000000"/>
                  </a:solidFill>
                  <a:latin typeface="Helvetica"/>
                  <a:ea typeface="Helvetica"/>
                  <a:cs typeface="Helvetica"/>
                  <a:sym typeface="Helvetica"/>
                </a:defRPr>
              </a:pPr>
              <a:r>
                <a:t>NOT FAITH plus WORKS, but FAITH that WORKS</a:t>
              </a:r>
            </a:p>
          </p:txBody>
        </p:sp>
      </p:grpSp>
      <p:grpSp>
        <p:nvGrpSpPr>
          <p:cNvPr id="236" name="Group"/>
          <p:cNvGrpSpPr/>
          <p:nvPr/>
        </p:nvGrpSpPr>
        <p:grpSpPr>
          <a:xfrm>
            <a:off x="6928096" y="6395239"/>
            <a:ext cx="16392621" cy="4525284"/>
            <a:chOff x="0" y="0"/>
            <a:chExt cx="16392618" cy="4525283"/>
          </a:xfrm>
        </p:grpSpPr>
        <p:sp>
          <p:nvSpPr>
            <p:cNvPr id="233" name="TRUST"/>
            <p:cNvSpPr/>
            <p:nvPr/>
          </p:nvSpPr>
          <p:spPr>
            <a:xfrm>
              <a:off x="0" y="0"/>
              <a:ext cx="5493959" cy="1270000"/>
            </a:xfrm>
            <a:prstGeom prst="roundRect">
              <a:avLst>
                <a:gd name="adj" fmla="val 15000"/>
              </a:avLst>
            </a:prstGeom>
            <a:gradFill flip="none" rotWithShape="1">
              <a:gsLst>
                <a:gs pos="0">
                  <a:srgbClr val="73FA79">
                    <a:alpha val="42167"/>
                  </a:srgbClr>
                </a:gs>
                <a:gs pos="100000">
                  <a:srgbClr val="4F8F00">
                    <a:alpha val="33501"/>
                  </a:srgbClr>
                </a:gs>
              </a:gsLst>
              <a:lin ang="5400000" scaled="0"/>
            </a:gra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a:lnSpc>
                  <a:spcPct val="100000"/>
                </a:lnSpc>
                <a:spcBef>
                  <a:spcPts val="0"/>
                </a:spcBef>
                <a:defRPr b="1" sz="6000">
                  <a:solidFill>
                    <a:srgbClr val="000000"/>
                  </a:solidFill>
                  <a:latin typeface="Helvetica"/>
                  <a:ea typeface="Helvetica"/>
                  <a:cs typeface="Helvetica"/>
                  <a:sym typeface="Helvetica"/>
                </a:defRPr>
              </a:lvl1pPr>
            </a:lstStyle>
            <a:p>
              <a:pPr/>
              <a:r>
                <a:t>TRUST</a:t>
              </a:r>
            </a:p>
          </p:txBody>
        </p:sp>
        <p:cxnSp>
          <p:nvCxnSpPr>
            <p:cNvPr id="234" name="Connection Line"/>
            <p:cNvCxnSpPr>
              <a:stCxn id="233" idx="0"/>
              <a:endCxn id="235" idx="0"/>
            </p:cNvCxnSpPr>
            <p:nvPr/>
          </p:nvCxnSpPr>
          <p:spPr>
            <a:xfrm>
              <a:off x="2746979" y="635000"/>
              <a:ext cx="10233845" cy="3298146"/>
            </a:xfrm>
            <a:prstGeom prst="straightConnector1">
              <a:avLst/>
            </a:prstGeom>
            <a:ln w="63500" cap="flat">
              <a:solidFill>
                <a:srgbClr val="8EFA00"/>
              </a:solidFill>
              <a:prstDash val="solid"/>
              <a:miter lim="400000"/>
            </a:ln>
            <a:effectLst/>
          </p:spPr>
        </p:cxnSp>
        <p:sp>
          <p:nvSpPr>
            <p:cNvPr id="235" name="He is a rewarder"/>
            <p:cNvSpPr txBox="1"/>
            <p:nvPr/>
          </p:nvSpPr>
          <p:spPr>
            <a:xfrm>
              <a:off x="9569029" y="3341008"/>
              <a:ext cx="6823590" cy="11842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lgn="ctr" defTabSz="642937">
                <a:lnSpc>
                  <a:spcPct val="100000"/>
                </a:lnSpc>
                <a:spcBef>
                  <a:spcPts val="0"/>
                </a:spcBef>
                <a:defRPr sz="6700" u="sng">
                  <a:solidFill>
                    <a:srgbClr val="75FB4C"/>
                  </a:solidFill>
                  <a:effectLst>
                    <a:outerShdw sx="100000" sy="100000" kx="0" ky="0" algn="b" rotWithShape="0" blurRad="50800" dist="63500" dir="2077010">
                      <a:srgbClr val="000000"/>
                    </a:outerShdw>
                  </a:effectLst>
                  <a:latin typeface="Century Gothic"/>
                  <a:ea typeface="Century Gothic"/>
                  <a:cs typeface="Century Gothic"/>
                  <a:sym typeface="Century Gothic"/>
                </a:defRPr>
              </a:lvl1pPr>
            </a:lstStyle>
            <a:p>
              <a:pPr/>
              <a:r>
                <a:t>He is a rewarder</a:t>
              </a:r>
            </a:p>
          </p:txBody>
        </p:sp>
      </p:grpSp>
      <p:grpSp>
        <p:nvGrpSpPr>
          <p:cNvPr id="241" name="Group"/>
          <p:cNvGrpSpPr/>
          <p:nvPr/>
        </p:nvGrpSpPr>
        <p:grpSpPr>
          <a:xfrm>
            <a:off x="6928097" y="8243549"/>
            <a:ext cx="15751359" cy="4773108"/>
            <a:chOff x="0" y="0"/>
            <a:chExt cx="15751357" cy="4773107"/>
          </a:xfrm>
        </p:grpSpPr>
        <p:sp>
          <p:nvSpPr>
            <p:cNvPr id="237" name="OBEDIENCE"/>
            <p:cNvSpPr/>
            <p:nvPr/>
          </p:nvSpPr>
          <p:spPr>
            <a:xfrm>
              <a:off x="0" y="0"/>
              <a:ext cx="5493959" cy="1270000"/>
            </a:xfrm>
            <a:prstGeom prst="roundRect">
              <a:avLst>
                <a:gd name="adj" fmla="val 15000"/>
              </a:avLst>
            </a:prstGeom>
            <a:gradFill flip="none" rotWithShape="1">
              <a:gsLst>
                <a:gs pos="0">
                  <a:srgbClr val="FFFB00">
                    <a:alpha val="35598"/>
                  </a:srgbClr>
                </a:gs>
                <a:gs pos="100000">
                  <a:srgbClr val="FFD479">
                    <a:alpha val="57941"/>
                  </a:srgbClr>
                </a:gs>
              </a:gsLst>
              <a:lin ang="5400000" scaled="0"/>
            </a:gra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a:lnSpc>
                  <a:spcPct val="100000"/>
                </a:lnSpc>
                <a:spcBef>
                  <a:spcPts val="0"/>
                </a:spcBef>
                <a:defRPr b="1" sz="6000">
                  <a:solidFill>
                    <a:srgbClr val="000000"/>
                  </a:solidFill>
                  <a:latin typeface="Helvetica"/>
                  <a:ea typeface="Helvetica"/>
                  <a:cs typeface="Helvetica"/>
                  <a:sym typeface="Helvetica"/>
                </a:defRPr>
              </a:lvl1pPr>
            </a:lstStyle>
            <a:p>
              <a:pPr/>
              <a:r>
                <a:t>OBEDIENCE</a:t>
              </a:r>
            </a:p>
          </p:txBody>
        </p:sp>
        <p:cxnSp>
          <p:nvCxnSpPr>
            <p:cNvPr id="238" name="Connection Line"/>
            <p:cNvCxnSpPr>
              <a:stCxn id="237" idx="0"/>
              <a:endCxn id="240" idx="0"/>
            </p:cNvCxnSpPr>
            <p:nvPr/>
          </p:nvCxnSpPr>
          <p:spPr>
            <a:xfrm>
              <a:off x="2746979" y="635000"/>
              <a:ext cx="7340920" cy="3545970"/>
            </a:xfrm>
            <a:prstGeom prst="straightConnector1">
              <a:avLst/>
            </a:prstGeom>
            <a:ln w="63500" cap="flat">
              <a:solidFill>
                <a:srgbClr val="FFD479"/>
              </a:solidFill>
              <a:prstDash val="solid"/>
              <a:miter lim="400000"/>
            </a:ln>
            <a:effectLst/>
          </p:spPr>
        </p:cxnSp>
        <p:sp>
          <p:nvSpPr>
            <p:cNvPr id="239" name="diligently"/>
            <p:cNvSpPr txBox="1"/>
            <p:nvPr/>
          </p:nvSpPr>
          <p:spPr>
            <a:xfrm>
              <a:off x="11942480" y="2510450"/>
              <a:ext cx="3808878" cy="11842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lgn="ctr" defTabSz="642937">
                <a:lnSpc>
                  <a:spcPct val="100000"/>
                </a:lnSpc>
                <a:spcBef>
                  <a:spcPts val="0"/>
                </a:spcBef>
                <a:defRPr sz="6700" u="sng">
                  <a:solidFill>
                    <a:srgbClr val="FEFC53"/>
                  </a:solidFill>
                  <a:effectLst>
                    <a:outerShdw sx="100000" sy="100000" kx="0" ky="0" algn="b" rotWithShape="0" blurRad="50800" dist="63500" dir="1534159">
                      <a:srgbClr val="000000"/>
                    </a:outerShdw>
                  </a:effectLst>
                  <a:latin typeface="Century Gothic"/>
                  <a:ea typeface="Century Gothic"/>
                  <a:cs typeface="Century Gothic"/>
                  <a:sym typeface="Century Gothic"/>
                </a:defRPr>
              </a:lvl1pPr>
            </a:lstStyle>
            <a:p>
              <a:pPr/>
              <a:r>
                <a:t>diligently</a:t>
              </a:r>
            </a:p>
          </p:txBody>
        </p:sp>
        <p:sp>
          <p:nvSpPr>
            <p:cNvPr id="240" name="seek"/>
            <p:cNvSpPr txBox="1"/>
            <p:nvPr/>
          </p:nvSpPr>
          <p:spPr>
            <a:xfrm>
              <a:off x="9078400" y="3588832"/>
              <a:ext cx="2018997" cy="11842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lgn="ctr" defTabSz="642937">
                <a:lnSpc>
                  <a:spcPct val="100000"/>
                </a:lnSpc>
                <a:spcBef>
                  <a:spcPts val="0"/>
                </a:spcBef>
                <a:defRPr sz="6700" u="sng">
                  <a:solidFill>
                    <a:srgbClr val="FEFC53"/>
                  </a:solidFill>
                  <a:effectLst>
                    <a:outerShdw sx="100000" sy="100000" kx="0" ky="0" algn="b" rotWithShape="0" blurRad="50800" dist="63500" dir="1534159">
                      <a:srgbClr val="000000"/>
                    </a:outerShdw>
                  </a:effectLst>
                  <a:latin typeface="Century Gothic"/>
                  <a:ea typeface="Century Gothic"/>
                  <a:cs typeface="Century Gothic"/>
                  <a:sym typeface="Century Gothic"/>
                </a:defRPr>
              </a:lvl1pPr>
            </a:lstStyle>
            <a:p>
              <a:pPr/>
              <a:r>
                <a:t>seek</a:t>
              </a:r>
            </a:p>
          </p:txBody>
        </p:sp>
      </p:grpSp>
      <p:pic>
        <p:nvPicPr>
          <p:cNvPr id="242"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228"/>
                                        </p:tgtEl>
                                        <p:attrNameLst>
                                          <p:attrName>style.visibility</p:attrName>
                                        </p:attrNameLst>
                                      </p:cBhvr>
                                      <p:to>
                                        <p:strVal val="visible"/>
                                      </p:to>
                                    </p:set>
                                    <p:anim calcmode="lin" valueType="num">
                                      <p:cBhvr>
                                        <p:cTn id="7" dur="1000" fill="hold"/>
                                        <p:tgtEl>
                                          <p:spTgt spid="228"/>
                                        </p:tgtEl>
                                        <p:attrNameLst>
                                          <p:attrName>ppt_w</p:attrName>
                                        </p:attrNameLst>
                                      </p:cBhvr>
                                      <p:tavLst>
                                        <p:tav tm="0">
                                          <p:val>
                                            <p:fltVal val="0"/>
                                          </p:val>
                                        </p:tav>
                                        <p:tav tm="100000">
                                          <p:val>
                                            <p:strVal val="#ppt_w"/>
                                          </p:val>
                                        </p:tav>
                                      </p:tavLst>
                                    </p:anim>
                                    <p:anim calcmode="lin" valueType="num">
                                      <p:cBhvr>
                                        <p:cTn id="8" dur="1000" fill="hold"/>
                                        <p:tgtEl>
                                          <p:spTgt spid="22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6" presetID="23" grpId="2" fill="hold">
                                  <p:stCondLst>
                                    <p:cond delay="0"/>
                                  </p:stCondLst>
                                  <p:iterate type="el" backwards="0">
                                    <p:tmAbs val="0"/>
                                  </p:iterate>
                                  <p:childTnLst>
                                    <p:set>
                                      <p:cBhvr>
                                        <p:cTn id="12" fill="hold"/>
                                        <p:tgtEl>
                                          <p:spTgt spid="236"/>
                                        </p:tgtEl>
                                        <p:attrNameLst>
                                          <p:attrName>style.visibility</p:attrName>
                                        </p:attrNameLst>
                                      </p:cBhvr>
                                      <p:to>
                                        <p:strVal val="visible"/>
                                      </p:to>
                                    </p:set>
                                    <p:anim calcmode="lin" valueType="num">
                                      <p:cBhvr>
                                        <p:cTn id="13" dur="750" fill="hold"/>
                                        <p:tgtEl>
                                          <p:spTgt spid="236"/>
                                        </p:tgtEl>
                                        <p:attrNameLst>
                                          <p:attrName>ppt_w</p:attrName>
                                        </p:attrNameLst>
                                      </p:cBhvr>
                                      <p:tavLst>
                                        <p:tav tm="0">
                                          <p:val>
                                            <p:fltVal val="0"/>
                                          </p:val>
                                        </p:tav>
                                        <p:tav tm="100000">
                                          <p:val>
                                            <p:strVal val="#ppt_w"/>
                                          </p:val>
                                        </p:tav>
                                      </p:tavLst>
                                    </p:anim>
                                    <p:anim calcmode="lin" valueType="num">
                                      <p:cBhvr>
                                        <p:cTn id="14" dur="750" fill="hold"/>
                                        <p:tgtEl>
                                          <p:spTgt spid="236"/>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6" presetID="23" grpId="3" fill="hold">
                                  <p:stCondLst>
                                    <p:cond delay="0"/>
                                  </p:stCondLst>
                                  <p:iterate type="el" backwards="0">
                                    <p:tmAbs val="0"/>
                                  </p:iterate>
                                  <p:childTnLst>
                                    <p:set>
                                      <p:cBhvr>
                                        <p:cTn id="18" fill="hold"/>
                                        <p:tgtEl>
                                          <p:spTgt spid="241"/>
                                        </p:tgtEl>
                                        <p:attrNameLst>
                                          <p:attrName>style.visibility</p:attrName>
                                        </p:attrNameLst>
                                      </p:cBhvr>
                                      <p:to>
                                        <p:strVal val="visible"/>
                                      </p:to>
                                    </p:set>
                                    <p:anim calcmode="lin" valueType="num">
                                      <p:cBhvr>
                                        <p:cTn id="19" dur="750" fill="hold"/>
                                        <p:tgtEl>
                                          <p:spTgt spid="241"/>
                                        </p:tgtEl>
                                        <p:attrNameLst>
                                          <p:attrName>ppt_w</p:attrName>
                                        </p:attrNameLst>
                                      </p:cBhvr>
                                      <p:tavLst>
                                        <p:tav tm="0">
                                          <p:val>
                                            <p:fltVal val="0"/>
                                          </p:val>
                                        </p:tav>
                                        <p:tav tm="100000">
                                          <p:val>
                                            <p:strVal val="#ppt_w"/>
                                          </p:val>
                                        </p:tav>
                                      </p:tavLst>
                                    </p:anim>
                                    <p:anim calcmode="lin" valueType="num">
                                      <p:cBhvr>
                                        <p:cTn id="20" dur="750" fill="hold"/>
                                        <p:tgtEl>
                                          <p:spTgt spid="24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1" grpId="3"/>
      <p:bldP build="whole" bldLvl="1" animBg="1" rev="0" advAuto="0" spid="228" grpId="1"/>
      <p:bldP build="whole" bldLvl="1" animBg="1" rev="0" advAuto="0" spid="236" grpId="2"/>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graphicFrame>
        <p:nvGraphicFramePr>
          <p:cNvPr id="244" name="SAVING FAITH"/>
          <p:cNvGraphicFramePr/>
          <p:nvPr/>
        </p:nvGraphicFramePr>
        <p:xfrm>
          <a:off x="134407" y="3883630"/>
          <a:ext cx="10967928" cy="9816539"/>
        </p:xfrm>
        <a:graphic xmlns:a="http://schemas.openxmlformats.org/drawingml/2006/main">
          <a:graphicData uri="http://schemas.openxmlformats.org/drawingml/2006/chart">
            <c:chart xmlns:c="http://schemas.openxmlformats.org/drawingml/2006/chart" r:id="rId2"/>
          </a:graphicData>
        </a:graphic>
      </p:graphicFrame>
      <p:grpSp>
        <p:nvGrpSpPr>
          <p:cNvPr id="248" name="Group"/>
          <p:cNvGrpSpPr/>
          <p:nvPr/>
        </p:nvGrpSpPr>
        <p:grpSpPr>
          <a:xfrm>
            <a:off x="3915301" y="1961813"/>
            <a:ext cx="16553398" cy="1805742"/>
            <a:chOff x="0" y="0"/>
            <a:chExt cx="16553397" cy="1805741"/>
          </a:xfrm>
        </p:grpSpPr>
        <p:sp>
          <p:nvSpPr>
            <p:cNvPr id="245" name="Rounded Rectangle"/>
            <p:cNvSpPr/>
            <p:nvPr/>
          </p:nvSpPr>
          <p:spPr>
            <a:xfrm>
              <a:off x="8926365" y="0"/>
              <a:ext cx="7627033" cy="1805742"/>
            </a:xfrm>
            <a:prstGeom prst="roundRect">
              <a:avLst>
                <a:gd name="adj" fmla="val 11788"/>
              </a:avLst>
            </a:prstGeom>
            <a:solidFill>
              <a:srgbClr val="B4B4B4"/>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sp>
          <p:nvSpPr>
            <p:cNvPr id="246" name="Defining Faith"/>
            <p:cNvSpPr/>
            <p:nvPr/>
          </p:nvSpPr>
          <p:spPr>
            <a:xfrm>
              <a:off x="0" y="0"/>
              <a:ext cx="9068526" cy="1805742"/>
            </a:xfrm>
            <a:prstGeom prst="rect">
              <a:avLst/>
            </a:prstGeom>
            <a:blipFill rotWithShape="1">
              <a:blip r:embed="rId3"/>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gn="ctr" defTabSz="821531">
                <a:lnSpc>
                  <a:spcPct val="100000"/>
                </a:lnSpc>
                <a:spcBef>
                  <a:spcPts val="0"/>
                </a:spcBef>
                <a:defRPr sz="9700">
                  <a:solidFill>
                    <a:srgbClr val="FFFFFF"/>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lvl1pPr>
            </a:lstStyle>
            <a:p>
              <a:pPr/>
              <a:r>
                <a:t>Defining Faith</a:t>
              </a:r>
            </a:p>
          </p:txBody>
        </p:sp>
        <p:sp>
          <p:nvSpPr>
            <p:cNvPr id="247" name="NOT FAITH plus WORKS, but FAITH that WORKS"/>
            <p:cNvSpPr/>
            <p:nvPr/>
          </p:nvSpPr>
          <p:spPr>
            <a:xfrm>
              <a:off x="9155833" y="198667"/>
              <a:ext cx="7168099" cy="1408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lvl="1" algn="ctr">
                <a:lnSpc>
                  <a:spcPct val="100000"/>
                </a:lnSpc>
                <a:spcBef>
                  <a:spcPts val="0"/>
                </a:spcBef>
                <a:defRPr sz="4300">
                  <a:solidFill>
                    <a:srgbClr val="000000"/>
                  </a:solidFill>
                  <a:latin typeface="Helvetica"/>
                  <a:ea typeface="Helvetica"/>
                  <a:cs typeface="Helvetica"/>
                  <a:sym typeface="Helvetica"/>
                </a:defRPr>
              </a:pPr>
              <a:r>
                <a:t>NOT FAITH plus WORKS, but FAITH that WORKS</a:t>
              </a:r>
            </a:p>
          </p:txBody>
        </p:sp>
      </p:grpSp>
      <p:sp>
        <p:nvSpPr>
          <p:cNvPr id="249" name="Hebrews 11:6 (NKJV)…"/>
          <p:cNvSpPr txBox="1"/>
          <p:nvPr/>
        </p:nvSpPr>
        <p:spPr>
          <a:xfrm>
            <a:off x="12299901" y="4531982"/>
            <a:ext cx="11366836" cy="8474076"/>
          </a:xfrm>
          <a:prstGeom prst="rect">
            <a:avLst/>
          </a:prstGeom>
          <a:ln w="12700">
            <a:miter lim="400000"/>
          </a:ln>
          <a:effectLst>
            <a:outerShdw sx="100000" sy="100000" kx="0" ky="0" algn="b" rotWithShape="0" blurRad="457200" dist="241300" dir="5452952">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algn="ctr" defTabSz="642937">
              <a:lnSpc>
                <a:spcPct val="100000"/>
              </a:lnSpc>
              <a:spcBef>
                <a:spcPts val="0"/>
              </a:spcBef>
              <a:defRPr b="1" sz="6700">
                <a:solidFill>
                  <a:srgbClr val="000000"/>
                </a:solidFill>
                <a:latin typeface="Century Gothic"/>
                <a:ea typeface="Century Gothic"/>
                <a:cs typeface="Century Gothic"/>
                <a:sym typeface="Century Gothic"/>
              </a:defRPr>
            </a:pPr>
            <a:r>
              <a:t>Hebrews 11:6 (NKJV)</a:t>
            </a:r>
          </a:p>
          <a:p>
            <a:pPr algn="ctr" defTabSz="642937">
              <a:lnSpc>
                <a:spcPct val="100000"/>
              </a:lnSpc>
              <a:spcBef>
                <a:spcPts val="0"/>
              </a:spcBef>
              <a:defRPr sz="6700">
                <a:solidFill>
                  <a:srgbClr val="000000"/>
                </a:solidFill>
                <a:latin typeface="Century Gothic"/>
                <a:ea typeface="Century Gothic"/>
                <a:cs typeface="Century Gothic"/>
                <a:sym typeface="Century Gothic"/>
              </a:defRPr>
            </a:pPr>
            <a:r>
              <a:rPr baseline="31999"/>
              <a:t>6</a:t>
            </a:r>
            <a:r>
              <a:t> But without faith </a:t>
            </a:r>
            <a:r>
              <a:rPr i="1"/>
              <a:t>it is</a:t>
            </a:r>
            <a:r>
              <a:t> impossible to please </a:t>
            </a:r>
            <a:r>
              <a:rPr i="1"/>
              <a:t>Him,</a:t>
            </a:r>
            <a:r>
              <a:t> for he who comes to God must believe that He is, and </a:t>
            </a:r>
            <a:r>
              <a:rPr i="1"/>
              <a:t>that</a:t>
            </a:r>
            <a:r>
              <a:t> He is a rewarder of those who diligently seek Him.</a:t>
            </a:r>
          </a:p>
        </p:txBody>
      </p:sp>
      <p:sp>
        <p:nvSpPr>
          <p:cNvPr id="250" name="believe that He is"/>
          <p:cNvSpPr txBox="1"/>
          <p:nvPr/>
        </p:nvSpPr>
        <p:spPr>
          <a:xfrm>
            <a:off x="15338217" y="8657865"/>
            <a:ext cx="7225774" cy="11842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642937">
              <a:lnSpc>
                <a:spcPct val="100000"/>
              </a:lnSpc>
              <a:spcBef>
                <a:spcPts val="0"/>
              </a:spcBef>
              <a:defRPr sz="6700" u="sng">
                <a:solidFill>
                  <a:srgbClr val="0096FF"/>
                </a:solidFill>
                <a:latin typeface="Century Gothic"/>
                <a:ea typeface="Century Gothic"/>
                <a:cs typeface="Century Gothic"/>
                <a:sym typeface="Century Gothic"/>
              </a:defRPr>
            </a:lvl1pPr>
          </a:lstStyle>
          <a:p>
            <a:pPr/>
            <a:r>
              <a:t>believe that He is</a:t>
            </a:r>
          </a:p>
        </p:txBody>
      </p:sp>
      <p:sp>
        <p:nvSpPr>
          <p:cNvPr id="251" name="He is a rewarder"/>
          <p:cNvSpPr txBox="1"/>
          <p:nvPr/>
        </p:nvSpPr>
        <p:spPr>
          <a:xfrm>
            <a:off x="16497126" y="9736247"/>
            <a:ext cx="6823591" cy="11842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642937">
              <a:lnSpc>
                <a:spcPct val="100000"/>
              </a:lnSpc>
              <a:spcBef>
                <a:spcPts val="0"/>
              </a:spcBef>
              <a:defRPr sz="6700" u="sng">
                <a:solidFill>
                  <a:srgbClr val="4F8F00"/>
                </a:solidFill>
                <a:latin typeface="Century Gothic"/>
                <a:ea typeface="Century Gothic"/>
                <a:cs typeface="Century Gothic"/>
                <a:sym typeface="Century Gothic"/>
              </a:defRPr>
            </a:lvl1pPr>
          </a:lstStyle>
          <a:p>
            <a:pPr/>
            <a:r>
              <a:t>He is a rewarder</a:t>
            </a:r>
          </a:p>
        </p:txBody>
      </p:sp>
      <p:sp>
        <p:nvSpPr>
          <p:cNvPr id="252" name="diligently"/>
          <p:cNvSpPr txBox="1"/>
          <p:nvPr/>
        </p:nvSpPr>
        <p:spPr>
          <a:xfrm>
            <a:off x="18870576" y="10754000"/>
            <a:ext cx="3808879" cy="11842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642937">
              <a:lnSpc>
                <a:spcPct val="100000"/>
              </a:lnSpc>
              <a:spcBef>
                <a:spcPts val="0"/>
              </a:spcBef>
              <a:defRPr sz="6700" u="sng">
                <a:solidFill>
                  <a:srgbClr val="FF9300"/>
                </a:solidFill>
                <a:latin typeface="Century Gothic"/>
                <a:ea typeface="Century Gothic"/>
                <a:cs typeface="Century Gothic"/>
                <a:sym typeface="Century Gothic"/>
              </a:defRPr>
            </a:lvl1pPr>
          </a:lstStyle>
          <a:p>
            <a:pPr/>
            <a:r>
              <a:t>diligently</a:t>
            </a:r>
          </a:p>
        </p:txBody>
      </p:sp>
      <p:sp>
        <p:nvSpPr>
          <p:cNvPr id="253" name="seek"/>
          <p:cNvSpPr txBox="1"/>
          <p:nvPr/>
        </p:nvSpPr>
        <p:spPr>
          <a:xfrm>
            <a:off x="16006497" y="11832381"/>
            <a:ext cx="2018997" cy="11842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642937">
              <a:lnSpc>
                <a:spcPct val="100000"/>
              </a:lnSpc>
              <a:spcBef>
                <a:spcPts val="0"/>
              </a:spcBef>
              <a:defRPr sz="6700" u="sng">
                <a:solidFill>
                  <a:srgbClr val="FF9300"/>
                </a:solidFill>
                <a:latin typeface="Century Gothic"/>
                <a:ea typeface="Century Gothic"/>
                <a:cs typeface="Century Gothic"/>
                <a:sym typeface="Century Gothic"/>
              </a:defRPr>
            </a:lvl1pPr>
          </a:lstStyle>
          <a:p>
            <a:pPr/>
            <a:r>
              <a:t>seek</a:t>
            </a:r>
          </a:p>
        </p:txBody>
      </p:sp>
      <p:pic>
        <p:nvPicPr>
          <p:cNvPr id="254"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2" grpId="1" fill="hold">
                                  <p:stCondLst>
                                    <p:cond delay="0"/>
                                  </p:stCondLst>
                                  <p:childTnLst>
                                    <p:set>
                                      <p:cBhvr>
                                        <p:cTn id="6" fill="hold"/>
                                        <p:tgtEl>
                                          <p:spTgt spid="244">
                                            <p:graphicEl>
                                              <a:chart bldStep="gridLegend" categoryIdx="-3" seriesIdx="-3"/>
                                            </p:graphicEl>
                                          </p:spTgt>
                                        </p:tgtEl>
                                        <p:attrNameLst>
                                          <p:attrName>style.visibility</p:attrName>
                                        </p:attrNameLst>
                                      </p:cBhvr>
                                      <p:to>
                                        <p:strVal val="visible"/>
                                      </p:to>
                                    </p:set>
                                    <p:animEffect filter="wipe(down)" transition="in">
                                      <p:cBhvr>
                                        <p:cTn id="7" dur="1000"/>
                                        <p:tgtEl>
                                          <p:spTgt spid="244">
                                            <p:graphicEl>
                                              <a:chart bldStep="gridLegend" categoryIdx="-3" seriesIdx="-3"/>
                                            </p:graphic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Graphic spid="244" grpId="1">
        <p:bldSub>
          <a:bldChart bld="category"/>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James 2:22 (NKJV)…"/>
          <p:cNvSpPr txBox="1"/>
          <p:nvPr/>
        </p:nvSpPr>
        <p:spPr>
          <a:xfrm>
            <a:off x="11955006" y="4948561"/>
            <a:ext cx="11847324" cy="7686676"/>
          </a:xfrm>
          <a:prstGeom prst="rect">
            <a:avLst/>
          </a:prstGeom>
          <a:ln w="12700">
            <a:miter lim="400000"/>
          </a:ln>
          <a:effectLst>
            <a:outerShdw sx="100000" sy="100000" kx="0" ky="0" algn="b" rotWithShape="0" blurRad="457200" dist="241300" dir="5452952">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algn="ctr" defTabSz="642937">
              <a:lnSpc>
                <a:spcPct val="100000"/>
              </a:lnSpc>
              <a:spcBef>
                <a:spcPts val="0"/>
              </a:spcBef>
              <a:defRPr sz="8100">
                <a:solidFill>
                  <a:srgbClr val="000000"/>
                </a:solidFill>
                <a:latin typeface="Century Gothic"/>
                <a:ea typeface="Century Gothic"/>
                <a:cs typeface="Century Gothic"/>
                <a:sym typeface="Century Gothic"/>
              </a:defRPr>
            </a:pPr>
            <a:r>
              <a:t>James 2:22 (NKJV)</a:t>
            </a:r>
          </a:p>
          <a:p>
            <a:pPr algn="ctr" defTabSz="642937">
              <a:lnSpc>
                <a:spcPct val="100000"/>
              </a:lnSpc>
              <a:spcBef>
                <a:spcPts val="0"/>
              </a:spcBef>
              <a:defRPr sz="8100">
                <a:solidFill>
                  <a:srgbClr val="000000"/>
                </a:solidFill>
                <a:latin typeface="Century Gothic"/>
                <a:ea typeface="Century Gothic"/>
                <a:cs typeface="Century Gothic"/>
                <a:sym typeface="Century Gothic"/>
              </a:defRPr>
            </a:pPr>
            <a:r>
              <a:rPr baseline="31999"/>
              <a:t>22</a:t>
            </a:r>
            <a:r>
              <a:t> Do you see that faith was working together with his works, and </a:t>
            </a:r>
            <a:r>
              <a:rPr b="1" u="sng"/>
              <a:t>by works</a:t>
            </a:r>
            <a:r>
              <a:t> </a:t>
            </a:r>
            <a:r>
              <a:rPr b="1" u="sng"/>
              <a:t>faith was made perfect</a:t>
            </a:r>
            <a:r>
              <a:t>?</a:t>
            </a:r>
          </a:p>
        </p:txBody>
      </p:sp>
      <p:graphicFrame>
        <p:nvGraphicFramePr>
          <p:cNvPr id="257" name="SAVING FAITH"/>
          <p:cNvGraphicFramePr/>
          <p:nvPr/>
        </p:nvGraphicFramePr>
        <p:xfrm>
          <a:off x="134407" y="3883630"/>
          <a:ext cx="10967928" cy="9816539"/>
        </p:xfrm>
        <a:graphic xmlns:a="http://schemas.openxmlformats.org/drawingml/2006/main">
          <a:graphicData uri="http://schemas.openxmlformats.org/drawingml/2006/chart">
            <c:chart xmlns:c="http://schemas.openxmlformats.org/drawingml/2006/chart" r:id="rId2"/>
          </a:graphicData>
        </a:graphic>
      </p:graphicFrame>
      <p:grpSp>
        <p:nvGrpSpPr>
          <p:cNvPr id="261" name="Group"/>
          <p:cNvGrpSpPr/>
          <p:nvPr/>
        </p:nvGrpSpPr>
        <p:grpSpPr>
          <a:xfrm>
            <a:off x="3915301" y="1961813"/>
            <a:ext cx="16553398" cy="1805742"/>
            <a:chOff x="0" y="0"/>
            <a:chExt cx="16553397" cy="1805741"/>
          </a:xfrm>
        </p:grpSpPr>
        <p:sp>
          <p:nvSpPr>
            <p:cNvPr id="258" name="Rounded Rectangle"/>
            <p:cNvSpPr/>
            <p:nvPr/>
          </p:nvSpPr>
          <p:spPr>
            <a:xfrm>
              <a:off x="8926365" y="0"/>
              <a:ext cx="7627033" cy="1805742"/>
            </a:xfrm>
            <a:prstGeom prst="roundRect">
              <a:avLst>
                <a:gd name="adj" fmla="val 11788"/>
              </a:avLst>
            </a:prstGeom>
            <a:solidFill>
              <a:srgbClr val="B4B4B4"/>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sp>
          <p:nvSpPr>
            <p:cNvPr id="259" name="Defining Faith"/>
            <p:cNvSpPr/>
            <p:nvPr/>
          </p:nvSpPr>
          <p:spPr>
            <a:xfrm>
              <a:off x="0" y="0"/>
              <a:ext cx="9068526" cy="1805742"/>
            </a:xfrm>
            <a:prstGeom prst="rect">
              <a:avLst/>
            </a:prstGeom>
            <a:blipFill rotWithShape="1">
              <a:blip r:embed="rId3"/>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gn="ctr" defTabSz="821531">
                <a:lnSpc>
                  <a:spcPct val="100000"/>
                </a:lnSpc>
                <a:spcBef>
                  <a:spcPts val="0"/>
                </a:spcBef>
                <a:defRPr sz="9700">
                  <a:solidFill>
                    <a:srgbClr val="FFFFFF"/>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lvl1pPr>
            </a:lstStyle>
            <a:p>
              <a:pPr/>
              <a:r>
                <a:t>Defining Faith</a:t>
              </a:r>
            </a:p>
          </p:txBody>
        </p:sp>
        <p:sp>
          <p:nvSpPr>
            <p:cNvPr id="260" name="NOT FAITH plus WORKS, but FAITH that WORKS"/>
            <p:cNvSpPr/>
            <p:nvPr/>
          </p:nvSpPr>
          <p:spPr>
            <a:xfrm>
              <a:off x="9155833" y="198667"/>
              <a:ext cx="7168099" cy="1408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lvl="1" algn="ctr">
                <a:lnSpc>
                  <a:spcPct val="100000"/>
                </a:lnSpc>
                <a:spcBef>
                  <a:spcPts val="0"/>
                </a:spcBef>
                <a:defRPr sz="4300">
                  <a:solidFill>
                    <a:srgbClr val="000000"/>
                  </a:solidFill>
                  <a:latin typeface="Helvetica"/>
                  <a:ea typeface="Helvetica"/>
                  <a:cs typeface="Helvetica"/>
                  <a:sym typeface="Helvetica"/>
                </a:defRPr>
              </a:pPr>
              <a:r>
                <a:t>NOT FAITH plus WORKS, but FAITH that WORKS</a:t>
              </a:r>
            </a:p>
          </p:txBody>
        </p:sp>
      </p:grpSp>
      <p:pic>
        <p:nvPicPr>
          <p:cNvPr id="262"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64" name="Vine’s Complete Expository Dictionary"/>
          <p:cNvSpPr txBox="1"/>
          <p:nvPr/>
        </p:nvSpPr>
        <p:spPr>
          <a:xfrm>
            <a:off x="7539630" y="12650527"/>
            <a:ext cx="16693012" cy="548482"/>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marL="642937" indent="-642937" algn="ctr" defTabSz="642937">
              <a:lnSpc>
                <a:spcPct val="100000"/>
              </a:lnSpc>
              <a:spcBef>
                <a:spcPts val="2300"/>
              </a:spcBef>
              <a:defRPr sz="3200">
                <a:solidFill>
                  <a:srgbClr val="000000"/>
                </a:solidFill>
                <a:latin typeface="Constantia"/>
                <a:ea typeface="Constantia"/>
                <a:cs typeface="Constantia"/>
                <a:sym typeface="Constantia"/>
              </a:defRPr>
            </a:lvl1pPr>
          </a:lstStyle>
          <a:p>
            <a:pPr/>
            <a:r>
              <a:t> Vine’s Complete Expository Dictionary</a:t>
            </a:r>
          </a:p>
        </p:txBody>
      </p:sp>
      <p:sp>
        <p:nvSpPr>
          <p:cNvPr id="265" name="FAITH (N) pistis (πίστις, 4102), “faith,” is translated “belief” (2 Thess. 2:13).…"/>
          <p:cNvSpPr txBox="1"/>
          <p:nvPr/>
        </p:nvSpPr>
        <p:spPr>
          <a:xfrm>
            <a:off x="7479960" y="3254296"/>
            <a:ext cx="16812352" cy="9286876"/>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p>
            <a:pPr algn="ctr">
              <a:lnSpc>
                <a:spcPct val="100000"/>
              </a:lnSpc>
              <a:spcBef>
                <a:spcPts val="0"/>
              </a:spcBef>
              <a:defRPr sz="6000">
                <a:solidFill>
                  <a:srgbClr val="000000"/>
                </a:solidFill>
                <a:latin typeface="Helvetica"/>
                <a:ea typeface="Helvetica"/>
                <a:cs typeface="Helvetica"/>
                <a:sym typeface="Helvetica"/>
              </a:defRPr>
            </a:pPr>
            <a:r>
              <a:rPr b="1">
                <a:solidFill>
                  <a:schemeClr val="accent5"/>
                </a:solidFill>
              </a:rPr>
              <a:t>FAITH</a:t>
            </a:r>
            <a:r>
              <a:t> (N) </a:t>
            </a:r>
            <a:r>
              <a:rPr b="1" i="1"/>
              <a:t>pistis</a:t>
            </a:r>
            <a:r>
              <a:t> (πίστις, 4102), “faith,” is translated “belief” (</a:t>
            </a:r>
            <a:r>
              <a:rPr i="1"/>
              <a:t>2 Thess. 2:13</a:t>
            </a:r>
            <a:r>
              <a:t>).</a:t>
            </a:r>
          </a:p>
          <a:p>
            <a:pPr lvl="3" algn="ctr">
              <a:lnSpc>
                <a:spcPct val="100000"/>
              </a:lnSpc>
              <a:spcBef>
                <a:spcPts val="0"/>
              </a:spcBef>
              <a:defRPr sz="6000">
                <a:solidFill>
                  <a:srgbClr val="000000"/>
                </a:solidFill>
                <a:latin typeface="Helvetica"/>
                <a:ea typeface="Helvetica"/>
                <a:cs typeface="Helvetica"/>
                <a:sym typeface="Helvetica"/>
              </a:defRPr>
            </a:pPr>
            <a:r>
              <a:rPr b="1">
                <a:solidFill>
                  <a:srgbClr val="005493"/>
                </a:solidFill>
              </a:rPr>
              <a:t>BELIEVE</a:t>
            </a:r>
            <a:r>
              <a:t> (V)  </a:t>
            </a:r>
            <a:r>
              <a:rPr b="1" i="1"/>
              <a:t>pisteuo</a:t>
            </a:r>
            <a:r>
              <a:t> (πιστεύω, 4100), “to believe,” also “to be persuaded of,” and hence, “to place confidence in, to trust,” signifies, in this sense of the word, reliance upon, not mere credence.</a:t>
            </a:r>
          </a:p>
          <a:p>
            <a:pPr lvl="5" algn="ctr">
              <a:lnSpc>
                <a:spcPct val="100000"/>
              </a:lnSpc>
              <a:spcBef>
                <a:spcPts val="0"/>
              </a:spcBef>
              <a:defRPr sz="6000">
                <a:solidFill>
                  <a:srgbClr val="000000"/>
                </a:solidFill>
                <a:latin typeface="Helvetica"/>
                <a:ea typeface="Helvetica"/>
                <a:cs typeface="Helvetica"/>
                <a:sym typeface="Helvetica"/>
              </a:defRPr>
            </a:pPr>
            <a:r>
              <a:rPr b="1">
                <a:solidFill>
                  <a:srgbClr val="4F8F00"/>
                </a:solidFill>
              </a:rPr>
              <a:t>BELIEVER</a:t>
            </a:r>
            <a:r>
              <a:t> (ADJ.) </a:t>
            </a:r>
            <a:r>
              <a:rPr b="1" i="1"/>
              <a:t>pistos</a:t>
            </a:r>
            <a:r>
              <a:t> (πιστός, 4103), (a) in the active sense means “believing, trusting”; (b) in the passive sense, “trusty, faithful, trustworthy.”</a:t>
            </a:r>
          </a:p>
        </p:txBody>
      </p:sp>
      <p:sp>
        <p:nvSpPr>
          <p:cNvPr id="266" name="“WHEN DOES FAITH SAVE?”"/>
          <p:cNvSpPr txBox="1"/>
          <p:nvPr/>
        </p:nvSpPr>
        <p:spPr>
          <a:xfrm>
            <a:off x="148459" y="9373"/>
            <a:ext cx="24087083" cy="17651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2438338">
              <a:lnSpc>
                <a:spcPct val="100000"/>
              </a:lnSpc>
              <a:spcBef>
                <a:spcPts val="1200"/>
              </a:spcBef>
              <a:defRPr b="1" cap="all" sz="11800">
                <a:solidFill>
                  <a:srgbClr val="56C1FF"/>
                </a:solidFill>
                <a:effectLst>
                  <a:outerShdw sx="100000" sy="100000" kx="0" ky="0" algn="b" rotWithShape="0" blurRad="63500" dist="63500" dir="1800000">
                    <a:srgbClr val="000000"/>
                  </a:outerShdw>
                </a:effectLst>
                <a:latin typeface="Times New Roman"/>
                <a:ea typeface="Times New Roman"/>
                <a:cs typeface="Times New Roman"/>
                <a:sym typeface="Times New Roman"/>
              </a:defRPr>
            </a:lvl1pPr>
          </a:lstStyle>
          <a:p>
            <a:pPr/>
            <a:r>
              <a:t>“WHEN DOES FAITH SAVE?” </a:t>
            </a:r>
          </a:p>
        </p:txBody>
      </p:sp>
      <p:pic>
        <p:nvPicPr>
          <p:cNvPr id="267" name="image2.png" descr="image2.png"/>
          <p:cNvPicPr>
            <a:picLocks noChangeAspect="0"/>
          </p:cNvPicPr>
          <p:nvPr/>
        </p:nvPicPr>
        <p:blipFill>
          <a:blip r:embed="rId2">
            <a:extLst/>
          </a:blip>
          <a:stretch>
            <a:fillRect/>
          </a:stretch>
        </p:blipFill>
        <p:spPr>
          <a:xfrm>
            <a:off x="-1629932" y="1291940"/>
            <a:ext cx="9736431" cy="12401461"/>
          </a:xfrm>
          <a:prstGeom prst="rect">
            <a:avLst/>
          </a:prstGeom>
          <a:ln w="12700"/>
          <a:effectLst>
            <a:outerShdw sx="100000" sy="100000" kx="0" ky="0" algn="b" rotWithShape="0" blurRad="622300" dist="609600" dir="11642624">
              <a:srgbClr val="000000">
                <a:alpha val="32103"/>
              </a:srgbClr>
            </a:outerShdw>
          </a:effectLst>
        </p:spPr>
      </p:pic>
      <p:grpSp>
        <p:nvGrpSpPr>
          <p:cNvPr id="271" name="Group"/>
          <p:cNvGrpSpPr/>
          <p:nvPr/>
        </p:nvGrpSpPr>
        <p:grpSpPr>
          <a:xfrm>
            <a:off x="7512598" y="1532438"/>
            <a:ext cx="16553398" cy="1805742"/>
            <a:chOff x="0" y="0"/>
            <a:chExt cx="16553397" cy="1805741"/>
          </a:xfrm>
        </p:grpSpPr>
        <p:sp>
          <p:nvSpPr>
            <p:cNvPr id="268" name="Rounded Rectangle"/>
            <p:cNvSpPr/>
            <p:nvPr/>
          </p:nvSpPr>
          <p:spPr>
            <a:xfrm>
              <a:off x="8926365" y="0"/>
              <a:ext cx="7627033" cy="1805742"/>
            </a:xfrm>
            <a:prstGeom prst="roundRect">
              <a:avLst>
                <a:gd name="adj" fmla="val 11788"/>
              </a:avLst>
            </a:prstGeom>
            <a:solidFill>
              <a:srgbClr val="B4B4B4"/>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sp>
          <p:nvSpPr>
            <p:cNvPr id="269" name="Defining Faith"/>
            <p:cNvSpPr/>
            <p:nvPr/>
          </p:nvSpPr>
          <p:spPr>
            <a:xfrm>
              <a:off x="0" y="0"/>
              <a:ext cx="9068526" cy="1805742"/>
            </a:xfrm>
            <a:prstGeom prst="rect">
              <a:avLst/>
            </a:prstGeom>
            <a:blipFill rotWithShape="1">
              <a:blip r:embed="rId3"/>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gn="ctr" defTabSz="821531">
                <a:lnSpc>
                  <a:spcPct val="100000"/>
                </a:lnSpc>
                <a:spcBef>
                  <a:spcPts val="0"/>
                </a:spcBef>
                <a:defRPr sz="9700">
                  <a:solidFill>
                    <a:srgbClr val="FFFFFF"/>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lvl1pPr>
            </a:lstStyle>
            <a:p>
              <a:pPr/>
              <a:r>
                <a:t>Defining Faith</a:t>
              </a:r>
            </a:p>
          </p:txBody>
        </p:sp>
        <p:sp>
          <p:nvSpPr>
            <p:cNvPr id="270" name="FAITH (N) / BELIEVE (V)…"/>
            <p:cNvSpPr/>
            <p:nvPr/>
          </p:nvSpPr>
          <p:spPr>
            <a:xfrm>
              <a:off x="9155833" y="198667"/>
              <a:ext cx="7168099" cy="14084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lvl="1" algn="ctr">
                <a:lnSpc>
                  <a:spcPct val="100000"/>
                </a:lnSpc>
                <a:spcBef>
                  <a:spcPts val="0"/>
                </a:spcBef>
                <a:defRPr sz="3900">
                  <a:solidFill>
                    <a:srgbClr val="000000"/>
                  </a:solidFill>
                </a:defRPr>
              </a:pPr>
              <a:r>
                <a:t>FAITH (N) / BELIEVE (V)</a:t>
              </a:r>
            </a:p>
            <a:p>
              <a:pPr lvl="1" algn="ctr">
                <a:lnSpc>
                  <a:spcPct val="100000"/>
                </a:lnSpc>
                <a:spcBef>
                  <a:spcPts val="0"/>
                </a:spcBef>
                <a:defRPr sz="3900">
                  <a:solidFill>
                    <a:srgbClr val="000000"/>
                  </a:solidFill>
                </a:defRPr>
              </a:pPr>
              <a:r>
                <a:t>FAITHFUL / BELIEVING (Adj.)</a:t>
              </a:r>
            </a:p>
          </p:txBody>
        </p:sp>
      </p:gr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65">
                                            <p:bg/>
                                          </p:spTgt>
                                        </p:tgtEl>
                                        <p:attrNameLst>
                                          <p:attrName>style.visibility</p:attrName>
                                        </p:attrNameLst>
                                      </p:cBhvr>
                                      <p:to>
                                        <p:strVal val="visible"/>
                                      </p:to>
                                    </p:set>
                                    <p:animEffect filter="wipe(left)" transition="in">
                                      <p:cBhvr>
                                        <p:cTn id="7" dur="2000"/>
                                        <p:tgtEl>
                                          <p:spTgt spid="265">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265">
                                            <p:txEl>
                                              <p:pRg st="0" end="0"/>
                                            </p:txEl>
                                          </p:spTgt>
                                        </p:tgtEl>
                                        <p:attrNameLst>
                                          <p:attrName>style.visibility</p:attrName>
                                        </p:attrNameLst>
                                      </p:cBhvr>
                                      <p:to>
                                        <p:strVal val="visible"/>
                                      </p:to>
                                    </p:set>
                                    <p:animEffect filter="wipe(left)" transition="in">
                                      <p:cBhvr>
                                        <p:cTn id="10" dur="2000"/>
                                        <p:tgtEl>
                                          <p:spTgt spid="26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265">
                                            <p:txEl>
                                              <p:pRg st="1" end="1"/>
                                            </p:txEl>
                                          </p:spTgt>
                                        </p:tgtEl>
                                        <p:attrNameLst>
                                          <p:attrName>style.visibility</p:attrName>
                                        </p:attrNameLst>
                                      </p:cBhvr>
                                      <p:to>
                                        <p:strVal val="visible"/>
                                      </p:to>
                                    </p:set>
                                    <p:animEffect filter="wipe(left)" transition="in">
                                      <p:cBhvr>
                                        <p:cTn id="15" dur="2000"/>
                                        <p:tgtEl>
                                          <p:spTgt spid="26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8" presetID="22" grpId="1" fill="hold">
                                  <p:stCondLst>
                                    <p:cond delay="0"/>
                                  </p:stCondLst>
                                  <p:iterate type="el" backwards="0">
                                    <p:tmAbs val="0"/>
                                  </p:iterate>
                                  <p:childTnLst>
                                    <p:set>
                                      <p:cBhvr>
                                        <p:cTn id="19" fill="hold"/>
                                        <p:tgtEl>
                                          <p:spTgt spid="265">
                                            <p:txEl>
                                              <p:pRg st="2" end="2"/>
                                            </p:txEl>
                                          </p:spTgt>
                                        </p:tgtEl>
                                        <p:attrNameLst>
                                          <p:attrName>style.visibility</p:attrName>
                                        </p:attrNameLst>
                                      </p:cBhvr>
                                      <p:to>
                                        <p:strVal val="visible"/>
                                      </p:to>
                                    </p:set>
                                    <p:animEffect filter="wipe(left)" transition="in">
                                      <p:cBhvr>
                                        <p:cTn id="20" dur="2000"/>
                                        <p:tgtEl>
                                          <p:spTgt spid="265">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65"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grpSp>
        <p:nvGrpSpPr>
          <p:cNvPr id="276" name="Group"/>
          <p:cNvGrpSpPr/>
          <p:nvPr/>
        </p:nvGrpSpPr>
        <p:grpSpPr>
          <a:xfrm>
            <a:off x="2075095" y="1869273"/>
            <a:ext cx="20233810" cy="1855230"/>
            <a:chOff x="0" y="0"/>
            <a:chExt cx="20233808" cy="1855228"/>
          </a:xfrm>
        </p:grpSpPr>
        <p:sp>
          <p:nvSpPr>
            <p:cNvPr id="273" name="Rounded Rectangle"/>
            <p:cNvSpPr/>
            <p:nvPr/>
          </p:nvSpPr>
          <p:spPr>
            <a:xfrm>
              <a:off x="12397754" y="0"/>
              <a:ext cx="7836055" cy="1855229"/>
            </a:xfrm>
            <a:prstGeom prst="roundRect">
              <a:avLst>
                <a:gd name="adj" fmla="val 11788"/>
              </a:avLst>
            </a:prstGeom>
            <a:solidFill>
              <a:srgbClr val="B4B4B4"/>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sp>
          <p:nvSpPr>
            <p:cNvPr id="274" name="HEBREWS 11 / By FAITH …"/>
            <p:cNvSpPr/>
            <p:nvPr/>
          </p:nvSpPr>
          <p:spPr>
            <a:xfrm>
              <a:off x="0" y="0"/>
              <a:ext cx="12543812" cy="1855229"/>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gn="ctr" defTabSz="821531">
                <a:lnSpc>
                  <a:spcPct val="100000"/>
                </a:lnSpc>
                <a:spcBef>
                  <a:spcPts val="0"/>
                </a:spcBef>
                <a:defRPr sz="73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HEBREWS 11 / By FAITH …</a:t>
              </a:r>
            </a:p>
          </p:txBody>
        </p:sp>
        <p:sp>
          <p:nvSpPr>
            <p:cNvPr id="275" name="NOT FAITH plus WORKS, but FAITH that WORKS"/>
            <p:cNvSpPr/>
            <p:nvPr/>
          </p:nvSpPr>
          <p:spPr>
            <a:xfrm>
              <a:off x="12633511" y="204111"/>
              <a:ext cx="7364543" cy="14470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lvl="1" algn="ctr">
                <a:lnSpc>
                  <a:spcPct val="100000"/>
                </a:lnSpc>
                <a:spcBef>
                  <a:spcPts val="0"/>
                </a:spcBef>
                <a:defRPr sz="3900">
                  <a:solidFill>
                    <a:srgbClr val="000000"/>
                  </a:solidFill>
                </a:defRPr>
              </a:pPr>
              <a:r>
                <a:t>NOT FAITH plus WORKS, but FAITH that WORKS</a:t>
              </a:r>
            </a:p>
          </p:txBody>
        </p:sp>
      </p:grpSp>
      <p:pic>
        <p:nvPicPr>
          <p:cNvPr id="277" name="Image" descr="Image"/>
          <p:cNvPicPr>
            <a:picLocks noChangeAspect="1"/>
          </p:cNvPicPr>
          <p:nvPr/>
        </p:nvPicPr>
        <p:blipFill>
          <a:blip r:embed="rId3">
            <a:extLst/>
          </a:blip>
          <a:stretch>
            <a:fillRect/>
          </a:stretch>
        </p:blipFill>
        <p:spPr>
          <a:xfrm>
            <a:off x="-179879" y="1412929"/>
            <a:ext cx="24743758" cy="13918367"/>
          </a:xfrm>
          <a:prstGeom prst="rect">
            <a:avLst/>
          </a:prstGeom>
          <a:ln w="12700">
            <a:miter lim="400000"/>
          </a:ln>
          <a:effectLst>
            <a:outerShdw sx="100000" sy="100000" kx="0" ky="0" algn="b" rotWithShape="0" blurRad="279400" dist="152400" dir="17211988">
              <a:srgbClr val="000000">
                <a:alpha val="75000"/>
              </a:srgbClr>
            </a:outerShdw>
          </a:effectLst>
        </p:spPr>
      </p:pic>
      <p:sp>
        <p:nvSpPr>
          <p:cNvPr id="278" name="Hebrews 11:1–3 (NKJV)…"/>
          <p:cNvSpPr txBox="1"/>
          <p:nvPr/>
        </p:nvSpPr>
        <p:spPr>
          <a:xfrm>
            <a:off x="684606" y="4193187"/>
            <a:ext cx="23014787" cy="2657476"/>
          </a:xfrm>
          <a:prstGeom prst="rect">
            <a:avLst/>
          </a:prstGeom>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algn="ctr" defTabSz="642937">
              <a:lnSpc>
                <a:spcPct val="100000"/>
              </a:lnSpc>
              <a:spcBef>
                <a:spcPts val="0"/>
              </a:spcBef>
              <a:defRPr sz="5400">
                <a:solidFill>
                  <a:srgbClr val="000000"/>
                </a:solidFill>
                <a:latin typeface="Century Gothic"/>
                <a:ea typeface="Century Gothic"/>
                <a:cs typeface="Century Gothic"/>
                <a:sym typeface="Century Gothic"/>
              </a:defRPr>
            </a:pPr>
            <a:r>
              <a:t>Hebrews 11:1–3 (NKJV)</a:t>
            </a:r>
          </a:p>
          <a:p>
            <a:pPr algn="ctr" defTabSz="642937">
              <a:lnSpc>
                <a:spcPct val="100000"/>
              </a:lnSpc>
              <a:spcBef>
                <a:spcPts val="0"/>
              </a:spcBef>
              <a:defRPr sz="5400">
                <a:solidFill>
                  <a:srgbClr val="000000"/>
                </a:solidFill>
                <a:latin typeface="Century Gothic"/>
                <a:ea typeface="Century Gothic"/>
                <a:cs typeface="Century Gothic"/>
                <a:sym typeface="Century Gothic"/>
              </a:defRPr>
            </a:pPr>
            <a:r>
              <a:rPr baseline="31999"/>
              <a:t>1</a:t>
            </a:r>
            <a:r>
              <a:t> Now faith is the substance of things hoped for, the evidence of things not seen. </a:t>
            </a:r>
            <a:r>
              <a:rPr baseline="31999"/>
              <a:t>2</a:t>
            </a:r>
            <a:r>
              <a:t> For by it the elders obtained a </a:t>
            </a:r>
            <a:r>
              <a:rPr i="1"/>
              <a:t>good</a:t>
            </a:r>
            <a:r>
              <a:t> testimony. …</a:t>
            </a:r>
          </a:p>
        </p:txBody>
      </p:sp>
      <p:pic>
        <p:nvPicPr>
          <p:cNvPr id="279"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grpSp>
        <p:nvGrpSpPr>
          <p:cNvPr id="284" name="Group"/>
          <p:cNvGrpSpPr/>
          <p:nvPr/>
        </p:nvGrpSpPr>
        <p:grpSpPr>
          <a:xfrm>
            <a:off x="2075095" y="1869273"/>
            <a:ext cx="20233810" cy="1855230"/>
            <a:chOff x="0" y="0"/>
            <a:chExt cx="20233808" cy="1855228"/>
          </a:xfrm>
        </p:grpSpPr>
        <p:sp>
          <p:nvSpPr>
            <p:cNvPr id="281" name="Rounded Rectangle"/>
            <p:cNvSpPr/>
            <p:nvPr/>
          </p:nvSpPr>
          <p:spPr>
            <a:xfrm>
              <a:off x="12397754" y="0"/>
              <a:ext cx="7836055" cy="1855229"/>
            </a:xfrm>
            <a:prstGeom prst="roundRect">
              <a:avLst>
                <a:gd name="adj" fmla="val 11788"/>
              </a:avLst>
            </a:prstGeom>
            <a:solidFill>
              <a:srgbClr val="B4B4B4"/>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sp>
          <p:nvSpPr>
            <p:cNvPr id="282" name="HEBREWS 11 / By FAITH …"/>
            <p:cNvSpPr/>
            <p:nvPr/>
          </p:nvSpPr>
          <p:spPr>
            <a:xfrm>
              <a:off x="0" y="0"/>
              <a:ext cx="12543812" cy="1855229"/>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gn="ctr" defTabSz="821531">
                <a:lnSpc>
                  <a:spcPct val="100000"/>
                </a:lnSpc>
                <a:spcBef>
                  <a:spcPts val="0"/>
                </a:spcBef>
                <a:defRPr sz="73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HEBREWS 11 / By FAITH …</a:t>
              </a:r>
            </a:p>
          </p:txBody>
        </p:sp>
        <p:sp>
          <p:nvSpPr>
            <p:cNvPr id="283" name="NOT FAITH plus WORKS, but FAITH that WORKS"/>
            <p:cNvSpPr/>
            <p:nvPr/>
          </p:nvSpPr>
          <p:spPr>
            <a:xfrm>
              <a:off x="12633511" y="204111"/>
              <a:ext cx="7364543" cy="14470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lvl="1" algn="ctr">
                <a:lnSpc>
                  <a:spcPct val="100000"/>
                </a:lnSpc>
                <a:spcBef>
                  <a:spcPts val="0"/>
                </a:spcBef>
                <a:defRPr sz="3900">
                  <a:solidFill>
                    <a:srgbClr val="000000"/>
                  </a:solidFill>
                </a:defRPr>
              </a:pPr>
              <a:r>
                <a:t>NOT FAITH plus WORKS, but FAITH that WORKS</a:t>
              </a:r>
            </a:p>
          </p:txBody>
        </p:sp>
      </p:grpSp>
      <p:pic>
        <p:nvPicPr>
          <p:cNvPr id="285" name="Image" descr="Image"/>
          <p:cNvPicPr>
            <a:picLocks noChangeAspect="1"/>
          </p:cNvPicPr>
          <p:nvPr/>
        </p:nvPicPr>
        <p:blipFill>
          <a:blip r:embed="rId3">
            <a:extLst/>
          </a:blip>
          <a:stretch>
            <a:fillRect/>
          </a:stretch>
        </p:blipFill>
        <p:spPr>
          <a:xfrm>
            <a:off x="-179879" y="1412929"/>
            <a:ext cx="24743758" cy="13918367"/>
          </a:xfrm>
          <a:prstGeom prst="rect">
            <a:avLst/>
          </a:prstGeom>
          <a:ln w="12700">
            <a:miter lim="400000"/>
          </a:ln>
          <a:effectLst>
            <a:outerShdw sx="100000" sy="100000" kx="0" ky="0" algn="b" rotWithShape="0" blurRad="279400" dist="152400" dir="17211988">
              <a:srgbClr val="000000">
                <a:alpha val="75000"/>
              </a:srgbClr>
            </a:outerShdw>
          </a:effectLst>
        </p:spPr>
      </p:pic>
      <p:sp>
        <p:nvSpPr>
          <p:cNvPr id="286" name="Abel offered - (4)"/>
          <p:cNvSpPr/>
          <p:nvPr/>
        </p:nvSpPr>
        <p:spPr>
          <a:xfrm>
            <a:off x="16117" y="4090486"/>
            <a:ext cx="7975601" cy="1211759"/>
          </a:xfrm>
          <a:prstGeom prst="roundRect">
            <a:avLst>
              <a:gd name="adj" fmla="val 22108"/>
            </a:avLst>
          </a:prstGeom>
          <a:gradFill>
            <a:gsLst>
              <a:gs pos="0">
                <a:srgbClr val="CB6062"/>
              </a:gs>
              <a:gs pos="100000">
                <a:srgbClr val="AA4A4C"/>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6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Abel offered - (4)</a:t>
            </a:r>
          </a:p>
        </p:txBody>
      </p:sp>
      <p:sp>
        <p:nvSpPr>
          <p:cNvPr id="287" name="Enoch pleased God - (5)"/>
          <p:cNvSpPr/>
          <p:nvPr/>
        </p:nvSpPr>
        <p:spPr>
          <a:xfrm>
            <a:off x="8204200" y="4068903"/>
            <a:ext cx="7975600" cy="1211760"/>
          </a:xfrm>
          <a:prstGeom prst="roundRect">
            <a:avLst>
              <a:gd name="adj" fmla="val 22108"/>
            </a:avLst>
          </a:prstGeom>
          <a:gradFill>
            <a:gsLst>
              <a:gs pos="0">
                <a:srgbClr val="F79F52"/>
              </a:gs>
              <a:gs pos="100000">
                <a:srgbClr val="CF7E46"/>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6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Enoch pleased God - (5)</a:t>
            </a:r>
          </a:p>
        </p:txBody>
      </p:sp>
      <p:sp>
        <p:nvSpPr>
          <p:cNvPr id="288" name="Noah built the ark - (7)"/>
          <p:cNvSpPr/>
          <p:nvPr/>
        </p:nvSpPr>
        <p:spPr>
          <a:xfrm>
            <a:off x="16392283" y="4068903"/>
            <a:ext cx="7975601" cy="1211760"/>
          </a:xfrm>
          <a:prstGeom prst="roundRect">
            <a:avLst>
              <a:gd name="adj" fmla="val 22108"/>
            </a:avLst>
          </a:prstGeom>
          <a:gradFill>
            <a:gsLst>
              <a:gs pos="0">
                <a:srgbClr val="EAD04D"/>
              </a:gs>
              <a:gs pos="100000">
                <a:srgbClr val="C1A347"/>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6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Noah built the ark - (7)</a:t>
            </a:r>
          </a:p>
        </p:txBody>
      </p:sp>
      <p:sp>
        <p:nvSpPr>
          <p:cNvPr id="289" name="Abraham obeyed - (8-10)"/>
          <p:cNvSpPr/>
          <p:nvPr/>
        </p:nvSpPr>
        <p:spPr>
          <a:xfrm>
            <a:off x="16117" y="5668229"/>
            <a:ext cx="7975601" cy="1211759"/>
          </a:xfrm>
          <a:prstGeom prst="roundRect">
            <a:avLst>
              <a:gd name="adj" fmla="val 22108"/>
            </a:avLst>
          </a:prstGeom>
          <a:gradFill>
            <a:gsLst>
              <a:gs pos="0">
                <a:srgbClr val="AEB372"/>
              </a:gs>
              <a:gs pos="100000">
                <a:srgbClr val="848857"/>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6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Abraham obeyed - (8-10)</a:t>
            </a:r>
          </a:p>
        </p:txBody>
      </p:sp>
      <p:sp>
        <p:nvSpPr>
          <p:cNvPr id="290" name="Sarah conceived - (11,12)"/>
          <p:cNvSpPr/>
          <p:nvPr/>
        </p:nvSpPr>
        <p:spPr>
          <a:xfrm>
            <a:off x="8204200" y="5668229"/>
            <a:ext cx="7975600" cy="1211759"/>
          </a:xfrm>
          <a:prstGeom prst="roundRect">
            <a:avLst>
              <a:gd name="adj" fmla="val 22108"/>
            </a:avLst>
          </a:prstGeom>
          <a:gradFill>
            <a:gsLst>
              <a:gs pos="0">
                <a:srgbClr val="738DBC"/>
              </a:gs>
              <a:gs pos="100000">
                <a:srgbClr val="596D92"/>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6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Sarah conceived - (11,12)</a:t>
            </a:r>
          </a:p>
        </p:txBody>
      </p:sp>
      <p:sp>
        <p:nvSpPr>
          <p:cNvPr id="291" name="Abraham’s sacrifice (17-19)"/>
          <p:cNvSpPr/>
          <p:nvPr/>
        </p:nvSpPr>
        <p:spPr>
          <a:xfrm>
            <a:off x="16392283" y="5625064"/>
            <a:ext cx="7975601" cy="1211759"/>
          </a:xfrm>
          <a:prstGeom prst="roundRect">
            <a:avLst>
              <a:gd name="adj" fmla="val 22108"/>
            </a:avLst>
          </a:prstGeom>
          <a:gradFill>
            <a:gsLst>
              <a:gs pos="0">
                <a:srgbClr val="CB6062"/>
              </a:gs>
              <a:gs pos="100000">
                <a:srgbClr val="AA4A4C"/>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2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Abraham’s sacrifice (17-19)</a:t>
            </a:r>
          </a:p>
        </p:txBody>
      </p:sp>
      <p:pic>
        <p:nvPicPr>
          <p:cNvPr id="292"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286"/>
                                        </p:tgtEl>
                                        <p:attrNameLst>
                                          <p:attrName>style.visibility</p:attrName>
                                        </p:attrNameLst>
                                      </p:cBhvr>
                                      <p:to>
                                        <p:strVal val="visible"/>
                                      </p:to>
                                    </p:set>
                                    <p:animEffect filter="wipe(left)" transition="in">
                                      <p:cBhvr>
                                        <p:cTn id="7" dur="2000"/>
                                        <p:tgtEl>
                                          <p:spTgt spid="286"/>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2" fill="hold">
                                  <p:stCondLst>
                                    <p:cond delay="0"/>
                                  </p:stCondLst>
                                  <p:iterate type="el" backwards="0">
                                    <p:tmAbs val="0"/>
                                  </p:iterate>
                                  <p:childTnLst>
                                    <p:set>
                                      <p:cBhvr>
                                        <p:cTn id="11" fill="hold"/>
                                        <p:tgtEl>
                                          <p:spTgt spid="287"/>
                                        </p:tgtEl>
                                        <p:attrNameLst>
                                          <p:attrName>style.visibility</p:attrName>
                                        </p:attrNameLst>
                                      </p:cBhvr>
                                      <p:to>
                                        <p:strVal val="visible"/>
                                      </p:to>
                                    </p:set>
                                    <p:animEffect filter="wipe(left)" transition="in">
                                      <p:cBhvr>
                                        <p:cTn id="12" dur="2000"/>
                                        <p:tgtEl>
                                          <p:spTgt spid="287"/>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3" fill="hold">
                                  <p:stCondLst>
                                    <p:cond delay="0"/>
                                  </p:stCondLst>
                                  <p:iterate type="el" backwards="0">
                                    <p:tmAbs val="0"/>
                                  </p:iterate>
                                  <p:childTnLst>
                                    <p:set>
                                      <p:cBhvr>
                                        <p:cTn id="16" fill="hold"/>
                                        <p:tgtEl>
                                          <p:spTgt spid="288"/>
                                        </p:tgtEl>
                                        <p:attrNameLst>
                                          <p:attrName>style.visibility</p:attrName>
                                        </p:attrNameLst>
                                      </p:cBhvr>
                                      <p:to>
                                        <p:strVal val="visible"/>
                                      </p:to>
                                    </p:set>
                                    <p:animEffect filter="wipe(left)" transition="in">
                                      <p:cBhvr>
                                        <p:cTn id="17" dur="2000"/>
                                        <p:tgtEl>
                                          <p:spTgt spid="288"/>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8" presetID="22" grpId="4" fill="hold">
                                  <p:stCondLst>
                                    <p:cond delay="0"/>
                                  </p:stCondLst>
                                  <p:iterate type="el" backwards="0">
                                    <p:tmAbs val="0"/>
                                  </p:iterate>
                                  <p:childTnLst>
                                    <p:set>
                                      <p:cBhvr>
                                        <p:cTn id="21" fill="hold"/>
                                        <p:tgtEl>
                                          <p:spTgt spid="289"/>
                                        </p:tgtEl>
                                        <p:attrNameLst>
                                          <p:attrName>style.visibility</p:attrName>
                                        </p:attrNameLst>
                                      </p:cBhvr>
                                      <p:to>
                                        <p:strVal val="visible"/>
                                      </p:to>
                                    </p:set>
                                    <p:animEffect filter="wipe(left)" transition="in">
                                      <p:cBhvr>
                                        <p:cTn id="22" dur="2000"/>
                                        <p:tgtEl>
                                          <p:spTgt spid="289"/>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8" presetID="22" grpId="5" fill="hold">
                                  <p:stCondLst>
                                    <p:cond delay="0"/>
                                  </p:stCondLst>
                                  <p:iterate type="el" backwards="0">
                                    <p:tmAbs val="0"/>
                                  </p:iterate>
                                  <p:childTnLst>
                                    <p:set>
                                      <p:cBhvr>
                                        <p:cTn id="26" fill="hold"/>
                                        <p:tgtEl>
                                          <p:spTgt spid="290"/>
                                        </p:tgtEl>
                                        <p:attrNameLst>
                                          <p:attrName>style.visibility</p:attrName>
                                        </p:attrNameLst>
                                      </p:cBhvr>
                                      <p:to>
                                        <p:strVal val="visible"/>
                                      </p:to>
                                    </p:set>
                                    <p:animEffect filter="wipe(left)" transition="in">
                                      <p:cBhvr>
                                        <p:cTn id="27" dur="2000"/>
                                        <p:tgtEl>
                                          <p:spTgt spid="290"/>
                                        </p:tgtEl>
                                      </p:cBhvr>
                                    </p:animEffect>
                                  </p:childTnLst>
                                </p:cTn>
                              </p:par>
                            </p:childTnLst>
                          </p:cTn>
                        </p:par>
                        <p:par>
                          <p:cTn id="28" fill="hold">
                            <p:stCondLst>
                              <p:cond delay="2000"/>
                            </p:stCondLst>
                            <p:childTnLst>
                              <p:par>
                                <p:cTn id="29" presetClass="entr" nodeType="afterEffect" presetSubtype="8" presetID="22" grpId="6" fill="hold">
                                  <p:stCondLst>
                                    <p:cond delay="0"/>
                                  </p:stCondLst>
                                  <p:iterate type="el" backwards="0">
                                    <p:tmAbs val="0"/>
                                  </p:iterate>
                                  <p:childTnLst>
                                    <p:set>
                                      <p:cBhvr>
                                        <p:cTn id="30" fill="hold"/>
                                        <p:tgtEl>
                                          <p:spTgt spid="291"/>
                                        </p:tgtEl>
                                        <p:attrNameLst>
                                          <p:attrName>style.visibility</p:attrName>
                                        </p:attrNameLst>
                                      </p:cBhvr>
                                      <p:to>
                                        <p:strVal val="visible"/>
                                      </p:to>
                                    </p:set>
                                    <p:animEffect filter="wipe(left)" transition="in">
                                      <p:cBhvr>
                                        <p:cTn id="31" dur="2000"/>
                                        <p:tgtEl>
                                          <p:spTgt spid="2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9" grpId="4"/>
      <p:bldP build="whole" bldLvl="1" animBg="1" rev="0" advAuto="0" spid="286" grpId="1"/>
      <p:bldP build="whole" bldLvl="1" animBg="1" rev="0" advAuto="0" spid="288" grpId="3"/>
      <p:bldP build="whole" bldLvl="1" animBg="1" rev="0" advAuto="0" spid="290" grpId="5"/>
      <p:bldP build="whole" bldLvl="1" animBg="1" rev="0" advAuto="0" spid="291" grpId="6"/>
      <p:bldP build="whole" bldLvl="1" animBg="1" rev="0" advAuto="0" spid="287" grpId="2"/>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grpSp>
        <p:nvGrpSpPr>
          <p:cNvPr id="297" name="Group"/>
          <p:cNvGrpSpPr/>
          <p:nvPr/>
        </p:nvGrpSpPr>
        <p:grpSpPr>
          <a:xfrm>
            <a:off x="2075095" y="1869273"/>
            <a:ext cx="20233810" cy="1855230"/>
            <a:chOff x="0" y="0"/>
            <a:chExt cx="20233808" cy="1855228"/>
          </a:xfrm>
        </p:grpSpPr>
        <p:sp>
          <p:nvSpPr>
            <p:cNvPr id="294" name="Rounded Rectangle"/>
            <p:cNvSpPr/>
            <p:nvPr/>
          </p:nvSpPr>
          <p:spPr>
            <a:xfrm>
              <a:off x="12397754" y="0"/>
              <a:ext cx="7836055" cy="1855229"/>
            </a:xfrm>
            <a:prstGeom prst="roundRect">
              <a:avLst>
                <a:gd name="adj" fmla="val 11788"/>
              </a:avLst>
            </a:prstGeom>
            <a:solidFill>
              <a:srgbClr val="B4B4B4"/>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sp>
          <p:nvSpPr>
            <p:cNvPr id="295" name="HEBREWS 11 / By FAITH …"/>
            <p:cNvSpPr/>
            <p:nvPr/>
          </p:nvSpPr>
          <p:spPr>
            <a:xfrm>
              <a:off x="0" y="0"/>
              <a:ext cx="12543812" cy="1855229"/>
            </a:xfrm>
            <a:prstGeom prst="rect">
              <a:avLst/>
            </a:prstGeom>
            <a:blipFill rotWithShape="1">
              <a:blip r:embed="rId2"/>
              <a:srcRect l="0" t="0" r="0" b="0"/>
              <a:tile tx="0" ty="0" sx="100000" sy="100000" flip="none" algn="tl"/>
            </a:blip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gn="ctr" defTabSz="821531">
                <a:lnSpc>
                  <a:spcPct val="100000"/>
                </a:lnSpc>
                <a:spcBef>
                  <a:spcPts val="0"/>
                </a:spcBef>
                <a:defRPr sz="73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HEBREWS 11 / By FAITH …</a:t>
              </a:r>
            </a:p>
          </p:txBody>
        </p:sp>
        <p:sp>
          <p:nvSpPr>
            <p:cNvPr id="296" name="NOT FAITH plus WORKS, but FAITH that WORKS"/>
            <p:cNvSpPr/>
            <p:nvPr/>
          </p:nvSpPr>
          <p:spPr>
            <a:xfrm>
              <a:off x="12633511" y="204111"/>
              <a:ext cx="7364543" cy="14470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lvl="1" algn="ctr">
                <a:lnSpc>
                  <a:spcPct val="100000"/>
                </a:lnSpc>
                <a:spcBef>
                  <a:spcPts val="0"/>
                </a:spcBef>
                <a:defRPr sz="3900">
                  <a:solidFill>
                    <a:srgbClr val="000000"/>
                  </a:solidFill>
                </a:defRPr>
              </a:pPr>
              <a:r>
                <a:t>NOT FAITH plus WORKS, but FAITH that WORKS</a:t>
              </a:r>
            </a:p>
          </p:txBody>
        </p:sp>
      </p:grpSp>
      <p:pic>
        <p:nvPicPr>
          <p:cNvPr id="298" name="Image" descr="Image"/>
          <p:cNvPicPr>
            <a:picLocks noChangeAspect="1"/>
          </p:cNvPicPr>
          <p:nvPr/>
        </p:nvPicPr>
        <p:blipFill>
          <a:blip r:embed="rId3">
            <a:extLst/>
          </a:blip>
          <a:stretch>
            <a:fillRect/>
          </a:stretch>
        </p:blipFill>
        <p:spPr>
          <a:xfrm>
            <a:off x="-179879" y="1412929"/>
            <a:ext cx="24743758" cy="13918367"/>
          </a:xfrm>
          <a:prstGeom prst="rect">
            <a:avLst/>
          </a:prstGeom>
          <a:ln w="12700">
            <a:miter lim="400000"/>
          </a:ln>
          <a:effectLst>
            <a:outerShdw sx="100000" sy="100000" kx="0" ky="0" algn="b" rotWithShape="0" blurRad="279400" dist="152400" dir="17211988">
              <a:srgbClr val="000000">
                <a:alpha val="75000"/>
              </a:srgbClr>
            </a:outerShdw>
          </a:effectLst>
        </p:spPr>
      </p:pic>
      <p:sp>
        <p:nvSpPr>
          <p:cNvPr id="299" name="Isaac Blessed sons (20)"/>
          <p:cNvSpPr/>
          <p:nvPr/>
        </p:nvSpPr>
        <p:spPr>
          <a:xfrm>
            <a:off x="16117" y="4090486"/>
            <a:ext cx="7975601" cy="1211759"/>
          </a:xfrm>
          <a:prstGeom prst="roundRect">
            <a:avLst>
              <a:gd name="adj" fmla="val 22108"/>
            </a:avLst>
          </a:prstGeom>
          <a:gradFill>
            <a:gsLst>
              <a:gs pos="0">
                <a:srgbClr val="CB6062"/>
              </a:gs>
              <a:gs pos="100000">
                <a:srgbClr val="AA4A4C"/>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6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Isaac Blessed sons (20)</a:t>
            </a:r>
          </a:p>
        </p:txBody>
      </p:sp>
      <p:sp>
        <p:nvSpPr>
          <p:cNvPr id="300" name="Joseph’s sons blessed (21)"/>
          <p:cNvSpPr/>
          <p:nvPr/>
        </p:nvSpPr>
        <p:spPr>
          <a:xfrm>
            <a:off x="8204200" y="4068903"/>
            <a:ext cx="7975600" cy="1211760"/>
          </a:xfrm>
          <a:prstGeom prst="roundRect">
            <a:avLst>
              <a:gd name="adj" fmla="val 22108"/>
            </a:avLst>
          </a:prstGeom>
          <a:gradFill>
            <a:gsLst>
              <a:gs pos="0">
                <a:srgbClr val="F79F52"/>
              </a:gs>
              <a:gs pos="100000">
                <a:srgbClr val="CF7E46"/>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p>
            <a:pPr algn="ctr" defTabSz="821531">
              <a:lnSpc>
                <a:spcPct val="100000"/>
              </a:lnSpc>
              <a:spcBef>
                <a:spcPts val="0"/>
              </a:spcBef>
              <a:defRPr sz="56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pPr>
            <a:r>
              <a:t>Joseph’s sons blessed </a:t>
            </a:r>
            <a:r>
              <a:rPr sz="5200"/>
              <a:t>(21)</a:t>
            </a:r>
          </a:p>
        </p:txBody>
      </p:sp>
      <p:sp>
        <p:nvSpPr>
          <p:cNvPr id="301" name="Moses left Egypt (23-27)"/>
          <p:cNvSpPr/>
          <p:nvPr/>
        </p:nvSpPr>
        <p:spPr>
          <a:xfrm>
            <a:off x="16392283" y="4068903"/>
            <a:ext cx="7975601" cy="1211760"/>
          </a:xfrm>
          <a:prstGeom prst="roundRect">
            <a:avLst>
              <a:gd name="adj" fmla="val 22108"/>
            </a:avLst>
          </a:prstGeom>
          <a:gradFill>
            <a:gsLst>
              <a:gs pos="0">
                <a:srgbClr val="EAD04D"/>
              </a:gs>
              <a:gs pos="100000">
                <a:srgbClr val="C1A347"/>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6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Moses left Egypt (23-27)</a:t>
            </a:r>
          </a:p>
        </p:txBody>
      </p:sp>
      <p:sp>
        <p:nvSpPr>
          <p:cNvPr id="302" name="Kept passover (28)"/>
          <p:cNvSpPr/>
          <p:nvPr/>
        </p:nvSpPr>
        <p:spPr>
          <a:xfrm>
            <a:off x="16117" y="5668229"/>
            <a:ext cx="7975601" cy="1211759"/>
          </a:xfrm>
          <a:prstGeom prst="roundRect">
            <a:avLst>
              <a:gd name="adj" fmla="val 22108"/>
            </a:avLst>
          </a:prstGeom>
          <a:gradFill>
            <a:gsLst>
              <a:gs pos="0">
                <a:srgbClr val="AEB372"/>
              </a:gs>
              <a:gs pos="100000">
                <a:srgbClr val="848857"/>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6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Kept passover (28)</a:t>
            </a:r>
          </a:p>
        </p:txBody>
      </p:sp>
      <p:sp>
        <p:nvSpPr>
          <p:cNvPr id="303" name="Israel crossed R. S. (29)"/>
          <p:cNvSpPr/>
          <p:nvPr/>
        </p:nvSpPr>
        <p:spPr>
          <a:xfrm>
            <a:off x="8204200" y="5668229"/>
            <a:ext cx="7975600" cy="1211759"/>
          </a:xfrm>
          <a:prstGeom prst="roundRect">
            <a:avLst>
              <a:gd name="adj" fmla="val 22108"/>
            </a:avLst>
          </a:prstGeom>
          <a:gradFill>
            <a:gsLst>
              <a:gs pos="0">
                <a:srgbClr val="738DBC"/>
              </a:gs>
              <a:gs pos="100000">
                <a:srgbClr val="596D92"/>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6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Israel crossed R. S. (29)</a:t>
            </a:r>
          </a:p>
        </p:txBody>
      </p:sp>
      <p:sp>
        <p:nvSpPr>
          <p:cNvPr id="304" name="Wall of Jericho fell (30)"/>
          <p:cNvSpPr/>
          <p:nvPr/>
        </p:nvSpPr>
        <p:spPr>
          <a:xfrm>
            <a:off x="16392283" y="5625064"/>
            <a:ext cx="7975601" cy="1211759"/>
          </a:xfrm>
          <a:prstGeom prst="roundRect">
            <a:avLst>
              <a:gd name="adj" fmla="val 22108"/>
            </a:avLst>
          </a:prstGeom>
          <a:gradFill>
            <a:gsLst>
              <a:gs pos="0">
                <a:srgbClr val="CB6062"/>
              </a:gs>
              <a:gs pos="100000">
                <a:srgbClr val="AA4A4C"/>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2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Wall of Jericho fell (30)</a:t>
            </a:r>
          </a:p>
        </p:txBody>
      </p:sp>
      <p:sp>
        <p:nvSpPr>
          <p:cNvPr id="305" name="Rahab Spared- (31)"/>
          <p:cNvSpPr/>
          <p:nvPr/>
        </p:nvSpPr>
        <p:spPr>
          <a:xfrm>
            <a:off x="1289028" y="7181224"/>
            <a:ext cx="8664887" cy="1211760"/>
          </a:xfrm>
          <a:prstGeom prst="roundRect">
            <a:avLst>
              <a:gd name="adj" fmla="val 22108"/>
            </a:avLst>
          </a:prstGeom>
          <a:gradFill>
            <a:gsLst>
              <a:gs pos="0">
                <a:srgbClr val="EAD04D"/>
              </a:gs>
              <a:gs pos="100000">
                <a:srgbClr val="C1A347"/>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4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Rahab Spared- (31)</a:t>
            </a:r>
          </a:p>
        </p:txBody>
      </p:sp>
      <p:sp>
        <p:nvSpPr>
          <p:cNvPr id="306" name="Judges, Kings, Prophets others- (32-38)"/>
          <p:cNvSpPr/>
          <p:nvPr/>
        </p:nvSpPr>
        <p:spPr>
          <a:xfrm>
            <a:off x="10177116" y="7181224"/>
            <a:ext cx="12917856" cy="1211760"/>
          </a:xfrm>
          <a:prstGeom prst="roundRect">
            <a:avLst>
              <a:gd name="adj" fmla="val 22108"/>
            </a:avLst>
          </a:prstGeom>
          <a:gradFill>
            <a:gsLst>
              <a:gs pos="0">
                <a:srgbClr val="AEB372"/>
              </a:gs>
              <a:gs pos="100000">
                <a:srgbClr val="848857"/>
              </a:gs>
            </a:gsLst>
            <a:lin ang="5400000"/>
          </a:gradFill>
          <a:ln w="12700">
            <a:miter lim="400000"/>
          </a:ln>
          <a:effectLst>
            <a:outerShdw sx="100000" sy="100000" kx="0" ky="0" algn="b" rotWithShape="0" blurRad="228600" dist="127000" dir="2214254">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6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lvl1pPr>
          </a:lstStyle>
          <a:p>
            <a:pPr/>
            <a:r>
              <a:t>Judges, Kings, Prophets others- (32-38)</a:t>
            </a:r>
          </a:p>
        </p:txBody>
      </p:sp>
      <p:pic>
        <p:nvPicPr>
          <p:cNvPr id="307"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299"/>
                                        </p:tgtEl>
                                        <p:attrNameLst>
                                          <p:attrName>style.visibility</p:attrName>
                                        </p:attrNameLst>
                                      </p:cBhvr>
                                      <p:to>
                                        <p:strVal val="visible"/>
                                      </p:to>
                                    </p:set>
                                    <p:animEffect filter="wipe(left)" transition="in">
                                      <p:cBhvr>
                                        <p:cTn id="7" dur="2000"/>
                                        <p:tgtEl>
                                          <p:spTgt spid="299"/>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2" fill="hold">
                                  <p:stCondLst>
                                    <p:cond delay="0"/>
                                  </p:stCondLst>
                                  <p:iterate type="el" backwards="0">
                                    <p:tmAbs val="0"/>
                                  </p:iterate>
                                  <p:childTnLst>
                                    <p:set>
                                      <p:cBhvr>
                                        <p:cTn id="11" fill="hold"/>
                                        <p:tgtEl>
                                          <p:spTgt spid="300"/>
                                        </p:tgtEl>
                                        <p:attrNameLst>
                                          <p:attrName>style.visibility</p:attrName>
                                        </p:attrNameLst>
                                      </p:cBhvr>
                                      <p:to>
                                        <p:strVal val="visible"/>
                                      </p:to>
                                    </p:set>
                                    <p:animEffect filter="wipe(left)" transition="in">
                                      <p:cBhvr>
                                        <p:cTn id="12" dur="2000"/>
                                        <p:tgtEl>
                                          <p:spTgt spid="300"/>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3" fill="hold">
                                  <p:stCondLst>
                                    <p:cond delay="0"/>
                                  </p:stCondLst>
                                  <p:iterate type="el" backwards="0">
                                    <p:tmAbs val="0"/>
                                  </p:iterate>
                                  <p:childTnLst>
                                    <p:set>
                                      <p:cBhvr>
                                        <p:cTn id="16" fill="hold"/>
                                        <p:tgtEl>
                                          <p:spTgt spid="301"/>
                                        </p:tgtEl>
                                        <p:attrNameLst>
                                          <p:attrName>style.visibility</p:attrName>
                                        </p:attrNameLst>
                                      </p:cBhvr>
                                      <p:to>
                                        <p:strVal val="visible"/>
                                      </p:to>
                                    </p:set>
                                    <p:animEffect filter="wipe(left)" transition="in">
                                      <p:cBhvr>
                                        <p:cTn id="17" dur="2000"/>
                                        <p:tgtEl>
                                          <p:spTgt spid="301"/>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8" presetID="22" grpId="4" fill="hold">
                                  <p:stCondLst>
                                    <p:cond delay="0"/>
                                  </p:stCondLst>
                                  <p:iterate type="el" backwards="0">
                                    <p:tmAbs val="0"/>
                                  </p:iterate>
                                  <p:childTnLst>
                                    <p:set>
                                      <p:cBhvr>
                                        <p:cTn id="21" fill="hold"/>
                                        <p:tgtEl>
                                          <p:spTgt spid="302"/>
                                        </p:tgtEl>
                                        <p:attrNameLst>
                                          <p:attrName>style.visibility</p:attrName>
                                        </p:attrNameLst>
                                      </p:cBhvr>
                                      <p:to>
                                        <p:strVal val="visible"/>
                                      </p:to>
                                    </p:set>
                                    <p:animEffect filter="wipe(left)" transition="in">
                                      <p:cBhvr>
                                        <p:cTn id="22" dur="2000"/>
                                        <p:tgtEl>
                                          <p:spTgt spid="302"/>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8" presetID="22" grpId="5" fill="hold">
                                  <p:stCondLst>
                                    <p:cond delay="0"/>
                                  </p:stCondLst>
                                  <p:iterate type="el" backwards="0">
                                    <p:tmAbs val="0"/>
                                  </p:iterate>
                                  <p:childTnLst>
                                    <p:set>
                                      <p:cBhvr>
                                        <p:cTn id="26" fill="hold"/>
                                        <p:tgtEl>
                                          <p:spTgt spid="303"/>
                                        </p:tgtEl>
                                        <p:attrNameLst>
                                          <p:attrName>style.visibility</p:attrName>
                                        </p:attrNameLst>
                                      </p:cBhvr>
                                      <p:to>
                                        <p:strVal val="visible"/>
                                      </p:to>
                                    </p:set>
                                    <p:animEffect filter="wipe(left)" transition="in">
                                      <p:cBhvr>
                                        <p:cTn id="27" dur="2000"/>
                                        <p:tgtEl>
                                          <p:spTgt spid="303"/>
                                        </p:tgtEl>
                                      </p:cBhvr>
                                    </p:animEffect>
                                  </p:childTnLst>
                                </p:cTn>
                              </p:par>
                            </p:childTnLst>
                          </p:cTn>
                        </p:par>
                        <p:par>
                          <p:cTn id="28" fill="hold">
                            <p:stCondLst>
                              <p:cond delay="2000"/>
                            </p:stCondLst>
                            <p:childTnLst>
                              <p:par>
                                <p:cTn id="29" presetClass="entr" nodeType="afterEffect" presetSubtype="8" presetID="22" grpId="6" fill="hold">
                                  <p:stCondLst>
                                    <p:cond delay="0"/>
                                  </p:stCondLst>
                                  <p:iterate type="el" backwards="0">
                                    <p:tmAbs val="0"/>
                                  </p:iterate>
                                  <p:childTnLst>
                                    <p:set>
                                      <p:cBhvr>
                                        <p:cTn id="30" fill="hold"/>
                                        <p:tgtEl>
                                          <p:spTgt spid="304"/>
                                        </p:tgtEl>
                                        <p:attrNameLst>
                                          <p:attrName>style.visibility</p:attrName>
                                        </p:attrNameLst>
                                      </p:cBhvr>
                                      <p:to>
                                        <p:strVal val="visible"/>
                                      </p:to>
                                    </p:set>
                                    <p:animEffect filter="wipe(left)" transition="in">
                                      <p:cBhvr>
                                        <p:cTn id="31" dur="2000"/>
                                        <p:tgtEl>
                                          <p:spTgt spid="304"/>
                                        </p:tgtEl>
                                      </p:cBhvr>
                                    </p:animEffect>
                                  </p:childTnLst>
                                </p:cTn>
                              </p:par>
                            </p:childTnLst>
                          </p:cTn>
                        </p:par>
                      </p:childTnLst>
                    </p:cTn>
                  </p:par>
                  <p:par>
                    <p:cTn id="32" fill="hold">
                      <p:stCondLst>
                        <p:cond delay="indefinite"/>
                      </p:stCondLst>
                      <p:childTnLst>
                        <p:par>
                          <p:cTn id="33" fill="hold">
                            <p:stCondLst>
                              <p:cond delay="0"/>
                            </p:stCondLst>
                            <p:childTnLst>
                              <p:par>
                                <p:cTn id="34" presetClass="entr" nodeType="clickEffect" presetSubtype="8" presetID="22" grpId="7" fill="hold">
                                  <p:stCondLst>
                                    <p:cond delay="0"/>
                                  </p:stCondLst>
                                  <p:iterate type="el" backwards="0">
                                    <p:tmAbs val="0"/>
                                  </p:iterate>
                                  <p:childTnLst>
                                    <p:set>
                                      <p:cBhvr>
                                        <p:cTn id="35" fill="hold"/>
                                        <p:tgtEl>
                                          <p:spTgt spid="305"/>
                                        </p:tgtEl>
                                        <p:attrNameLst>
                                          <p:attrName>style.visibility</p:attrName>
                                        </p:attrNameLst>
                                      </p:cBhvr>
                                      <p:to>
                                        <p:strVal val="visible"/>
                                      </p:to>
                                    </p:set>
                                    <p:animEffect filter="wipe(left)" transition="in">
                                      <p:cBhvr>
                                        <p:cTn id="36" dur="2000"/>
                                        <p:tgtEl>
                                          <p:spTgt spid="305"/>
                                        </p:tgtEl>
                                      </p:cBhvr>
                                    </p:animEffec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8" presetID="22" grpId="8" fill="hold">
                                  <p:stCondLst>
                                    <p:cond delay="0"/>
                                  </p:stCondLst>
                                  <p:iterate type="el" backwards="0">
                                    <p:tmAbs val="0"/>
                                  </p:iterate>
                                  <p:childTnLst>
                                    <p:set>
                                      <p:cBhvr>
                                        <p:cTn id="40" fill="hold"/>
                                        <p:tgtEl>
                                          <p:spTgt spid="306"/>
                                        </p:tgtEl>
                                        <p:attrNameLst>
                                          <p:attrName>style.visibility</p:attrName>
                                        </p:attrNameLst>
                                      </p:cBhvr>
                                      <p:to>
                                        <p:strVal val="visible"/>
                                      </p:to>
                                    </p:set>
                                    <p:animEffect filter="wipe(left)" transition="in">
                                      <p:cBhvr>
                                        <p:cTn id="41" dur="20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0" grpId="2"/>
      <p:bldP build="whole" bldLvl="1" animBg="1" rev="0" advAuto="0" spid="301" grpId="3"/>
      <p:bldP build="whole" bldLvl="1" animBg="1" rev="0" advAuto="0" spid="299" grpId="1"/>
      <p:bldP build="whole" bldLvl="1" animBg="1" rev="0" advAuto="0" spid="305" grpId="7"/>
      <p:bldP build="whole" bldLvl="1" animBg="1" rev="0" advAuto="0" spid="306" grpId="8"/>
      <p:bldP build="whole" bldLvl="1" animBg="1" rev="0" advAuto="0" spid="304" grpId="6"/>
      <p:bldP build="whole" bldLvl="1" animBg="1" rev="0" advAuto="0" spid="303" grpId="5"/>
      <p:bldP build="whole" bldLvl="1" animBg="1" rev="0" advAuto="0" spid="302" grpId="4"/>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NOT ALL FAITH is SAVING FAITH"/>
          <p:cNvSpPr/>
          <p:nvPr/>
        </p:nvSpPr>
        <p:spPr>
          <a:xfrm>
            <a:off x="109855" y="1753567"/>
            <a:ext cx="24164289" cy="16033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a:lnSpc>
                <a:spcPct val="100000"/>
              </a:lnSpc>
              <a:spcBef>
                <a:spcPts val="0"/>
              </a:spcBef>
              <a:defRPr b="1" sz="10000">
                <a:solidFill>
                  <a:srgbClr val="FFFFFF"/>
                </a:solidFill>
                <a:latin typeface="Gill Sans"/>
                <a:ea typeface="Gill Sans"/>
                <a:cs typeface="Gill Sans"/>
                <a:sym typeface="Gill Sans"/>
              </a:defRPr>
            </a:lvl1pPr>
          </a:lstStyle>
          <a:p>
            <a:pPr/>
            <a:r>
              <a:t>NOT ALL FAITH is SAVING FAITH</a:t>
            </a:r>
          </a:p>
        </p:txBody>
      </p:sp>
      <p:pic>
        <p:nvPicPr>
          <p:cNvPr id="310" name="image8.png" descr="image8.png"/>
          <p:cNvPicPr>
            <a:picLocks noChangeAspect="1"/>
          </p:cNvPicPr>
          <p:nvPr/>
        </p:nvPicPr>
        <p:blipFill>
          <a:blip r:embed="rId2">
            <a:extLst/>
          </a:blip>
          <a:stretch>
            <a:fillRect/>
          </a:stretch>
        </p:blipFill>
        <p:spPr>
          <a:xfrm>
            <a:off x="-274010" y="3477180"/>
            <a:ext cx="5995450" cy="10411778"/>
          </a:xfrm>
          <a:prstGeom prst="rect">
            <a:avLst/>
          </a:prstGeom>
        </p:spPr>
      </p:pic>
      <p:sp>
        <p:nvSpPr>
          <p:cNvPr id="311" name="James 2:14-17 (NKJV)…"/>
          <p:cNvSpPr txBox="1"/>
          <p:nvPr/>
        </p:nvSpPr>
        <p:spPr>
          <a:xfrm>
            <a:off x="6144230" y="3657877"/>
            <a:ext cx="17868146" cy="9629776"/>
          </a:xfrm>
          <a:prstGeom prst="rect">
            <a:avLst/>
          </a:prstGeom>
          <a:ln w="12700">
            <a:miter lim="400000"/>
          </a:ln>
          <a:effectLst>
            <a:outerShdw sx="100000" sy="100000" kx="0" ky="0" algn="b" rotWithShape="0" blurRad="457200" dist="241300" dir="5452952">
              <a:srgbClr val="000000">
                <a:alpha val="4707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algn="ctr" defTabSz="642937">
              <a:lnSpc>
                <a:spcPct val="100000"/>
              </a:lnSpc>
              <a:spcBef>
                <a:spcPts val="0"/>
              </a:spcBef>
              <a:defRPr b="1" sz="7400">
                <a:solidFill>
                  <a:srgbClr val="000000"/>
                </a:solidFill>
                <a:latin typeface="Century Gothic"/>
                <a:ea typeface="Century Gothic"/>
                <a:cs typeface="Century Gothic"/>
                <a:sym typeface="Century Gothic"/>
              </a:defRPr>
            </a:pPr>
            <a:r>
              <a:t>James 2:14-17 (NKJV)</a:t>
            </a:r>
          </a:p>
          <a:p>
            <a:pPr algn="ctr" defTabSz="642937">
              <a:lnSpc>
                <a:spcPct val="100000"/>
              </a:lnSpc>
              <a:spcBef>
                <a:spcPts val="0"/>
              </a:spcBef>
              <a:defRPr sz="6000">
                <a:solidFill>
                  <a:srgbClr val="000000"/>
                </a:solidFill>
                <a:latin typeface="Century Gothic"/>
                <a:ea typeface="Century Gothic"/>
                <a:cs typeface="Century Gothic"/>
                <a:sym typeface="Century Gothic"/>
              </a:defRPr>
            </a:pPr>
            <a:r>
              <a:rPr baseline="31999"/>
              <a:t>14</a:t>
            </a:r>
            <a:r>
              <a:t> What </a:t>
            </a:r>
            <a:r>
              <a:rPr i="1"/>
              <a:t>does it</a:t>
            </a:r>
            <a:r>
              <a:t> profit, my brethren, if someone says he has faith but does not have works? Can faith save him? </a:t>
            </a:r>
            <a:r>
              <a:rPr baseline="31999"/>
              <a:t>15</a:t>
            </a:r>
            <a:r>
              <a:t> If a brother or sister is naked and destitute of daily food, </a:t>
            </a:r>
            <a:r>
              <a:rPr baseline="31999"/>
              <a:t>16</a:t>
            </a:r>
            <a:r>
              <a:t> and one of you says to them, “Depart in peace, be warmed and filled,” but you do not give them the things which are needed for the body, what </a:t>
            </a:r>
            <a:r>
              <a:rPr i="1"/>
              <a:t>does it</a:t>
            </a:r>
            <a:r>
              <a:t> profit? </a:t>
            </a:r>
            <a:r>
              <a:rPr baseline="31999"/>
              <a:t>17</a:t>
            </a:r>
            <a:r>
              <a:t> Thus also faith by itself, if it does not have works, is dead.</a:t>
            </a:r>
          </a:p>
        </p:txBody>
      </p:sp>
      <p:pic>
        <p:nvPicPr>
          <p:cNvPr id="312" name="pasted-movie.png" descr="pasted-movie.png"/>
          <p:cNvPicPr>
            <a:picLocks noChangeAspect="1"/>
          </p:cNvPicPr>
          <p:nvPr/>
        </p:nvPicPr>
        <p:blipFill>
          <a:blip r:embed="rId3">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4" name="NOT ALL FAITH is SAVING FAITH"/>
          <p:cNvSpPr/>
          <p:nvPr/>
        </p:nvSpPr>
        <p:spPr>
          <a:xfrm>
            <a:off x="109855" y="1753567"/>
            <a:ext cx="24164289" cy="16033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a:lnSpc>
                <a:spcPct val="100000"/>
              </a:lnSpc>
              <a:spcBef>
                <a:spcPts val="0"/>
              </a:spcBef>
              <a:defRPr b="1" sz="10000">
                <a:solidFill>
                  <a:srgbClr val="FFFFFF"/>
                </a:solidFill>
                <a:latin typeface="Gill Sans"/>
                <a:ea typeface="Gill Sans"/>
                <a:cs typeface="Gill Sans"/>
                <a:sym typeface="Gill Sans"/>
              </a:defRPr>
            </a:lvl1pPr>
          </a:lstStyle>
          <a:p>
            <a:pPr/>
            <a:r>
              <a:t>NOT ALL FAITH is SAVING FAITH</a:t>
            </a:r>
          </a:p>
        </p:txBody>
      </p:sp>
      <p:pic>
        <p:nvPicPr>
          <p:cNvPr id="315" name="image8.png" descr="image8.png"/>
          <p:cNvPicPr>
            <a:picLocks noChangeAspect="1"/>
          </p:cNvPicPr>
          <p:nvPr/>
        </p:nvPicPr>
        <p:blipFill>
          <a:blip r:embed="rId2">
            <a:extLst/>
          </a:blip>
          <a:stretch>
            <a:fillRect/>
          </a:stretch>
        </p:blipFill>
        <p:spPr>
          <a:xfrm>
            <a:off x="-274010" y="3477180"/>
            <a:ext cx="5995450" cy="10411778"/>
          </a:xfrm>
          <a:prstGeom prst="rect">
            <a:avLst/>
          </a:prstGeom>
        </p:spPr>
      </p:pic>
      <p:sp>
        <p:nvSpPr>
          <p:cNvPr id="316" name="What does it profit?"/>
          <p:cNvSpPr txBox="1"/>
          <p:nvPr/>
        </p:nvSpPr>
        <p:spPr>
          <a:xfrm>
            <a:off x="6427835" y="3908160"/>
            <a:ext cx="17497235" cy="1402557"/>
          </a:xfrm>
          <a:prstGeom prst="rect">
            <a:avLst/>
          </a:prstGeom>
          <a:gradFill>
            <a:gsLst>
              <a:gs pos="0">
                <a:schemeClr val="accent1">
                  <a:satOff val="4013"/>
                  <a:lumOff val="5462"/>
                </a:schemeClr>
              </a:gs>
              <a:gs pos="100000">
                <a:schemeClr val="accent1">
                  <a:hueOff val="-47059"/>
                  <a:satOff val="1860"/>
                  <a:lumOff val="-17958"/>
                </a:schemeClr>
              </a:gs>
            </a:gsLst>
            <a:lin ang="5400000"/>
          </a:gradFill>
          <a:ln w="12700">
            <a:miter lim="400000"/>
          </a:ln>
          <a:extLst>
            <a:ext uri="{C572A759-6A51-4108-AA02-DFA0A04FC94B}">
              <ma14:wrappingTextBoxFlag xmlns:ma14="http://schemas.microsoft.com/office/mac/drawingml/2011/main" val="1"/>
            </a:ext>
          </a:extLst>
        </p:spPr>
        <p:txBody>
          <a:bodyPr lIns="53578" tIns="53578" rIns="53578" bIns="53578">
            <a:spAutoFit/>
          </a:bodyPr>
          <a:lstStyle>
            <a:lvl1pPr algn="ctr">
              <a:lnSpc>
                <a:spcPct val="100000"/>
              </a:lnSpc>
              <a:spcBef>
                <a:spcPts val="0"/>
              </a:spcBef>
              <a:defRPr b="1" sz="8500">
                <a:solidFill>
                  <a:srgbClr val="FFFFFF"/>
                </a:solidFill>
                <a:effectLst>
                  <a:outerShdw sx="100000" sy="100000" kx="0" ky="0" algn="b" rotWithShape="0" blurRad="50800" dist="63500" dir="4486191">
                    <a:srgbClr val="000000"/>
                  </a:outerShdw>
                </a:effectLst>
                <a:latin typeface="Helvetica"/>
                <a:ea typeface="Helvetica"/>
                <a:cs typeface="Helvetica"/>
                <a:sym typeface="Helvetica"/>
              </a:defRPr>
            </a:lvl1pPr>
          </a:lstStyle>
          <a:p>
            <a:pPr/>
            <a:r>
              <a:t>What does it profit?</a:t>
            </a:r>
          </a:p>
        </p:txBody>
      </p:sp>
      <p:sp>
        <p:nvSpPr>
          <p:cNvPr id="317" name="Hearers but not doers? (1:22-25)…"/>
          <p:cNvSpPr txBox="1"/>
          <p:nvPr/>
        </p:nvSpPr>
        <p:spPr>
          <a:xfrm>
            <a:off x="6427835" y="5456840"/>
            <a:ext cx="17497235" cy="752395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3578" tIns="53578" rIns="53578" bIns="53578">
            <a:spAutoFit/>
          </a:bodyPr>
          <a:lstStyle/>
          <a:p>
            <a:pPr marL="838199" indent="-838199">
              <a:lnSpc>
                <a:spcPct val="100000"/>
              </a:lnSpc>
              <a:spcBef>
                <a:spcPts val="2200"/>
              </a:spcBef>
              <a:buSzPct val="80000"/>
              <a:buBlip>
                <a:blip r:embed="rId3"/>
              </a:buBlip>
              <a:defRPr sz="6100">
                <a:solidFill>
                  <a:srgbClr val="000000"/>
                </a:solidFill>
                <a:latin typeface="Century Gothic"/>
                <a:ea typeface="Century Gothic"/>
                <a:cs typeface="Century Gothic"/>
                <a:sym typeface="Century Gothic"/>
              </a:defRPr>
            </a:pPr>
            <a:r>
              <a:t>Hearers but not doers? (1:22-25)</a:t>
            </a:r>
          </a:p>
          <a:p>
            <a:pPr marL="838199" indent="-838199">
              <a:lnSpc>
                <a:spcPct val="100000"/>
              </a:lnSpc>
              <a:spcBef>
                <a:spcPts val="2200"/>
              </a:spcBef>
              <a:buSzPct val="80000"/>
              <a:buBlip>
                <a:blip r:embed="rId3"/>
              </a:buBlip>
              <a:defRPr sz="6100">
                <a:solidFill>
                  <a:srgbClr val="000000"/>
                </a:solidFill>
                <a:latin typeface="Century Gothic"/>
                <a:ea typeface="Century Gothic"/>
                <a:cs typeface="Century Gothic"/>
                <a:sym typeface="Century Gothic"/>
              </a:defRPr>
            </a:pPr>
            <a:r>
              <a:t>Believers who will not confess? (John 12:42; Rom. 10:9,10)</a:t>
            </a:r>
          </a:p>
          <a:p>
            <a:pPr marL="838199" indent="-838199">
              <a:lnSpc>
                <a:spcPct val="100000"/>
              </a:lnSpc>
              <a:spcBef>
                <a:spcPts val="2200"/>
              </a:spcBef>
              <a:buSzPct val="80000"/>
              <a:buBlip>
                <a:blip r:embed="rId3"/>
              </a:buBlip>
              <a:defRPr sz="6100">
                <a:solidFill>
                  <a:srgbClr val="000000"/>
                </a:solidFill>
                <a:latin typeface="Century Gothic"/>
                <a:ea typeface="Century Gothic"/>
                <a:cs typeface="Century Gothic"/>
                <a:sym typeface="Century Gothic"/>
              </a:defRPr>
            </a:pPr>
            <a:r>
              <a:t>Professors who will not obey? (Luke 6:46; Mat 7:21-23)</a:t>
            </a:r>
          </a:p>
          <a:p>
            <a:pPr marL="838199" indent="-838199">
              <a:lnSpc>
                <a:spcPct val="100000"/>
              </a:lnSpc>
              <a:spcBef>
                <a:spcPts val="2200"/>
              </a:spcBef>
              <a:buSzPct val="80000"/>
              <a:buBlip>
                <a:blip r:embed="rId3"/>
              </a:buBlip>
              <a:defRPr sz="6100">
                <a:solidFill>
                  <a:srgbClr val="000000"/>
                </a:solidFill>
                <a:latin typeface="Century Gothic"/>
                <a:ea typeface="Century Gothic"/>
                <a:cs typeface="Century Gothic"/>
                <a:sym typeface="Century Gothic"/>
              </a:defRPr>
            </a:pPr>
            <a:r>
              <a:t>Is it saving faith if it will not confess? repent? be baptized? (Luke 7:7:29,30; 2 Thes. 1:7-9) </a:t>
            </a:r>
          </a:p>
        </p:txBody>
      </p:sp>
      <p:sp>
        <p:nvSpPr>
          <p:cNvPr id="318" name="James 2:17 (NKJV)…"/>
          <p:cNvSpPr/>
          <p:nvPr/>
        </p:nvSpPr>
        <p:spPr>
          <a:xfrm>
            <a:off x="152072" y="9801172"/>
            <a:ext cx="5995449" cy="3777791"/>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285750" tIns="285750" rIns="285750" bIns="285750" anchor="ctr"/>
          <a:lstStyle/>
          <a:p>
            <a:pPr algn="ctr">
              <a:lnSpc>
                <a:spcPct val="100000"/>
              </a:lnSpc>
              <a:spcBef>
                <a:spcPts val="0"/>
              </a:spcBef>
              <a:defRPr sz="5000">
                <a:solidFill>
                  <a:srgbClr val="FFFFFF"/>
                </a:solidFill>
              </a:defRPr>
            </a:pPr>
            <a:r>
              <a:rPr>
                <a:latin typeface="Boulder Regular"/>
                <a:ea typeface="Boulder Regular"/>
                <a:cs typeface="Boulder Regular"/>
                <a:sym typeface="Boulder Regular"/>
              </a:rPr>
              <a:t>James 2:17 (NKJV)</a:t>
            </a:r>
            <a:r>
              <a:t>   </a:t>
            </a:r>
          </a:p>
          <a:p>
            <a:pPr algn="ctr">
              <a:lnSpc>
                <a:spcPct val="100000"/>
              </a:lnSpc>
              <a:spcBef>
                <a:spcPts val="0"/>
              </a:spcBef>
              <a:defRPr sz="5000">
                <a:solidFill>
                  <a:srgbClr val="FFFFFF"/>
                </a:solidFill>
              </a:defRPr>
            </a:pPr>
            <a:r>
              <a:t>Thus also faith by itself, if it does not have works, is dead.</a:t>
            </a:r>
          </a:p>
        </p:txBody>
      </p:sp>
      <p:pic>
        <p:nvPicPr>
          <p:cNvPr id="319"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17">
                                            <p:txEl>
                                              <p:pRg st="1" end="1"/>
                                            </p:txEl>
                                          </p:spTgt>
                                        </p:tgtEl>
                                        <p:attrNameLst>
                                          <p:attrName>style.visibility</p:attrName>
                                        </p:attrNameLst>
                                      </p:cBhvr>
                                      <p:to>
                                        <p:strVal val="visible"/>
                                      </p:to>
                                    </p:set>
                                    <p:animEffect filter="wipe(left)" transition="in">
                                      <p:cBhvr>
                                        <p:cTn id="7" dur="1500"/>
                                        <p:tgtEl>
                                          <p:spTgt spid="31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17">
                                            <p:txEl>
                                              <p:pRg st="2" end="2"/>
                                            </p:txEl>
                                          </p:spTgt>
                                        </p:tgtEl>
                                        <p:attrNameLst>
                                          <p:attrName>style.visibility</p:attrName>
                                        </p:attrNameLst>
                                      </p:cBhvr>
                                      <p:to>
                                        <p:strVal val="visible"/>
                                      </p:to>
                                    </p:set>
                                    <p:animEffect filter="wipe(left)" transition="in">
                                      <p:cBhvr>
                                        <p:cTn id="12" dur="1500"/>
                                        <p:tgtEl>
                                          <p:spTgt spid="31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317">
                                            <p:txEl>
                                              <p:pRg st="3" end="3"/>
                                            </p:txEl>
                                          </p:spTgt>
                                        </p:tgtEl>
                                        <p:attrNameLst>
                                          <p:attrName>style.visibility</p:attrName>
                                        </p:attrNameLst>
                                      </p:cBhvr>
                                      <p:to>
                                        <p:strVal val="visible"/>
                                      </p:to>
                                    </p:set>
                                    <p:animEffect filter="wipe(left)" transition="in">
                                      <p:cBhvr>
                                        <p:cTn id="17" dur="1500"/>
                                        <p:tgtEl>
                                          <p:spTgt spid="317">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17"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21" name="NOT ALL FAITH is SAVING FAITH"/>
          <p:cNvSpPr/>
          <p:nvPr/>
        </p:nvSpPr>
        <p:spPr>
          <a:xfrm>
            <a:off x="109855" y="1753567"/>
            <a:ext cx="24164289" cy="16033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a:lnSpc>
                <a:spcPct val="100000"/>
              </a:lnSpc>
              <a:spcBef>
                <a:spcPts val="0"/>
              </a:spcBef>
              <a:defRPr b="1" sz="10000">
                <a:solidFill>
                  <a:srgbClr val="FFFFFF"/>
                </a:solidFill>
                <a:latin typeface="Gill Sans"/>
                <a:ea typeface="Gill Sans"/>
                <a:cs typeface="Gill Sans"/>
                <a:sym typeface="Gill Sans"/>
              </a:defRPr>
            </a:lvl1pPr>
          </a:lstStyle>
          <a:p>
            <a:pPr/>
            <a:r>
              <a:t>NOT ALL FAITH is SAVING FAITH</a:t>
            </a:r>
          </a:p>
        </p:txBody>
      </p:sp>
      <p:pic>
        <p:nvPicPr>
          <p:cNvPr id="322" name="image8.png" descr="image8.png"/>
          <p:cNvPicPr>
            <a:picLocks noChangeAspect="1"/>
          </p:cNvPicPr>
          <p:nvPr/>
        </p:nvPicPr>
        <p:blipFill>
          <a:blip r:embed="rId2">
            <a:extLst/>
          </a:blip>
          <a:stretch>
            <a:fillRect/>
          </a:stretch>
        </p:blipFill>
        <p:spPr>
          <a:xfrm>
            <a:off x="-274010" y="3477180"/>
            <a:ext cx="5995450" cy="10411778"/>
          </a:xfrm>
          <a:prstGeom prst="rect">
            <a:avLst/>
          </a:prstGeom>
        </p:spPr>
      </p:pic>
      <p:sp>
        <p:nvSpPr>
          <p:cNvPr id="323" name="What does it profit?"/>
          <p:cNvSpPr txBox="1"/>
          <p:nvPr/>
        </p:nvSpPr>
        <p:spPr>
          <a:xfrm>
            <a:off x="6427835" y="3908160"/>
            <a:ext cx="17497235" cy="1402557"/>
          </a:xfrm>
          <a:prstGeom prst="rect">
            <a:avLst/>
          </a:prstGeom>
          <a:gradFill>
            <a:gsLst>
              <a:gs pos="0">
                <a:schemeClr val="accent1">
                  <a:satOff val="4013"/>
                  <a:lumOff val="5462"/>
                </a:schemeClr>
              </a:gs>
              <a:gs pos="100000">
                <a:schemeClr val="accent1">
                  <a:hueOff val="-47059"/>
                  <a:satOff val="1860"/>
                  <a:lumOff val="-17958"/>
                </a:schemeClr>
              </a:gs>
            </a:gsLst>
            <a:lin ang="5400000"/>
          </a:gradFill>
          <a:ln w="12700">
            <a:miter lim="400000"/>
          </a:ln>
          <a:extLst>
            <a:ext uri="{C572A759-6A51-4108-AA02-DFA0A04FC94B}">
              <ma14:wrappingTextBoxFlag xmlns:ma14="http://schemas.microsoft.com/office/mac/drawingml/2011/main" val="1"/>
            </a:ext>
          </a:extLst>
        </p:spPr>
        <p:txBody>
          <a:bodyPr lIns="53578" tIns="53578" rIns="53578" bIns="53578">
            <a:spAutoFit/>
          </a:bodyPr>
          <a:lstStyle>
            <a:lvl1pPr algn="ctr">
              <a:lnSpc>
                <a:spcPct val="100000"/>
              </a:lnSpc>
              <a:spcBef>
                <a:spcPts val="0"/>
              </a:spcBef>
              <a:defRPr b="1" sz="8500">
                <a:solidFill>
                  <a:srgbClr val="FFFFFF"/>
                </a:solidFill>
                <a:effectLst>
                  <a:outerShdw sx="100000" sy="100000" kx="0" ky="0" algn="b" rotWithShape="0" blurRad="50800" dist="63500" dir="4486191">
                    <a:srgbClr val="000000"/>
                  </a:outerShdw>
                </a:effectLst>
                <a:latin typeface="Helvetica"/>
                <a:ea typeface="Helvetica"/>
                <a:cs typeface="Helvetica"/>
                <a:sym typeface="Helvetica"/>
              </a:defRPr>
            </a:lvl1pPr>
          </a:lstStyle>
          <a:p>
            <a:pPr/>
            <a:r>
              <a:t>What does it profit?</a:t>
            </a:r>
          </a:p>
        </p:txBody>
      </p:sp>
      <p:sp>
        <p:nvSpPr>
          <p:cNvPr id="324" name="Demons believe in the one true God (Mk 1:24; 5:7; Lk 4:34; Ac. 19:15)…"/>
          <p:cNvSpPr txBox="1"/>
          <p:nvPr/>
        </p:nvSpPr>
        <p:spPr>
          <a:xfrm>
            <a:off x="6427835" y="5456840"/>
            <a:ext cx="17497235" cy="752395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3578" tIns="53578" rIns="53578" bIns="53578">
            <a:spAutoFit/>
          </a:bodyPr>
          <a:lstStyle/>
          <a:p>
            <a:pPr marL="838199" indent="-838199">
              <a:lnSpc>
                <a:spcPct val="100000"/>
              </a:lnSpc>
              <a:spcBef>
                <a:spcPts val="2200"/>
              </a:spcBef>
              <a:buSzPct val="80000"/>
              <a:buBlip>
                <a:blip r:embed="rId3"/>
              </a:buBlip>
              <a:defRPr sz="6100">
                <a:solidFill>
                  <a:srgbClr val="000000"/>
                </a:solidFill>
                <a:latin typeface="Century Gothic"/>
                <a:ea typeface="Century Gothic"/>
                <a:cs typeface="Century Gothic"/>
                <a:sym typeface="Century Gothic"/>
              </a:defRPr>
            </a:pPr>
            <a:r>
              <a:t>Demons believe in the one true God (Mk 1:24; 5:7; Lk 4:34; Ac. 19:15)</a:t>
            </a:r>
          </a:p>
          <a:p>
            <a:pPr marL="838199" indent="-838199">
              <a:lnSpc>
                <a:spcPct val="100000"/>
              </a:lnSpc>
              <a:spcBef>
                <a:spcPts val="2200"/>
              </a:spcBef>
              <a:buSzPct val="80000"/>
              <a:buBlip>
                <a:blip r:embed="rId3"/>
              </a:buBlip>
              <a:defRPr sz="6100">
                <a:solidFill>
                  <a:srgbClr val="000000"/>
                </a:solidFill>
                <a:latin typeface="Century Gothic"/>
                <a:ea typeface="Century Gothic"/>
                <a:cs typeface="Century Gothic"/>
                <a:sym typeface="Century Gothic"/>
              </a:defRPr>
            </a:pPr>
            <a:r>
              <a:t>Demons believe in the deity of Jesus (Mark 3:11,12; Luke 8:30,31)</a:t>
            </a:r>
          </a:p>
          <a:p>
            <a:pPr marL="838199" indent="-838199">
              <a:lnSpc>
                <a:spcPct val="100000"/>
              </a:lnSpc>
              <a:spcBef>
                <a:spcPts val="2200"/>
              </a:spcBef>
              <a:buSzPct val="80000"/>
              <a:buBlip>
                <a:blip r:embed="rId3"/>
              </a:buBlip>
              <a:defRPr sz="6100">
                <a:solidFill>
                  <a:srgbClr val="000000"/>
                </a:solidFill>
                <a:latin typeface="Century Gothic"/>
                <a:ea typeface="Century Gothic"/>
                <a:cs typeface="Century Gothic"/>
                <a:sym typeface="Century Gothic"/>
              </a:defRPr>
            </a:pPr>
            <a:r>
              <a:t>Demons believe in hell (Mt 8:29)</a:t>
            </a:r>
          </a:p>
          <a:p>
            <a:pPr marL="838199" indent="-838199">
              <a:lnSpc>
                <a:spcPct val="100000"/>
              </a:lnSpc>
              <a:spcBef>
                <a:spcPts val="2200"/>
              </a:spcBef>
              <a:buSzPct val="80000"/>
              <a:buBlip>
                <a:blip r:embed="rId3"/>
              </a:buBlip>
              <a:defRPr sz="6100">
                <a:solidFill>
                  <a:srgbClr val="000000"/>
                </a:solidFill>
                <a:latin typeface="Century Gothic"/>
                <a:ea typeface="Century Gothic"/>
                <a:cs typeface="Century Gothic"/>
                <a:sym typeface="Century Gothic"/>
              </a:defRPr>
            </a:pPr>
            <a:r>
              <a:t>Demons believe Jesus is judge and will condemn (Mark 5:1-13)</a:t>
            </a:r>
          </a:p>
        </p:txBody>
      </p:sp>
      <p:sp>
        <p:nvSpPr>
          <p:cNvPr id="325" name="James 2:19 (NKJV)…"/>
          <p:cNvSpPr/>
          <p:nvPr/>
        </p:nvSpPr>
        <p:spPr>
          <a:xfrm>
            <a:off x="152072" y="7789711"/>
            <a:ext cx="5995449" cy="5789252"/>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285750" tIns="285750" rIns="285750" bIns="285750" anchor="ctr"/>
          <a:lstStyle/>
          <a:p>
            <a:pPr algn="ctr" defTabSz="1285875">
              <a:lnSpc>
                <a:spcPct val="100000"/>
              </a:lnSpc>
              <a:spcBef>
                <a:spcPts val="0"/>
              </a:spcBef>
              <a:buClr>
                <a:srgbClr val="000000"/>
              </a:buClr>
              <a:buFont typeface="Bradley Hand ITC TT-Bold"/>
              <a:defRPr sz="5200">
                <a:solidFill>
                  <a:srgbClr val="FFFFFF"/>
                </a:solidFill>
                <a:effectLst>
                  <a:outerShdw sx="100000" sy="100000" kx="0" ky="0" algn="b" rotWithShape="0" blurRad="165100" dist="88900" dir="2700000">
                    <a:srgbClr val="000000">
                      <a:alpha val="75000"/>
                    </a:srgbClr>
                  </a:outerShdw>
                </a:effectLst>
                <a:uFill>
                  <a:solidFill>
                    <a:srgbClr val="FFFFFF"/>
                  </a:solidFill>
                </a:uFill>
                <a:latin typeface="Constantia"/>
                <a:ea typeface="Constantia"/>
                <a:cs typeface="Constantia"/>
                <a:sym typeface="Constantia"/>
              </a:defRPr>
            </a:pPr>
            <a:r>
              <a:rPr>
                <a:latin typeface="Boulder Regular"/>
                <a:ea typeface="Boulder Regular"/>
                <a:cs typeface="Boulder Regular"/>
                <a:sym typeface="Boulder Regular"/>
              </a:rPr>
              <a:t>James 2:19 (NKJV)</a:t>
            </a:r>
            <a:r>
              <a:t>   </a:t>
            </a:r>
          </a:p>
          <a:p>
            <a:pPr algn="ctr" defTabSz="1285875">
              <a:lnSpc>
                <a:spcPct val="100000"/>
              </a:lnSpc>
              <a:spcBef>
                <a:spcPts val="0"/>
              </a:spcBef>
              <a:buClr>
                <a:srgbClr val="000000"/>
              </a:buClr>
              <a:buFont typeface="Bradley Hand ITC TT-Bold"/>
              <a:defRPr sz="4600">
                <a:solidFill>
                  <a:srgbClr val="FFFFFF"/>
                </a:solidFill>
                <a:effectLst>
                  <a:outerShdw sx="100000" sy="100000" kx="0" ky="0" algn="b" rotWithShape="0" blurRad="165100" dist="88900" dir="2700000">
                    <a:srgbClr val="000000">
                      <a:alpha val="75000"/>
                    </a:srgbClr>
                  </a:outerShdw>
                </a:effectLst>
                <a:uFill>
                  <a:solidFill>
                    <a:srgbClr val="FFFFFF"/>
                  </a:solidFill>
                </a:uFill>
                <a:latin typeface="Constantia"/>
                <a:ea typeface="Constantia"/>
                <a:cs typeface="Constantia"/>
                <a:sym typeface="Constantia"/>
              </a:defRPr>
            </a:pPr>
            <a:r>
              <a:t>You believe that there is one God. You do well. Even the demons believe—and tremble!</a:t>
            </a:r>
          </a:p>
        </p:txBody>
      </p:sp>
      <p:pic>
        <p:nvPicPr>
          <p:cNvPr id="326"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24">
                                            <p:txEl>
                                              <p:pRg st="1" end="1"/>
                                            </p:txEl>
                                          </p:spTgt>
                                        </p:tgtEl>
                                        <p:attrNameLst>
                                          <p:attrName>style.visibility</p:attrName>
                                        </p:attrNameLst>
                                      </p:cBhvr>
                                      <p:to>
                                        <p:strVal val="visible"/>
                                      </p:to>
                                    </p:set>
                                    <p:animEffect filter="wipe(left)" transition="in">
                                      <p:cBhvr>
                                        <p:cTn id="7" dur="1500"/>
                                        <p:tgtEl>
                                          <p:spTgt spid="32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24">
                                            <p:txEl>
                                              <p:pRg st="2" end="2"/>
                                            </p:txEl>
                                          </p:spTgt>
                                        </p:tgtEl>
                                        <p:attrNameLst>
                                          <p:attrName>style.visibility</p:attrName>
                                        </p:attrNameLst>
                                      </p:cBhvr>
                                      <p:to>
                                        <p:strVal val="visible"/>
                                      </p:to>
                                    </p:set>
                                    <p:animEffect filter="wipe(left)" transition="in">
                                      <p:cBhvr>
                                        <p:cTn id="12" dur="1500"/>
                                        <p:tgtEl>
                                          <p:spTgt spid="32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324">
                                            <p:txEl>
                                              <p:pRg st="3" end="3"/>
                                            </p:txEl>
                                          </p:spTgt>
                                        </p:tgtEl>
                                        <p:attrNameLst>
                                          <p:attrName>style.visibility</p:attrName>
                                        </p:attrNameLst>
                                      </p:cBhvr>
                                      <p:to>
                                        <p:strVal val="visible"/>
                                      </p:to>
                                    </p:set>
                                    <p:animEffect filter="wipe(left)" transition="in">
                                      <p:cBhvr>
                                        <p:cTn id="17" dur="1500"/>
                                        <p:tgtEl>
                                          <p:spTgt spid="324">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24"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328" name="Image" descr="Image"/>
          <p:cNvPicPr>
            <a:picLocks noChangeAspect="0"/>
          </p:cNvPicPr>
          <p:nvPr/>
        </p:nvPicPr>
        <p:blipFill>
          <a:blip r:embed="rId2">
            <a:extLst/>
          </a:blip>
          <a:stretch>
            <a:fillRect/>
          </a:stretch>
        </p:blipFill>
        <p:spPr>
          <a:xfrm>
            <a:off x="192513" y="3585425"/>
            <a:ext cx="6356519" cy="9801096"/>
          </a:xfrm>
          <a:prstGeom prst="rect">
            <a:avLst/>
          </a:prstGeom>
          <a:effectLst>
            <a:outerShdw sx="100000" sy="100000" kx="0" ky="0" algn="b" rotWithShape="0" blurRad="457200" dist="241300" dir="5452952">
              <a:srgbClr val="000000">
                <a:alpha val="47071"/>
              </a:srgbClr>
            </a:outerShdw>
          </a:effectLst>
        </p:spPr>
      </p:pic>
      <p:sp>
        <p:nvSpPr>
          <p:cNvPr id="329" name="THE FAITH THAT SAVES"/>
          <p:cNvSpPr/>
          <p:nvPr/>
        </p:nvSpPr>
        <p:spPr>
          <a:xfrm>
            <a:off x="109855" y="1753567"/>
            <a:ext cx="24164289" cy="16033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a:lnSpc>
                <a:spcPct val="100000"/>
              </a:lnSpc>
              <a:spcBef>
                <a:spcPts val="0"/>
              </a:spcBef>
              <a:defRPr b="1" sz="10000">
                <a:solidFill>
                  <a:srgbClr val="FFFFFF"/>
                </a:solidFill>
                <a:latin typeface="Gill Sans"/>
                <a:ea typeface="Gill Sans"/>
                <a:cs typeface="Gill Sans"/>
                <a:sym typeface="Gill Sans"/>
              </a:defRPr>
            </a:lvl1pPr>
          </a:lstStyle>
          <a:p>
            <a:pPr/>
            <a:r>
              <a:t>THE FAITH THAT SAVES</a:t>
            </a:r>
          </a:p>
        </p:txBody>
      </p:sp>
      <p:sp>
        <p:nvSpPr>
          <p:cNvPr id="330" name="Abraham was JUSTIFIED by works - (justified, [dikaiosune - δικαιοσύνη] same term as in Rom 4:2,3,5,6; 6:16)…"/>
          <p:cNvSpPr txBox="1"/>
          <p:nvPr/>
        </p:nvSpPr>
        <p:spPr>
          <a:xfrm>
            <a:off x="6518230" y="6647319"/>
            <a:ext cx="17497235" cy="6594365"/>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3578" tIns="53578" rIns="53578" bIns="53578">
            <a:spAutoFit/>
          </a:bodyPr>
          <a:lstStyle/>
          <a:p>
            <a:pPr marL="838199" indent="-838199">
              <a:lnSpc>
                <a:spcPct val="100000"/>
              </a:lnSpc>
              <a:spcBef>
                <a:spcPts val="2200"/>
              </a:spcBef>
              <a:buSzPct val="80000"/>
              <a:buBlip>
                <a:blip r:embed="rId3"/>
              </a:buBlip>
              <a:defRPr sz="6600">
                <a:solidFill>
                  <a:srgbClr val="000000"/>
                </a:solidFill>
                <a:latin typeface="Century Gothic"/>
                <a:ea typeface="Century Gothic"/>
                <a:cs typeface="Century Gothic"/>
                <a:sym typeface="Century Gothic"/>
              </a:defRPr>
            </a:pPr>
            <a:r>
              <a:t>Abraham was JUSTIFIED by works - (justified, [dikaiosune - δικαιοσύνη] same term as in Rom 4:2,3,5,6; 6:16)</a:t>
            </a:r>
          </a:p>
          <a:p>
            <a:pPr marL="838199" indent="-838199">
              <a:lnSpc>
                <a:spcPct val="100000"/>
              </a:lnSpc>
              <a:spcBef>
                <a:spcPts val="2200"/>
              </a:spcBef>
              <a:buSzPct val="80000"/>
              <a:buBlip>
                <a:blip r:embed="rId3"/>
              </a:buBlip>
              <a:defRPr sz="6600">
                <a:solidFill>
                  <a:srgbClr val="000000"/>
                </a:solidFill>
                <a:latin typeface="Century Gothic"/>
                <a:ea typeface="Century Gothic"/>
                <a:cs typeface="Century Gothic"/>
                <a:sym typeface="Century Gothic"/>
              </a:defRPr>
            </a:pPr>
            <a:r>
              <a:t>Abraham trusted God to the max when he obeyed God by offering Isaac! - (Heb 11:17; Rom 4:19-22; Gen 22:1-19)</a:t>
            </a:r>
          </a:p>
        </p:txBody>
      </p:sp>
      <p:sp>
        <p:nvSpPr>
          <p:cNvPr id="331" name="James 2:21 (NKJV)…"/>
          <p:cNvSpPr/>
          <p:nvPr/>
        </p:nvSpPr>
        <p:spPr>
          <a:xfrm>
            <a:off x="6518230" y="3608951"/>
            <a:ext cx="17497235" cy="2786361"/>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285750" tIns="285750" rIns="285750" bIns="285750" anchor="ctr"/>
          <a:lstStyle/>
          <a:p>
            <a:pPr algn="ctr" defTabSz="1285875">
              <a:lnSpc>
                <a:spcPct val="100000"/>
              </a:lnSpc>
              <a:spcBef>
                <a:spcPts val="0"/>
              </a:spcBef>
              <a:buClr>
                <a:srgbClr val="000000"/>
              </a:buClr>
              <a:buFont typeface="Bradley Hand ITC TT-Bold"/>
              <a:defRPr sz="5200">
                <a:solidFill>
                  <a:srgbClr val="FFFFFF"/>
                </a:solidFill>
                <a:effectLst>
                  <a:outerShdw sx="100000" sy="100000" kx="0" ky="0" algn="b" rotWithShape="0" blurRad="165100" dist="88900" dir="2700000">
                    <a:srgbClr val="000000">
                      <a:alpha val="75000"/>
                    </a:srgbClr>
                  </a:outerShdw>
                </a:effectLst>
                <a:uFill>
                  <a:solidFill>
                    <a:srgbClr val="FFFFFF"/>
                  </a:solidFill>
                </a:uFill>
                <a:latin typeface="Constantia"/>
                <a:ea typeface="Constantia"/>
                <a:cs typeface="Constantia"/>
                <a:sym typeface="Constantia"/>
              </a:defRPr>
            </a:pPr>
            <a:r>
              <a:rPr>
                <a:latin typeface="Boulder Regular"/>
                <a:ea typeface="Boulder Regular"/>
                <a:cs typeface="Boulder Regular"/>
                <a:sym typeface="Boulder Regular"/>
              </a:rPr>
              <a:t>James 2:21 (NKJV) </a:t>
            </a:r>
            <a:endParaRPr>
              <a:latin typeface="Boulder Regular"/>
              <a:ea typeface="Boulder Regular"/>
              <a:cs typeface="Boulder Regular"/>
              <a:sym typeface="Boulder Regular"/>
            </a:endParaRPr>
          </a:p>
          <a:p>
            <a:pPr algn="ctr" defTabSz="1285875">
              <a:lnSpc>
                <a:spcPct val="100000"/>
              </a:lnSpc>
              <a:spcBef>
                <a:spcPts val="0"/>
              </a:spcBef>
              <a:buClr>
                <a:srgbClr val="000000"/>
              </a:buClr>
              <a:buFont typeface="Bradley Hand ITC TT-Bold"/>
              <a:defRPr sz="5000">
                <a:solidFill>
                  <a:srgbClr val="FFFFFF"/>
                </a:solidFill>
                <a:effectLst>
                  <a:outerShdw sx="100000" sy="100000" kx="0" ky="0" algn="b" rotWithShape="0" blurRad="165100" dist="88900" dir="2700000">
                    <a:srgbClr val="000000">
                      <a:alpha val="75000"/>
                    </a:srgbClr>
                  </a:outerShdw>
                </a:effectLst>
                <a:uFill>
                  <a:solidFill>
                    <a:srgbClr val="FFFFFF"/>
                  </a:solidFill>
                </a:uFill>
                <a:latin typeface="Helvetica"/>
                <a:ea typeface="Helvetica"/>
                <a:cs typeface="Helvetica"/>
                <a:sym typeface="Helvetica"/>
              </a:defRPr>
            </a:pPr>
            <a:r>
              <a:t>Was not Abraham our father justified by works when he offered Isaac his son on the altar?</a:t>
            </a:r>
          </a:p>
        </p:txBody>
      </p:sp>
      <p:pic>
        <p:nvPicPr>
          <p:cNvPr id="332"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30">
                                            <p:txEl>
                                              <p:pRg st="1" end="1"/>
                                            </p:txEl>
                                          </p:spTgt>
                                        </p:tgtEl>
                                        <p:attrNameLst>
                                          <p:attrName>style.visibility</p:attrName>
                                        </p:attrNameLst>
                                      </p:cBhvr>
                                      <p:to>
                                        <p:strVal val="visible"/>
                                      </p:to>
                                    </p:set>
                                    <p:animEffect filter="wipe(left)" transition="in">
                                      <p:cBhvr>
                                        <p:cTn id="7" dur="1500"/>
                                        <p:tgtEl>
                                          <p:spTgt spid="330">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30"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334" name="Image" descr="Image"/>
          <p:cNvPicPr>
            <a:picLocks noChangeAspect="0"/>
          </p:cNvPicPr>
          <p:nvPr/>
        </p:nvPicPr>
        <p:blipFill>
          <a:blip r:embed="rId2">
            <a:extLst/>
          </a:blip>
          <a:stretch>
            <a:fillRect/>
          </a:stretch>
        </p:blipFill>
        <p:spPr>
          <a:xfrm>
            <a:off x="9013740" y="3608951"/>
            <a:ext cx="6356520" cy="9801096"/>
          </a:xfrm>
          <a:prstGeom prst="rect">
            <a:avLst/>
          </a:prstGeom>
          <a:effectLst>
            <a:outerShdw sx="100000" sy="100000" kx="0" ky="0" algn="b" rotWithShape="0" blurRad="457200" dist="241300" dir="5452952">
              <a:srgbClr val="000000">
                <a:alpha val="47071"/>
              </a:srgbClr>
            </a:outerShdw>
          </a:effectLst>
        </p:spPr>
      </p:pic>
      <p:sp>
        <p:nvSpPr>
          <p:cNvPr id="335" name="THE FAITH THAT SAVES"/>
          <p:cNvSpPr/>
          <p:nvPr/>
        </p:nvSpPr>
        <p:spPr>
          <a:xfrm>
            <a:off x="109855" y="1753567"/>
            <a:ext cx="24164289" cy="16033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a:lnSpc>
                <a:spcPct val="100000"/>
              </a:lnSpc>
              <a:spcBef>
                <a:spcPts val="0"/>
              </a:spcBef>
              <a:defRPr b="1" sz="10000">
                <a:solidFill>
                  <a:srgbClr val="FFFFFF"/>
                </a:solidFill>
                <a:latin typeface="Gill Sans"/>
                <a:ea typeface="Gill Sans"/>
                <a:cs typeface="Gill Sans"/>
                <a:sym typeface="Gill Sans"/>
              </a:defRPr>
            </a:lvl1pPr>
          </a:lstStyle>
          <a:p>
            <a:pPr/>
            <a:r>
              <a:t>THE FAITH THAT SAVES</a:t>
            </a:r>
          </a:p>
        </p:txBody>
      </p:sp>
      <p:sp>
        <p:nvSpPr>
          <p:cNvPr id="336" name="Romans 4:1-6…"/>
          <p:cNvSpPr txBox="1"/>
          <p:nvPr/>
        </p:nvSpPr>
        <p:spPr>
          <a:xfrm>
            <a:off x="99759" y="5083005"/>
            <a:ext cx="8431070" cy="8161338"/>
          </a:xfrm>
          <a:prstGeom prst="rect">
            <a:avLst/>
          </a:prstGeom>
          <a:ln w="12700"/>
          <a:extLst>
            <a:ext uri="{C572A759-6A51-4108-AA02-DFA0A04FC94B}">
              <ma14:wrappingTextBoxFlag xmlns:ma14="http://schemas.microsoft.com/office/mac/drawingml/2011/main" val="1"/>
            </a:ext>
          </a:extLst>
        </p:spPr>
        <p:txBody>
          <a:bodyPr lIns="53578" tIns="53578" rIns="53578" bIns="53578">
            <a:spAutoFit/>
          </a:bodyPr>
          <a:lstStyle/>
          <a:p>
            <a:pPr algn="ctr" defTabSz="1285875">
              <a:lnSpc>
                <a:spcPct val="100000"/>
              </a:lnSpc>
              <a:spcBef>
                <a:spcPts val="800"/>
              </a:spcBef>
              <a:buClr>
                <a:srgbClr val="000000"/>
              </a:buClr>
              <a:buFont typeface="Dominican  Small Caps"/>
              <a:defRPr b="1" sz="6100">
                <a:solidFill>
                  <a:srgbClr val="FFFFFF"/>
                </a:solidFill>
                <a:effectLst>
                  <a:outerShdw sx="100000" sy="100000" kx="0" ky="0" algn="b" rotWithShape="0" blurRad="165100" dist="88900" dir="7680000">
                    <a:srgbClr val="000000">
                      <a:alpha val="32000"/>
                    </a:srgbClr>
                  </a:outerShdw>
                </a:effectLst>
                <a:uFill>
                  <a:solidFill>
                    <a:srgbClr val="FFFFFF"/>
                  </a:solidFill>
                </a:uFill>
                <a:latin typeface="Century Gothic"/>
                <a:ea typeface="Century Gothic"/>
                <a:cs typeface="Century Gothic"/>
                <a:sym typeface="Century Gothic"/>
              </a:defRPr>
            </a:pPr>
            <a:r>
              <a:rPr>
                <a:solidFill>
                  <a:srgbClr val="000000"/>
                </a:solidFill>
                <a:uFill>
                  <a:solidFill>
                    <a:srgbClr val="000000"/>
                  </a:solidFill>
                </a:uFill>
              </a:rPr>
              <a:t>Romans 4:1-6</a:t>
            </a:r>
          </a:p>
          <a:p>
            <a:pPr algn="ctr" defTabSz="1285875">
              <a:lnSpc>
                <a:spcPct val="100000"/>
              </a:lnSpc>
              <a:spcBef>
                <a:spcPts val="800"/>
              </a:spcBef>
              <a:buClr>
                <a:srgbClr val="000000"/>
              </a:buClr>
              <a:buFont typeface="Berlin Sans FB Demi Bold"/>
              <a:defRPr sz="6100">
                <a:solidFill>
                  <a:srgbClr val="FFFFFF"/>
                </a:solidFill>
                <a:effectLst>
                  <a:outerShdw sx="100000" sy="100000" kx="0" ky="0" algn="b" rotWithShape="0" blurRad="165100" dist="88900" dir="7680000">
                    <a:srgbClr val="000000">
                      <a:alpha val="32000"/>
                    </a:srgbClr>
                  </a:outerShdw>
                </a:effectLst>
                <a:uFill>
                  <a:solidFill>
                    <a:srgbClr val="FFFFFF"/>
                  </a:solidFill>
                </a:uFill>
                <a:latin typeface="Century Gothic"/>
                <a:ea typeface="Century Gothic"/>
                <a:cs typeface="Century Gothic"/>
                <a:sym typeface="Century Gothic"/>
              </a:defRPr>
            </a:pPr>
            <a:r>
              <a:rPr>
                <a:solidFill>
                  <a:srgbClr val="000000"/>
                </a:solidFill>
                <a:uFill>
                  <a:solidFill>
                    <a:srgbClr val="000000"/>
                  </a:solidFill>
                </a:uFill>
              </a:rPr>
              <a:t>Justified</a:t>
            </a:r>
          </a:p>
          <a:p>
            <a:pPr algn="ctr" defTabSz="1285875">
              <a:lnSpc>
                <a:spcPct val="100000"/>
              </a:lnSpc>
              <a:spcBef>
                <a:spcPts val="800"/>
              </a:spcBef>
              <a:buClr>
                <a:srgbClr val="000000"/>
              </a:buClr>
              <a:buFont typeface="Berlin Sans FB Demi Bold"/>
              <a:defRPr sz="6100">
                <a:solidFill>
                  <a:srgbClr val="FFFFFF"/>
                </a:solidFill>
                <a:effectLst>
                  <a:outerShdw sx="100000" sy="100000" kx="0" ky="0" algn="b" rotWithShape="0" blurRad="165100" dist="88900" dir="7680000">
                    <a:srgbClr val="000000">
                      <a:alpha val="32000"/>
                    </a:srgbClr>
                  </a:outerShdw>
                </a:effectLst>
                <a:uFill>
                  <a:solidFill>
                    <a:srgbClr val="FFFFFF"/>
                  </a:solidFill>
                </a:uFill>
                <a:latin typeface="Century Gothic"/>
                <a:ea typeface="Century Gothic"/>
                <a:cs typeface="Century Gothic"/>
                <a:sym typeface="Century Gothic"/>
              </a:defRPr>
            </a:pPr>
            <a:r>
              <a:rPr>
                <a:solidFill>
                  <a:srgbClr val="000000"/>
                </a:solidFill>
                <a:uFill>
                  <a:solidFill>
                    <a:srgbClr val="000000"/>
                  </a:solidFill>
                </a:uFill>
              </a:rPr>
              <a:t>Counted for</a:t>
            </a:r>
            <a:br>
              <a:rPr>
                <a:solidFill>
                  <a:srgbClr val="000000"/>
                </a:solidFill>
                <a:uFill>
                  <a:solidFill>
                    <a:srgbClr val="000000"/>
                  </a:solidFill>
                </a:uFill>
              </a:rPr>
            </a:br>
            <a:r>
              <a:rPr>
                <a:solidFill>
                  <a:srgbClr val="000000"/>
                </a:solidFill>
                <a:uFill>
                  <a:solidFill>
                    <a:srgbClr val="000000"/>
                  </a:solidFill>
                </a:uFill>
              </a:rPr>
              <a:t>righteousness</a:t>
            </a:r>
          </a:p>
          <a:p>
            <a:pPr algn="ctr" defTabSz="1285875">
              <a:lnSpc>
                <a:spcPct val="100000"/>
              </a:lnSpc>
              <a:spcBef>
                <a:spcPts val="800"/>
              </a:spcBef>
              <a:buClr>
                <a:srgbClr val="000000"/>
              </a:buClr>
              <a:buFont typeface="Berlin Sans FB Demi Bold"/>
              <a:defRPr sz="6100">
                <a:solidFill>
                  <a:srgbClr val="FFFFFF"/>
                </a:solidFill>
                <a:effectLst>
                  <a:outerShdw sx="100000" sy="100000" kx="0" ky="0" algn="b" rotWithShape="0" blurRad="165100" dist="88900" dir="7680000">
                    <a:srgbClr val="000000">
                      <a:alpha val="32000"/>
                    </a:srgbClr>
                  </a:outerShdw>
                </a:effectLst>
                <a:uFill>
                  <a:solidFill>
                    <a:srgbClr val="FFFFFF"/>
                  </a:solidFill>
                </a:uFill>
                <a:latin typeface="Century Gothic"/>
                <a:ea typeface="Century Gothic"/>
                <a:cs typeface="Century Gothic"/>
                <a:sym typeface="Century Gothic"/>
              </a:defRPr>
            </a:pPr>
            <a:r>
              <a:rPr>
                <a:solidFill>
                  <a:srgbClr val="000000"/>
                </a:solidFill>
                <a:uFill>
                  <a:solidFill>
                    <a:srgbClr val="000000"/>
                  </a:solidFill>
                </a:uFill>
              </a:rPr>
              <a:t>Fulfilled</a:t>
            </a:r>
            <a:br>
              <a:rPr>
                <a:solidFill>
                  <a:srgbClr val="000000"/>
                </a:solidFill>
                <a:uFill>
                  <a:solidFill>
                    <a:srgbClr val="000000"/>
                  </a:solidFill>
                </a:uFill>
              </a:rPr>
            </a:br>
            <a:r>
              <a:rPr>
                <a:solidFill>
                  <a:srgbClr val="000000"/>
                </a:solidFill>
                <a:uFill>
                  <a:solidFill>
                    <a:srgbClr val="000000"/>
                  </a:solidFill>
                </a:uFill>
              </a:rPr>
              <a:t>Genesis 15:6</a:t>
            </a:r>
          </a:p>
          <a:p>
            <a:pPr algn="ctr" defTabSz="1285875">
              <a:lnSpc>
                <a:spcPct val="100000"/>
              </a:lnSpc>
              <a:spcBef>
                <a:spcPts val="800"/>
              </a:spcBef>
              <a:buClr>
                <a:srgbClr val="000000"/>
              </a:buClr>
              <a:buFont typeface="Berlin Sans FB Demi Bold"/>
              <a:defRPr sz="6100">
                <a:solidFill>
                  <a:srgbClr val="FFFFFF"/>
                </a:solidFill>
                <a:effectLst>
                  <a:outerShdw sx="100000" sy="100000" kx="0" ky="0" algn="b" rotWithShape="0" blurRad="165100" dist="88900" dir="7680000">
                    <a:srgbClr val="000000">
                      <a:alpha val="32000"/>
                    </a:srgbClr>
                  </a:outerShdw>
                </a:effectLst>
                <a:uFill>
                  <a:solidFill>
                    <a:srgbClr val="FFFFFF"/>
                  </a:solidFill>
                </a:uFill>
                <a:latin typeface="Century Gothic"/>
                <a:ea typeface="Century Gothic"/>
                <a:cs typeface="Century Gothic"/>
                <a:sym typeface="Century Gothic"/>
              </a:defRPr>
            </a:pPr>
            <a:r>
              <a:rPr>
                <a:solidFill>
                  <a:srgbClr val="000000"/>
                </a:solidFill>
                <a:uFill>
                  <a:solidFill>
                    <a:srgbClr val="000000"/>
                  </a:solidFill>
                </a:uFill>
              </a:rPr>
              <a:t>Strong</a:t>
            </a:r>
          </a:p>
          <a:p>
            <a:pPr algn="ctr" defTabSz="1285875">
              <a:lnSpc>
                <a:spcPct val="100000"/>
              </a:lnSpc>
              <a:spcBef>
                <a:spcPts val="800"/>
              </a:spcBef>
              <a:buClr>
                <a:srgbClr val="000000"/>
              </a:buClr>
              <a:buFont typeface="Berlin Sans FB Demi Bold"/>
              <a:defRPr sz="6100">
                <a:solidFill>
                  <a:srgbClr val="FFFFFF"/>
                </a:solidFill>
                <a:effectLst>
                  <a:outerShdw sx="100000" sy="100000" kx="0" ky="0" algn="b" rotWithShape="0" blurRad="165100" dist="88900" dir="7680000">
                    <a:srgbClr val="000000">
                      <a:alpha val="32000"/>
                    </a:srgbClr>
                  </a:outerShdw>
                </a:effectLst>
                <a:uFill>
                  <a:solidFill>
                    <a:srgbClr val="FFFFFF"/>
                  </a:solidFill>
                </a:uFill>
                <a:latin typeface="Century Gothic"/>
                <a:ea typeface="Century Gothic"/>
                <a:cs typeface="Century Gothic"/>
                <a:sym typeface="Century Gothic"/>
              </a:defRPr>
            </a:pPr>
            <a:r>
              <a:rPr>
                <a:solidFill>
                  <a:srgbClr val="000000"/>
                </a:solidFill>
                <a:uFill>
                  <a:solidFill>
                    <a:srgbClr val="000000"/>
                  </a:solidFill>
                </a:uFill>
              </a:rPr>
              <a:t>Not of works</a:t>
            </a:r>
          </a:p>
        </p:txBody>
      </p:sp>
      <p:sp>
        <p:nvSpPr>
          <p:cNvPr id="337" name="James 2:21-24…"/>
          <p:cNvSpPr txBox="1"/>
          <p:nvPr/>
        </p:nvSpPr>
        <p:spPr>
          <a:xfrm>
            <a:off x="15688085" y="5083005"/>
            <a:ext cx="8228456" cy="8161338"/>
          </a:xfrm>
          <a:prstGeom prst="rect">
            <a:avLst/>
          </a:prstGeom>
          <a:ln w="12700"/>
          <a:extLst>
            <a:ext uri="{C572A759-6A51-4108-AA02-DFA0A04FC94B}">
              <ma14:wrappingTextBoxFlag xmlns:ma14="http://schemas.microsoft.com/office/mac/drawingml/2011/main" val="1"/>
            </a:ext>
          </a:extLst>
        </p:spPr>
        <p:txBody>
          <a:bodyPr lIns="53578" tIns="53578" rIns="53578" bIns="53578">
            <a:spAutoFit/>
          </a:bodyPr>
          <a:lstStyle/>
          <a:p>
            <a:pPr algn="ctr" defTabSz="1285875">
              <a:lnSpc>
                <a:spcPct val="100000"/>
              </a:lnSpc>
              <a:spcBef>
                <a:spcPts val="800"/>
              </a:spcBef>
              <a:buClr>
                <a:srgbClr val="000000"/>
              </a:buClr>
              <a:buFont typeface="Dominican  Small Caps"/>
              <a:defRPr b="1" sz="6100">
                <a:solidFill>
                  <a:srgbClr val="FFFFFF"/>
                </a:solidFill>
                <a:effectLst>
                  <a:outerShdw sx="100000" sy="100000" kx="0" ky="0" algn="b" rotWithShape="0" blurRad="165100" dist="88900" dir="7680000">
                    <a:srgbClr val="000000">
                      <a:alpha val="32000"/>
                    </a:srgbClr>
                  </a:outerShdw>
                </a:effectLst>
                <a:uFill>
                  <a:solidFill>
                    <a:srgbClr val="FFFFFF"/>
                  </a:solidFill>
                </a:uFill>
                <a:latin typeface="Century Gothic"/>
                <a:ea typeface="Century Gothic"/>
                <a:cs typeface="Century Gothic"/>
                <a:sym typeface="Century Gothic"/>
              </a:defRPr>
            </a:pPr>
            <a:r>
              <a:rPr>
                <a:solidFill>
                  <a:srgbClr val="000000"/>
                </a:solidFill>
                <a:uFill>
                  <a:solidFill>
                    <a:srgbClr val="000000"/>
                  </a:solidFill>
                </a:uFill>
              </a:rPr>
              <a:t>James 2:21-24</a:t>
            </a:r>
          </a:p>
          <a:p>
            <a:pPr algn="ctr" defTabSz="1285875">
              <a:lnSpc>
                <a:spcPct val="100000"/>
              </a:lnSpc>
              <a:spcBef>
                <a:spcPts val="800"/>
              </a:spcBef>
              <a:buClr>
                <a:srgbClr val="000000"/>
              </a:buClr>
              <a:buFont typeface="Berlin Sans FB Demi Bold"/>
              <a:defRPr sz="6100">
                <a:solidFill>
                  <a:srgbClr val="FFFFFF"/>
                </a:solidFill>
                <a:effectLst>
                  <a:outerShdw sx="100000" sy="100000" kx="0" ky="0" algn="b" rotWithShape="0" blurRad="165100" dist="88900" dir="7680000">
                    <a:srgbClr val="000000">
                      <a:alpha val="32000"/>
                    </a:srgbClr>
                  </a:outerShdw>
                </a:effectLst>
                <a:uFill>
                  <a:solidFill>
                    <a:srgbClr val="FFFFFF"/>
                  </a:solidFill>
                </a:uFill>
                <a:latin typeface="Century Gothic"/>
                <a:ea typeface="Century Gothic"/>
                <a:cs typeface="Century Gothic"/>
                <a:sym typeface="Century Gothic"/>
              </a:defRPr>
            </a:pPr>
            <a:r>
              <a:rPr>
                <a:solidFill>
                  <a:srgbClr val="000000"/>
                </a:solidFill>
                <a:uFill>
                  <a:solidFill>
                    <a:srgbClr val="000000"/>
                  </a:solidFill>
                </a:uFill>
              </a:rPr>
              <a:t>Justified</a:t>
            </a:r>
          </a:p>
          <a:p>
            <a:pPr algn="ctr" defTabSz="1285875">
              <a:lnSpc>
                <a:spcPct val="100000"/>
              </a:lnSpc>
              <a:spcBef>
                <a:spcPts val="800"/>
              </a:spcBef>
              <a:buClr>
                <a:srgbClr val="000000"/>
              </a:buClr>
              <a:buFont typeface="Berlin Sans FB Demi Bold"/>
              <a:defRPr sz="6100">
                <a:solidFill>
                  <a:srgbClr val="FFFFFF"/>
                </a:solidFill>
                <a:effectLst>
                  <a:outerShdw sx="100000" sy="100000" kx="0" ky="0" algn="b" rotWithShape="0" blurRad="165100" dist="88900" dir="7680000">
                    <a:srgbClr val="000000">
                      <a:alpha val="32000"/>
                    </a:srgbClr>
                  </a:outerShdw>
                </a:effectLst>
                <a:uFill>
                  <a:solidFill>
                    <a:srgbClr val="FFFFFF"/>
                  </a:solidFill>
                </a:uFill>
                <a:latin typeface="Century Gothic"/>
                <a:ea typeface="Century Gothic"/>
                <a:cs typeface="Century Gothic"/>
                <a:sym typeface="Century Gothic"/>
              </a:defRPr>
            </a:pPr>
            <a:r>
              <a:rPr>
                <a:solidFill>
                  <a:srgbClr val="000000"/>
                </a:solidFill>
                <a:uFill>
                  <a:solidFill>
                    <a:srgbClr val="000000"/>
                  </a:solidFill>
                </a:uFill>
              </a:rPr>
              <a:t>Counted for</a:t>
            </a:r>
            <a:br>
              <a:rPr>
                <a:solidFill>
                  <a:srgbClr val="000000"/>
                </a:solidFill>
                <a:uFill>
                  <a:solidFill>
                    <a:srgbClr val="000000"/>
                  </a:solidFill>
                </a:uFill>
              </a:rPr>
            </a:br>
            <a:r>
              <a:rPr>
                <a:solidFill>
                  <a:srgbClr val="000000"/>
                </a:solidFill>
                <a:uFill>
                  <a:solidFill>
                    <a:srgbClr val="000000"/>
                  </a:solidFill>
                </a:uFill>
              </a:rPr>
              <a:t>righteousness</a:t>
            </a:r>
          </a:p>
          <a:p>
            <a:pPr algn="ctr" defTabSz="1285875">
              <a:lnSpc>
                <a:spcPct val="100000"/>
              </a:lnSpc>
              <a:spcBef>
                <a:spcPts val="800"/>
              </a:spcBef>
              <a:buClr>
                <a:srgbClr val="000000"/>
              </a:buClr>
              <a:buFont typeface="Berlin Sans FB Demi Bold"/>
              <a:defRPr sz="6100">
                <a:solidFill>
                  <a:srgbClr val="FFFFFF"/>
                </a:solidFill>
                <a:effectLst>
                  <a:outerShdw sx="100000" sy="100000" kx="0" ky="0" algn="b" rotWithShape="0" blurRad="165100" dist="88900" dir="7680000">
                    <a:srgbClr val="000000">
                      <a:alpha val="32000"/>
                    </a:srgbClr>
                  </a:outerShdw>
                </a:effectLst>
                <a:uFill>
                  <a:solidFill>
                    <a:srgbClr val="FFFFFF"/>
                  </a:solidFill>
                </a:uFill>
                <a:latin typeface="Century Gothic"/>
                <a:ea typeface="Century Gothic"/>
                <a:cs typeface="Century Gothic"/>
                <a:sym typeface="Century Gothic"/>
              </a:defRPr>
            </a:pPr>
            <a:r>
              <a:rPr>
                <a:solidFill>
                  <a:srgbClr val="000000"/>
                </a:solidFill>
                <a:uFill>
                  <a:solidFill>
                    <a:srgbClr val="000000"/>
                  </a:solidFill>
                </a:uFill>
              </a:rPr>
              <a:t>Fulfilled</a:t>
            </a:r>
            <a:br>
              <a:rPr>
                <a:solidFill>
                  <a:srgbClr val="000000"/>
                </a:solidFill>
                <a:uFill>
                  <a:solidFill>
                    <a:srgbClr val="000000"/>
                  </a:solidFill>
                </a:uFill>
              </a:rPr>
            </a:br>
            <a:r>
              <a:rPr>
                <a:solidFill>
                  <a:srgbClr val="000000"/>
                </a:solidFill>
                <a:uFill>
                  <a:solidFill>
                    <a:srgbClr val="000000"/>
                  </a:solidFill>
                </a:uFill>
              </a:rPr>
              <a:t>Genesis 15:6</a:t>
            </a:r>
          </a:p>
          <a:p>
            <a:pPr algn="ctr" defTabSz="1285875">
              <a:lnSpc>
                <a:spcPct val="100000"/>
              </a:lnSpc>
              <a:spcBef>
                <a:spcPts val="800"/>
              </a:spcBef>
              <a:buClr>
                <a:srgbClr val="000000"/>
              </a:buClr>
              <a:buFont typeface="Berlin Sans FB Demi Bold"/>
              <a:defRPr sz="6100">
                <a:solidFill>
                  <a:srgbClr val="FFFFFF"/>
                </a:solidFill>
                <a:effectLst>
                  <a:outerShdw sx="100000" sy="100000" kx="0" ky="0" algn="b" rotWithShape="0" blurRad="165100" dist="88900" dir="7680000">
                    <a:srgbClr val="000000">
                      <a:alpha val="32000"/>
                    </a:srgbClr>
                  </a:outerShdw>
                </a:effectLst>
                <a:uFill>
                  <a:solidFill>
                    <a:srgbClr val="FFFFFF"/>
                  </a:solidFill>
                </a:uFill>
                <a:latin typeface="Century Gothic"/>
                <a:ea typeface="Century Gothic"/>
                <a:cs typeface="Century Gothic"/>
                <a:sym typeface="Century Gothic"/>
              </a:defRPr>
            </a:pPr>
            <a:r>
              <a:rPr>
                <a:solidFill>
                  <a:srgbClr val="000000"/>
                </a:solidFill>
                <a:uFill>
                  <a:solidFill>
                    <a:srgbClr val="000000"/>
                  </a:solidFill>
                </a:uFill>
              </a:rPr>
              <a:t>Perfect</a:t>
            </a:r>
          </a:p>
          <a:p>
            <a:pPr algn="ctr" defTabSz="1285875">
              <a:lnSpc>
                <a:spcPct val="100000"/>
              </a:lnSpc>
              <a:spcBef>
                <a:spcPts val="800"/>
              </a:spcBef>
              <a:buClr>
                <a:srgbClr val="000000"/>
              </a:buClr>
              <a:buFont typeface="Berlin Sans FB Demi Bold"/>
              <a:defRPr sz="6100">
                <a:solidFill>
                  <a:srgbClr val="FFFFFF"/>
                </a:solidFill>
                <a:effectLst>
                  <a:outerShdw sx="100000" sy="100000" kx="0" ky="0" algn="b" rotWithShape="0" blurRad="165100" dist="88900" dir="7680000">
                    <a:srgbClr val="000000">
                      <a:alpha val="32000"/>
                    </a:srgbClr>
                  </a:outerShdw>
                </a:effectLst>
                <a:uFill>
                  <a:solidFill>
                    <a:srgbClr val="FFFFFF"/>
                  </a:solidFill>
                </a:uFill>
                <a:latin typeface="Century Gothic"/>
                <a:ea typeface="Century Gothic"/>
                <a:cs typeface="Century Gothic"/>
                <a:sym typeface="Century Gothic"/>
              </a:defRPr>
            </a:pPr>
            <a:r>
              <a:rPr>
                <a:solidFill>
                  <a:srgbClr val="000000"/>
                </a:solidFill>
                <a:uFill>
                  <a:solidFill>
                    <a:srgbClr val="000000"/>
                  </a:solidFill>
                </a:uFill>
              </a:rPr>
              <a:t>By works</a:t>
            </a:r>
          </a:p>
        </p:txBody>
      </p:sp>
      <p:sp>
        <p:nvSpPr>
          <p:cNvPr id="338" name="Saved By Works,"/>
          <p:cNvSpPr txBox="1"/>
          <p:nvPr/>
        </p:nvSpPr>
        <p:spPr>
          <a:xfrm>
            <a:off x="15688085" y="3709196"/>
            <a:ext cx="8431070" cy="1021557"/>
          </a:xfrm>
          <a:prstGeom prst="rect">
            <a:avLst/>
          </a:prstGeom>
          <a:solidFill>
            <a:srgbClr val="FFFFFF"/>
          </a:solidFill>
          <a:ln w="12700"/>
          <a:extLst>
            <a:ext uri="{C572A759-6A51-4108-AA02-DFA0A04FC94B}">
              <ma14:wrappingTextBoxFlag xmlns:ma14="http://schemas.microsoft.com/office/mac/drawingml/2011/main" val="1"/>
            </a:ext>
          </a:extLst>
        </p:spPr>
        <p:txBody>
          <a:bodyPr lIns="53578" tIns="53578" rIns="53578" bIns="53578">
            <a:spAutoFit/>
          </a:bodyPr>
          <a:lstStyle>
            <a:lvl1pPr algn="ctr" defTabSz="1285875">
              <a:lnSpc>
                <a:spcPct val="100000"/>
              </a:lnSpc>
              <a:spcBef>
                <a:spcPts val="0"/>
              </a:spcBef>
              <a:buClr>
                <a:srgbClr val="FFFFFF"/>
              </a:buClr>
              <a:buFont typeface="Boopee"/>
              <a:defRPr b="1" sz="6000">
                <a:solidFill>
                  <a:srgbClr val="5A1C00"/>
                </a:solidFill>
                <a:effectLst>
                  <a:outerShdw sx="100000" sy="100000" kx="0" ky="0" algn="b" rotWithShape="0" blurRad="50800" dist="38100" dir="2700000">
                    <a:srgbClr val="000000">
                      <a:alpha val="40000"/>
                    </a:srgbClr>
                  </a:outerShdw>
                </a:effectLst>
                <a:uFill>
                  <a:solidFill>
                    <a:srgbClr val="5A1C00"/>
                  </a:solidFill>
                </a:uFill>
                <a:latin typeface="Helvetica"/>
                <a:ea typeface="Helvetica"/>
                <a:cs typeface="Helvetica"/>
                <a:sym typeface="Helvetica"/>
              </a:defRPr>
            </a:lvl1pPr>
          </a:lstStyle>
          <a:p>
            <a:pPr>
              <a:defRPr sz="1600">
                <a:effectLst/>
              </a:defRPr>
            </a:pPr>
            <a:r>
              <a:rPr sz="6000">
                <a:effectLst>
                  <a:outerShdw sx="100000" sy="100000" kx="0" ky="0" algn="b" rotWithShape="0" blurRad="50800" dist="38100" dir="2700000">
                    <a:srgbClr val="000000">
                      <a:alpha val="40000"/>
                    </a:srgbClr>
                  </a:outerShdw>
                </a:effectLst>
              </a:rPr>
              <a:t>Saved By Works, </a:t>
            </a:r>
          </a:p>
        </p:txBody>
      </p:sp>
      <p:sp>
        <p:nvSpPr>
          <p:cNvPr id="339" name="NOT Saved By Works,"/>
          <p:cNvSpPr txBox="1"/>
          <p:nvPr/>
        </p:nvSpPr>
        <p:spPr>
          <a:xfrm>
            <a:off x="99759" y="3709196"/>
            <a:ext cx="8596156" cy="1021557"/>
          </a:xfrm>
          <a:prstGeom prst="rect">
            <a:avLst/>
          </a:prstGeom>
          <a:solidFill>
            <a:schemeClr val="accent5">
              <a:hueOff val="-379513"/>
              <a:satOff val="-6951"/>
              <a:lumOff val="-17345"/>
            </a:schemeClr>
          </a:solidFill>
          <a:ln w="12700"/>
          <a:extLst>
            <a:ext uri="{C572A759-6A51-4108-AA02-DFA0A04FC94B}">
              <ma14:wrappingTextBoxFlag xmlns:ma14="http://schemas.microsoft.com/office/mac/drawingml/2011/main" val="1"/>
            </a:ext>
          </a:extLst>
        </p:spPr>
        <p:txBody>
          <a:bodyPr lIns="53578" tIns="53578" rIns="53578" bIns="53578">
            <a:spAutoFit/>
          </a:bodyPr>
          <a:lstStyle>
            <a:lvl1pPr algn="ctr" defTabSz="1285875">
              <a:lnSpc>
                <a:spcPct val="100000"/>
              </a:lnSpc>
              <a:spcBef>
                <a:spcPts val="0"/>
              </a:spcBef>
              <a:buClr>
                <a:srgbClr val="FFFFFF"/>
              </a:buClr>
              <a:buFont typeface="Boopee"/>
              <a:defRPr b="1" sz="6000">
                <a:solidFill>
                  <a:schemeClr val="accent3">
                    <a:hueOff val="198700"/>
                    <a:satOff val="21248"/>
                    <a:lumOff val="19305"/>
                  </a:schemeClr>
                </a:solidFill>
                <a:effectLst>
                  <a:outerShdw sx="100000" sy="100000" kx="0" ky="0" algn="b" rotWithShape="0" blurRad="50800" dist="38100" dir="2700000">
                    <a:srgbClr val="000000">
                      <a:alpha val="40000"/>
                    </a:srgbClr>
                  </a:outerShdw>
                </a:effectLst>
                <a:uFill>
                  <a:solidFill>
                    <a:srgbClr val="5A1C00"/>
                  </a:solidFill>
                </a:uFill>
                <a:latin typeface="Helvetica"/>
                <a:ea typeface="Helvetica"/>
                <a:cs typeface="Helvetica"/>
                <a:sym typeface="Helvetica"/>
              </a:defRPr>
            </a:lvl1pPr>
          </a:lstStyle>
          <a:p>
            <a:pPr>
              <a:defRPr sz="1600">
                <a:effectLst/>
              </a:defRPr>
            </a:pPr>
            <a:r>
              <a:rPr sz="6000">
                <a:effectLst>
                  <a:outerShdw sx="100000" sy="100000" kx="0" ky="0" algn="b" rotWithShape="0" blurRad="50800" dist="38100" dir="2700000">
                    <a:srgbClr val="000000">
                      <a:alpha val="40000"/>
                    </a:srgbClr>
                  </a:outerShdw>
                </a:effectLst>
              </a:rPr>
              <a:t>NOT Saved By Works, </a:t>
            </a:r>
          </a:p>
        </p:txBody>
      </p:sp>
      <p:sp>
        <p:nvSpPr>
          <p:cNvPr id="340" name="“WORKS used in two different senses"/>
          <p:cNvSpPr txBox="1"/>
          <p:nvPr/>
        </p:nvSpPr>
        <p:spPr>
          <a:xfrm>
            <a:off x="9013741" y="3709196"/>
            <a:ext cx="6356519" cy="1452563"/>
          </a:xfrm>
          <a:prstGeom prst="rect">
            <a:avLst/>
          </a:prstGeom>
          <a:effectLst>
            <a:outerShdw sx="100000" sy="100000" kx="0" ky="0" algn="b" rotWithShape="0" blurRad="241300" dist="144258" dir="5452952">
              <a:srgbClr val="000000"/>
            </a:outerShdw>
          </a:effectLst>
          <a:extLst>
            <a:ext uri="{C572A759-6A51-4108-AA02-DFA0A04FC94B}">
              <ma14:wrappingTextBoxFlag xmlns:ma14="http://schemas.microsoft.com/office/mac/drawingml/2011/main" val="1"/>
            </a:ext>
          </a:extLst>
        </p:spPr>
        <p:txBody>
          <a:bodyPr lIns="0" tIns="0" rIns="0" bIns="0" anchor="ctr"/>
          <a:lstStyle>
            <a:lvl1pPr algn="ctr" defTabSz="1285875">
              <a:lnSpc>
                <a:spcPct val="100000"/>
              </a:lnSpc>
              <a:spcBef>
                <a:spcPts val="0"/>
              </a:spcBef>
              <a:buClr>
                <a:srgbClr val="000000"/>
              </a:buClr>
              <a:buFont typeface="Berlin Sans FB Demi Bold"/>
              <a:defRPr b="1" sz="4900">
                <a:solidFill>
                  <a:srgbClr val="FFFFFF"/>
                </a:solidFill>
                <a:effectLst>
                  <a:outerShdw sx="100000" sy="100000" kx="0" ky="0" algn="b" rotWithShape="0" blurRad="165100" dist="88900" dir="2814044">
                    <a:srgbClr val="000000">
                      <a:alpha val="32000"/>
                    </a:srgbClr>
                  </a:outerShdw>
                </a:effectLst>
                <a:uFill>
                  <a:solidFill>
                    <a:srgbClr val="000000"/>
                  </a:solidFill>
                </a:uFill>
                <a:latin typeface="Helvetica"/>
                <a:ea typeface="Helvetica"/>
                <a:cs typeface="Helvetica"/>
                <a:sym typeface="Helvetica"/>
              </a:defRPr>
            </a:lvl1pPr>
          </a:lstStyle>
          <a:p>
            <a:pPr>
              <a:defRPr b="0">
                <a:uFill>
                  <a:solidFill>
                    <a:srgbClr val="FFFFFF"/>
                  </a:solidFill>
                </a:uFill>
              </a:defRPr>
            </a:pPr>
            <a:r>
              <a:rPr b="1">
                <a:uFill>
                  <a:solidFill>
                    <a:srgbClr val="000000"/>
                  </a:solidFill>
                </a:uFill>
              </a:rPr>
              <a:t>“WORKS used in two different senses</a:t>
            </a:r>
          </a:p>
        </p:txBody>
      </p:sp>
      <p:sp>
        <p:nvSpPr>
          <p:cNvPr id="341" name="WHAT Kind of FAITH did Abraham Have?"/>
          <p:cNvSpPr/>
          <p:nvPr/>
        </p:nvSpPr>
        <p:spPr>
          <a:xfrm>
            <a:off x="8213452" y="11133832"/>
            <a:ext cx="7957096" cy="2594075"/>
          </a:xfrm>
          <a:prstGeom prst="leftRightArrow">
            <a:avLst>
              <a:gd name="adj1" fmla="val 73044"/>
              <a:gd name="adj2" fmla="val 37353"/>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nchor="ctr"/>
          <a:lstStyle>
            <a:lvl1pPr algn="ctr" defTabSz="821531">
              <a:lnSpc>
                <a:spcPct val="100000"/>
              </a:lnSpc>
              <a:spcBef>
                <a:spcPts val="0"/>
              </a:spcBef>
              <a:defRPr sz="5000">
                <a:solidFill>
                  <a:srgbClr val="FFFFFF"/>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lvl1pPr>
          </a:lstStyle>
          <a:p>
            <a:pPr/>
            <a:r>
              <a:t>WHAT Kind of FAITH did Abraham Have?</a:t>
            </a:r>
          </a:p>
        </p:txBody>
      </p:sp>
      <p:pic>
        <p:nvPicPr>
          <p:cNvPr id="342" name="pasted-movie.png" descr="pasted-movie.png"/>
          <p:cNvPicPr>
            <a:picLocks noChangeAspect="1"/>
          </p:cNvPicPr>
          <p:nvPr/>
        </p:nvPicPr>
        <p:blipFill>
          <a:blip r:embed="rId3">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341"/>
                                        </p:tgtEl>
                                        <p:attrNameLst>
                                          <p:attrName>style.visibility</p:attrName>
                                        </p:attrNameLst>
                                      </p:cBhvr>
                                      <p:to>
                                        <p:strVal val="visible"/>
                                      </p:to>
                                    </p:set>
                                    <p:anim calcmode="lin" valueType="num">
                                      <p:cBhvr>
                                        <p:cTn id="7" dur="1000" fill="hold"/>
                                        <p:tgtEl>
                                          <p:spTgt spid="341"/>
                                        </p:tgtEl>
                                        <p:attrNameLst>
                                          <p:attrName>ppt_w</p:attrName>
                                        </p:attrNameLst>
                                      </p:cBhvr>
                                      <p:tavLst>
                                        <p:tav tm="0">
                                          <p:val>
                                            <p:fltVal val="0"/>
                                          </p:val>
                                        </p:tav>
                                        <p:tav tm="100000">
                                          <p:val>
                                            <p:strVal val="#ppt_w"/>
                                          </p:val>
                                        </p:tav>
                                      </p:tavLst>
                                    </p:anim>
                                    <p:anim calcmode="lin" valueType="num">
                                      <p:cBhvr>
                                        <p:cTn id="8" dur="1000" fill="hold"/>
                                        <p:tgtEl>
                                          <p:spTgt spid="34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1"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344" name="Image" descr="Image"/>
          <p:cNvPicPr>
            <a:picLocks noChangeAspect="0"/>
          </p:cNvPicPr>
          <p:nvPr/>
        </p:nvPicPr>
        <p:blipFill>
          <a:blip r:embed="rId2">
            <a:extLst/>
          </a:blip>
          <a:stretch>
            <a:fillRect/>
          </a:stretch>
        </p:blipFill>
        <p:spPr>
          <a:xfrm>
            <a:off x="9013740" y="3608951"/>
            <a:ext cx="6356520" cy="9801096"/>
          </a:xfrm>
          <a:prstGeom prst="rect">
            <a:avLst/>
          </a:prstGeom>
          <a:effectLst>
            <a:outerShdw sx="100000" sy="100000" kx="0" ky="0" algn="b" rotWithShape="0" blurRad="457200" dist="241300" dir="5452952">
              <a:srgbClr val="000000">
                <a:alpha val="47071"/>
              </a:srgbClr>
            </a:outerShdw>
          </a:effectLst>
        </p:spPr>
      </p:pic>
      <p:sp>
        <p:nvSpPr>
          <p:cNvPr id="345" name="“WORKS used in two different senses"/>
          <p:cNvSpPr txBox="1"/>
          <p:nvPr/>
        </p:nvSpPr>
        <p:spPr>
          <a:xfrm>
            <a:off x="9013741" y="3709196"/>
            <a:ext cx="6356519" cy="1452563"/>
          </a:xfrm>
          <a:prstGeom prst="rect">
            <a:avLst/>
          </a:prstGeom>
          <a:effectLst>
            <a:outerShdw sx="100000" sy="100000" kx="0" ky="0" algn="b" rotWithShape="0" blurRad="241300" dist="144258" dir="5452952">
              <a:srgbClr val="000000"/>
            </a:outerShdw>
          </a:effectLst>
          <a:extLst>
            <a:ext uri="{C572A759-6A51-4108-AA02-DFA0A04FC94B}">
              <ma14:wrappingTextBoxFlag xmlns:ma14="http://schemas.microsoft.com/office/mac/drawingml/2011/main" val="1"/>
            </a:ext>
          </a:extLst>
        </p:spPr>
        <p:txBody>
          <a:bodyPr lIns="0" tIns="0" rIns="0" bIns="0" anchor="ctr"/>
          <a:lstStyle>
            <a:lvl1pPr algn="ctr" defTabSz="1285875">
              <a:lnSpc>
                <a:spcPct val="100000"/>
              </a:lnSpc>
              <a:spcBef>
                <a:spcPts val="0"/>
              </a:spcBef>
              <a:buClr>
                <a:srgbClr val="000000"/>
              </a:buClr>
              <a:buFont typeface="Berlin Sans FB Demi Bold"/>
              <a:defRPr b="1" sz="4900">
                <a:solidFill>
                  <a:srgbClr val="FFFFFF"/>
                </a:solidFill>
                <a:effectLst>
                  <a:outerShdw sx="100000" sy="100000" kx="0" ky="0" algn="b" rotWithShape="0" blurRad="165100" dist="88900" dir="2814044">
                    <a:srgbClr val="000000">
                      <a:alpha val="32000"/>
                    </a:srgbClr>
                  </a:outerShdw>
                </a:effectLst>
                <a:uFill>
                  <a:solidFill>
                    <a:srgbClr val="000000"/>
                  </a:solidFill>
                </a:uFill>
                <a:latin typeface="Helvetica"/>
                <a:ea typeface="Helvetica"/>
                <a:cs typeface="Helvetica"/>
                <a:sym typeface="Helvetica"/>
              </a:defRPr>
            </a:lvl1pPr>
          </a:lstStyle>
          <a:p>
            <a:pPr>
              <a:defRPr b="0">
                <a:uFill>
                  <a:solidFill>
                    <a:srgbClr val="FFFFFF"/>
                  </a:solidFill>
                </a:uFill>
              </a:defRPr>
            </a:pPr>
            <a:r>
              <a:rPr b="1">
                <a:uFill>
                  <a:solidFill>
                    <a:srgbClr val="000000"/>
                  </a:solidFill>
                </a:uFill>
              </a:rPr>
              <a:t>“WORKS used in two different senses</a:t>
            </a:r>
          </a:p>
        </p:txBody>
      </p:sp>
      <p:sp>
        <p:nvSpPr>
          <p:cNvPr id="346" name="THE FAITH THAT SAVES"/>
          <p:cNvSpPr/>
          <p:nvPr/>
        </p:nvSpPr>
        <p:spPr>
          <a:xfrm>
            <a:off x="109855" y="1753567"/>
            <a:ext cx="24164289" cy="16033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a:lnSpc>
                <a:spcPct val="100000"/>
              </a:lnSpc>
              <a:spcBef>
                <a:spcPts val="0"/>
              </a:spcBef>
              <a:defRPr b="1" sz="10000">
                <a:solidFill>
                  <a:srgbClr val="FFFFFF"/>
                </a:solidFill>
                <a:latin typeface="Gill Sans"/>
                <a:ea typeface="Gill Sans"/>
                <a:cs typeface="Gill Sans"/>
                <a:sym typeface="Gill Sans"/>
              </a:defRPr>
            </a:lvl1pPr>
          </a:lstStyle>
          <a:p>
            <a:pPr/>
            <a:r>
              <a:t>THE FAITH THAT SAVES</a:t>
            </a:r>
          </a:p>
        </p:txBody>
      </p:sp>
      <p:sp>
        <p:nvSpPr>
          <p:cNvPr id="347" name="Saved By Works,"/>
          <p:cNvSpPr txBox="1"/>
          <p:nvPr/>
        </p:nvSpPr>
        <p:spPr>
          <a:xfrm>
            <a:off x="15688085" y="3709196"/>
            <a:ext cx="8431070" cy="1021557"/>
          </a:xfrm>
          <a:prstGeom prst="rect">
            <a:avLst/>
          </a:prstGeom>
          <a:solidFill>
            <a:srgbClr val="FFFFFF"/>
          </a:solidFill>
          <a:ln w="12700"/>
          <a:extLst>
            <a:ext uri="{C572A759-6A51-4108-AA02-DFA0A04FC94B}">
              <ma14:wrappingTextBoxFlag xmlns:ma14="http://schemas.microsoft.com/office/mac/drawingml/2011/main" val="1"/>
            </a:ext>
          </a:extLst>
        </p:spPr>
        <p:txBody>
          <a:bodyPr lIns="53578" tIns="53578" rIns="53578" bIns="53578">
            <a:spAutoFit/>
          </a:bodyPr>
          <a:lstStyle>
            <a:lvl1pPr algn="ctr" defTabSz="1285875">
              <a:lnSpc>
                <a:spcPct val="100000"/>
              </a:lnSpc>
              <a:spcBef>
                <a:spcPts val="0"/>
              </a:spcBef>
              <a:buClr>
                <a:srgbClr val="FFFFFF"/>
              </a:buClr>
              <a:buFont typeface="Boopee"/>
              <a:defRPr b="1" sz="6000">
                <a:solidFill>
                  <a:srgbClr val="5A1C00"/>
                </a:solidFill>
                <a:effectLst>
                  <a:outerShdw sx="100000" sy="100000" kx="0" ky="0" algn="b" rotWithShape="0" blurRad="50800" dist="38100" dir="2700000">
                    <a:srgbClr val="000000">
                      <a:alpha val="40000"/>
                    </a:srgbClr>
                  </a:outerShdw>
                </a:effectLst>
                <a:uFill>
                  <a:solidFill>
                    <a:srgbClr val="5A1C00"/>
                  </a:solidFill>
                </a:uFill>
                <a:latin typeface="Helvetica"/>
                <a:ea typeface="Helvetica"/>
                <a:cs typeface="Helvetica"/>
                <a:sym typeface="Helvetica"/>
              </a:defRPr>
            </a:lvl1pPr>
          </a:lstStyle>
          <a:p>
            <a:pPr>
              <a:defRPr sz="1600">
                <a:effectLst/>
              </a:defRPr>
            </a:pPr>
            <a:r>
              <a:rPr sz="6000">
                <a:effectLst>
                  <a:outerShdw sx="100000" sy="100000" kx="0" ky="0" algn="b" rotWithShape="0" blurRad="50800" dist="38100" dir="2700000">
                    <a:srgbClr val="000000">
                      <a:alpha val="40000"/>
                    </a:srgbClr>
                  </a:outerShdw>
                </a:effectLst>
              </a:rPr>
              <a:t>Saved By Works, </a:t>
            </a:r>
          </a:p>
        </p:txBody>
      </p:sp>
      <p:sp>
        <p:nvSpPr>
          <p:cNvPr id="348" name="NOT Saved By Works,"/>
          <p:cNvSpPr txBox="1"/>
          <p:nvPr/>
        </p:nvSpPr>
        <p:spPr>
          <a:xfrm>
            <a:off x="99759" y="3709196"/>
            <a:ext cx="8596156" cy="1021557"/>
          </a:xfrm>
          <a:prstGeom prst="rect">
            <a:avLst/>
          </a:prstGeom>
          <a:solidFill>
            <a:schemeClr val="accent5">
              <a:hueOff val="-379513"/>
              <a:satOff val="-6951"/>
              <a:lumOff val="-17345"/>
            </a:schemeClr>
          </a:solidFill>
          <a:ln w="12700"/>
          <a:extLst>
            <a:ext uri="{C572A759-6A51-4108-AA02-DFA0A04FC94B}">
              <ma14:wrappingTextBoxFlag xmlns:ma14="http://schemas.microsoft.com/office/mac/drawingml/2011/main" val="1"/>
            </a:ext>
          </a:extLst>
        </p:spPr>
        <p:txBody>
          <a:bodyPr lIns="53578" tIns="53578" rIns="53578" bIns="53578">
            <a:spAutoFit/>
          </a:bodyPr>
          <a:lstStyle>
            <a:lvl1pPr algn="ctr" defTabSz="1285875">
              <a:lnSpc>
                <a:spcPct val="100000"/>
              </a:lnSpc>
              <a:spcBef>
                <a:spcPts val="0"/>
              </a:spcBef>
              <a:buClr>
                <a:srgbClr val="FFFFFF"/>
              </a:buClr>
              <a:buFont typeface="Boopee"/>
              <a:defRPr b="1" sz="6000">
                <a:solidFill>
                  <a:schemeClr val="accent3">
                    <a:hueOff val="198700"/>
                    <a:satOff val="21248"/>
                    <a:lumOff val="19305"/>
                  </a:schemeClr>
                </a:solidFill>
                <a:effectLst>
                  <a:outerShdw sx="100000" sy="100000" kx="0" ky="0" algn="b" rotWithShape="0" blurRad="50800" dist="38100" dir="2700000">
                    <a:srgbClr val="000000">
                      <a:alpha val="40000"/>
                    </a:srgbClr>
                  </a:outerShdw>
                </a:effectLst>
                <a:uFill>
                  <a:solidFill>
                    <a:srgbClr val="5A1C00"/>
                  </a:solidFill>
                </a:uFill>
                <a:latin typeface="Helvetica"/>
                <a:ea typeface="Helvetica"/>
                <a:cs typeface="Helvetica"/>
                <a:sym typeface="Helvetica"/>
              </a:defRPr>
            </a:lvl1pPr>
          </a:lstStyle>
          <a:p>
            <a:pPr>
              <a:defRPr sz="1600">
                <a:effectLst/>
              </a:defRPr>
            </a:pPr>
            <a:r>
              <a:rPr sz="6000">
                <a:effectLst>
                  <a:outerShdw sx="100000" sy="100000" kx="0" ky="0" algn="b" rotWithShape="0" blurRad="50800" dist="38100" dir="2700000">
                    <a:srgbClr val="000000">
                      <a:alpha val="40000"/>
                    </a:srgbClr>
                  </a:outerShdw>
                </a:effectLst>
              </a:rPr>
              <a:t>NOT Saved By Works, </a:t>
            </a:r>
          </a:p>
        </p:txBody>
      </p:sp>
      <p:sp>
        <p:nvSpPr>
          <p:cNvPr id="349" name="WORKS OF FAITH…"/>
          <p:cNvSpPr/>
          <p:nvPr/>
        </p:nvSpPr>
        <p:spPr>
          <a:xfrm>
            <a:off x="15688085" y="5083005"/>
            <a:ext cx="8431070" cy="8379268"/>
          </a:xfrm>
          <a:prstGeom prst="rect">
            <a:avLst/>
          </a:prstGeom>
          <a:ln w="12700">
            <a:miter lim="400000"/>
          </a:ln>
          <a:extLst>
            <a:ext uri="{C572A759-6A51-4108-AA02-DFA0A04FC94B}">
              <ma14:wrappingTextBoxFlag xmlns:ma14="http://schemas.microsoft.com/office/mac/drawingml/2011/main" val="1"/>
            </a:ext>
          </a:extLst>
        </p:spPr>
        <p:txBody>
          <a:bodyPr lIns="285750" tIns="285750" rIns="285750" bIns="285750" anchor="ctr"/>
          <a:lstStyle/>
          <a:p>
            <a:pPr algn="ctr" defTabSz="1285875">
              <a:lnSpc>
                <a:spcPct val="100000"/>
              </a:lnSpc>
              <a:spcBef>
                <a:spcPts val="800"/>
              </a:spcBef>
              <a:buClr>
                <a:srgbClr val="000000"/>
              </a:buClr>
              <a:buFont typeface="Bradley Hand ITC TT-Bold"/>
              <a:defRPr b="1" sz="6600">
                <a:solidFill>
                  <a:srgbClr val="000000"/>
                </a:solidFill>
                <a:effectLst>
                  <a:outerShdw sx="100000" sy="100000" kx="0" ky="0" algn="b" rotWithShape="0" blurRad="165100" dist="88900" dir="2700000">
                    <a:srgbClr val="000000">
                      <a:alpha val="75000"/>
                    </a:srgbClr>
                  </a:outerShdw>
                </a:effectLst>
                <a:uFill>
                  <a:solidFill>
                    <a:srgbClr val="000000"/>
                  </a:solidFill>
                </a:uFill>
                <a:latin typeface="Century Gothic"/>
                <a:ea typeface="Century Gothic"/>
                <a:cs typeface="Century Gothic"/>
                <a:sym typeface="Century Gothic"/>
              </a:defRPr>
            </a:pPr>
            <a:r>
              <a:rPr b="0">
                <a:solidFill>
                  <a:srgbClr val="831100"/>
                </a:solidFill>
                <a:uFill>
                  <a:solidFill>
                    <a:srgbClr val="831100"/>
                  </a:solidFill>
                </a:uFill>
              </a:rPr>
              <a:t>WORKS OF</a:t>
            </a:r>
            <a:r>
              <a:rPr>
                <a:solidFill>
                  <a:srgbClr val="831100"/>
                </a:solidFill>
                <a:uFill>
                  <a:solidFill>
                    <a:srgbClr val="831100"/>
                  </a:solidFill>
                </a:uFill>
              </a:rPr>
              <a:t> </a:t>
            </a:r>
            <a:r>
              <a:rPr sz="7800">
                <a:solidFill>
                  <a:srgbClr val="831100"/>
                </a:solidFill>
                <a:uFill>
                  <a:solidFill>
                    <a:srgbClr val="831100"/>
                  </a:solidFill>
                </a:uFill>
              </a:rPr>
              <a:t>FAITH</a:t>
            </a:r>
          </a:p>
          <a:p>
            <a:pPr algn="ctr" defTabSz="1285875">
              <a:lnSpc>
                <a:spcPct val="100000"/>
              </a:lnSpc>
              <a:spcBef>
                <a:spcPts val="800"/>
              </a:spcBef>
              <a:buClr>
                <a:srgbClr val="000000"/>
              </a:buClr>
              <a:buFont typeface="Bradley Hand ITC TT-Bold"/>
              <a:defRPr sz="6000">
                <a:solidFill>
                  <a:srgbClr val="000000"/>
                </a:solidFill>
                <a:effectLst>
                  <a:outerShdw sx="100000" sy="100000" kx="0" ky="0" algn="b" rotWithShape="0" blurRad="165100" dist="88900" dir="2700000">
                    <a:srgbClr val="000000">
                      <a:alpha val="75000"/>
                    </a:srgbClr>
                  </a:outerShdw>
                </a:effectLst>
                <a:uFill>
                  <a:solidFill>
                    <a:srgbClr val="000000"/>
                  </a:solidFill>
                </a:uFill>
                <a:latin typeface="Century Gothic"/>
                <a:ea typeface="Century Gothic"/>
                <a:cs typeface="Century Gothic"/>
                <a:sym typeface="Century Gothic"/>
              </a:defRPr>
            </a:pPr>
            <a:r>
              <a:t>Recognizing our dependance upon God.</a:t>
            </a:r>
          </a:p>
          <a:p>
            <a:pPr algn="ctr" defTabSz="1285875">
              <a:lnSpc>
                <a:spcPct val="100000"/>
              </a:lnSpc>
              <a:spcBef>
                <a:spcPts val="800"/>
              </a:spcBef>
              <a:buClr>
                <a:srgbClr val="000000"/>
              </a:buClr>
              <a:buFont typeface="Bradley Hand ITC TT-Bold"/>
              <a:defRPr sz="6000">
                <a:solidFill>
                  <a:srgbClr val="000000"/>
                </a:solidFill>
                <a:effectLst>
                  <a:outerShdw sx="100000" sy="100000" kx="0" ky="0" algn="b" rotWithShape="0" blurRad="165100" dist="88900" dir="2700000">
                    <a:srgbClr val="000000">
                      <a:alpha val="75000"/>
                    </a:srgbClr>
                  </a:outerShdw>
                </a:effectLst>
                <a:uFill>
                  <a:solidFill>
                    <a:srgbClr val="000000"/>
                  </a:solidFill>
                </a:uFill>
                <a:latin typeface="Century Gothic"/>
                <a:ea typeface="Century Gothic"/>
                <a:cs typeface="Century Gothic"/>
                <a:sym typeface="Century Gothic"/>
              </a:defRPr>
            </a:pPr>
            <a:r>
              <a:t>When God says do something - we do it because we trust Him.</a:t>
            </a:r>
          </a:p>
        </p:txBody>
      </p:sp>
      <p:sp>
        <p:nvSpPr>
          <p:cNvPr id="350" name="Of MERIT Ephesians 2:8,9; Titus 3:5…"/>
          <p:cNvSpPr/>
          <p:nvPr/>
        </p:nvSpPr>
        <p:spPr>
          <a:xfrm>
            <a:off x="323347" y="4787480"/>
            <a:ext cx="7224811" cy="8379269"/>
          </a:xfrm>
          <a:prstGeom prst="rect">
            <a:avLst/>
          </a:prstGeom>
          <a:ln w="12700">
            <a:miter lim="400000"/>
          </a:ln>
          <a:extLst>
            <a:ext uri="{C572A759-6A51-4108-AA02-DFA0A04FC94B}">
              <ma14:wrappingTextBoxFlag xmlns:ma14="http://schemas.microsoft.com/office/mac/drawingml/2011/main" val="1"/>
            </a:ext>
          </a:extLst>
        </p:spPr>
        <p:txBody>
          <a:bodyPr lIns="285750" tIns="285750" rIns="285750" bIns="285750" anchor="ctr"/>
          <a:lstStyle/>
          <a:p>
            <a:pPr algn="ctr" defTabSz="1285875">
              <a:lnSpc>
                <a:spcPct val="100000"/>
              </a:lnSpc>
              <a:spcBef>
                <a:spcPts val="2900"/>
              </a:spcBef>
              <a:buClr>
                <a:srgbClr val="000000"/>
              </a:buClr>
              <a:buFont typeface="Bradley Hand ITC TT-Bold"/>
              <a:defRPr sz="6600">
                <a:solidFill>
                  <a:srgbClr val="000000"/>
                </a:solidFill>
                <a:effectLst>
                  <a:outerShdw sx="100000" sy="100000" kx="0" ky="0" algn="b" rotWithShape="0" blurRad="165100" dist="88900" dir="2700000">
                    <a:srgbClr val="000000">
                      <a:alpha val="75000"/>
                    </a:srgbClr>
                  </a:outerShdw>
                </a:effectLst>
                <a:uFill>
                  <a:solidFill>
                    <a:srgbClr val="000000"/>
                  </a:solidFill>
                </a:uFill>
                <a:latin typeface="Century Gothic"/>
                <a:ea typeface="Century Gothic"/>
                <a:cs typeface="Century Gothic"/>
                <a:sym typeface="Century Gothic"/>
              </a:defRPr>
            </a:pPr>
            <a:r>
              <a:rPr b="1"/>
              <a:t>Of MERIT</a:t>
            </a:r>
            <a:r>
              <a:t> Ephesians 2:8,9; Titus 3:5</a:t>
            </a:r>
          </a:p>
          <a:p>
            <a:pPr algn="ctr" defTabSz="1285875">
              <a:lnSpc>
                <a:spcPct val="100000"/>
              </a:lnSpc>
              <a:spcBef>
                <a:spcPts val="2900"/>
              </a:spcBef>
              <a:buClr>
                <a:srgbClr val="000000"/>
              </a:buClr>
              <a:buFont typeface="Bradley Hand ITC TT-Bold"/>
              <a:defRPr sz="6600">
                <a:solidFill>
                  <a:srgbClr val="000000"/>
                </a:solidFill>
                <a:effectLst>
                  <a:outerShdw sx="100000" sy="100000" kx="0" ky="0" algn="b" rotWithShape="0" blurRad="165100" dist="88900" dir="2700000">
                    <a:srgbClr val="000000">
                      <a:alpha val="75000"/>
                    </a:srgbClr>
                  </a:outerShdw>
                </a:effectLst>
                <a:uFill>
                  <a:solidFill>
                    <a:srgbClr val="000000"/>
                  </a:solidFill>
                </a:uFill>
                <a:latin typeface="Century Gothic"/>
                <a:ea typeface="Century Gothic"/>
                <a:cs typeface="Century Gothic"/>
                <a:sym typeface="Century Gothic"/>
              </a:defRPr>
            </a:pPr>
            <a:r>
              <a:rPr b="1"/>
              <a:t>Of the Law</a:t>
            </a:r>
            <a:r>
              <a:t> Romans 3:19,27; 4:1-8; 11:6</a:t>
            </a:r>
          </a:p>
        </p:txBody>
      </p:sp>
      <p:sp>
        <p:nvSpPr>
          <p:cNvPr id="351" name="WHAT Kind of FAITH did Abraham Have?"/>
          <p:cNvSpPr txBox="1"/>
          <p:nvPr/>
        </p:nvSpPr>
        <p:spPr>
          <a:xfrm>
            <a:off x="8857836" y="11807869"/>
            <a:ext cx="6668328" cy="162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1531">
              <a:lnSpc>
                <a:spcPct val="100000"/>
              </a:lnSpc>
              <a:spcBef>
                <a:spcPts val="0"/>
              </a:spcBef>
              <a:defRPr sz="5000">
                <a:solidFill>
                  <a:srgbClr val="FFFFFF"/>
                </a:solidFill>
                <a:effectLst>
                  <a:outerShdw sx="100000" sy="100000" kx="0" ky="0" algn="b" rotWithShape="0" blurRad="38100" dist="12700" dir="5400000">
                    <a:srgbClr val="000000">
                      <a:alpha val="50000"/>
                    </a:srgbClr>
                  </a:outerShdw>
                </a:effectLst>
                <a:latin typeface="Helvetica"/>
                <a:ea typeface="Helvetica"/>
                <a:cs typeface="Helvetica"/>
                <a:sym typeface="Helvetica"/>
              </a:defRPr>
            </a:lvl1pPr>
          </a:lstStyle>
          <a:p>
            <a:pPr/>
            <a:r>
              <a:t>WHAT Kind of FAITH did Abraham Have?</a:t>
            </a:r>
          </a:p>
        </p:txBody>
      </p:sp>
      <p:pic>
        <p:nvPicPr>
          <p:cNvPr id="352" name="pasted-movie.png" descr="pasted-movie.png"/>
          <p:cNvPicPr>
            <a:picLocks noChangeAspect="1"/>
          </p:cNvPicPr>
          <p:nvPr/>
        </p:nvPicPr>
        <p:blipFill>
          <a:blip r:embed="rId3">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49"/>
                                        </p:tgtEl>
                                        <p:attrNameLst>
                                          <p:attrName>style.visibility</p:attrName>
                                        </p:attrNameLst>
                                      </p:cBhvr>
                                      <p:to>
                                        <p:strVal val="visible"/>
                                      </p:to>
                                    </p:set>
                                    <p:animEffect filter="fade" transition="in">
                                      <p:cBhvr>
                                        <p:cTn id="7" dur="1500"/>
                                        <p:tgtEl>
                                          <p:spTgt spid="349"/>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350"/>
                                        </p:tgtEl>
                                        <p:attrNameLst>
                                          <p:attrName>style.visibility</p:attrName>
                                        </p:attrNameLst>
                                      </p:cBhvr>
                                      <p:to>
                                        <p:strVal val="visible"/>
                                      </p:to>
                                    </p:set>
                                    <p:animEffect filter="fade" transition="in">
                                      <p:cBhvr>
                                        <p:cTn id="12" dur="1500"/>
                                        <p:tgtEl>
                                          <p:spTgt spid="3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9" grpId="1"/>
      <p:bldP build="whole" bldLvl="1" animBg="1" rev="0" advAuto="0" spid="350" grpId="2"/>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354" name="Image" descr="Image"/>
          <p:cNvPicPr>
            <a:picLocks noChangeAspect="0"/>
          </p:cNvPicPr>
          <p:nvPr/>
        </p:nvPicPr>
        <p:blipFill>
          <a:blip r:embed="rId2">
            <a:extLst/>
          </a:blip>
          <a:stretch>
            <a:fillRect/>
          </a:stretch>
        </p:blipFill>
        <p:spPr>
          <a:xfrm>
            <a:off x="192513" y="3585425"/>
            <a:ext cx="6356519" cy="9801096"/>
          </a:xfrm>
          <a:prstGeom prst="rect">
            <a:avLst/>
          </a:prstGeom>
          <a:effectLst>
            <a:outerShdw sx="100000" sy="100000" kx="0" ky="0" algn="b" rotWithShape="0" blurRad="457200" dist="241300" dir="5452952">
              <a:srgbClr val="000000">
                <a:alpha val="47071"/>
              </a:srgbClr>
            </a:outerShdw>
          </a:effectLst>
        </p:spPr>
      </p:pic>
      <p:sp>
        <p:nvSpPr>
          <p:cNvPr id="355" name="THE FAITH THAT SAVES"/>
          <p:cNvSpPr/>
          <p:nvPr/>
        </p:nvSpPr>
        <p:spPr>
          <a:xfrm>
            <a:off x="109855" y="1753567"/>
            <a:ext cx="24164289" cy="16033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a:lnSpc>
                <a:spcPct val="100000"/>
              </a:lnSpc>
              <a:spcBef>
                <a:spcPts val="0"/>
              </a:spcBef>
              <a:defRPr b="1" sz="10000">
                <a:solidFill>
                  <a:srgbClr val="FFFFFF"/>
                </a:solidFill>
                <a:latin typeface="Gill Sans"/>
                <a:ea typeface="Gill Sans"/>
                <a:cs typeface="Gill Sans"/>
                <a:sym typeface="Gill Sans"/>
              </a:defRPr>
            </a:lvl1pPr>
          </a:lstStyle>
          <a:p>
            <a:pPr/>
            <a:r>
              <a:t>THE FAITH THAT SAVES</a:t>
            </a:r>
          </a:p>
        </p:txBody>
      </p:sp>
      <p:sp>
        <p:nvSpPr>
          <p:cNvPr id="356" name="Faith motivated his obedience, which rendered his faith complete, therefore effectual (22; Heb 11:17-19; Gal 5:6).…"/>
          <p:cNvSpPr txBox="1"/>
          <p:nvPr/>
        </p:nvSpPr>
        <p:spPr>
          <a:xfrm>
            <a:off x="6518230" y="6647319"/>
            <a:ext cx="17497235" cy="5809458"/>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3578" tIns="53578" rIns="53578" bIns="53578">
            <a:spAutoFit/>
          </a:bodyPr>
          <a:lstStyle/>
          <a:p>
            <a:pPr marL="838199" indent="-838199">
              <a:lnSpc>
                <a:spcPct val="100000"/>
              </a:lnSpc>
              <a:spcBef>
                <a:spcPts val="2200"/>
              </a:spcBef>
              <a:buSzPct val="80000"/>
              <a:buBlip>
                <a:blip r:embed="rId3"/>
              </a:buBlip>
              <a:defRPr sz="6600">
                <a:solidFill>
                  <a:srgbClr val="000000"/>
                </a:solidFill>
                <a:latin typeface="Century Gothic"/>
                <a:ea typeface="Century Gothic"/>
                <a:cs typeface="Century Gothic"/>
                <a:sym typeface="Century Gothic"/>
              </a:defRPr>
            </a:pPr>
            <a:r>
              <a:t>Faith motivated his obedience, which rendered his faith complete, therefore effectual (22; Heb 11:17-19; Gal 5:6).</a:t>
            </a:r>
          </a:p>
          <a:p>
            <a:pPr marL="838199" indent="-838199">
              <a:lnSpc>
                <a:spcPct val="100000"/>
              </a:lnSpc>
              <a:spcBef>
                <a:spcPts val="2200"/>
              </a:spcBef>
              <a:buSzPct val="80000"/>
              <a:buBlip>
                <a:blip r:embed="rId3"/>
              </a:buBlip>
              <a:defRPr sz="6600">
                <a:solidFill>
                  <a:srgbClr val="000000"/>
                </a:solidFill>
                <a:latin typeface="Century Gothic"/>
                <a:ea typeface="Century Gothic"/>
                <a:cs typeface="Century Gothic"/>
                <a:sym typeface="Century Gothic"/>
              </a:defRPr>
            </a:pPr>
            <a:r>
              <a:t>What good is faith without obedience? </a:t>
            </a:r>
          </a:p>
          <a:p>
            <a:pPr marL="838199" indent="-838199">
              <a:lnSpc>
                <a:spcPct val="100000"/>
              </a:lnSpc>
              <a:spcBef>
                <a:spcPts val="2200"/>
              </a:spcBef>
              <a:buSzPct val="80000"/>
              <a:buBlip>
                <a:blip r:embed="rId3"/>
              </a:buBlip>
              <a:defRPr sz="6600">
                <a:solidFill>
                  <a:srgbClr val="000000"/>
                </a:solidFill>
                <a:latin typeface="Century Gothic"/>
                <a:ea typeface="Century Gothic"/>
                <a:cs typeface="Century Gothic"/>
                <a:sym typeface="Century Gothic"/>
              </a:defRPr>
            </a:pPr>
            <a:r>
              <a:t>What good is obedience without faith?</a:t>
            </a:r>
          </a:p>
        </p:txBody>
      </p:sp>
      <p:sp>
        <p:nvSpPr>
          <p:cNvPr id="357" name="James 2:21 (NKJV)…"/>
          <p:cNvSpPr/>
          <p:nvPr/>
        </p:nvSpPr>
        <p:spPr>
          <a:xfrm>
            <a:off x="6518230" y="3608951"/>
            <a:ext cx="17497235" cy="2786361"/>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285750" tIns="285750" rIns="285750" bIns="285750" anchor="ctr"/>
          <a:lstStyle/>
          <a:p>
            <a:pPr algn="ctr" defTabSz="1285875">
              <a:lnSpc>
                <a:spcPct val="80000"/>
              </a:lnSpc>
              <a:spcBef>
                <a:spcPts val="0"/>
              </a:spcBef>
              <a:buClr>
                <a:srgbClr val="000000"/>
              </a:buClr>
              <a:buFont typeface="Bradley Hand ITC TT-Bold"/>
              <a:defRPr sz="5200">
                <a:solidFill>
                  <a:srgbClr val="FFFFFF"/>
                </a:solidFill>
                <a:effectLst>
                  <a:outerShdw sx="100000" sy="100000" kx="0" ky="0" algn="b" rotWithShape="0" blurRad="165100" dist="88900" dir="2700000">
                    <a:srgbClr val="000000">
                      <a:alpha val="75000"/>
                    </a:srgbClr>
                  </a:outerShdw>
                </a:effectLst>
                <a:uFill>
                  <a:solidFill>
                    <a:srgbClr val="FFFFFF"/>
                  </a:solidFill>
                </a:uFill>
                <a:latin typeface="Constantia"/>
                <a:ea typeface="Constantia"/>
                <a:cs typeface="Constantia"/>
                <a:sym typeface="Constantia"/>
              </a:defRPr>
            </a:pPr>
            <a:r>
              <a:rPr>
                <a:latin typeface="Boulder Regular"/>
                <a:ea typeface="Boulder Regular"/>
                <a:cs typeface="Boulder Regular"/>
                <a:sym typeface="Boulder Regular"/>
              </a:rPr>
              <a:t>James 2:21 (NKJV)</a:t>
            </a:r>
            <a:r>
              <a:t>  </a:t>
            </a:r>
          </a:p>
          <a:p>
            <a:pPr algn="ctr" defTabSz="1285875">
              <a:lnSpc>
                <a:spcPct val="100000"/>
              </a:lnSpc>
              <a:spcBef>
                <a:spcPts val="0"/>
              </a:spcBef>
              <a:buClr>
                <a:srgbClr val="000000"/>
              </a:buClr>
              <a:buFont typeface="Bradley Hand ITC TT-Bold"/>
              <a:defRPr sz="4700">
                <a:solidFill>
                  <a:srgbClr val="FFFFFF"/>
                </a:solidFill>
                <a:effectLst>
                  <a:outerShdw sx="100000" sy="100000" kx="0" ky="0" algn="b" rotWithShape="0" blurRad="165100" dist="88900" dir="2700000">
                    <a:srgbClr val="000000">
                      <a:alpha val="75000"/>
                    </a:srgbClr>
                  </a:outerShdw>
                </a:effectLst>
                <a:uFill>
                  <a:solidFill>
                    <a:srgbClr val="FFFFFF"/>
                  </a:solidFill>
                </a:uFill>
                <a:latin typeface="Helvetica"/>
                <a:ea typeface="Helvetica"/>
                <a:cs typeface="Helvetica"/>
                <a:sym typeface="Helvetica"/>
              </a:defRPr>
            </a:pPr>
            <a:r>
              <a:t> </a:t>
            </a:r>
            <a:r>
              <a:rPr baseline="31999"/>
              <a:t>22 </a:t>
            </a:r>
            <a:r>
              <a:t>Do you see that faith was working together with his works, and by works faith was made perfect?</a:t>
            </a:r>
          </a:p>
        </p:txBody>
      </p:sp>
      <p:pic>
        <p:nvPicPr>
          <p:cNvPr id="358"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56">
                                            <p:bg/>
                                          </p:spTgt>
                                        </p:tgtEl>
                                        <p:attrNameLst>
                                          <p:attrName>style.visibility</p:attrName>
                                        </p:attrNameLst>
                                      </p:cBhvr>
                                      <p:to>
                                        <p:strVal val="visible"/>
                                      </p:to>
                                    </p:set>
                                    <p:animEffect filter="wipe(left)" transition="in">
                                      <p:cBhvr>
                                        <p:cTn id="7" dur="1500"/>
                                        <p:tgtEl>
                                          <p:spTgt spid="356">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356">
                                            <p:txEl>
                                              <p:pRg st="0" end="0"/>
                                            </p:txEl>
                                          </p:spTgt>
                                        </p:tgtEl>
                                        <p:attrNameLst>
                                          <p:attrName>style.visibility</p:attrName>
                                        </p:attrNameLst>
                                      </p:cBhvr>
                                      <p:to>
                                        <p:strVal val="visible"/>
                                      </p:to>
                                    </p:set>
                                    <p:animEffect filter="wipe(left)" transition="in">
                                      <p:cBhvr>
                                        <p:cTn id="10" dur="1500"/>
                                        <p:tgtEl>
                                          <p:spTgt spid="35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356">
                                            <p:txEl>
                                              <p:pRg st="1" end="1"/>
                                            </p:txEl>
                                          </p:spTgt>
                                        </p:tgtEl>
                                        <p:attrNameLst>
                                          <p:attrName>style.visibility</p:attrName>
                                        </p:attrNameLst>
                                      </p:cBhvr>
                                      <p:to>
                                        <p:strVal val="visible"/>
                                      </p:to>
                                    </p:set>
                                    <p:animEffect filter="wipe(left)" transition="in">
                                      <p:cBhvr>
                                        <p:cTn id="15" dur="1500"/>
                                        <p:tgtEl>
                                          <p:spTgt spid="35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8" presetID="22" grpId="1" fill="hold">
                                  <p:stCondLst>
                                    <p:cond delay="0"/>
                                  </p:stCondLst>
                                  <p:iterate type="el" backwards="0">
                                    <p:tmAbs val="0"/>
                                  </p:iterate>
                                  <p:childTnLst>
                                    <p:set>
                                      <p:cBhvr>
                                        <p:cTn id="19" fill="hold"/>
                                        <p:tgtEl>
                                          <p:spTgt spid="356">
                                            <p:txEl>
                                              <p:pRg st="2" end="2"/>
                                            </p:txEl>
                                          </p:spTgt>
                                        </p:tgtEl>
                                        <p:attrNameLst>
                                          <p:attrName>style.visibility</p:attrName>
                                        </p:attrNameLst>
                                      </p:cBhvr>
                                      <p:to>
                                        <p:strVal val="visible"/>
                                      </p:to>
                                    </p:set>
                                    <p:animEffect filter="wipe(left)" transition="in">
                                      <p:cBhvr>
                                        <p:cTn id="20" dur="1500"/>
                                        <p:tgtEl>
                                          <p:spTgt spid="356">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56" grpId="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360" name="Image" descr="Image"/>
          <p:cNvPicPr>
            <a:picLocks noChangeAspect="0"/>
          </p:cNvPicPr>
          <p:nvPr/>
        </p:nvPicPr>
        <p:blipFill>
          <a:blip r:embed="rId2">
            <a:extLst/>
          </a:blip>
          <a:stretch>
            <a:fillRect/>
          </a:stretch>
        </p:blipFill>
        <p:spPr>
          <a:xfrm>
            <a:off x="192513" y="3585425"/>
            <a:ext cx="6356519" cy="9801096"/>
          </a:xfrm>
          <a:prstGeom prst="rect">
            <a:avLst/>
          </a:prstGeom>
          <a:effectLst>
            <a:outerShdw sx="100000" sy="100000" kx="0" ky="0" algn="b" rotWithShape="0" blurRad="457200" dist="241300" dir="5452952">
              <a:srgbClr val="000000">
                <a:alpha val="47071"/>
              </a:srgbClr>
            </a:outerShdw>
          </a:effectLst>
        </p:spPr>
      </p:pic>
      <p:sp>
        <p:nvSpPr>
          <p:cNvPr id="361" name="THE FAITH THAT SAVES"/>
          <p:cNvSpPr/>
          <p:nvPr/>
        </p:nvSpPr>
        <p:spPr>
          <a:xfrm>
            <a:off x="109855" y="1753567"/>
            <a:ext cx="24164289" cy="16033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a:lnSpc>
                <a:spcPct val="100000"/>
              </a:lnSpc>
              <a:spcBef>
                <a:spcPts val="0"/>
              </a:spcBef>
              <a:defRPr b="1" sz="10000">
                <a:solidFill>
                  <a:srgbClr val="FFFFFF"/>
                </a:solidFill>
                <a:latin typeface="Gill Sans"/>
                <a:ea typeface="Gill Sans"/>
                <a:cs typeface="Gill Sans"/>
                <a:sym typeface="Gill Sans"/>
              </a:defRPr>
            </a:lvl1pPr>
          </a:lstStyle>
          <a:p>
            <a:pPr/>
            <a:r>
              <a:t>THE FAITH THAT SAVES</a:t>
            </a:r>
          </a:p>
        </p:txBody>
      </p:sp>
      <p:sp>
        <p:nvSpPr>
          <p:cNvPr id="362" name="Abraham’s faith was credited to him as righteousness when he obeyed! (23a; Gen 15:6; Rom 4:3; Gal. 3:6-8)…"/>
          <p:cNvSpPr txBox="1"/>
          <p:nvPr/>
        </p:nvSpPr>
        <p:spPr>
          <a:xfrm>
            <a:off x="6518230" y="7641663"/>
            <a:ext cx="17497235" cy="553005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3578" tIns="53578" rIns="53578" bIns="53578">
            <a:spAutoFit/>
          </a:bodyPr>
          <a:lstStyle/>
          <a:p>
            <a:pPr marL="838199" indent="-838199">
              <a:lnSpc>
                <a:spcPct val="100000"/>
              </a:lnSpc>
              <a:spcBef>
                <a:spcPts val="2200"/>
              </a:spcBef>
              <a:buSzPct val="80000"/>
              <a:buBlip>
                <a:blip r:embed="rId3"/>
              </a:buBlip>
              <a:defRPr sz="6600">
                <a:solidFill>
                  <a:srgbClr val="000000"/>
                </a:solidFill>
                <a:latin typeface="Century Gothic"/>
                <a:ea typeface="Century Gothic"/>
                <a:cs typeface="Century Gothic"/>
                <a:sym typeface="Century Gothic"/>
              </a:defRPr>
            </a:pPr>
            <a:r>
              <a:t>Abraham’s faith was credited to him as righteousness when he obeyed! (23a; Gen 15:6; Rom 4:3; Gal. 3:6-8)</a:t>
            </a:r>
          </a:p>
          <a:p>
            <a:pPr marL="838199" indent="-838199">
              <a:lnSpc>
                <a:spcPct val="100000"/>
              </a:lnSpc>
              <a:spcBef>
                <a:spcPts val="2200"/>
              </a:spcBef>
              <a:buSzPct val="80000"/>
              <a:buBlip>
                <a:blip r:embed="rId3"/>
              </a:buBlip>
              <a:defRPr sz="6600">
                <a:solidFill>
                  <a:srgbClr val="000000"/>
                </a:solidFill>
                <a:latin typeface="Century Gothic"/>
                <a:ea typeface="Century Gothic"/>
                <a:cs typeface="Century Gothic"/>
                <a:sym typeface="Century Gothic"/>
              </a:defRPr>
            </a:pPr>
            <a:r>
              <a:t>Abraham was called the friend of God! - (23b; Is 41:8; 2 Chron 20:7)</a:t>
            </a:r>
          </a:p>
        </p:txBody>
      </p:sp>
      <p:sp>
        <p:nvSpPr>
          <p:cNvPr id="363" name="James 2:23 (NKJV)…"/>
          <p:cNvSpPr/>
          <p:nvPr/>
        </p:nvSpPr>
        <p:spPr>
          <a:xfrm>
            <a:off x="6518230" y="3608951"/>
            <a:ext cx="17563088" cy="3652350"/>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285750" tIns="285750" rIns="285750" bIns="285750" anchor="ctr"/>
          <a:lstStyle/>
          <a:p>
            <a:pPr algn="ctr" defTabSz="1285875">
              <a:lnSpc>
                <a:spcPct val="80000"/>
              </a:lnSpc>
              <a:spcBef>
                <a:spcPts val="0"/>
              </a:spcBef>
              <a:buClr>
                <a:srgbClr val="000000"/>
              </a:buClr>
              <a:buFont typeface="Bradley Hand ITC TT-Bold"/>
              <a:defRPr sz="5200">
                <a:solidFill>
                  <a:srgbClr val="FFFFFF"/>
                </a:solidFill>
                <a:effectLst>
                  <a:outerShdw sx="100000" sy="100000" kx="0" ky="0" algn="b" rotWithShape="0" blurRad="165100" dist="88900" dir="2700000">
                    <a:srgbClr val="000000">
                      <a:alpha val="75000"/>
                    </a:srgbClr>
                  </a:outerShdw>
                </a:effectLst>
                <a:uFill>
                  <a:solidFill>
                    <a:srgbClr val="FFFFFF"/>
                  </a:solidFill>
                </a:uFill>
                <a:latin typeface="Constantia"/>
                <a:ea typeface="Constantia"/>
                <a:cs typeface="Constantia"/>
                <a:sym typeface="Constantia"/>
              </a:defRPr>
            </a:pPr>
            <a:r>
              <a:rPr b="1">
                <a:latin typeface="Helvetica"/>
                <a:ea typeface="Helvetica"/>
                <a:cs typeface="Helvetica"/>
                <a:sym typeface="Helvetica"/>
              </a:rPr>
              <a:t>James 2:23 (NKJV) </a:t>
            </a:r>
          </a:p>
          <a:p>
            <a:pPr algn="ctr" defTabSz="1285875">
              <a:lnSpc>
                <a:spcPct val="100000"/>
              </a:lnSpc>
              <a:spcBef>
                <a:spcPts val="0"/>
              </a:spcBef>
              <a:buClr>
                <a:srgbClr val="000000"/>
              </a:buClr>
              <a:buFont typeface="Bradley Hand ITC TT-Bold"/>
              <a:defRPr sz="5000">
                <a:solidFill>
                  <a:srgbClr val="FFFFFF"/>
                </a:solidFill>
                <a:effectLst>
                  <a:outerShdw sx="100000" sy="100000" kx="0" ky="0" algn="b" rotWithShape="0" blurRad="165100" dist="88900" dir="2700000">
                    <a:srgbClr val="000000">
                      <a:alpha val="75000"/>
                    </a:srgbClr>
                  </a:outerShdw>
                </a:effectLst>
                <a:uFill>
                  <a:solidFill>
                    <a:srgbClr val="FFFFFF"/>
                  </a:solidFill>
                </a:uFill>
                <a:latin typeface="Helvetica"/>
                <a:ea typeface="Helvetica"/>
                <a:cs typeface="Helvetica"/>
                <a:sym typeface="Helvetica"/>
              </a:defRPr>
            </a:pPr>
            <a:r>
              <a:rPr baseline="31999"/>
              <a:t>23</a:t>
            </a:r>
            <a:r>
              <a:t> And the Scripture was fulfilled which says, “</a:t>
            </a:r>
            <a:r>
              <a:rPr i="1"/>
              <a:t>Abraham believed God, and it was</a:t>
            </a:r>
            <a:r>
              <a:t> accounted to him for righteousness.” And he was called the friend of God.</a:t>
            </a:r>
          </a:p>
        </p:txBody>
      </p:sp>
      <p:pic>
        <p:nvPicPr>
          <p:cNvPr id="364"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62">
                                            <p:bg/>
                                          </p:spTgt>
                                        </p:tgtEl>
                                        <p:attrNameLst>
                                          <p:attrName>style.visibility</p:attrName>
                                        </p:attrNameLst>
                                      </p:cBhvr>
                                      <p:to>
                                        <p:strVal val="visible"/>
                                      </p:to>
                                    </p:set>
                                    <p:animEffect filter="wipe(left)" transition="in">
                                      <p:cBhvr>
                                        <p:cTn id="7" dur="1500"/>
                                        <p:tgtEl>
                                          <p:spTgt spid="362">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362">
                                            <p:txEl>
                                              <p:pRg st="0" end="0"/>
                                            </p:txEl>
                                          </p:spTgt>
                                        </p:tgtEl>
                                        <p:attrNameLst>
                                          <p:attrName>style.visibility</p:attrName>
                                        </p:attrNameLst>
                                      </p:cBhvr>
                                      <p:to>
                                        <p:strVal val="visible"/>
                                      </p:to>
                                    </p:set>
                                    <p:animEffect filter="wipe(left)" transition="in">
                                      <p:cBhvr>
                                        <p:cTn id="10" dur="1500"/>
                                        <p:tgtEl>
                                          <p:spTgt spid="36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362">
                                            <p:txEl>
                                              <p:pRg st="1" end="1"/>
                                            </p:txEl>
                                          </p:spTgt>
                                        </p:tgtEl>
                                        <p:attrNameLst>
                                          <p:attrName>style.visibility</p:attrName>
                                        </p:attrNameLst>
                                      </p:cBhvr>
                                      <p:to>
                                        <p:strVal val="visible"/>
                                      </p:to>
                                    </p:set>
                                    <p:animEffect filter="wipe(left)" transition="in">
                                      <p:cBhvr>
                                        <p:cTn id="15" dur="1500"/>
                                        <p:tgtEl>
                                          <p:spTgt spid="362">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62"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6" name="Image" descr="Image"/>
          <p:cNvPicPr>
            <a:picLocks noChangeAspect="0"/>
          </p:cNvPicPr>
          <p:nvPr/>
        </p:nvPicPr>
        <p:blipFill>
          <a:blip r:embed="rId2">
            <a:extLst/>
          </a:blip>
          <a:stretch>
            <a:fillRect/>
          </a:stretch>
        </p:blipFill>
        <p:spPr>
          <a:xfrm>
            <a:off x="192513" y="3585425"/>
            <a:ext cx="6356519" cy="9801096"/>
          </a:xfrm>
          <a:prstGeom prst="rect">
            <a:avLst/>
          </a:prstGeom>
          <a:effectLst>
            <a:outerShdw sx="100000" sy="100000" kx="0" ky="0" algn="b" rotWithShape="0" blurRad="457200" dist="241300" dir="5452952">
              <a:srgbClr val="000000">
                <a:alpha val="47071"/>
              </a:srgbClr>
            </a:outerShdw>
          </a:effectLst>
        </p:spPr>
      </p:pic>
      <p:sp>
        <p:nvSpPr>
          <p:cNvPr id="367" name="THE FAITH THAT SAVES"/>
          <p:cNvSpPr/>
          <p:nvPr/>
        </p:nvSpPr>
        <p:spPr>
          <a:xfrm>
            <a:off x="109855" y="1753567"/>
            <a:ext cx="24164289" cy="16033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a:lnSpc>
                <a:spcPct val="100000"/>
              </a:lnSpc>
              <a:spcBef>
                <a:spcPts val="0"/>
              </a:spcBef>
              <a:defRPr b="1" sz="10000">
                <a:solidFill>
                  <a:srgbClr val="FFFFFF"/>
                </a:solidFill>
                <a:latin typeface="Gill Sans"/>
                <a:ea typeface="Gill Sans"/>
                <a:cs typeface="Gill Sans"/>
                <a:sym typeface="Gill Sans"/>
              </a:defRPr>
            </a:lvl1pPr>
          </a:lstStyle>
          <a:p>
            <a:pPr/>
            <a:r>
              <a:t>THE FAITH THAT SAVES</a:t>
            </a:r>
          </a:p>
        </p:txBody>
      </p:sp>
      <p:sp>
        <p:nvSpPr>
          <p:cNvPr id="368" name="James 2:24 (NKJV)…"/>
          <p:cNvSpPr/>
          <p:nvPr/>
        </p:nvSpPr>
        <p:spPr>
          <a:xfrm>
            <a:off x="7919349" y="4625893"/>
            <a:ext cx="15542977" cy="726284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285750" tIns="285750" rIns="285750" bIns="285750" anchor="ctr"/>
          <a:lstStyle/>
          <a:p>
            <a:pPr algn="ctr" defTabSz="1285875">
              <a:lnSpc>
                <a:spcPct val="100000"/>
              </a:lnSpc>
              <a:spcBef>
                <a:spcPts val="0"/>
              </a:spcBef>
              <a:buClr>
                <a:srgbClr val="000000"/>
              </a:buClr>
              <a:buFont typeface="Bradley Hand ITC TT-Bold"/>
              <a:defRPr sz="10000">
                <a:solidFill>
                  <a:srgbClr val="FFFFFF"/>
                </a:solidFill>
                <a:effectLst>
                  <a:outerShdw sx="100000" sy="100000" kx="0" ky="0" algn="b" rotWithShape="0" blurRad="165100" dist="88900" dir="2700000">
                    <a:srgbClr val="000000">
                      <a:alpha val="75000"/>
                    </a:srgbClr>
                  </a:outerShdw>
                </a:effectLst>
                <a:uFill>
                  <a:solidFill>
                    <a:srgbClr val="FFFFFF"/>
                  </a:solidFill>
                </a:uFill>
                <a:latin typeface="Helvetica"/>
                <a:ea typeface="Helvetica"/>
                <a:cs typeface="Helvetica"/>
                <a:sym typeface="Helvetica"/>
              </a:defRPr>
            </a:pPr>
            <a:r>
              <a:t>James 2:24 (NKJV)</a:t>
            </a:r>
          </a:p>
          <a:p>
            <a:pPr algn="ctr" defTabSz="1285875">
              <a:lnSpc>
                <a:spcPct val="100000"/>
              </a:lnSpc>
              <a:spcBef>
                <a:spcPts val="0"/>
              </a:spcBef>
              <a:buClr>
                <a:srgbClr val="000000"/>
              </a:buClr>
              <a:buFont typeface="Bradley Hand ITC TT-Bold"/>
              <a:defRPr sz="10000">
                <a:solidFill>
                  <a:srgbClr val="FFFFFF"/>
                </a:solidFill>
                <a:effectLst>
                  <a:outerShdw sx="100000" sy="100000" kx="0" ky="0" algn="b" rotWithShape="0" blurRad="165100" dist="88900" dir="2700000">
                    <a:srgbClr val="000000">
                      <a:alpha val="75000"/>
                    </a:srgbClr>
                  </a:outerShdw>
                </a:effectLst>
                <a:uFill>
                  <a:solidFill>
                    <a:srgbClr val="FFFFFF"/>
                  </a:solidFill>
                </a:uFill>
                <a:latin typeface="Helvetica"/>
                <a:ea typeface="Helvetica"/>
                <a:cs typeface="Helvetica"/>
                <a:sym typeface="Helvetica"/>
              </a:defRPr>
            </a:pPr>
            <a:r>
              <a:rPr baseline="31999"/>
              <a:t>24</a:t>
            </a:r>
            <a:r>
              <a:t> You see then that a man is justified by works, and not by faith only.</a:t>
            </a:r>
          </a:p>
        </p:txBody>
      </p:sp>
      <p:pic>
        <p:nvPicPr>
          <p:cNvPr id="369" name="pasted-movie.png" descr="pasted-movie.png"/>
          <p:cNvPicPr>
            <a:picLocks noChangeAspect="1"/>
          </p:cNvPicPr>
          <p:nvPr/>
        </p:nvPicPr>
        <p:blipFill>
          <a:blip r:embed="rId3">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1" name="pasted-movie.png" descr="pasted-movie.png"/>
          <p:cNvPicPr>
            <a:picLocks noChangeAspect="1"/>
          </p:cNvPicPr>
          <p:nvPr/>
        </p:nvPicPr>
        <p:blipFill>
          <a:blip r:embed="rId2">
            <a:extLst/>
          </a:blip>
          <a:srcRect l="0" t="16476" r="0" b="0"/>
          <a:stretch>
            <a:fillRect/>
          </a:stretch>
        </p:blipFill>
        <p:spPr>
          <a:xfrm>
            <a:off x="303624" y="3091985"/>
            <a:ext cx="7037337" cy="10466790"/>
          </a:xfrm>
          <a:prstGeom prst="rect">
            <a:avLst/>
          </a:prstGeom>
          <a:ln w="12700">
            <a:miter lim="400000"/>
          </a:ln>
        </p:spPr>
      </p:pic>
      <p:sp>
        <p:nvSpPr>
          <p:cNvPr id="372" name="Rectangle 9"/>
          <p:cNvSpPr txBox="1"/>
          <p:nvPr/>
        </p:nvSpPr>
        <p:spPr>
          <a:xfrm>
            <a:off x="75836" y="1736582"/>
            <a:ext cx="24232328" cy="1109973"/>
          </a:xfrm>
          <a:prstGeom prst="rect">
            <a:avLst/>
          </a:prstGeom>
          <a:solidFill>
            <a:srgbClr val="FFFFFF"/>
          </a:solidFill>
          <a:ln w="12700">
            <a:miter lim="400000"/>
          </a:ln>
          <a:effectLst>
            <a:outerShdw sx="100000" sy="100000" kx="0" ky="0" algn="b" rotWithShape="0" blurRad="355600" dist="330200" dir="2700000">
              <a:srgbClr val="000000">
                <a:alpha val="40000"/>
              </a:srgbClr>
            </a:outerShdw>
          </a:effectLst>
          <a:extLst>
            <a:ext uri="{C572A759-6A51-4108-AA02-DFA0A04FC94B}">
              <ma14:wrappingTextBoxFlag xmlns:ma14="http://schemas.microsoft.com/office/mac/drawingml/2011/main" val="1"/>
            </a:ext>
          </a:extLst>
        </p:spPr>
        <p:txBody>
          <a:bodyPr lIns="91436" tIns="91436" rIns="91436" bIns="91436">
            <a:spAutoFit/>
          </a:bodyPr>
          <a:lstStyle>
            <a:lvl1pPr algn="ctr" defTabSz="1828706">
              <a:lnSpc>
                <a:spcPct val="100000"/>
              </a:lnSpc>
              <a:spcBef>
                <a:spcPts val="0"/>
              </a:spcBef>
              <a:defRPr spc="87" sz="6300">
                <a:ln w="12700" cap="flat">
                  <a:solidFill>
                    <a:srgbClr val="000000"/>
                  </a:solidFill>
                  <a:prstDash val="solid"/>
                  <a:round/>
                </a:ln>
                <a:solidFill>
                  <a:schemeClr val="accent5"/>
                </a:solidFill>
                <a:latin typeface="American Typewriter"/>
                <a:ea typeface="American Typewriter"/>
                <a:cs typeface="American Typewriter"/>
                <a:sym typeface="American Typewriter"/>
              </a:defRPr>
            </a:lvl1pPr>
          </a:lstStyle>
          <a:p>
            <a:pPr/>
            <a:r>
              <a:t>WHEN FAITH OBEYS THE GOSPEL</a:t>
            </a:r>
          </a:p>
        </p:txBody>
      </p:sp>
      <p:pic>
        <p:nvPicPr>
          <p:cNvPr id="373" name="pasted-movie.png" descr="pasted-movie.png"/>
          <p:cNvPicPr>
            <a:picLocks noChangeAspect="1"/>
          </p:cNvPicPr>
          <p:nvPr/>
        </p:nvPicPr>
        <p:blipFill>
          <a:blip r:embed="rId3">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
        <p:nvSpPr>
          <p:cNvPr id="374" name="Acts 2:21–41 (NKJV)…"/>
          <p:cNvSpPr txBox="1"/>
          <p:nvPr/>
        </p:nvSpPr>
        <p:spPr>
          <a:xfrm>
            <a:off x="7582324" y="3212699"/>
            <a:ext cx="16599704" cy="10083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8800">
                <a:solidFill>
                  <a:srgbClr val="000000"/>
                </a:solidFill>
                <a:latin typeface="Helvetica"/>
                <a:ea typeface="Helvetica"/>
                <a:cs typeface="Helvetica"/>
                <a:sym typeface="Helvetica"/>
              </a:defRPr>
            </a:pPr>
            <a:r>
              <a:t>Acts 2:21–41 (NKJV)</a:t>
            </a:r>
          </a:p>
          <a:p>
            <a:pPr algn="ctr" defTabSz="457200">
              <a:lnSpc>
                <a:spcPct val="100000"/>
              </a:lnSpc>
              <a:spcBef>
                <a:spcPts val="0"/>
              </a:spcBef>
              <a:defRPr sz="7100">
                <a:solidFill>
                  <a:srgbClr val="000000"/>
                </a:solidFill>
                <a:latin typeface="Helvetica"/>
                <a:ea typeface="Helvetica"/>
                <a:cs typeface="Helvetica"/>
                <a:sym typeface="Helvetica"/>
              </a:defRPr>
            </a:pPr>
            <a:r>
              <a:rPr baseline="31999"/>
              <a:t>21</a:t>
            </a:r>
            <a:r>
              <a:t> </a:t>
            </a:r>
            <a:r>
              <a:rPr i="1"/>
              <a:t>And it shall come to pass</a:t>
            </a:r>
            <a:r>
              <a:t> </a:t>
            </a:r>
            <a:r>
              <a:rPr i="1"/>
              <a:t>That whoever calls on the name of the Lord</a:t>
            </a:r>
            <a:r>
              <a:t> </a:t>
            </a:r>
            <a:r>
              <a:rPr i="1"/>
              <a:t>Shall be saved.’</a:t>
            </a:r>
            <a:r>
              <a:t> </a:t>
            </a:r>
            <a:r>
              <a:rPr baseline="31999"/>
              <a:t>22</a:t>
            </a:r>
            <a:r>
              <a:t> “Men of Israel, hear these words: Jesus of Nazareth, a Man attested by God to you by miracles, wonders, and signs which God did through Him in your midst, as you yourselves also know—</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6" name="pasted-movie.png" descr="pasted-movie.png"/>
          <p:cNvPicPr>
            <a:picLocks noChangeAspect="1"/>
          </p:cNvPicPr>
          <p:nvPr/>
        </p:nvPicPr>
        <p:blipFill>
          <a:blip r:embed="rId2">
            <a:extLst/>
          </a:blip>
          <a:srcRect l="0" t="16476" r="0" b="0"/>
          <a:stretch>
            <a:fillRect/>
          </a:stretch>
        </p:blipFill>
        <p:spPr>
          <a:xfrm>
            <a:off x="303624" y="3091985"/>
            <a:ext cx="7037337" cy="10466790"/>
          </a:xfrm>
          <a:prstGeom prst="rect">
            <a:avLst/>
          </a:prstGeom>
          <a:ln w="12700">
            <a:miter lim="400000"/>
          </a:ln>
        </p:spPr>
      </p:pic>
      <p:sp>
        <p:nvSpPr>
          <p:cNvPr id="377" name="Rectangle 9"/>
          <p:cNvSpPr txBox="1"/>
          <p:nvPr/>
        </p:nvSpPr>
        <p:spPr>
          <a:xfrm>
            <a:off x="75836" y="1736582"/>
            <a:ext cx="24232328" cy="1109973"/>
          </a:xfrm>
          <a:prstGeom prst="rect">
            <a:avLst/>
          </a:prstGeom>
          <a:solidFill>
            <a:srgbClr val="FFFFFF"/>
          </a:solidFill>
          <a:ln w="12700">
            <a:miter lim="400000"/>
          </a:ln>
          <a:effectLst>
            <a:outerShdw sx="100000" sy="100000" kx="0" ky="0" algn="b" rotWithShape="0" blurRad="355600" dist="330200" dir="2700000">
              <a:srgbClr val="000000">
                <a:alpha val="40000"/>
              </a:srgbClr>
            </a:outerShdw>
          </a:effectLst>
          <a:extLst>
            <a:ext uri="{C572A759-6A51-4108-AA02-DFA0A04FC94B}">
              <ma14:wrappingTextBoxFlag xmlns:ma14="http://schemas.microsoft.com/office/mac/drawingml/2011/main" val="1"/>
            </a:ext>
          </a:extLst>
        </p:spPr>
        <p:txBody>
          <a:bodyPr lIns="91436" tIns="91436" rIns="91436" bIns="91436">
            <a:spAutoFit/>
          </a:bodyPr>
          <a:lstStyle>
            <a:lvl1pPr algn="ctr" defTabSz="1828706">
              <a:lnSpc>
                <a:spcPct val="100000"/>
              </a:lnSpc>
              <a:spcBef>
                <a:spcPts val="0"/>
              </a:spcBef>
              <a:defRPr spc="87" sz="6300">
                <a:ln w="12700" cap="flat">
                  <a:solidFill>
                    <a:srgbClr val="000000"/>
                  </a:solidFill>
                  <a:prstDash val="solid"/>
                  <a:round/>
                </a:ln>
                <a:solidFill>
                  <a:schemeClr val="accent5"/>
                </a:solidFill>
                <a:latin typeface="American Typewriter"/>
                <a:ea typeface="American Typewriter"/>
                <a:cs typeface="American Typewriter"/>
                <a:sym typeface="American Typewriter"/>
              </a:defRPr>
            </a:lvl1pPr>
          </a:lstStyle>
          <a:p>
            <a:pPr/>
            <a:r>
              <a:t>WHEN FAITH OBEYS THE GOSPEL</a:t>
            </a:r>
          </a:p>
        </p:txBody>
      </p:sp>
      <p:pic>
        <p:nvPicPr>
          <p:cNvPr id="378" name="pasted-movie.png" descr="pasted-movie.png"/>
          <p:cNvPicPr>
            <a:picLocks noChangeAspect="1"/>
          </p:cNvPicPr>
          <p:nvPr/>
        </p:nvPicPr>
        <p:blipFill>
          <a:blip r:embed="rId3">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
        <p:nvSpPr>
          <p:cNvPr id="379" name="Acts 2:21–41 (NKJV)…"/>
          <p:cNvSpPr txBox="1"/>
          <p:nvPr/>
        </p:nvSpPr>
        <p:spPr>
          <a:xfrm>
            <a:off x="7582324" y="3212699"/>
            <a:ext cx="16599704" cy="977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8800">
                <a:solidFill>
                  <a:srgbClr val="000000"/>
                </a:solidFill>
                <a:latin typeface="Helvetica"/>
                <a:ea typeface="Helvetica"/>
                <a:cs typeface="Helvetica"/>
                <a:sym typeface="Helvetica"/>
              </a:defRPr>
            </a:pPr>
            <a:r>
              <a:t>Acts 2:21–41 (NKJV)</a:t>
            </a:r>
          </a:p>
          <a:p>
            <a:pPr algn="ctr" defTabSz="457200">
              <a:lnSpc>
                <a:spcPct val="100000"/>
              </a:lnSpc>
              <a:spcBef>
                <a:spcPts val="0"/>
              </a:spcBef>
              <a:defRPr sz="6800">
                <a:solidFill>
                  <a:srgbClr val="000000"/>
                </a:solidFill>
                <a:latin typeface="Helvetica"/>
                <a:ea typeface="Helvetica"/>
                <a:cs typeface="Helvetica"/>
                <a:sym typeface="Helvetica"/>
              </a:defRPr>
            </a:pPr>
            <a:r>
              <a:rPr baseline="31999"/>
              <a:t>37</a:t>
            </a:r>
            <a:r>
              <a:t> Now when they heard </a:t>
            </a:r>
            <a:r>
              <a:rPr i="1"/>
              <a:t>this,</a:t>
            </a:r>
            <a:r>
              <a:t> they were cut to the heart, and said to Peter and the rest of the apostles, “Men </a:t>
            </a:r>
            <a:r>
              <a:rPr i="1"/>
              <a:t>and</a:t>
            </a:r>
            <a:r>
              <a:t> brethren, what shall we do?” </a:t>
            </a:r>
            <a:r>
              <a:rPr baseline="31999"/>
              <a:t>38</a:t>
            </a:r>
            <a:r>
              <a:t> Then Peter said to them, “Repent, and let every one of you be baptized in the name of Jesus Christ for the remission of sins; and you shall receive the gift of the Holy Spirit.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1" name="pasted-movie.png" descr="pasted-movie.png"/>
          <p:cNvPicPr>
            <a:picLocks noChangeAspect="1"/>
          </p:cNvPicPr>
          <p:nvPr/>
        </p:nvPicPr>
        <p:blipFill>
          <a:blip r:embed="rId2">
            <a:extLst/>
          </a:blip>
          <a:srcRect l="0" t="16476" r="0" b="0"/>
          <a:stretch>
            <a:fillRect/>
          </a:stretch>
        </p:blipFill>
        <p:spPr>
          <a:xfrm>
            <a:off x="303624" y="3091985"/>
            <a:ext cx="7037337" cy="10466790"/>
          </a:xfrm>
          <a:prstGeom prst="rect">
            <a:avLst/>
          </a:prstGeom>
          <a:ln w="12700">
            <a:miter lim="400000"/>
          </a:ln>
        </p:spPr>
      </p:pic>
      <p:sp>
        <p:nvSpPr>
          <p:cNvPr id="382" name="Rectangle 9"/>
          <p:cNvSpPr txBox="1"/>
          <p:nvPr/>
        </p:nvSpPr>
        <p:spPr>
          <a:xfrm>
            <a:off x="75836" y="1736582"/>
            <a:ext cx="24232328" cy="1109973"/>
          </a:xfrm>
          <a:prstGeom prst="rect">
            <a:avLst/>
          </a:prstGeom>
          <a:solidFill>
            <a:srgbClr val="FFFFFF"/>
          </a:solidFill>
          <a:ln w="12700">
            <a:miter lim="400000"/>
          </a:ln>
          <a:effectLst>
            <a:outerShdw sx="100000" sy="100000" kx="0" ky="0" algn="b" rotWithShape="0" blurRad="355600" dist="330200" dir="2700000">
              <a:srgbClr val="000000">
                <a:alpha val="40000"/>
              </a:srgbClr>
            </a:outerShdw>
          </a:effectLst>
          <a:extLst>
            <a:ext uri="{C572A759-6A51-4108-AA02-DFA0A04FC94B}">
              <ma14:wrappingTextBoxFlag xmlns:ma14="http://schemas.microsoft.com/office/mac/drawingml/2011/main" val="1"/>
            </a:ext>
          </a:extLst>
        </p:spPr>
        <p:txBody>
          <a:bodyPr lIns="91436" tIns="91436" rIns="91436" bIns="91436">
            <a:spAutoFit/>
          </a:bodyPr>
          <a:lstStyle>
            <a:lvl1pPr algn="ctr" defTabSz="1828706">
              <a:lnSpc>
                <a:spcPct val="100000"/>
              </a:lnSpc>
              <a:spcBef>
                <a:spcPts val="0"/>
              </a:spcBef>
              <a:defRPr spc="87" sz="6300">
                <a:ln w="12700" cap="flat">
                  <a:solidFill>
                    <a:srgbClr val="000000"/>
                  </a:solidFill>
                  <a:prstDash val="solid"/>
                  <a:round/>
                </a:ln>
                <a:solidFill>
                  <a:schemeClr val="accent5"/>
                </a:solidFill>
                <a:latin typeface="American Typewriter"/>
                <a:ea typeface="American Typewriter"/>
                <a:cs typeface="American Typewriter"/>
                <a:sym typeface="American Typewriter"/>
              </a:defRPr>
            </a:lvl1pPr>
          </a:lstStyle>
          <a:p>
            <a:pPr/>
            <a:r>
              <a:t>WHEN FAITH OBEYS THE GOSPEL</a:t>
            </a:r>
          </a:p>
        </p:txBody>
      </p:sp>
      <p:pic>
        <p:nvPicPr>
          <p:cNvPr id="383" name="pasted-movie.png" descr="pasted-movie.png"/>
          <p:cNvPicPr>
            <a:picLocks noChangeAspect="1"/>
          </p:cNvPicPr>
          <p:nvPr/>
        </p:nvPicPr>
        <p:blipFill>
          <a:blip r:embed="rId3">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
        <p:nvSpPr>
          <p:cNvPr id="384" name="Acts 2:21–41 (NKJV)…"/>
          <p:cNvSpPr txBox="1"/>
          <p:nvPr/>
        </p:nvSpPr>
        <p:spPr>
          <a:xfrm>
            <a:off x="7582324" y="3212699"/>
            <a:ext cx="16599704" cy="10248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8800">
                <a:solidFill>
                  <a:srgbClr val="000000"/>
                </a:solidFill>
                <a:latin typeface="Helvetica"/>
                <a:ea typeface="Helvetica"/>
                <a:cs typeface="Helvetica"/>
                <a:sym typeface="Helvetica"/>
              </a:defRPr>
            </a:pPr>
            <a:r>
              <a:t>Acts 2:21–41 (NKJV)</a:t>
            </a:r>
          </a:p>
          <a:p>
            <a:pPr algn="ctr" defTabSz="457200">
              <a:lnSpc>
                <a:spcPct val="100000"/>
              </a:lnSpc>
              <a:spcBef>
                <a:spcPts val="0"/>
              </a:spcBef>
              <a:defRPr>
                <a:solidFill>
                  <a:srgbClr val="000000"/>
                </a:solidFill>
                <a:latin typeface="Helvetica"/>
                <a:ea typeface="Helvetica"/>
                <a:cs typeface="Helvetica"/>
                <a:sym typeface="Helvetica"/>
              </a:defRPr>
            </a:pPr>
            <a:r>
              <a:rPr baseline="31999"/>
              <a:t>39</a:t>
            </a:r>
            <a:r>
              <a:t> For the promise is to you and to your children, and to all who are afar off, as many as the Lord our God will call.” </a:t>
            </a:r>
            <a:r>
              <a:rPr baseline="31999"/>
              <a:t>40</a:t>
            </a:r>
            <a:r>
              <a:t> And with many other words he testified and exhorted them, saying, “Be saved from this perverse generation.” </a:t>
            </a:r>
            <a:r>
              <a:rPr baseline="31999"/>
              <a:t>41</a:t>
            </a:r>
            <a:r>
              <a:t> Then those who gladly received his word were baptized; and that day about three thousand souls were added </a:t>
            </a:r>
            <a:r>
              <a:rPr i="1"/>
              <a:t>to them</a:t>
            </a:r>
            <a:r>
              <a:t>.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DDDDDD"/>
        </a:solidFill>
      </p:bgPr>
    </p:bg>
    <p:spTree>
      <p:nvGrpSpPr>
        <p:cNvPr id="1" name=""/>
        <p:cNvGrpSpPr/>
        <p:nvPr/>
      </p:nvGrpSpPr>
      <p:grpSpPr>
        <a:xfrm>
          <a:off x="0" y="0"/>
          <a:ext cx="0" cy="0"/>
          <a:chOff x="0" y="0"/>
          <a:chExt cx="0" cy="0"/>
        </a:xfrm>
      </p:grpSpPr>
      <p:grpSp>
        <p:nvGrpSpPr>
          <p:cNvPr id="388" name="Image"/>
          <p:cNvGrpSpPr/>
          <p:nvPr/>
        </p:nvGrpSpPr>
        <p:grpSpPr>
          <a:xfrm>
            <a:off x="278454" y="3094886"/>
            <a:ext cx="8214285" cy="10456396"/>
            <a:chOff x="0" y="0"/>
            <a:chExt cx="8214283" cy="10456395"/>
          </a:xfrm>
        </p:grpSpPr>
        <p:pic>
          <p:nvPicPr>
            <p:cNvPr id="387" name="Image" descr="Image"/>
            <p:cNvPicPr>
              <a:picLocks noChangeAspect="1"/>
            </p:cNvPicPr>
            <p:nvPr/>
          </p:nvPicPr>
          <p:blipFill>
            <a:blip r:embed="rId2">
              <a:extLst/>
            </a:blip>
            <a:srcRect l="15906" t="0" r="34810" b="0"/>
            <a:stretch>
              <a:fillRect/>
            </a:stretch>
          </p:blipFill>
          <p:spPr>
            <a:xfrm>
              <a:off x="215900" y="139700"/>
              <a:ext cx="7782484" cy="9897596"/>
            </a:xfrm>
            <a:prstGeom prst="rect">
              <a:avLst/>
            </a:prstGeom>
            <a:ln>
              <a:noFill/>
            </a:ln>
            <a:effectLst/>
          </p:spPr>
        </p:pic>
        <p:pic>
          <p:nvPicPr>
            <p:cNvPr id="386" name="Image" descr="Image"/>
            <p:cNvPicPr>
              <a:picLocks noChangeAspect="0"/>
            </p:cNvPicPr>
            <p:nvPr/>
          </p:nvPicPr>
          <p:blipFill>
            <a:blip r:embed="rId3">
              <a:extLst/>
            </a:blip>
            <a:stretch>
              <a:fillRect/>
            </a:stretch>
          </p:blipFill>
          <p:spPr>
            <a:xfrm>
              <a:off x="-1" y="0"/>
              <a:ext cx="8214285" cy="10456396"/>
            </a:xfrm>
            <a:prstGeom prst="rect">
              <a:avLst/>
            </a:prstGeom>
            <a:effectLst/>
          </p:spPr>
        </p:pic>
      </p:grpSp>
      <p:sp>
        <p:nvSpPr>
          <p:cNvPr id="389" name="Romans 6:3–5 (NKJV)…"/>
          <p:cNvSpPr txBox="1"/>
          <p:nvPr/>
        </p:nvSpPr>
        <p:spPr>
          <a:xfrm>
            <a:off x="8659038" y="3243084"/>
            <a:ext cx="15642435" cy="1016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6000">
                <a:solidFill>
                  <a:srgbClr val="000000"/>
                </a:solidFill>
                <a:latin typeface="Helvetica"/>
                <a:ea typeface="Helvetica"/>
                <a:cs typeface="Helvetica"/>
                <a:sym typeface="Helvetica"/>
              </a:defRPr>
            </a:pPr>
            <a:r>
              <a:t>Romans 6:3–5 (NKJV) </a:t>
            </a:r>
          </a:p>
          <a:p>
            <a:pPr algn="ctr" defTabSz="457200">
              <a:lnSpc>
                <a:spcPct val="100000"/>
              </a:lnSpc>
              <a:spcBef>
                <a:spcPts val="0"/>
              </a:spcBef>
              <a:defRPr sz="6000">
                <a:solidFill>
                  <a:srgbClr val="000000"/>
                </a:solidFill>
                <a:latin typeface="Helvetica"/>
                <a:ea typeface="Helvetica"/>
                <a:cs typeface="Helvetica"/>
                <a:sym typeface="Helvetica"/>
              </a:defRPr>
            </a:pPr>
            <a:r>
              <a:rPr baseline="31999"/>
              <a:t>3</a:t>
            </a:r>
            <a:r>
              <a:t> Or do you not know that as many of us as were baptized into Christ Jesus were baptized into His death? </a:t>
            </a:r>
            <a:r>
              <a:rPr baseline="31999"/>
              <a:t>4</a:t>
            </a:r>
            <a:r>
              <a:t> Therefore we were buried with Him through baptism into death, that just as Christ was raised from the dead by the glory of the Father, even so we also should walk in newness of life. </a:t>
            </a:r>
            <a:r>
              <a:rPr baseline="31999"/>
              <a:t>5</a:t>
            </a:r>
            <a:r>
              <a:t> For if we have been united together in the likeness of His death, certainly we also shall be </a:t>
            </a:r>
            <a:r>
              <a:rPr i="1"/>
              <a:t>in the likeness</a:t>
            </a:r>
            <a:r>
              <a:t> of </a:t>
            </a:r>
            <a:r>
              <a:rPr i="1"/>
              <a:t>His</a:t>
            </a:r>
            <a:r>
              <a:t> resurrection,</a:t>
            </a:r>
          </a:p>
        </p:txBody>
      </p:sp>
      <p:sp>
        <p:nvSpPr>
          <p:cNvPr id="390" name="Rectangle 9"/>
          <p:cNvSpPr txBox="1"/>
          <p:nvPr/>
        </p:nvSpPr>
        <p:spPr>
          <a:xfrm>
            <a:off x="75836" y="1736582"/>
            <a:ext cx="24232328" cy="1109973"/>
          </a:xfrm>
          <a:prstGeom prst="rect">
            <a:avLst/>
          </a:prstGeom>
          <a:solidFill>
            <a:srgbClr val="FFFFFF"/>
          </a:solidFill>
          <a:ln w="12700">
            <a:miter lim="400000"/>
          </a:ln>
          <a:effectLst>
            <a:outerShdw sx="100000" sy="100000" kx="0" ky="0" algn="b" rotWithShape="0" blurRad="355600" dist="330200" dir="2700000">
              <a:srgbClr val="000000">
                <a:alpha val="40000"/>
              </a:srgbClr>
            </a:outerShdw>
          </a:effectLst>
          <a:extLst>
            <a:ext uri="{C572A759-6A51-4108-AA02-DFA0A04FC94B}">
              <ma14:wrappingTextBoxFlag xmlns:ma14="http://schemas.microsoft.com/office/mac/drawingml/2011/main" val="1"/>
            </a:ext>
          </a:extLst>
        </p:spPr>
        <p:txBody>
          <a:bodyPr lIns="91436" tIns="91436" rIns="91436" bIns="91436">
            <a:spAutoFit/>
          </a:bodyPr>
          <a:lstStyle>
            <a:lvl1pPr algn="ctr" defTabSz="1828706">
              <a:lnSpc>
                <a:spcPct val="100000"/>
              </a:lnSpc>
              <a:spcBef>
                <a:spcPts val="0"/>
              </a:spcBef>
              <a:defRPr spc="87" sz="6300">
                <a:ln w="12700" cap="flat">
                  <a:solidFill>
                    <a:srgbClr val="000000"/>
                  </a:solidFill>
                  <a:prstDash val="solid"/>
                  <a:round/>
                </a:ln>
                <a:solidFill>
                  <a:schemeClr val="accent5"/>
                </a:solidFill>
                <a:latin typeface="American Typewriter"/>
                <a:ea typeface="American Typewriter"/>
                <a:cs typeface="American Typewriter"/>
                <a:sym typeface="American Typewriter"/>
              </a:defRPr>
            </a:lvl1pPr>
          </a:lstStyle>
          <a:p>
            <a:pPr/>
            <a:r>
              <a:t>WHEN FAITH OBEYS THE GOSPEL</a:t>
            </a:r>
          </a:p>
        </p:txBody>
      </p:sp>
      <p:pic>
        <p:nvPicPr>
          <p:cNvPr id="391"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DDDDDD"/>
        </a:solidFill>
      </p:bgPr>
    </p:bg>
    <p:spTree>
      <p:nvGrpSpPr>
        <p:cNvPr id="1" name=""/>
        <p:cNvGrpSpPr/>
        <p:nvPr/>
      </p:nvGrpSpPr>
      <p:grpSpPr>
        <a:xfrm>
          <a:off x="0" y="0"/>
          <a:ext cx="0" cy="0"/>
          <a:chOff x="0" y="0"/>
          <a:chExt cx="0" cy="0"/>
        </a:xfrm>
      </p:grpSpPr>
      <p:grpSp>
        <p:nvGrpSpPr>
          <p:cNvPr id="395" name="Image"/>
          <p:cNvGrpSpPr/>
          <p:nvPr/>
        </p:nvGrpSpPr>
        <p:grpSpPr>
          <a:xfrm>
            <a:off x="278454" y="3094886"/>
            <a:ext cx="8214285" cy="10456396"/>
            <a:chOff x="0" y="0"/>
            <a:chExt cx="8214283" cy="10456395"/>
          </a:xfrm>
        </p:grpSpPr>
        <p:pic>
          <p:nvPicPr>
            <p:cNvPr id="394" name="Image" descr="Image"/>
            <p:cNvPicPr>
              <a:picLocks noChangeAspect="1"/>
            </p:cNvPicPr>
            <p:nvPr/>
          </p:nvPicPr>
          <p:blipFill>
            <a:blip r:embed="rId2">
              <a:extLst/>
            </a:blip>
            <a:srcRect l="15906" t="0" r="34810" b="0"/>
            <a:stretch>
              <a:fillRect/>
            </a:stretch>
          </p:blipFill>
          <p:spPr>
            <a:xfrm>
              <a:off x="215900" y="139700"/>
              <a:ext cx="7782484" cy="9897596"/>
            </a:xfrm>
            <a:prstGeom prst="rect">
              <a:avLst/>
            </a:prstGeom>
            <a:ln>
              <a:noFill/>
            </a:ln>
            <a:effectLst/>
          </p:spPr>
        </p:pic>
        <p:pic>
          <p:nvPicPr>
            <p:cNvPr id="393" name="Image" descr="Image"/>
            <p:cNvPicPr>
              <a:picLocks noChangeAspect="0"/>
            </p:cNvPicPr>
            <p:nvPr/>
          </p:nvPicPr>
          <p:blipFill>
            <a:blip r:embed="rId3">
              <a:extLst/>
            </a:blip>
            <a:stretch>
              <a:fillRect/>
            </a:stretch>
          </p:blipFill>
          <p:spPr>
            <a:xfrm>
              <a:off x="-1" y="0"/>
              <a:ext cx="8214285" cy="10456396"/>
            </a:xfrm>
            <a:prstGeom prst="rect">
              <a:avLst/>
            </a:prstGeom>
            <a:effectLst/>
          </p:spPr>
        </p:pic>
      </p:grpSp>
      <p:sp>
        <p:nvSpPr>
          <p:cNvPr id="396" name="Romans 6:16–18 (NASB95)…"/>
          <p:cNvSpPr txBox="1"/>
          <p:nvPr/>
        </p:nvSpPr>
        <p:spPr>
          <a:xfrm>
            <a:off x="8659038" y="3154183"/>
            <a:ext cx="15642435" cy="1021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6300">
                <a:solidFill>
                  <a:srgbClr val="000000"/>
                </a:solidFill>
                <a:latin typeface="Helvetica"/>
                <a:ea typeface="Helvetica"/>
                <a:cs typeface="Helvetica"/>
                <a:sym typeface="Helvetica"/>
              </a:defRPr>
            </a:pPr>
            <a:r>
              <a:t>Romans 6:16–18 (NASB95) </a:t>
            </a:r>
          </a:p>
          <a:p>
            <a:pPr algn="ctr" defTabSz="457200">
              <a:lnSpc>
                <a:spcPct val="100000"/>
              </a:lnSpc>
              <a:spcBef>
                <a:spcPts val="0"/>
              </a:spcBef>
              <a:defRPr sz="6000">
                <a:solidFill>
                  <a:srgbClr val="000000"/>
                </a:solidFill>
                <a:latin typeface="Helvetica"/>
                <a:ea typeface="Helvetica"/>
                <a:cs typeface="Helvetica"/>
                <a:sym typeface="Helvetica"/>
              </a:defRPr>
            </a:pPr>
            <a:r>
              <a:rPr baseline="31999"/>
              <a:t>16</a:t>
            </a:r>
            <a:r>
              <a:t> Do you not know that when you present yourselves to someone </a:t>
            </a:r>
            <a:r>
              <a:rPr i="1"/>
              <a:t>as</a:t>
            </a:r>
            <a:r>
              <a:t> slaves for obedience, you are slaves of the one whom you obey, either of sin resulting in death, or of obedience resulting in righteousness? </a:t>
            </a:r>
            <a:r>
              <a:rPr baseline="31999"/>
              <a:t>17</a:t>
            </a:r>
            <a:r>
              <a:t> But thanks be to God that though you were slaves of sin, you became obedient from the heart to that form of teaching to which you were committed, </a:t>
            </a:r>
            <a:r>
              <a:rPr baseline="31999"/>
              <a:t>18</a:t>
            </a:r>
            <a:r>
              <a:t> and having been freed from sin, you became slaves of righteousness.</a:t>
            </a:r>
          </a:p>
        </p:txBody>
      </p:sp>
      <p:sp>
        <p:nvSpPr>
          <p:cNvPr id="397" name="Rectangle 9"/>
          <p:cNvSpPr txBox="1"/>
          <p:nvPr/>
        </p:nvSpPr>
        <p:spPr>
          <a:xfrm>
            <a:off x="75836" y="1736582"/>
            <a:ext cx="24232328" cy="1109973"/>
          </a:xfrm>
          <a:prstGeom prst="rect">
            <a:avLst/>
          </a:prstGeom>
          <a:solidFill>
            <a:srgbClr val="FFFFFF"/>
          </a:solidFill>
          <a:ln w="12700">
            <a:miter lim="400000"/>
          </a:ln>
          <a:effectLst>
            <a:outerShdw sx="100000" sy="100000" kx="0" ky="0" algn="b" rotWithShape="0" blurRad="355600" dist="330200" dir="2700000">
              <a:srgbClr val="000000">
                <a:alpha val="40000"/>
              </a:srgbClr>
            </a:outerShdw>
          </a:effectLst>
          <a:extLst>
            <a:ext uri="{C572A759-6A51-4108-AA02-DFA0A04FC94B}">
              <ma14:wrappingTextBoxFlag xmlns:ma14="http://schemas.microsoft.com/office/mac/drawingml/2011/main" val="1"/>
            </a:ext>
          </a:extLst>
        </p:spPr>
        <p:txBody>
          <a:bodyPr lIns="91436" tIns="91436" rIns="91436" bIns="91436">
            <a:spAutoFit/>
          </a:bodyPr>
          <a:lstStyle>
            <a:lvl1pPr algn="ctr" defTabSz="1828706">
              <a:lnSpc>
                <a:spcPct val="100000"/>
              </a:lnSpc>
              <a:spcBef>
                <a:spcPts val="0"/>
              </a:spcBef>
              <a:defRPr spc="87" sz="6300">
                <a:ln w="12700" cap="flat">
                  <a:solidFill>
                    <a:srgbClr val="000000"/>
                  </a:solidFill>
                  <a:prstDash val="solid"/>
                  <a:round/>
                </a:ln>
                <a:solidFill>
                  <a:schemeClr val="accent5"/>
                </a:solidFill>
                <a:latin typeface="American Typewriter"/>
                <a:ea typeface="American Typewriter"/>
                <a:cs typeface="American Typewriter"/>
                <a:sym typeface="American Typewriter"/>
              </a:defRPr>
            </a:lvl1pPr>
          </a:lstStyle>
          <a:p>
            <a:pPr/>
            <a:r>
              <a:t>WHEN FAITH OBEYS THE GOSPEL</a:t>
            </a:r>
          </a:p>
        </p:txBody>
      </p:sp>
      <p:pic>
        <p:nvPicPr>
          <p:cNvPr id="398"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DDDDDD"/>
        </a:solidFill>
      </p:bgPr>
    </p:bg>
    <p:spTree>
      <p:nvGrpSpPr>
        <p:cNvPr id="1" name=""/>
        <p:cNvGrpSpPr/>
        <p:nvPr/>
      </p:nvGrpSpPr>
      <p:grpSpPr>
        <a:xfrm>
          <a:off x="0" y="0"/>
          <a:ext cx="0" cy="0"/>
          <a:chOff x="0" y="0"/>
          <a:chExt cx="0" cy="0"/>
        </a:xfrm>
      </p:grpSpPr>
      <p:sp>
        <p:nvSpPr>
          <p:cNvPr id="400" name="Romans 10:14–17 (NKJV)…"/>
          <p:cNvSpPr txBox="1"/>
          <p:nvPr/>
        </p:nvSpPr>
        <p:spPr>
          <a:xfrm>
            <a:off x="326982" y="6117320"/>
            <a:ext cx="23730035" cy="7105031"/>
          </a:xfrm>
          <a:prstGeom prst="rect">
            <a:avLst/>
          </a:prstGeom>
          <a:solidFill>
            <a:srgbClr val="FFFFFF"/>
          </a:solidFill>
          <a:ln w="25400">
            <a:solidFill>
              <a:srgbClr val="000000"/>
            </a:solidFill>
          </a:ln>
          <a:effectLst>
            <a:outerShdw sx="100000" sy="100000" kx="0" ky="0" algn="b" rotWithShape="0" blurRad="355600" dist="330200" dir="2700000">
              <a:srgbClr val="000000">
                <a:alpha val="40000"/>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6000">
                <a:solidFill>
                  <a:srgbClr val="000000"/>
                </a:solidFill>
                <a:latin typeface="Times New Roman"/>
                <a:ea typeface="Times New Roman"/>
                <a:cs typeface="Times New Roman"/>
                <a:sym typeface="Times New Roman"/>
              </a:defRPr>
            </a:pPr>
            <a:r>
              <a:t>Romans 10:14–17 (NKJV)</a:t>
            </a:r>
          </a:p>
          <a:p>
            <a:pPr algn="ctr" defTabSz="457200">
              <a:lnSpc>
                <a:spcPct val="100000"/>
              </a:lnSpc>
              <a:spcBef>
                <a:spcPts val="0"/>
              </a:spcBef>
              <a:defRPr sz="6000">
                <a:solidFill>
                  <a:srgbClr val="000000"/>
                </a:solidFill>
                <a:latin typeface="Times New Roman"/>
                <a:ea typeface="Times New Roman"/>
                <a:cs typeface="Times New Roman"/>
                <a:sym typeface="Times New Roman"/>
              </a:defRPr>
            </a:pPr>
            <a:r>
              <a:rPr baseline="31999"/>
              <a:t>14</a:t>
            </a:r>
            <a:r>
              <a:t> How then shall they call on Him in whom they have not believed? And how shall they believe in Him of whom they have not heard? And how shall they hear without a preacher? </a:t>
            </a:r>
            <a:r>
              <a:rPr baseline="31999"/>
              <a:t>15</a:t>
            </a:r>
            <a:r>
              <a:t> And how shall they preach unless they are sent? As it is written: </a:t>
            </a:r>
            <a:r>
              <a:rPr i="1"/>
              <a:t>“How beautiful are the feet of those who</a:t>
            </a:r>
            <a:r>
              <a:t> </a:t>
            </a:r>
            <a:r>
              <a:rPr i="1"/>
              <a:t>preach the gospel of peace,</a:t>
            </a:r>
            <a:r>
              <a:t> </a:t>
            </a:r>
            <a:r>
              <a:rPr i="1"/>
              <a:t>Who bring glad tidings of good things!”</a:t>
            </a:r>
            <a:r>
              <a:t> </a:t>
            </a:r>
            <a:r>
              <a:rPr baseline="31999"/>
              <a:t>16</a:t>
            </a:r>
            <a:r>
              <a:t> But they have not all obeyed the gospel. For Isaiah says, </a:t>
            </a:r>
            <a:r>
              <a:rPr i="1"/>
              <a:t>“Lord, who has believed our report?”</a:t>
            </a:r>
            <a:r>
              <a:t> </a:t>
            </a:r>
            <a:r>
              <a:rPr baseline="31999"/>
              <a:t>17</a:t>
            </a:r>
            <a:r>
              <a:t> So then faith </a:t>
            </a:r>
            <a:r>
              <a:rPr i="1"/>
              <a:t>comes</a:t>
            </a:r>
            <a:r>
              <a:t> by hearing, and hearing by the word of God. </a:t>
            </a:r>
          </a:p>
        </p:txBody>
      </p:sp>
      <p:sp>
        <p:nvSpPr>
          <p:cNvPr id="401" name="Rectangle 9"/>
          <p:cNvSpPr txBox="1"/>
          <p:nvPr/>
        </p:nvSpPr>
        <p:spPr>
          <a:xfrm>
            <a:off x="75836" y="1736582"/>
            <a:ext cx="24232328" cy="1109973"/>
          </a:xfrm>
          <a:prstGeom prst="rect">
            <a:avLst/>
          </a:prstGeom>
          <a:solidFill>
            <a:srgbClr val="FFFFFF"/>
          </a:solidFill>
          <a:ln w="12700">
            <a:miter lim="400000"/>
          </a:ln>
          <a:effectLst>
            <a:outerShdw sx="100000" sy="100000" kx="0" ky="0" algn="b" rotWithShape="0" blurRad="355600" dist="330200" dir="2700000">
              <a:srgbClr val="000000">
                <a:alpha val="40000"/>
              </a:srgbClr>
            </a:outerShdw>
          </a:effectLst>
          <a:extLst>
            <a:ext uri="{C572A759-6A51-4108-AA02-DFA0A04FC94B}">
              <ma14:wrappingTextBoxFlag xmlns:ma14="http://schemas.microsoft.com/office/mac/drawingml/2011/main" val="1"/>
            </a:ext>
          </a:extLst>
        </p:spPr>
        <p:txBody>
          <a:bodyPr lIns="91436" tIns="91436" rIns="91436" bIns="91436">
            <a:spAutoFit/>
          </a:bodyPr>
          <a:lstStyle>
            <a:lvl1pPr algn="ctr" defTabSz="1828706">
              <a:lnSpc>
                <a:spcPct val="100000"/>
              </a:lnSpc>
              <a:spcBef>
                <a:spcPts val="0"/>
              </a:spcBef>
              <a:defRPr spc="87" sz="6300">
                <a:ln w="12700" cap="flat">
                  <a:solidFill>
                    <a:srgbClr val="000000"/>
                  </a:solidFill>
                  <a:prstDash val="solid"/>
                  <a:round/>
                </a:ln>
                <a:solidFill>
                  <a:schemeClr val="accent5"/>
                </a:solidFill>
                <a:latin typeface="American Typewriter"/>
                <a:ea typeface="American Typewriter"/>
                <a:cs typeface="American Typewriter"/>
                <a:sym typeface="American Typewriter"/>
              </a:defRPr>
            </a:lvl1pPr>
          </a:lstStyle>
          <a:p>
            <a:pPr/>
            <a:r>
              <a:t>WHEN FAITH CALLS ON THE NAME OF THE LORD</a:t>
            </a:r>
          </a:p>
        </p:txBody>
      </p:sp>
      <p:pic>
        <p:nvPicPr>
          <p:cNvPr id="402" name="pasted-movie.png" descr="pasted-movie.png"/>
          <p:cNvPicPr>
            <a:picLocks noChangeAspect="1"/>
          </p:cNvPicPr>
          <p:nvPr/>
        </p:nvPicPr>
        <p:blipFill>
          <a:blip r:embed="rId2">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
        <p:nvSpPr>
          <p:cNvPr id="403" name="For “whoever calls on the name of the Lord shall be saved.”  (Romans10:13; Cf. Joel 2:32; Acts 2:21; Jer. 29:11-13)"/>
          <p:cNvSpPr/>
          <p:nvPr/>
        </p:nvSpPr>
        <p:spPr>
          <a:xfrm>
            <a:off x="741547" y="3357609"/>
            <a:ext cx="22900906" cy="2530232"/>
          </a:xfrm>
          <a:prstGeom prst="roundRect">
            <a:avLst>
              <a:gd name="adj" fmla="val 25097"/>
            </a:avLst>
          </a:prstGeom>
          <a:gradFill>
            <a:gsLst>
              <a:gs pos="0">
                <a:srgbClr val="2263BF"/>
              </a:gs>
              <a:gs pos="100000">
                <a:srgbClr val="192236"/>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ctr" defTabSz="457200">
              <a:lnSpc>
                <a:spcPct val="100000"/>
              </a:lnSpc>
              <a:spcBef>
                <a:spcPts val="0"/>
              </a:spcBef>
              <a:defRPr i="1" sz="7000">
                <a:solidFill>
                  <a:srgbClr val="FFFFFF"/>
                </a:solidFill>
                <a:effectLst>
                  <a:outerShdw sx="100000" sy="100000" kx="0" ky="0" algn="b" rotWithShape="0" blurRad="12700" dist="63500" dir="2040000">
                    <a:srgbClr val="000000"/>
                  </a:outerShdw>
                </a:effectLst>
                <a:latin typeface="Times New Roman"/>
                <a:ea typeface="Times New Roman"/>
                <a:cs typeface="Times New Roman"/>
                <a:sym typeface="Times New Roman"/>
              </a:defRPr>
            </a:pPr>
            <a:r>
              <a:rPr i="0"/>
              <a:t>For “</a:t>
            </a:r>
            <a:r>
              <a:t>whoever calls</a:t>
            </a:r>
            <a:r>
              <a:rPr i="0"/>
              <a:t> </a:t>
            </a:r>
            <a:r>
              <a:t>on the name of the Lord shall be saved.”</a:t>
            </a:r>
            <a:r>
              <a:rPr i="0" sz="6000"/>
              <a:t>  (</a:t>
            </a:r>
            <a:r>
              <a:rPr i="0"/>
              <a:t>Romans</a:t>
            </a:r>
            <a:r>
              <a:rPr i="0" sz="6000"/>
              <a:t>10:13; Cf. Joel 2:32; Acts 2:21; Jer. 29:11-13)</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DDDDDD"/>
        </a:solidFill>
      </p:bgPr>
    </p:bg>
    <p:spTree>
      <p:nvGrpSpPr>
        <p:cNvPr id="1" name=""/>
        <p:cNvGrpSpPr/>
        <p:nvPr/>
      </p:nvGrpSpPr>
      <p:grpSpPr>
        <a:xfrm>
          <a:off x="0" y="0"/>
          <a:ext cx="0" cy="0"/>
          <a:chOff x="0" y="0"/>
          <a:chExt cx="0" cy="0"/>
        </a:xfrm>
      </p:grpSpPr>
      <p:sp>
        <p:nvSpPr>
          <p:cNvPr id="405" name="Rectangle"/>
          <p:cNvSpPr/>
          <p:nvPr/>
        </p:nvSpPr>
        <p:spPr>
          <a:xfrm>
            <a:off x="11971180" y="3104468"/>
            <a:ext cx="11372334" cy="10253981"/>
          </a:xfrm>
          <a:prstGeom prst="rect">
            <a:avLst/>
          </a:prstGeom>
          <a:solidFill>
            <a:schemeClr val="accent6">
              <a:satOff val="1848"/>
              <a:lumOff val="-15262"/>
            </a:schemeClr>
          </a:soli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sp>
        <p:nvSpPr>
          <p:cNvPr id="406" name="But they have not all obeyed the gospel (16)"/>
          <p:cNvSpPr txBox="1"/>
          <p:nvPr/>
        </p:nvSpPr>
        <p:spPr>
          <a:xfrm>
            <a:off x="11956662" y="3094886"/>
            <a:ext cx="11401370" cy="22402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marL="1338648" indent="-1338648" defTabSz="1828800">
              <a:lnSpc>
                <a:spcPct val="100000"/>
              </a:lnSpc>
              <a:spcBef>
                <a:spcPts val="2200"/>
              </a:spcBef>
              <a:buSzPct val="80000"/>
              <a:buBlip>
                <a:blip r:embed="rId2"/>
              </a:buBlip>
              <a:defRPr sz="6600">
                <a:solidFill>
                  <a:srgbClr val="FFFFFF"/>
                </a:solidFill>
                <a:latin typeface="Century Gothic"/>
                <a:ea typeface="Century Gothic"/>
                <a:cs typeface="Century Gothic"/>
                <a:sym typeface="Century Gothic"/>
              </a:defRPr>
            </a:pPr>
            <a:r>
              <a:t>But they have not all </a:t>
            </a:r>
            <a:r>
              <a:rPr b="1">
                <a:solidFill>
                  <a:srgbClr val="EF857D"/>
                </a:solidFill>
              </a:rPr>
              <a:t>obeyed the gospel</a:t>
            </a:r>
            <a:r>
              <a:rPr>
                <a:solidFill>
                  <a:srgbClr val="EF857D"/>
                </a:solidFill>
              </a:rPr>
              <a:t> </a:t>
            </a:r>
            <a:r>
              <a:t>(16)</a:t>
            </a:r>
          </a:p>
        </p:txBody>
      </p:sp>
      <p:sp>
        <p:nvSpPr>
          <p:cNvPr id="407" name="and hearing by the word of God (17)"/>
          <p:cNvSpPr txBox="1"/>
          <p:nvPr/>
        </p:nvSpPr>
        <p:spPr>
          <a:xfrm>
            <a:off x="11971180" y="11150967"/>
            <a:ext cx="11372334" cy="215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338648" indent="-1338648" defTabSz="1828800">
              <a:lnSpc>
                <a:spcPct val="100000"/>
              </a:lnSpc>
              <a:spcBef>
                <a:spcPts val="2200"/>
              </a:spcBef>
              <a:buSzPct val="80000"/>
              <a:buBlip>
                <a:blip r:embed="rId2"/>
              </a:buBlip>
              <a:defRPr sz="6600">
                <a:solidFill>
                  <a:srgbClr val="FFFFFF"/>
                </a:solidFill>
                <a:latin typeface="Century Gothic"/>
                <a:ea typeface="Century Gothic"/>
                <a:cs typeface="Century Gothic"/>
                <a:sym typeface="Century Gothic"/>
              </a:defRPr>
            </a:pPr>
            <a:r>
              <a:t>and </a:t>
            </a:r>
            <a:r>
              <a:rPr b="1">
                <a:solidFill>
                  <a:srgbClr val="ADFF4F"/>
                </a:solidFill>
              </a:rPr>
              <a:t>hearing</a:t>
            </a:r>
            <a:r>
              <a:t> by the </a:t>
            </a:r>
            <a:r>
              <a:rPr b="1">
                <a:solidFill>
                  <a:srgbClr val="7F85FF"/>
                </a:solidFill>
              </a:rPr>
              <a:t>word of God</a:t>
            </a:r>
            <a:r>
              <a:t> (17)</a:t>
            </a:r>
          </a:p>
        </p:txBody>
      </p:sp>
      <p:sp>
        <p:nvSpPr>
          <p:cNvPr id="408" name="So then faith comes by hearing, (17)"/>
          <p:cNvSpPr txBox="1"/>
          <p:nvPr/>
        </p:nvSpPr>
        <p:spPr>
          <a:xfrm>
            <a:off x="11971180" y="8792289"/>
            <a:ext cx="11372334" cy="215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338648" indent="-1338648" defTabSz="1828800">
              <a:lnSpc>
                <a:spcPct val="100000"/>
              </a:lnSpc>
              <a:spcBef>
                <a:spcPts val="2200"/>
              </a:spcBef>
              <a:buSzPct val="80000"/>
              <a:buBlip>
                <a:blip r:embed="rId2"/>
              </a:buBlip>
              <a:defRPr sz="6600">
                <a:solidFill>
                  <a:srgbClr val="FFFFFF"/>
                </a:solidFill>
                <a:latin typeface="Century Gothic"/>
                <a:ea typeface="Century Gothic"/>
                <a:cs typeface="Century Gothic"/>
                <a:sym typeface="Century Gothic"/>
              </a:defRPr>
            </a:pPr>
            <a:r>
              <a:t>So then </a:t>
            </a:r>
            <a:r>
              <a:rPr b="1">
                <a:solidFill>
                  <a:srgbClr val="75FBFF"/>
                </a:solidFill>
              </a:rPr>
              <a:t>faith</a:t>
            </a:r>
            <a:r>
              <a:t> comes by </a:t>
            </a:r>
            <a:r>
              <a:rPr b="1">
                <a:solidFill>
                  <a:srgbClr val="9CFF8C"/>
                </a:solidFill>
              </a:rPr>
              <a:t>hearing</a:t>
            </a:r>
            <a:r>
              <a:t>, (17)</a:t>
            </a:r>
          </a:p>
        </p:txBody>
      </p:sp>
      <p:sp>
        <p:nvSpPr>
          <p:cNvPr id="409" name="For Isaiah says, “Lord, who has believed our report?” (16)"/>
          <p:cNvSpPr txBox="1"/>
          <p:nvPr/>
        </p:nvSpPr>
        <p:spPr>
          <a:xfrm>
            <a:off x="11971180" y="5404911"/>
            <a:ext cx="11372334" cy="3187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1338648" indent="-1338648" defTabSz="1828800">
              <a:lnSpc>
                <a:spcPct val="100000"/>
              </a:lnSpc>
              <a:spcBef>
                <a:spcPts val="2200"/>
              </a:spcBef>
              <a:buSzPct val="80000"/>
              <a:buBlip>
                <a:blip r:embed="rId2"/>
              </a:buBlip>
              <a:defRPr sz="6600">
                <a:solidFill>
                  <a:srgbClr val="FFFFFF"/>
                </a:solidFill>
                <a:latin typeface="Century Gothic"/>
                <a:ea typeface="Century Gothic"/>
                <a:cs typeface="Century Gothic"/>
                <a:sym typeface="Century Gothic"/>
              </a:defRPr>
            </a:pPr>
            <a:r>
              <a:t>For Isaiah says, “Lord, who has </a:t>
            </a:r>
            <a:r>
              <a:rPr b="1">
                <a:solidFill>
                  <a:srgbClr val="75FBFF"/>
                </a:solidFill>
              </a:rPr>
              <a:t>believed</a:t>
            </a:r>
            <a:r>
              <a:t> </a:t>
            </a:r>
            <a:r>
              <a:rPr b="1">
                <a:solidFill>
                  <a:srgbClr val="FFDC8A"/>
                </a:solidFill>
              </a:rPr>
              <a:t>our report?</a:t>
            </a:r>
            <a:r>
              <a:t>” (16)</a:t>
            </a:r>
          </a:p>
        </p:txBody>
      </p:sp>
      <p:sp>
        <p:nvSpPr>
          <p:cNvPr id="410" name="One can’t call until they first believe (14)…"/>
          <p:cNvSpPr txBox="1"/>
          <p:nvPr/>
        </p:nvSpPr>
        <p:spPr>
          <a:xfrm>
            <a:off x="1025968" y="3094886"/>
            <a:ext cx="10198779" cy="1025398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tIns="91439" bIns="91439">
            <a:spAutoFit/>
          </a:bodyPr>
          <a:lstStyle/>
          <a:p>
            <a:pPr marL="1338648" indent="-1338648" defTabSz="1828800">
              <a:lnSpc>
                <a:spcPct val="100000"/>
              </a:lnSpc>
              <a:spcBef>
                <a:spcPts val="2100"/>
              </a:spcBef>
              <a:buSzPct val="80000"/>
              <a:buBlip>
                <a:blip r:embed="rId3"/>
              </a:buBlip>
              <a:defRPr sz="6000">
                <a:solidFill>
                  <a:srgbClr val="000000"/>
                </a:solidFill>
                <a:latin typeface="Century Gothic"/>
                <a:ea typeface="Century Gothic"/>
                <a:cs typeface="Century Gothic"/>
                <a:sym typeface="Century Gothic"/>
              </a:defRPr>
            </a:pPr>
            <a:r>
              <a:t>One can’t </a:t>
            </a:r>
            <a:r>
              <a:rPr b="1">
                <a:solidFill>
                  <a:schemeClr val="accent5"/>
                </a:solidFill>
              </a:rPr>
              <a:t>call</a:t>
            </a:r>
            <a:r>
              <a:t> until they first </a:t>
            </a:r>
            <a:r>
              <a:rPr b="1">
                <a:solidFill>
                  <a:srgbClr val="005493"/>
                </a:solidFill>
              </a:rPr>
              <a:t>believe</a:t>
            </a:r>
            <a:r>
              <a:t> (14)</a:t>
            </a:r>
          </a:p>
          <a:p>
            <a:pPr marL="1338648" indent="-1338648" defTabSz="1828800">
              <a:lnSpc>
                <a:spcPct val="100000"/>
              </a:lnSpc>
              <a:spcBef>
                <a:spcPts val="2100"/>
              </a:spcBef>
              <a:buSzPct val="80000"/>
              <a:buBlip>
                <a:blip r:embed="rId3"/>
              </a:buBlip>
              <a:defRPr sz="6000">
                <a:solidFill>
                  <a:srgbClr val="000000"/>
                </a:solidFill>
                <a:latin typeface="Century Gothic"/>
                <a:ea typeface="Century Gothic"/>
                <a:cs typeface="Century Gothic"/>
                <a:sym typeface="Century Gothic"/>
              </a:defRPr>
            </a:pPr>
            <a:r>
              <a:t>One can’t </a:t>
            </a:r>
            <a:r>
              <a:rPr b="1">
                <a:solidFill>
                  <a:srgbClr val="005493"/>
                </a:solidFill>
              </a:rPr>
              <a:t>believe</a:t>
            </a:r>
            <a:r>
              <a:t> until they have </a:t>
            </a:r>
            <a:r>
              <a:rPr b="1">
                <a:solidFill>
                  <a:srgbClr val="008F00"/>
                </a:solidFill>
              </a:rPr>
              <a:t>heard</a:t>
            </a:r>
            <a:r>
              <a:t> (14)</a:t>
            </a:r>
          </a:p>
          <a:p>
            <a:pPr marL="1338648" indent="-1338648" defTabSz="1828800">
              <a:lnSpc>
                <a:spcPct val="100000"/>
              </a:lnSpc>
              <a:spcBef>
                <a:spcPts val="2100"/>
              </a:spcBef>
              <a:buSzPct val="80000"/>
              <a:buBlip>
                <a:blip r:embed="rId3"/>
              </a:buBlip>
              <a:defRPr sz="6000">
                <a:solidFill>
                  <a:srgbClr val="000000"/>
                </a:solidFill>
                <a:latin typeface="Century Gothic"/>
                <a:ea typeface="Century Gothic"/>
                <a:cs typeface="Century Gothic"/>
                <a:sym typeface="Century Gothic"/>
              </a:defRPr>
            </a:pPr>
            <a:r>
              <a:t>One can’t </a:t>
            </a:r>
            <a:r>
              <a:rPr b="1">
                <a:solidFill>
                  <a:srgbClr val="008F00"/>
                </a:solidFill>
              </a:rPr>
              <a:t>hear</a:t>
            </a:r>
            <a:r>
              <a:t> without the message being </a:t>
            </a:r>
            <a:r>
              <a:rPr b="1">
                <a:solidFill>
                  <a:srgbClr val="FF9300"/>
                </a:solidFill>
              </a:rPr>
              <a:t>proclaimed</a:t>
            </a:r>
            <a:r>
              <a:t> (14)</a:t>
            </a:r>
          </a:p>
          <a:p>
            <a:pPr marL="1338648" indent="-1338648" defTabSz="1828800">
              <a:lnSpc>
                <a:spcPct val="100000"/>
              </a:lnSpc>
              <a:spcBef>
                <a:spcPts val="2100"/>
              </a:spcBef>
              <a:buSzPct val="80000"/>
              <a:buBlip>
                <a:blip r:embed="rId3"/>
              </a:buBlip>
              <a:defRPr sz="6000">
                <a:solidFill>
                  <a:srgbClr val="000000"/>
                </a:solidFill>
                <a:latin typeface="Century Gothic"/>
                <a:ea typeface="Century Gothic"/>
                <a:cs typeface="Century Gothic"/>
                <a:sym typeface="Century Gothic"/>
              </a:defRPr>
            </a:pPr>
            <a:r>
              <a:t>The message can’t be </a:t>
            </a:r>
            <a:r>
              <a:rPr b="1">
                <a:solidFill>
                  <a:srgbClr val="FF9300"/>
                </a:solidFill>
              </a:rPr>
              <a:t>proclaimed</a:t>
            </a:r>
            <a:r>
              <a:t> until it is </a:t>
            </a:r>
            <a:r>
              <a:rPr b="1">
                <a:solidFill>
                  <a:srgbClr val="7A81FF"/>
                </a:solidFill>
              </a:rPr>
              <a:t>sent</a:t>
            </a:r>
            <a:r>
              <a:t> (15)</a:t>
            </a:r>
          </a:p>
        </p:txBody>
      </p:sp>
      <p:sp>
        <p:nvSpPr>
          <p:cNvPr id="411" name="Rectangle 9"/>
          <p:cNvSpPr txBox="1"/>
          <p:nvPr/>
        </p:nvSpPr>
        <p:spPr>
          <a:xfrm>
            <a:off x="75836" y="1736582"/>
            <a:ext cx="24232328" cy="1109973"/>
          </a:xfrm>
          <a:prstGeom prst="rect">
            <a:avLst/>
          </a:prstGeom>
          <a:solidFill>
            <a:srgbClr val="FFFFFF"/>
          </a:solidFill>
          <a:ln w="12700">
            <a:miter lim="400000"/>
          </a:ln>
          <a:effectLst>
            <a:outerShdw sx="100000" sy="100000" kx="0" ky="0" algn="b" rotWithShape="0" blurRad="355600" dist="330200" dir="2700000">
              <a:srgbClr val="000000">
                <a:alpha val="40000"/>
              </a:srgbClr>
            </a:outerShdw>
          </a:effectLst>
          <a:extLst>
            <a:ext uri="{C572A759-6A51-4108-AA02-DFA0A04FC94B}">
              <ma14:wrappingTextBoxFlag xmlns:ma14="http://schemas.microsoft.com/office/mac/drawingml/2011/main" val="1"/>
            </a:ext>
          </a:extLst>
        </p:spPr>
        <p:txBody>
          <a:bodyPr lIns="91436" tIns="91436" rIns="91436" bIns="91436">
            <a:spAutoFit/>
          </a:bodyPr>
          <a:lstStyle>
            <a:lvl1pPr algn="ctr" defTabSz="1828706">
              <a:lnSpc>
                <a:spcPct val="100000"/>
              </a:lnSpc>
              <a:spcBef>
                <a:spcPts val="0"/>
              </a:spcBef>
              <a:defRPr spc="87" sz="6300">
                <a:ln w="12700" cap="flat">
                  <a:solidFill>
                    <a:srgbClr val="000000"/>
                  </a:solidFill>
                  <a:prstDash val="solid"/>
                  <a:round/>
                </a:ln>
                <a:solidFill>
                  <a:schemeClr val="accent5"/>
                </a:solidFill>
                <a:latin typeface="American Typewriter"/>
                <a:ea typeface="American Typewriter"/>
                <a:cs typeface="American Typewriter"/>
                <a:sym typeface="American Typewriter"/>
              </a:defRPr>
            </a:lvl1pPr>
          </a:lstStyle>
          <a:p>
            <a:pPr/>
            <a:r>
              <a:t>WHEN FAITH CALLS ON THE NAME OF THE LORD</a:t>
            </a:r>
          </a:p>
        </p:txBody>
      </p:sp>
      <p:pic>
        <p:nvPicPr>
          <p:cNvPr id="412"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
        <p:nvSpPr>
          <p:cNvPr id="413" name="Line"/>
          <p:cNvSpPr/>
          <p:nvPr/>
        </p:nvSpPr>
        <p:spPr>
          <a:xfrm>
            <a:off x="9806728" y="4002797"/>
            <a:ext cx="3198716" cy="773143"/>
          </a:xfrm>
          <a:prstGeom prst="line">
            <a:avLst/>
          </a:prstGeom>
          <a:ln w="266700">
            <a:solidFill>
              <a:srgbClr val="FF2600"/>
            </a:solidFill>
            <a:miter lim="400000"/>
            <a:headEnd type="triangle"/>
            <a:tailEnd type="triangle"/>
          </a:ln>
          <a:effectLst>
            <a:outerShdw sx="100000" sy="100000" kx="0" ky="0" algn="b" rotWithShape="0" blurRad="190500" dist="117962" dir="5452952">
              <a:srgbClr val="000000"/>
            </a:outerShdw>
          </a:effectLst>
        </p:spPr>
        <p:txBody>
          <a:bodyPr lIns="50800" tIns="50800" rIns="50800" bIns="50800" anchor="ctr"/>
          <a:lstStyle/>
          <a:p>
            <a:pPr algn="ctr">
              <a:lnSpc>
                <a:spcPct val="100000"/>
              </a:lnSpc>
              <a:spcBef>
                <a:spcPts val="0"/>
              </a:spcBef>
              <a:defRPr sz="5000"/>
            </a:pP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10">
                                            <p:txEl>
                                              <p:pRg st="1" end="1"/>
                                            </p:txEl>
                                          </p:spTgt>
                                        </p:tgtEl>
                                        <p:attrNameLst>
                                          <p:attrName>style.visibility</p:attrName>
                                        </p:attrNameLst>
                                      </p:cBhvr>
                                      <p:to>
                                        <p:strVal val="visible"/>
                                      </p:to>
                                    </p:set>
                                    <p:animEffect filter="wipe(left)" transition="in">
                                      <p:cBhvr>
                                        <p:cTn id="7" dur="1500"/>
                                        <p:tgtEl>
                                          <p:spTgt spid="4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410">
                                            <p:txEl>
                                              <p:pRg st="2" end="2"/>
                                            </p:txEl>
                                          </p:spTgt>
                                        </p:tgtEl>
                                        <p:attrNameLst>
                                          <p:attrName>style.visibility</p:attrName>
                                        </p:attrNameLst>
                                      </p:cBhvr>
                                      <p:to>
                                        <p:strVal val="visible"/>
                                      </p:to>
                                    </p:set>
                                    <p:animEffect filter="wipe(left)" transition="in">
                                      <p:cBhvr>
                                        <p:cTn id="12" dur="1500"/>
                                        <p:tgtEl>
                                          <p:spTgt spid="4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410">
                                            <p:txEl>
                                              <p:pRg st="3" end="3"/>
                                            </p:txEl>
                                          </p:spTgt>
                                        </p:tgtEl>
                                        <p:attrNameLst>
                                          <p:attrName>style.visibility</p:attrName>
                                        </p:attrNameLst>
                                      </p:cBhvr>
                                      <p:to>
                                        <p:strVal val="visible"/>
                                      </p:to>
                                    </p:set>
                                    <p:animEffect filter="wipe(left)" transition="in">
                                      <p:cBhvr>
                                        <p:cTn id="17" dur="1500"/>
                                        <p:tgtEl>
                                          <p:spTgt spid="4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16" presetID="23" grpId="2" fill="hold">
                                  <p:stCondLst>
                                    <p:cond delay="0"/>
                                  </p:stCondLst>
                                  <p:iterate type="el" backwards="0">
                                    <p:tmAbs val="0"/>
                                  </p:iterate>
                                  <p:childTnLst>
                                    <p:set>
                                      <p:cBhvr>
                                        <p:cTn id="21" fill="hold"/>
                                        <p:tgtEl>
                                          <p:spTgt spid="405"/>
                                        </p:tgtEl>
                                        <p:attrNameLst>
                                          <p:attrName>style.visibility</p:attrName>
                                        </p:attrNameLst>
                                      </p:cBhvr>
                                      <p:to>
                                        <p:strVal val="visible"/>
                                      </p:to>
                                    </p:set>
                                    <p:anim calcmode="lin" valueType="num">
                                      <p:cBhvr>
                                        <p:cTn id="22" dur="750" fill="hold"/>
                                        <p:tgtEl>
                                          <p:spTgt spid="405"/>
                                        </p:tgtEl>
                                        <p:attrNameLst>
                                          <p:attrName>ppt_w</p:attrName>
                                        </p:attrNameLst>
                                      </p:cBhvr>
                                      <p:tavLst>
                                        <p:tav tm="0">
                                          <p:val>
                                            <p:fltVal val="0"/>
                                          </p:val>
                                        </p:tav>
                                        <p:tav tm="100000">
                                          <p:val>
                                            <p:strVal val="#ppt_w"/>
                                          </p:val>
                                        </p:tav>
                                      </p:tavLst>
                                    </p:anim>
                                    <p:anim calcmode="lin" valueType="num">
                                      <p:cBhvr>
                                        <p:cTn id="23" dur="750" fill="hold"/>
                                        <p:tgtEl>
                                          <p:spTgt spid="405"/>
                                        </p:tgtEl>
                                        <p:attrNameLst>
                                          <p:attrName>ppt_h</p:attrName>
                                        </p:attrNameLst>
                                      </p:cBhvr>
                                      <p:tavLst>
                                        <p:tav tm="0">
                                          <p:val>
                                            <p:fltVal val="0"/>
                                          </p:val>
                                        </p:tav>
                                        <p:tav tm="100000">
                                          <p:val>
                                            <p:strVal val="#ppt_h"/>
                                          </p:val>
                                        </p:tav>
                                      </p:tavLst>
                                    </p:anim>
                                  </p:childTnLst>
                                </p:cTn>
                              </p:par>
                            </p:childTnLst>
                          </p:cTn>
                        </p:par>
                        <p:par>
                          <p:cTn id="24" fill="hold">
                            <p:stCondLst>
                              <p:cond delay="750"/>
                            </p:stCondLst>
                            <p:childTnLst>
                              <p:par>
                                <p:cTn id="25" presetClass="entr" nodeType="afterEffect" presetSubtype="16" presetID="23" grpId="3" fill="hold">
                                  <p:stCondLst>
                                    <p:cond delay="0"/>
                                  </p:stCondLst>
                                  <p:iterate type="el" backwards="0">
                                    <p:tmAbs val="0"/>
                                  </p:iterate>
                                  <p:childTnLst>
                                    <p:set>
                                      <p:cBhvr>
                                        <p:cTn id="26" fill="hold"/>
                                        <p:tgtEl>
                                          <p:spTgt spid="407"/>
                                        </p:tgtEl>
                                        <p:attrNameLst>
                                          <p:attrName>style.visibility</p:attrName>
                                        </p:attrNameLst>
                                      </p:cBhvr>
                                      <p:to>
                                        <p:strVal val="visible"/>
                                      </p:to>
                                    </p:set>
                                    <p:anim calcmode="lin" valueType="num">
                                      <p:cBhvr>
                                        <p:cTn id="27" dur="750" fill="hold"/>
                                        <p:tgtEl>
                                          <p:spTgt spid="407"/>
                                        </p:tgtEl>
                                        <p:attrNameLst>
                                          <p:attrName>ppt_w</p:attrName>
                                        </p:attrNameLst>
                                      </p:cBhvr>
                                      <p:tavLst>
                                        <p:tav tm="0">
                                          <p:val>
                                            <p:fltVal val="0"/>
                                          </p:val>
                                        </p:tav>
                                        <p:tav tm="100000">
                                          <p:val>
                                            <p:strVal val="#ppt_w"/>
                                          </p:val>
                                        </p:tav>
                                      </p:tavLst>
                                    </p:anim>
                                    <p:anim calcmode="lin" valueType="num">
                                      <p:cBhvr>
                                        <p:cTn id="28" dur="750" fill="hold"/>
                                        <p:tgtEl>
                                          <p:spTgt spid="407"/>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16" presetID="23" grpId="4" fill="hold">
                                  <p:stCondLst>
                                    <p:cond delay="0"/>
                                  </p:stCondLst>
                                  <p:iterate type="el" backwards="0">
                                    <p:tmAbs val="0"/>
                                  </p:iterate>
                                  <p:childTnLst>
                                    <p:set>
                                      <p:cBhvr>
                                        <p:cTn id="32" fill="hold"/>
                                        <p:tgtEl>
                                          <p:spTgt spid="408"/>
                                        </p:tgtEl>
                                        <p:attrNameLst>
                                          <p:attrName>style.visibility</p:attrName>
                                        </p:attrNameLst>
                                      </p:cBhvr>
                                      <p:to>
                                        <p:strVal val="visible"/>
                                      </p:to>
                                    </p:set>
                                    <p:anim calcmode="lin" valueType="num">
                                      <p:cBhvr>
                                        <p:cTn id="33" dur="750" fill="hold"/>
                                        <p:tgtEl>
                                          <p:spTgt spid="408"/>
                                        </p:tgtEl>
                                        <p:attrNameLst>
                                          <p:attrName>ppt_w</p:attrName>
                                        </p:attrNameLst>
                                      </p:cBhvr>
                                      <p:tavLst>
                                        <p:tav tm="0">
                                          <p:val>
                                            <p:fltVal val="0"/>
                                          </p:val>
                                        </p:tav>
                                        <p:tav tm="100000">
                                          <p:val>
                                            <p:strVal val="#ppt_w"/>
                                          </p:val>
                                        </p:tav>
                                      </p:tavLst>
                                    </p:anim>
                                    <p:anim calcmode="lin" valueType="num">
                                      <p:cBhvr>
                                        <p:cTn id="34" dur="750" fill="hold"/>
                                        <p:tgtEl>
                                          <p:spTgt spid="408"/>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16" presetID="23" grpId="5" fill="hold">
                                  <p:stCondLst>
                                    <p:cond delay="0"/>
                                  </p:stCondLst>
                                  <p:iterate type="el" backwards="0">
                                    <p:tmAbs val="0"/>
                                  </p:iterate>
                                  <p:childTnLst>
                                    <p:set>
                                      <p:cBhvr>
                                        <p:cTn id="38" fill="hold"/>
                                        <p:tgtEl>
                                          <p:spTgt spid="409"/>
                                        </p:tgtEl>
                                        <p:attrNameLst>
                                          <p:attrName>style.visibility</p:attrName>
                                        </p:attrNameLst>
                                      </p:cBhvr>
                                      <p:to>
                                        <p:strVal val="visible"/>
                                      </p:to>
                                    </p:set>
                                    <p:anim calcmode="lin" valueType="num">
                                      <p:cBhvr>
                                        <p:cTn id="39" dur="750" fill="hold"/>
                                        <p:tgtEl>
                                          <p:spTgt spid="409"/>
                                        </p:tgtEl>
                                        <p:attrNameLst>
                                          <p:attrName>ppt_w</p:attrName>
                                        </p:attrNameLst>
                                      </p:cBhvr>
                                      <p:tavLst>
                                        <p:tav tm="0">
                                          <p:val>
                                            <p:fltVal val="0"/>
                                          </p:val>
                                        </p:tav>
                                        <p:tav tm="100000">
                                          <p:val>
                                            <p:strVal val="#ppt_w"/>
                                          </p:val>
                                        </p:tav>
                                      </p:tavLst>
                                    </p:anim>
                                    <p:anim calcmode="lin" valueType="num">
                                      <p:cBhvr>
                                        <p:cTn id="40" dur="750" fill="hold"/>
                                        <p:tgtEl>
                                          <p:spTgt spid="409"/>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Class="entr" nodeType="clickEffect" presetSubtype="16" presetID="23" grpId="6" fill="hold">
                                  <p:stCondLst>
                                    <p:cond delay="0"/>
                                  </p:stCondLst>
                                  <p:iterate type="el" backwards="0">
                                    <p:tmAbs val="0"/>
                                  </p:iterate>
                                  <p:childTnLst>
                                    <p:set>
                                      <p:cBhvr>
                                        <p:cTn id="44" fill="hold"/>
                                        <p:tgtEl>
                                          <p:spTgt spid="406"/>
                                        </p:tgtEl>
                                        <p:attrNameLst>
                                          <p:attrName>style.visibility</p:attrName>
                                        </p:attrNameLst>
                                      </p:cBhvr>
                                      <p:to>
                                        <p:strVal val="visible"/>
                                      </p:to>
                                    </p:set>
                                    <p:anim calcmode="lin" valueType="num">
                                      <p:cBhvr>
                                        <p:cTn id="45" dur="750" fill="hold"/>
                                        <p:tgtEl>
                                          <p:spTgt spid="406"/>
                                        </p:tgtEl>
                                        <p:attrNameLst>
                                          <p:attrName>ppt_w</p:attrName>
                                        </p:attrNameLst>
                                      </p:cBhvr>
                                      <p:tavLst>
                                        <p:tav tm="0">
                                          <p:val>
                                            <p:fltVal val="0"/>
                                          </p:val>
                                        </p:tav>
                                        <p:tav tm="100000">
                                          <p:val>
                                            <p:strVal val="#ppt_w"/>
                                          </p:val>
                                        </p:tav>
                                      </p:tavLst>
                                    </p:anim>
                                    <p:anim calcmode="lin" valueType="num">
                                      <p:cBhvr>
                                        <p:cTn id="46" dur="750" fill="hold"/>
                                        <p:tgtEl>
                                          <p:spTgt spid="406"/>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Class="entr" nodeType="clickEffect" presetSubtype="16" presetID="23" grpId="7" fill="hold">
                                  <p:stCondLst>
                                    <p:cond delay="0"/>
                                  </p:stCondLst>
                                  <p:iterate type="el" backwards="0">
                                    <p:tmAbs val="0"/>
                                  </p:iterate>
                                  <p:childTnLst>
                                    <p:set>
                                      <p:cBhvr>
                                        <p:cTn id="50" fill="hold"/>
                                        <p:tgtEl>
                                          <p:spTgt spid="413"/>
                                        </p:tgtEl>
                                        <p:attrNameLst>
                                          <p:attrName>style.visibility</p:attrName>
                                        </p:attrNameLst>
                                      </p:cBhvr>
                                      <p:to>
                                        <p:strVal val="visible"/>
                                      </p:to>
                                    </p:set>
                                    <p:anim calcmode="lin" valueType="num">
                                      <p:cBhvr>
                                        <p:cTn id="51" dur="750" fill="hold"/>
                                        <p:tgtEl>
                                          <p:spTgt spid="413"/>
                                        </p:tgtEl>
                                        <p:attrNameLst>
                                          <p:attrName>ppt_w</p:attrName>
                                        </p:attrNameLst>
                                      </p:cBhvr>
                                      <p:tavLst>
                                        <p:tav tm="0">
                                          <p:val>
                                            <p:fltVal val="0"/>
                                          </p:val>
                                        </p:tav>
                                        <p:tav tm="100000">
                                          <p:val>
                                            <p:strVal val="#ppt_w"/>
                                          </p:val>
                                        </p:tav>
                                      </p:tavLst>
                                    </p:anim>
                                    <p:anim calcmode="lin" valueType="num">
                                      <p:cBhvr>
                                        <p:cTn id="52" dur="750" fill="hold"/>
                                        <p:tgtEl>
                                          <p:spTgt spid="4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5" grpId="2"/>
      <p:bldP build="whole" bldLvl="1" animBg="1" rev="0" advAuto="0" spid="407" grpId="3"/>
      <p:bldP build="whole" bldLvl="1" animBg="1" rev="0" advAuto="0" spid="409" grpId="5"/>
      <p:bldP build="whole" bldLvl="1" animBg="1" rev="0" advAuto="0" spid="413" grpId="7"/>
      <p:bldP build="whole" bldLvl="1" animBg="1" rev="0" advAuto="0" spid="408" grpId="4"/>
      <p:bldP build="p" bldLvl="5" animBg="1" rev="0" advAuto="0" spid="410" grpId="1"/>
      <p:bldP build="whole" bldLvl="1" animBg="1" rev="0" advAuto="0" spid="406" grpId="6"/>
    </p:bld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DDDDDD"/>
        </a:solidFill>
      </p:bgPr>
    </p:bg>
    <p:spTree>
      <p:nvGrpSpPr>
        <p:cNvPr id="1" name=""/>
        <p:cNvGrpSpPr/>
        <p:nvPr/>
      </p:nvGrpSpPr>
      <p:grpSpPr>
        <a:xfrm>
          <a:off x="0" y="0"/>
          <a:ext cx="0" cy="0"/>
          <a:chOff x="0" y="0"/>
          <a:chExt cx="0" cy="0"/>
        </a:xfrm>
      </p:grpSpPr>
      <p:sp>
        <p:nvSpPr>
          <p:cNvPr id="415" name="Rectangle 9"/>
          <p:cNvSpPr txBox="1"/>
          <p:nvPr/>
        </p:nvSpPr>
        <p:spPr>
          <a:xfrm>
            <a:off x="75836" y="1736582"/>
            <a:ext cx="24232328" cy="1109973"/>
          </a:xfrm>
          <a:prstGeom prst="rect">
            <a:avLst/>
          </a:prstGeom>
          <a:solidFill>
            <a:srgbClr val="FFFFFF"/>
          </a:solidFill>
          <a:ln w="12700">
            <a:miter lim="400000"/>
          </a:ln>
          <a:effectLst>
            <a:outerShdw sx="100000" sy="100000" kx="0" ky="0" algn="b" rotWithShape="0" blurRad="355600" dist="330200" dir="2700000">
              <a:srgbClr val="000000">
                <a:alpha val="40000"/>
              </a:srgbClr>
            </a:outerShdw>
          </a:effectLst>
          <a:extLst>
            <a:ext uri="{C572A759-6A51-4108-AA02-DFA0A04FC94B}">
              <ma14:wrappingTextBoxFlag xmlns:ma14="http://schemas.microsoft.com/office/mac/drawingml/2011/main" val="1"/>
            </a:ext>
          </a:extLst>
        </p:spPr>
        <p:txBody>
          <a:bodyPr lIns="91436" tIns="91436" rIns="91436" bIns="91436">
            <a:spAutoFit/>
          </a:bodyPr>
          <a:lstStyle>
            <a:lvl1pPr algn="ctr" defTabSz="1828706">
              <a:lnSpc>
                <a:spcPct val="100000"/>
              </a:lnSpc>
              <a:spcBef>
                <a:spcPts val="0"/>
              </a:spcBef>
              <a:defRPr spc="87" sz="6300">
                <a:ln w="12700" cap="flat">
                  <a:solidFill>
                    <a:srgbClr val="000000"/>
                  </a:solidFill>
                  <a:prstDash val="solid"/>
                  <a:round/>
                </a:ln>
                <a:solidFill>
                  <a:schemeClr val="accent5"/>
                </a:solidFill>
                <a:latin typeface="American Typewriter"/>
                <a:ea typeface="American Typewriter"/>
                <a:cs typeface="American Typewriter"/>
                <a:sym typeface="American Typewriter"/>
              </a:defRPr>
            </a:lvl1pPr>
          </a:lstStyle>
          <a:p>
            <a:pPr/>
            <a:r>
              <a:t>WHEN FAITH CALLS ON THE NAME OF THE LORD</a:t>
            </a:r>
          </a:p>
        </p:txBody>
      </p:sp>
      <p:sp>
        <p:nvSpPr>
          <p:cNvPr id="416" name="Acts 2:38 (NKJV)  38  . . . &quot;Repent, and let every one of you be baptized in the name of Jesus Christ for the remission of sins; and you shall receive the gift of the Holy Spirit."/>
          <p:cNvSpPr/>
          <p:nvPr/>
        </p:nvSpPr>
        <p:spPr>
          <a:xfrm>
            <a:off x="805760" y="7190451"/>
            <a:ext cx="7159673" cy="6033928"/>
          </a:xfrm>
          <a:prstGeom prst="rect">
            <a:avLst/>
          </a:prstGeom>
          <a:solidFill>
            <a:srgbClr val="FFFFFF"/>
          </a:solidFill>
          <a:ln w="63500">
            <a:solidFill>
              <a:srgbClr val="000000"/>
            </a:solidFill>
            <a:miter lim="400000"/>
          </a:ln>
          <a:effectLst>
            <a:outerShdw sx="100000" sy="100000" kx="0" ky="0" algn="b" rotWithShape="0" blurRad="88900" dist="50800" dir="5400000">
              <a:srgbClr val="000000">
                <a:alpha val="32000"/>
              </a:srgbClr>
            </a:outerShdw>
          </a:effectLst>
          <a:extLst>
            <a:ext uri="{C572A759-6A51-4108-AA02-DFA0A04FC94B}">
              <ma14:wrappingTextBoxFlag xmlns:ma14="http://schemas.microsoft.com/office/mac/drawingml/2011/main" val="1"/>
            </a:ext>
          </a:extLst>
        </p:spPr>
        <p:txBody>
          <a:bodyPr lIns="50800" tIns="50800" rIns="50800" bIns="50800" anchor="ctr"/>
          <a:lstStyle/>
          <a:p>
            <a:pPr algn="ctr" defTabSz="1828800">
              <a:lnSpc>
                <a:spcPct val="100000"/>
              </a:lnSpc>
              <a:spcBef>
                <a:spcPts val="0"/>
              </a:spcBef>
              <a:defRPr b="1" sz="4800">
                <a:solidFill>
                  <a:srgbClr val="000000"/>
                </a:solidFill>
                <a:effectLst>
                  <a:outerShdw sx="100000" sy="100000" kx="0" ky="0" algn="b" rotWithShape="0" blurRad="50800" dist="38100" dir="2700000">
                    <a:srgbClr val="000000">
                      <a:alpha val="40000"/>
                    </a:srgbClr>
                  </a:outerShdw>
                </a:effectLst>
                <a:latin typeface="Times New Roman"/>
                <a:ea typeface="Times New Roman"/>
                <a:cs typeface="Times New Roman"/>
                <a:sym typeface="Times New Roman"/>
              </a:defRPr>
            </a:pPr>
            <a:r>
              <a:t>Acts 2:38 (NKJV) </a:t>
            </a:r>
            <a:br/>
            <a:r>
              <a:rPr b="0" baseline="31250"/>
              <a:t>38 </a:t>
            </a:r>
            <a:r>
              <a:rPr b="0"/>
              <a:t> . . . "Repent, and let every one of you be baptized in the name of Jesus Christ for the remission of sins; and you shall receive the gift of the Holy Spirit. </a:t>
            </a:r>
          </a:p>
        </p:txBody>
      </p:sp>
      <p:grpSp>
        <p:nvGrpSpPr>
          <p:cNvPr id="419" name="Group"/>
          <p:cNvGrpSpPr/>
          <p:nvPr/>
        </p:nvGrpSpPr>
        <p:grpSpPr>
          <a:xfrm>
            <a:off x="8612164" y="5843851"/>
            <a:ext cx="7159672" cy="7380529"/>
            <a:chOff x="0" y="0"/>
            <a:chExt cx="7159671" cy="7380527"/>
          </a:xfrm>
        </p:grpSpPr>
        <p:sp>
          <p:nvSpPr>
            <p:cNvPr id="417" name="Acts 22:16 (NKJV)  16 And now why are you waiting? Arise and be baptized, and wash away your sins, calling on the name of the Lord.'"/>
            <p:cNvSpPr/>
            <p:nvPr/>
          </p:nvSpPr>
          <p:spPr>
            <a:xfrm>
              <a:off x="0" y="1346599"/>
              <a:ext cx="7159672" cy="6033929"/>
            </a:xfrm>
            <a:prstGeom prst="rect">
              <a:avLst/>
            </a:prstGeom>
            <a:solidFill>
              <a:srgbClr val="FFFFFF"/>
            </a:solidFill>
            <a:ln w="63500" cap="flat">
              <a:solidFill>
                <a:srgbClr val="000000"/>
              </a:solidFill>
              <a:prstDash val="solid"/>
              <a:miter lim="400000"/>
            </a:ln>
            <a:effectLst>
              <a:outerShdw sx="100000" sy="100000" kx="0" ky="0" algn="b" rotWithShape="0" blurRad="88900" dist="50800" dir="5400000">
                <a:srgbClr val="000000">
                  <a:alpha val="32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lgn="ctr" defTabSz="1828800">
                <a:lnSpc>
                  <a:spcPct val="100000"/>
                </a:lnSpc>
                <a:spcBef>
                  <a:spcPts val="0"/>
                </a:spcBef>
                <a:defRPr b="1" sz="5400">
                  <a:solidFill>
                    <a:srgbClr val="000000"/>
                  </a:solidFill>
                  <a:effectLst>
                    <a:outerShdw sx="100000" sy="100000" kx="0" ky="0" algn="b" rotWithShape="0" blurRad="50800" dist="38100" dir="2700000">
                      <a:srgbClr val="000000">
                        <a:alpha val="40000"/>
                      </a:srgbClr>
                    </a:outerShdw>
                  </a:effectLst>
                  <a:latin typeface="Times New Roman"/>
                  <a:ea typeface="Times New Roman"/>
                  <a:cs typeface="Times New Roman"/>
                  <a:sym typeface="Times New Roman"/>
                </a:defRPr>
              </a:pPr>
              <a:r>
                <a:t>Acts 22:16 (NKJV) </a:t>
              </a:r>
              <a:br/>
              <a:r>
                <a:rPr b="0" baseline="31333"/>
                <a:t>16 </a:t>
              </a:r>
              <a:r>
                <a:rPr b="0"/>
                <a:t>And now why are you waiting? Arise and be baptized, and wash away your sins, calling on the name of the Lord.' </a:t>
              </a:r>
            </a:p>
          </p:txBody>
        </p:sp>
        <p:sp>
          <p:nvSpPr>
            <p:cNvPr id="418" name="Arrow"/>
            <p:cNvSpPr/>
            <p:nvPr/>
          </p:nvSpPr>
          <p:spPr>
            <a:xfrm rot="5400000">
              <a:off x="2944835" y="-1"/>
              <a:ext cx="1270001" cy="1270001"/>
            </a:xfrm>
            <a:prstGeom prst="rightArrow">
              <a:avLst>
                <a:gd name="adj1" fmla="val 32000"/>
                <a:gd name="adj2" fmla="val 64000"/>
              </a:avLst>
            </a:prstGeom>
            <a:solidFill>
              <a:schemeClr val="accent3">
                <a:hueOff val="198700"/>
                <a:satOff val="21248"/>
                <a:lumOff val="19305"/>
              </a:schemeClr>
            </a:solidFill>
            <a:ln w="63500" cap="flat">
              <a:solidFill>
                <a:srgbClr val="000000"/>
              </a:solidFill>
              <a:prstDash val="solid"/>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grpSp>
      <p:grpSp>
        <p:nvGrpSpPr>
          <p:cNvPr id="422" name="Group"/>
          <p:cNvGrpSpPr/>
          <p:nvPr/>
        </p:nvGrpSpPr>
        <p:grpSpPr>
          <a:xfrm>
            <a:off x="16418566" y="5843851"/>
            <a:ext cx="7159673" cy="7380529"/>
            <a:chOff x="0" y="0"/>
            <a:chExt cx="7159671" cy="7380527"/>
          </a:xfrm>
        </p:grpSpPr>
        <p:sp>
          <p:nvSpPr>
            <p:cNvPr id="420" name="1 Peter 3:21 (NASB77)  21 And corresponding to that, baptism now saves you—not the removal of dirt from the flesh, but an appeal to God for a good conscience—through the resurrection of Jesus Christ,"/>
            <p:cNvSpPr/>
            <p:nvPr/>
          </p:nvSpPr>
          <p:spPr>
            <a:xfrm>
              <a:off x="0" y="1346599"/>
              <a:ext cx="7159672" cy="6033929"/>
            </a:xfrm>
            <a:prstGeom prst="rect">
              <a:avLst/>
            </a:prstGeom>
            <a:solidFill>
              <a:srgbClr val="FFFFFF"/>
            </a:solidFill>
            <a:ln w="63500" cap="flat">
              <a:solidFill>
                <a:srgbClr val="000000"/>
              </a:solidFill>
              <a:prstDash val="solid"/>
              <a:miter lim="400000"/>
            </a:ln>
            <a:effectLst>
              <a:outerShdw sx="100000" sy="100000" kx="0" ky="0" algn="b" rotWithShape="0" blurRad="88900" dist="50800" dir="5400000">
                <a:srgbClr val="000000">
                  <a:alpha val="32000"/>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lgn="ctr" defTabSz="1828800">
                <a:lnSpc>
                  <a:spcPct val="100000"/>
                </a:lnSpc>
                <a:spcBef>
                  <a:spcPts val="0"/>
                </a:spcBef>
                <a:defRPr b="1" sz="4700">
                  <a:solidFill>
                    <a:srgbClr val="000000"/>
                  </a:solidFill>
                  <a:effectLst>
                    <a:outerShdw sx="100000" sy="100000" kx="0" ky="0" algn="b" rotWithShape="0" blurRad="50800" dist="38100" dir="2700000">
                      <a:srgbClr val="000000">
                        <a:alpha val="40000"/>
                      </a:srgbClr>
                    </a:outerShdw>
                  </a:effectLst>
                  <a:latin typeface="Times New Roman"/>
                  <a:ea typeface="Times New Roman"/>
                  <a:cs typeface="Times New Roman"/>
                  <a:sym typeface="Times New Roman"/>
                </a:defRPr>
              </a:pPr>
              <a:r>
                <a:t>1 Peter 3:21 (NASB77) </a:t>
              </a:r>
              <a:br/>
              <a:r>
                <a:rPr b="0" baseline="31234"/>
                <a:t>21 </a:t>
              </a:r>
              <a:r>
                <a:rPr b="0"/>
                <a:t>And corresponding to that, baptism now saves you—not the removal of dirt from the flesh, but an appeal to God for a good conscience—through the resurrection of Jesus Christ, </a:t>
              </a:r>
            </a:p>
          </p:txBody>
        </p:sp>
        <p:sp>
          <p:nvSpPr>
            <p:cNvPr id="421" name="Arrow"/>
            <p:cNvSpPr/>
            <p:nvPr/>
          </p:nvSpPr>
          <p:spPr>
            <a:xfrm rot="5400000">
              <a:off x="2944835" y="-1"/>
              <a:ext cx="1270001" cy="1270001"/>
            </a:xfrm>
            <a:prstGeom prst="rightArrow">
              <a:avLst>
                <a:gd name="adj1" fmla="val 32000"/>
                <a:gd name="adj2" fmla="val 64000"/>
              </a:avLst>
            </a:prstGeom>
            <a:solidFill>
              <a:schemeClr val="accent3">
                <a:hueOff val="198700"/>
                <a:satOff val="21248"/>
                <a:lumOff val="19305"/>
              </a:schemeClr>
            </a:solidFill>
            <a:ln w="63500" cap="flat">
              <a:solidFill>
                <a:srgbClr val="000000"/>
              </a:solidFill>
              <a:prstDash val="solid"/>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grpSp>
      <p:sp>
        <p:nvSpPr>
          <p:cNvPr id="423" name="Arrow"/>
          <p:cNvSpPr/>
          <p:nvPr/>
        </p:nvSpPr>
        <p:spPr>
          <a:xfrm rot="5400000">
            <a:off x="3750596" y="5843851"/>
            <a:ext cx="1270001" cy="1270001"/>
          </a:xfrm>
          <a:prstGeom prst="rightArrow">
            <a:avLst>
              <a:gd name="adj1" fmla="val 32000"/>
              <a:gd name="adj2" fmla="val 64000"/>
            </a:avLst>
          </a:prstGeom>
          <a:solidFill>
            <a:schemeClr val="accent3">
              <a:hueOff val="198700"/>
              <a:satOff val="21248"/>
              <a:lumOff val="19305"/>
            </a:schemeClr>
          </a:solidFill>
          <a:ln w="63500">
            <a:solidFill>
              <a:srgbClr val="000000"/>
            </a:solidFill>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424" name="pasted-movie.png" descr="pasted-movie.png"/>
          <p:cNvPicPr>
            <a:picLocks noChangeAspect="1"/>
          </p:cNvPicPr>
          <p:nvPr/>
        </p:nvPicPr>
        <p:blipFill>
          <a:blip r:embed="rId2">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
        <p:nvSpPr>
          <p:cNvPr id="425" name="For “whoever calls on the name of the Lord shall be saved.”  (Romans10:13; Cf. Joel 2:32; Acts 2:21; Jer. 29:11-13)"/>
          <p:cNvSpPr/>
          <p:nvPr/>
        </p:nvSpPr>
        <p:spPr>
          <a:xfrm>
            <a:off x="741547" y="3357609"/>
            <a:ext cx="22900906" cy="2530232"/>
          </a:xfrm>
          <a:prstGeom prst="roundRect">
            <a:avLst>
              <a:gd name="adj" fmla="val 25097"/>
            </a:avLst>
          </a:prstGeom>
          <a:gradFill>
            <a:gsLst>
              <a:gs pos="0">
                <a:srgbClr val="2263BF"/>
              </a:gs>
              <a:gs pos="100000">
                <a:srgbClr val="192236"/>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ctr" defTabSz="457200">
              <a:lnSpc>
                <a:spcPct val="100000"/>
              </a:lnSpc>
              <a:spcBef>
                <a:spcPts val="0"/>
              </a:spcBef>
              <a:defRPr i="1" sz="7000">
                <a:solidFill>
                  <a:srgbClr val="FFFFFF"/>
                </a:solidFill>
                <a:effectLst>
                  <a:outerShdw sx="100000" sy="100000" kx="0" ky="0" algn="b" rotWithShape="0" blurRad="12700" dist="63500" dir="2040000">
                    <a:srgbClr val="000000"/>
                  </a:outerShdw>
                </a:effectLst>
                <a:latin typeface="Times New Roman"/>
                <a:ea typeface="Times New Roman"/>
                <a:cs typeface="Times New Roman"/>
                <a:sym typeface="Times New Roman"/>
              </a:defRPr>
            </a:pPr>
            <a:r>
              <a:rPr i="0"/>
              <a:t>For “</a:t>
            </a:r>
            <a:r>
              <a:t>whoever calls</a:t>
            </a:r>
            <a:r>
              <a:rPr i="0"/>
              <a:t> </a:t>
            </a:r>
            <a:r>
              <a:t>on the name of the Lord shall be saved.”</a:t>
            </a:r>
            <a:r>
              <a:rPr i="0" sz="6000"/>
              <a:t>  (</a:t>
            </a:r>
            <a:r>
              <a:rPr i="0"/>
              <a:t>Romans</a:t>
            </a:r>
            <a:r>
              <a:rPr i="0" sz="6000"/>
              <a:t>10:13; Cf. Joel 2:32; Acts 2:21; Jer. 29:11-13)</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419"/>
                                        </p:tgtEl>
                                        <p:attrNameLst>
                                          <p:attrName>style.visibility</p:attrName>
                                        </p:attrNameLst>
                                      </p:cBhvr>
                                      <p:to>
                                        <p:strVal val="visible"/>
                                      </p:to>
                                    </p:set>
                                    <p:anim calcmode="lin" valueType="num">
                                      <p:cBhvr>
                                        <p:cTn id="7" dur="750" fill="hold"/>
                                        <p:tgtEl>
                                          <p:spTgt spid="419"/>
                                        </p:tgtEl>
                                        <p:attrNameLst>
                                          <p:attrName>ppt_w</p:attrName>
                                        </p:attrNameLst>
                                      </p:cBhvr>
                                      <p:tavLst>
                                        <p:tav tm="0">
                                          <p:val>
                                            <p:fltVal val="0"/>
                                          </p:val>
                                        </p:tav>
                                        <p:tav tm="100000">
                                          <p:val>
                                            <p:strVal val="#ppt_w"/>
                                          </p:val>
                                        </p:tav>
                                      </p:tavLst>
                                    </p:anim>
                                    <p:anim calcmode="lin" valueType="num">
                                      <p:cBhvr>
                                        <p:cTn id="8" dur="750" fill="hold"/>
                                        <p:tgtEl>
                                          <p:spTgt spid="41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6" presetID="23" grpId="2" fill="hold">
                                  <p:stCondLst>
                                    <p:cond delay="0"/>
                                  </p:stCondLst>
                                  <p:iterate type="el" backwards="0">
                                    <p:tmAbs val="0"/>
                                  </p:iterate>
                                  <p:childTnLst>
                                    <p:set>
                                      <p:cBhvr>
                                        <p:cTn id="12" fill="hold"/>
                                        <p:tgtEl>
                                          <p:spTgt spid="422"/>
                                        </p:tgtEl>
                                        <p:attrNameLst>
                                          <p:attrName>style.visibility</p:attrName>
                                        </p:attrNameLst>
                                      </p:cBhvr>
                                      <p:to>
                                        <p:strVal val="visible"/>
                                      </p:to>
                                    </p:set>
                                    <p:anim calcmode="lin" valueType="num">
                                      <p:cBhvr>
                                        <p:cTn id="13" dur="750" fill="hold"/>
                                        <p:tgtEl>
                                          <p:spTgt spid="422"/>
                                        </p:tgtEl>
                                        <p:attrNameLst>
                                          <p:attrName>ppt_w</p:attrName>
                                        </p:attrNameLst>
                                      </p:cBhvr>
                                      <p:tavLst>
                                        <p:tav tm="0">
                                          <p:val>
                                            <p:fltVal val="0"/>
                                          </p:val>
                                        </p:tav>
                                        <p:tav tm="100000">
                                          <p:val>
                                            <p:strVal val="#ppt_w"/>
                                          </p:val>
                                        </p:tav>
                                      </p:tavLst>
                                    </p:anim>
                                    <p:anim calcmode="lin" valueType="num">
                                      <p:cBhvr>
                                        <p:cTn id="14" dur="750" fill="hold"/>
                                        <p:tgtEl>
                                          <p:spTgt spid="4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2" grpId="2"/>
      <p:bldP build="whole" bldLvl="1" animBg="1" rev="0" advAuto="0" spid="419" grpId="1"/>
    </p:bld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DDDDDD"/>
        </a:solidFill>
      </p:bgPr>
    </p:bg>
    <p:spTree>
      <p:nvGrpSpPr>
        <p:cNvPr id="1" name=""/>
        <p:cNvGrpSpPr/>
        <p:nvPr/>
      </p:nvGrpSpPr>
      <p:grpSpPr>
        <a:xfrm>
          <a:off x="0" y="0"/>
          <a:ext cx="0" cy="0"/>
          <a:chOff x="0" y="0"/>
          <a:chExt cx="0" cy="0"/>
        </a:xfrm>
      </p:grpSpPr>
      <p:sp>
        <p:nvSpPr>
          <p:cNvPr id="427" name="Acts 2:38 (NKJV)  38  . . . &quot;Repent, and let every one of you be baptized in the name of Jesus Christ for the remission of sins; and you shall receive the gift of the Holy Spirit."/>
          <p:cNvSpPr/>
          <p:nvPr/>
        </p:nvSpPr>
        <p:spPr>
          <a:xfrm>
            <a:off x="805760" y="7190451"/>
            <a:ext cx="7159673" cy="6033928"/>
          </a:xfrm>
          <a:prstGeom prst="rect">
            <a:avLst/>
          </a:prstGeom>
          <a:solidFill>
            <a:srgbClr val="FFFFFF"/>
          </a:solidFill>
          <a:ln w="63500">
            <a:solidFill>
              <a:srgbClr val="000000"/>
            </a:solidFill>
            <a:miter lim="400000"/>
          </a:ln>
          <a:effectLst>
            <a:outerShdw sx="100000" sy="100000" kx="0" ky="0" algn="b" rotWithShape="0" blurRad="88900" dist="50800" dir="5400000">
              <a:srgbClr val="000000">
                <a:alpha val="32000"/>
              </a:srgbClr>
            </a:outerShdw>
          </a:effectLst>
          <a:extLst>
            <a:ext uri="{C572A759-6A51-4108-AA02-DFA0A04FC94B}">
              <ma14:wrappingTextBoxFlag xmlns:ma14="http://schemas.microsoft.com/office/mac/drawingml/2011/main" val="1"/>
            </a:ext>
          </a:extLst>
        </p:spPr>
        <p:txBody>
          <a:bodyPr lIns="50800" tIns="50800" rIns="50800" bIns="50800" anchor="ctr"/>
          <a:lstStyle/>
          <a:p>
            <a:pPr algn="ctr" defTabSz="1828800">
              <a:lnSpc>
                <a:spcPct val="100000"/>
              </a:lnSpc>
              <a:spcBef>
                <a:spcPts val="0"/>
              </a:spcBef>
              <a:defRPr b="1" sz="4800">
                <a:solidFill>
                  <a:srgbClr val="000000"/>
                </a:solidFill>
                <a:effectLst>
                  <a:outerShdw sx="100000" sy="100000" kx="0" ky="0" algn="b" rotWithShape="0" blurRad="50800" dist="38100" dir="2700000">
                    <a:srgbClr val="000000">
                      <a:alpha val="40000"/>
                    </a:srgbClr>
                  </a:outerShdw>
                </a:effectLst>
                <a:latin typeface="Times New Roman"/>
                <a:ea typeface="Times New Roman"/>
                <a:cs typeface="Times New Roman"/>
                <a:sym typeface="Times New Roman"/>
              </a:defRPr>
            </a:pPr>
            <a:r>
              <a:t>Acts 2:38 (NKJV) </a:t>
            </a:r>
            <a:br/>
            <a:r>
              <a:rPr b="0" baseline="31250"/>
              <a:t>38 </a:t>
            </a:r>
            <a:r>
              <a:rPr b="0"/>
              <a:t> . . . "Repent, and let every one of you be baptized in the name of Jesus Christ for the remission of sins; and you shall receive the gift of the Holy Spirit. </a:t>
            </a:r>
          </a:p>
        </p:txBody>
      </p:sp>
      <p:sp>
        <p:nvSpPr>
          <p:cNvPr id="428" name="Acts 22:16 (NKJV)  16 And now why are you waiting? Arise and be baptized, and wash away your sins, calling on the name of the Lord.'"/>
          <p:cNvSpPr/>
          <p:nvPr/>
        </p:nvSpPr>
        <p:spPr>
          <a:xfrm>
            <a:off x="8612164" y="7190451"/>
            <a:ext cx="7159672" cy="6033928"/>
          </a:xfrm>
          <a:prstGeom prst="rect">
            <a:avLst/>
          </a:prstGeom>
          <a:solidFill>
            <a:srgbClr val="FFFFFF"/>
          </a:solidFill>
          <a:ln w="63500">
            <a:solidFill>
              <a:srgbClr val="000000"/>
            </a:solidFill>
            <a:miter lim="400000"/>
          </a:ln>
          <a:effectLst>
            <a:outerShdw sx="100000" sy="100000" kx="0" ky="0" algn="b" rotWithShape="0" blurRad="88900" dist="50800" dir="5400000">
              <a:srgbClr val="000000">
                <a:alpha val="32000"/>
              </a:srgbClr>
            </a:outerShdw>
          </a:effectLst>
          <a:extLst>
            <a:ext uri="{C572A759-6A51-4108-AA02-DFA0A04FC94B}">
              <ma14:wrappingTextBoxFlag xmlns:ma14="http://schemas.microsoft.com/office/mac/drawingml/2011/main" val="1"/>
            </a:ext>
          </a:extLst>
        </p:spPr>
        <p:txBody>
          <a:bodyPr lIns="50800" tIns="50800" rIns="50800" bIns="50800" anchor="ctr"/>
          <a:lstStyle/>
          <a:p>
            <a:pPr algn="ctr" defTabSz="1828800">
              <a:lnSpc>
                <a:spcPct val="100000"/>
              </a:lnSpc>
              <a:spcBef>
                <a:spcPts val="0"/>
              </a:spcBef>
              <a:defRPr b="1" sz="5400">
                <a:solidFill>
                  <a:srgbClr val="000000"/>
                </a:solidFill>
                <a:effectLst>
                  <a:outerShdw sx="100000" sy="100000" kx="0" ky="0" algn="b" rotWithShape="0" blurRad="50800" dist="38100" dir="2700000">
                    <a:srgbClr val="000000">
                      <a:alpha val="40000"/>
                    </a:srgbClr>
                  </a:outerShdw>
                </a:effectLst>
                <a:latin typeface="Times New Roman"/>
                <a:ea typeface="Times New Roman"/>
                <a:cs typeface="Times New Roman"/>
                <a:sym typeface="Times New Roman"/>
              </a:defRPr>
            </a:pPr>
            <a:r>
              <a:t>Acts 22:16 (NKJV) </a:t>
            </a:r>
            <a:br/>
            <a:r>
              <a:rPr b="0" baseline="31333"/>
              <a:t>16 </a:t>
            </a:r>
            <a:r>
              <a:rPr b="0"/>
              <a:t>And now why are you waiting? Arise and be baptized, and wash away your sins, calling on the name of the Lord.' </a:t>
            </a:r>
          </a:p>
        </p:txBody>
      </p:sp>
      <p:sp>
        <p:nvSpPr>
          <p:cNvPr id="429" name="1 Peter 3:21 (NASB77)  21 And corresponding to that, baptism now saves you—not the removal of dirt from the flesh, but an appeal to God for a good conscience—through the resurrection of Jesus Christ,"/>
          <p:cNvSpPr/>
          <p:nvPr/>
        </p:nvSpPr>
        <p:spPr>
          <a:xfrm>
            <a:off x="16418566" y="7190451"/>
            <a:ext cx="7159673" cy="6033928"/>
          </a:xfrm>
          <a:prstGeom prst="rect">
            <a:avLst/>
          </a:prstGeom>
          <a:solidFill>
            <a:srgbClr val="FFFFFF"/>
          </a:solidFill>
          <a:ln w="63500">
            <a:solidFill>
              <a:srgbClr val="000000"/>
            </a:solidFill>
            <a:miter lim="400000"/>
          </a:ln>
          <a:effectLst>
            <a:outerShdw sx="100000" sy="100000" kx="0" ky="0" algn="b" rotWithShape="0" blurRad="88900" dist="50800" dir="5400000">
              <a:srgbClr val="000000">
                <a:alpha val="32000"/>
              </a:srgbClr>
            </a:outerShdw>
          </a:effectLst>
          <a:extLst>
            <a:ext uri="{C572A759-6A51-4108-AA02-DFA0A04FC94B}">
              <ma14:wrappingTextBoxFlag xmlns:ma14="http://schemas.microsoft.com/office/mac/drawingml/2011/main" val="1"/>
            </a:ext>
          </a:extLst>
        </p:spPr>
        <p:txBody>
          <a:bodyPr lIns="50800" tIns="50800" rIns="50800" bIns="50800" anchor="ctr"/>
          <a:lstStyle/>
          <a:p>
            <a:pPr algn="ctr" defTabSz="1828800">
              <a:lnSpc>
                <a:spcPct val="100000"/>
              </a:lnSpc>
              <a:spcBef>
                <a:spcPts val="0"/>
              </a:spcBef>
              <a:defRPr b="1" sz="4700">
                <a:solidFill>
                  <a:srgbClr val="000000"/>
                </a:solidFill>
                <a:effectLst>
                  <a:outerShdw sx="100000" sy="100000" kx="0" ky="0" algn="b" rotWithShape="0" blurRad="50800" dist="38100" dir="2700000">
                    <a:srgbClr val="000000">
                      <a:alpha val="40000"/>
                    </a:srgbClr>
                  </a:outerShdw>
                </a:effectLst>
                <a:latin typeface="Times New Roman"/>
                <a:ea typeface="Times New Roman"/>
                <a:cs typeface="Times New Roman"/>
                <a:sym typeface="Times New Roman"/>
              </a:defRPr>
            </a:pPr>
            <a:r>
              <a:t>1 Peter 3:21 (NASB77) </a:t>
            </a:r>
            <a:br/>
            <a:r>
              <a:rPr b="0" baseline="31234"/>
              <a:t>21 </a:t>
            </a:r>
            <a:r>
              <a:rPr b="0"/>
              <a:t>And corresponding to that, baptism now saves you—not the removal of dirt from the flesh, but an appeal to God for a good conscience—through the resurrection of Jesus Christ, </a:t>
            </a:r>
          </a:p>
        </p:txBody>
      </p:sp>
      <p:sp>
        <p:nvSpPr>
          <p:cNvPr id="430" name="Arrow"/>
          <p:cNvSpPr/>
          <p:nvPr/>
        </p:nvSpPr>
        <p:spPr>
          <a:xfrm rot="5400000">
            <a:off x="11557000" y="5843851"/>
            <a:ext cx="1270000" cy="1270001"/>
          </a:xfrm>
          <a:prstGeom prst="rightArrow">
            <a:avLst>
              <a:gd name="adj1" fmla="val 32000"/>
              <a:gd name="adj2" fmla="val 64000"/>
            </a:avLst>
          </a:prstGeom>
          <a:solidFill>
            <a:schemeClr val="accent3">
              <a:hueOff val="198700"/>
              <a:satOff val="21248"/>
              <a:lumOff val="19305"/>
            </a:schemeClr>
          </a:solidFill>
          <a:ln w="63500">
            <a:solidFill>
              <a:srgbClr val="000000"/>
            </a:solidFill>
            <a:miter lim="400000"/>
          </a:ln>
        </p:spPr>
        <p:txBody>
          <a:bodyPr lIns="50800" tIns="50800" rIns="50800" bIns="50800" anchor="ctr"/>
          <a:lstStyle/>
          <a:p>
            <a:pPr algn="ctr">
              <a:lnSpc>
                <a:spcPct val="100000"/>
              </a:lnSpc>
              <a:spcBef>
                <a:spcPts val="0"/>
              </a:spcBef>
              <a:defRPr sz="5000">
                <a:solidFill>
                  <a:srgbClr val="FFFFFF"/>
                </a:solidFill>
              </a:defRPr>
            </a:pPr>
          </a:p>
        </p:txBody>
      </p:sp>
      <p:sp>
        <p:nvSpPr>
          <p:cNvPr id="431" name="Arrow"/>
          <p:cNvSpPr/>
          <p:nvPr/>
        </p:nvSpPr>
        <p:spPr>
          <a:xfrm rot="5400000">
            <a:off x="19363402" y="5843851"/>
            <a:ext cx="1270001" cy="1270001"/>
          </a:xfrm>
          <a:prstGeom prst="rightArrow">
            <a:avLst>
              <a:gd name="adj1" fmla="val 32000"/>
              <a:gd name="adj2" fmla="val 64000"/>
            </a:avLst>
          </a:prstGeom>
          <a:solidFill>
            <a:schemeClr val="accent3">
              <a:hueOff val="198700"/>
              <a:satOff val="21248"/>
              <a:lumOff val="19305"/>
            </a:schemeClr>
          </a:solidFill>
          <a:ln w="63500">
            <a:solidFill>
              <a:srgbClr val="000000"/>
            </a:solidFill>
            <a:miter lim="400000"/>
          </a:ln>
        </p:spPr>
        <p:txBody>
          <a:bodyPr lIns="50800" tIns="50800" rIns="50800" bIns="50800" anchor="ctr"/>
          <a:lstStyle/>
          <a:p>
            <a:pPr algn="ctr">
              <a:lnSpc>
                <a:spcPct val="100000"/>
              </a:lnSpc>
              <a:spcBef>
                <a:spcPts val="0"/>
              </a:spcBef>
              <a:defRPr sz="5000">
                <a:solidFill>
                  <a:srgbClr val="FFFFFF"/>
                </a:solidFill>
              </a:defRPr>
            </a:pPr>
          </a:p>
        </p:txBody>
      </p:sp>
      <p:sp>
        <p:nvSpPr>
          <p:cNvPr id="432" name="Arrow"/>
          <p:cNvSpPr/>
          <p:nvPr/>
        </p:nvSpPr>
        <p:spPr>
          <a:xfrm rot="5400000">
            <a:off x="3750596" y="5843851"/>
            <a:ext cx="1270001" cy="1270001"/>
          </a:xfrm>
          <a:prstGeom prst="rightArrow">
            <a:avLst>
              <a:gd name="adj1" fmla="val 32000"/>
              <a:gd name="adj2" fmla="val 64000"/>
            </a:avLst>
          </a:prstGeom>
          <a:solidFill>
            <a:schemeClr val="accent3">
              <a:hueOff val="198700"/>
              <a:satOff val="21248"/>
              <a:lumOff val="19305"/>
            </a:schemeClr>
          </a:solidFill>
          <a:ln w="63500">
            <a:solidFill>
              <a:srgbClr val="000000"/>
            </a:solidFill>
            <a:miter lim="400000"/>
          </a:ln>
        </p:spPr>
        <p:txBody>
          <a:bodyPr lIns="50800" tIns="50800" rIns="50800" bIns="50800" anchor="ctr"/>
          <a:lstStyle/>
          <a:p>
            <a:pPr algn="ctr">
              <a:lnSpc>
                <a:spcPct val="100000"/>
              </a:lnSpc>
              <a:spcBef>
                <a:spcPts val="0"/>
              </a:spcBef>
              <a:defRPr sz="5000">
                <a:solidFill>
                  <a:srgbClr val="FFFFFF"/>
                </a:solidFill>
              </a:defRPr>
            </a:pPr>
          </a:p>
        </p:txBody>
      </p:sp>
      <p:sp>
        <p:nvSpPr>
          <p:cNvPr id="433" name="“To Invoke The Lord’s Blessings By Doing What He Says”…"/>
          <p:cNvSpPr/>
          <p:nvPr/>
        </p:nvSpPr>
        <p:spPr>
          <a:xfrm>
            <a:off x="727565" y="7123478"/>
            <a:ext cx="22928870" cy="6167874"/>
          </a:xfrm>
          <a:prstGeom prst="rect">
            <a:avLst/>
          </a:prstGeom>
          <a:solidFill>
            <a:schemeClr val="accent6">
              <a:hueOff val="-133706"/>
              <a:satOff val="8281"/>
              <a:lumOff val="-27269"/>
            </a:schemeClr>
          </a:solidFill>
          <a:ln w="12700">
            <a:miter lim="400000"/>
          </a:ln>
          <a:extLst>
            <a:ext uri="{C572A759-6A51-4108-AA02-DFA0A04FC94B}">
              <ma14:wrappingTextBoxFlag xmlns:ma14="http://schemas.microsoft.com/office/mac/drawingml/2011/main" val="1"/>
            </a:ext>
          </a:extLst>
        </p:spPr>
        <p:txBody>
          <a:bodyPr lIns="50800" tIns="50800" rIns="50800" bIns="50800"/>
          <a:lstStyle/>
          <a:p>
            <a:pPr algn="ctr" defTabSz="1828800">
              <a:lnSpc>
                <a:spcPct val="100000"/>
              </a:lnSpc>
              <a:spcBef>
                <a:spcPts val="2200"/>
              </a:spcBef>
              <a:defRPr b="1" sz="7100">
                <a:solidFill>
                  <a:schemeClr val="accent3">
                    <a:hueOff val="198700"/>
                    <a:satOff val="21248"/>
                    <a:lumOff val="19305"/>
                  </a:schemeClr>
                </a:solidFill>
                <a:effectLst>
                  <a:outerShdw sx="100000" sy="100000" kx="0" ky="0" algn="b" rotWithShape="0" blurRad="50800" dist="38100" dir="2700000">
                    <a:srgbClr val="000000">
                      <a:alpha val="40000"/>
                    </a:srgbClr>
                  </a:outerShdw>
                </a:effectLst>
                <a:latin typeface="Times New Roman"/>
                <a:ea typeface="Times New Roman"/>
                <a:cs typeface="Times New Roman"/>
                <a:sym typeface="Times New Roman"/>
              </a:defRPr>
            </a:pPr>
            <a:r>
              <a:t>“To Invoke The Lord’s Blessings By Doing What He Says”</a:t>
            </a:r>
          </a:p>
          <a:p>
            <a:pPr algn="ctr" defTabSz="1828800">
              <a:lnSpc>
                <a:spcPct val="100000"/>
              </a:lnSpc>
              <a:spcBef>
                <a:spcPts val="0"/>
              </a:spcBef>
              <a:defRPr b="1" sz="7100">
                <a:solidFill>
                  <a:srgbClr val="FDF1DC"/>
                </a:solidFill>
                <a:effectLst>
                  <a:outerShdw sx="100000" sy="100000" kx="0" ky="0" algn="b" rotWithShape="0" blurRad="50800" dist="38100" dir="2700000">
                    <a:srgbClr val="000000">
                      <a:alpha val="40000"/>
                    </a:srgbClr>
                  </a:outerShdw>
                </a:effectLst>
                <a:latin typeface="Times New Roman"/>
                <a:ea typeface="Times New Roman"/>
                <a:cs typeface="Times New Roman"/>
                <a:sym typeface="Times New Roman"/>
              </a:defRPr>
            </a:pPr>
            <a:r>
              <a:t>Luke 6:46–47 (NKJV)  </a:t>
            </a:r>
            <a:br/>
            <a:r>
              <a:rPr baseline="31999"/>
              <a:t>46</a:t>
            </a:r>
            <a:r>
              <a:t> “But why do you call Me ‘Lord, Lord,’ and not do the things which I say? </a:t>
            </a:r>
            <a:r>
              <a:rPr baseline="31999"/>
              <a:t>47</a:t>
            </a:r>
            <a:r>
              <a:t> Whoever comes to Me, and hears My sayings and does them, I will show you whom he is like:</a:t>
            </a:r>
          </a:p>
        </p:txBody>
      </p:sp>
      <p:sp>
        <p:nvSpPr>
          <p:cNvPr id="434" name="Rectangle 9"/>
          <p:cNvSpPr txBox="1"/>
          <p:nvPr/>
        </p:nvSpPr>
        <p:spPr>
          <a:xfrm>
            <a:off x="75836" y="1736582"/>
            <a:ext cx="24232328" cy="1109973"/>
          </a:xfrm>
          <a:prstGeom prst="rect">
            <a:avLst/>
          </a:prstGeom>
          <a:solidFill>
            <a:srgbClr val="FFFFFF"/>
          </a:solidFill>
          <a:ln w="12700">
            <a:miter lim="400000"/>
          </a:ln>
          <a:effectLst>
            <a:outerShdw sx="100000" sy="100000" kx="0" ky="0" algn="b" rotWithShape="0" blurRad="355600" dist="330200" dir="2700000">
              <a:srgbClr val="000000">
                <a:alpha val="40000"/>
              </a:srgbClr>
            </a:outerShdw>
          </a:effectLst>
          <a:extLst>
            <a:ext uri="{C572A759-6A51-4108-AA02-DFA0A04FC94B}">
              <ma14:wrappingTextBoxFlag xmlns:ma14="http://schemas.microsoft.com/office/mac/drawingml/2011/main" val="1"/>
            </a:ext>
          </a:extLst>
        </p:spPr>
        <p:txBody>
          <a:bodyPr lIns="91436" tIns="91436" rIns="91436" bIns="91436">
            <a:spAutoFit/>
          </a:bodyPr>
          <a:lstStyle>
            <a:lvl1pPr algn="ctr" defTabSz="1828706">
              <a:lnSpc>
                <a:spcPct val="100000"/>
              </a:lnSpc>
              <a:spcBef>
                <a:spcPts val="0"/>
              </a:spcBef>
              <a:defRPr spc="87" sz="6300">
                <a:ln w="12700" cap="flat">
                  <a:solidFill>
                    <a:srgbClr val="000000"/>
                  </a:solidFill>
                  <a:prstDash val="solid"/>
                  <a:round/>
                </a:ln>
                <a:solidFill>
                  <a:schemeClr val="accent5"/>
                </a:solidFill>
                <a:latin typeface="American Typewriter"/>
                <a:ea typeface="American Typewriter"/>
                <a:cs typeface="American Typewriter"/>
                <a:sym typeface="American Typewriter"/>
              </a:defRPr>
            </a:lvl1pPr>
          </a:lstStyle>
          <a:p>
            <a:pPr/>
            <a:r>
              <a:t>WHEN FAITH CALLS ON THE NAME OF THE LORD</a:t>
            </a:r>
          </a:p>
        </p:txBody>
      </p:sp>
      <p:pic>
        <p:nvPicPr>
          <p:cNvPr id="435" name="pasted-movie.png" descr="pasted-movie.png"/>
          <p:cNvPicPr>
            <a:picLocks noChangeAspect="1"/>
          </p:cNvPicPr>
          <p:nvPr/>
        </p:nvPicPr>
        <p:blipFill>
          <a:blip r:embed="rId2">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
        <p:nvSpPr>
          <p:cNvPr id="436" name="For “whoever calls on the name of the Lord shall be saved.”  (Romans10:13; Cf. Joel 2:32; Acts 2:21; Jer. 29:11-13)"/>
          <p:cNvSpPr/>
          <p:nvPr/>
        </p:nvSpPr>
        <p:spPr>
          <a:xfrm>
            <a:off x="741547" y="3357609"/>
            <a:ext cx="22900906" cy="2530232"/>
          </a:xfrm>
          <a:prstGeom prst="roundRect">
            <a:avLst>
              <a:gd name="adj" fmla="val 25097"/>
            </a:avLst>
          </a:prstGeom>
          <a:gradFill>
            <a:gsLst>
              <a:gs pos="0">
                <a:srgbClr val="2263BF"/>
              </a:gs>
              <a:gs pos="100000">
                <a:srgbClr val="192236"/>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ctr" defTabSz="457200">
              <a:lnSpc>
                <a:spcPct val="100000"/>
              </a:lnSpc>
              <a:spcBef>
                <a:spcPts val="0"/>
              </a:spcBef>
              <a:defRPr i="1" sz="7000">
                <a:solidFill>
                  <a:srgbClr val="FFFFFF"/>
                </a:solidFill>
                <a:effectLst>
                  <a:outerShdw sx="100000" sy="100000" kx="0" ky="0" algn="b" rotWithShape="0" blurRad="12700" dist="63500" dir="2040000">
                    <a:srgbClr val="000000"/>
                  </a:outerShdw>
                </a:effectLst>
                <a:latin typeface="Times New Roman"/>
                <a:ea typeface="Times New Roman"/>
                <a:cs typeface="Times New Roman"/>
                <a:sym typeface="Times New Roman"/>
              </a:defRPr>
            </a:pPr>
            <a:r>
              <a:rPr i="0"/>
              <a:t>For “</a:t>
            </a:r>
            <a:r>
              <a:t>whoever calls</a:t>
            </a:r>
            <a:r>
              <a:rPr i="0"/>
              <a:t> </a:t>
            </a:r>
            <a:r>
              <a:t>on the name of the Lord shall be saved.”</a:t>
            </a:r>
            <a:r>
              <a:rPr i="0" sz="6000"/>
              <a:t>  (</a:t>
            </a:r>
            <a:r>
              <a:rPr i="0"/>
              <a:t>Romans</a:t>
            </a:r>
            <a:r>
              <a:rPr i="0" sz="6000"/>
              <a:t>10:13; Cf. Joel 2:32; Acts 2:21; Jer. 29:11-13)</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433">
                                            <p:txEl>
                                              <p:pRg st="1" end="1"/>
                                            </p:txEl>
                                          </p:spTgt>
                                        </p:tgtEl>
                                        <p:attrNameLst>
                                          <p:attrName>style.visibility</p:attrName>
                                        </p:attrNameLst>
                                      </p:cBhvr>
                                      <p:to>
                                        <p:strVal val="visible"/>
                                      </p:to>
                                    </p:set>
                                    <p:anim calcmode="lin" valueType="num">
                                      <p:cBhvr>
                                        <p:cTn id="7" dur="1500" fill="hold"/>
                                        <p:tgtEl>
                                          <p:spTgt spid="433">
                                            <p:txEl>
                                              <p:pRg st="1" end="1"/>
                                            </p:txEl>
                                          </p:spTgt>
                                        </p:tgtEl>
                                        <p:attrNameLst>
                                          <p:attrName>ppt_w</p:attrName>
                                        </p:attrNameLst>
                                      </p:cBhvr>
                                      <p:tavLst>
                                        <p:tav tm="0">
                                          <p:val>
                                            <p:fltVal val="0"/>
                                          </p:val>
                                        </p:tav>
                                        <p:tav tm="100000">
                                          <p:val>
                                            <p:strVal val="#ppt_w"/>
                                          </p:val>
                                        </p:tav>
                                      </p:tavLst>
                                    </p:anim>
                                    <p:anim calcmode="lin" valueType="num">
                                      <p:cBhvr>
                                        <p:cTn id="8" dur="1500" fill="hold"/>
                                        <p:tgtEl>
                                          <p:spTgt spid="433">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33" grpId="1"/>
    </p:bld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8" name="Rectangle 9"/>
          <p:cNvSpPr txBox="1"/>
          <p:nvPr/>
        </p:nvSpPr>
        <p:spPr>
          <a:xfrm>
            <a:off x="75836" y="1736582"/>
            <a:ext cx="24232328" cy="1109973"/>
          </a:xfrm>
          <a:prstGeom prst="rect">
            <a:avLst/>
          </a:prstGeom>
          <a:solidFill>
            <a:srgbClr val="FFFFFF"/>
          </a:solidFill>
          <a:ln w="12700">
            <a:miter lim="400000"/>
          </a:ln>
          <a:effectLst>
            <a:outerShdw sx="100000" sy="100000" kx="0" ky="0" algn="b" rotWithShape="0" blurRad="355600" dist="330200" dir="2700000">
              <a:srgbClr val="000000">
                <a:alpha val="40000"/>
              </a:srgbClr>
            </a:outerShdw>
          </a:effectLst>
          <a:extLst>
            <a:ext uri="{C572A759-6A51-4108-AA02-DFA0A04FC94B}">
              <ma14:wrappingTextBoxFlag xmlns:ma14="http://schemas.microsoft.com/office/mac/drawingml/2011/main" val="1"/>
            </a:ext>
          </a:extLst>
        </p:spPr>
        <p:txBody>
          <a:bodyPr lIns="91436" tIns="91436" rIns="91436" bIns="91436">
            <a:spAutoFit/>
          </a:bodyPr>
          <a:lstStyle>
            <a:lvl1pPr algn="ctr" defTabSz="1828706">
              <a:lnSpc>
                <a:spcPct val="100000"/>
              </a:lnSpc>
              <a:spcBef>
                <a:spcPts val="0"/>
              </a:spcBef>
              <a:defRPr spc="87" sz="6300">
                <a:ln w="12700" cap="flat">
                  <a:solidFill>
                    <a:srgbClr val="000000"/>
                  </a:solidFill>
                  <a:prstDash val="solid"/>
                  <a:round/>
                </a:ln>
                <a:solidFill>
                  <a:schemeClr val="accent5"/>
                </a:solidFill>
                <a:latin typeface="American Typewriter"/>
                <a:ea typeface="American Typewriter"/>
                <a:cs typeface="American Typewriter"/>
                <a:sym typeface="American Typewriter"/>
              </a:defRPr>
            </a:lvl1pPr>
          </a:lstStyle>
          <a:p>
            <a:pPr/>
            <a:r>
              <a:t>WHEN FAITH CALLS ON THE NAME OF THE LORD</a:t>
            </a:r>
          </a:p>
        </p:txBody>
      </p:sp>
      <p:sp>
        <p:nvSpPr>
          <p:cNvPr id="439" name="“you have been saved through faith”"/>
          <p:cNvSpPr/>
          <p:nvPr/>
        </p:nvSpPr>
        <p:spPr>
          <a:xfrm>
            <a:off x="8113024" y="3746321"/>
            <a:ext cx="16116580" cy="14001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a:lnSpc>
                <a:spcPct val="100000"/>
              </a:lnSpc>
              <a:spcBef>
                <a:spcPts val="0"/>
              </a:spcBef>
              <a:defRPr sz="8700">
                <a:solidFill>
                  <a:schemeClr val="accent5">
                    <a:hueOff val="-92222"/>
                    <a:lumOff val="-9871"/>
                  </a:schemeClr>
                </a:solidFill>
              </a:defRPr>
            </a:lvl1pPr>
          </a:lstStyle>
          <a:p>
            <a:pPr/>
            <a:r>
              <a:t>“you have been saved through faith”</a:t>
            </a:r>
          </a:p>
        </p:txBody>
      </p:sp>
      <p:sp>
        <p:nvSpPr>
          <p:cNvPr id="440" name="Salvation is a gift of God which no man deserves (Rom 3:23)…"/>
          <p:cNvSpPr txBox="1"/>
          <p:nvPr/>
        </p:nvSpPr>
        <p:spPr>
          <a:xfrm>
            <a:off x="8113024" y="5535874"/>
            <a:ext cx="16116580" cy="76612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p>
            <a:pPr marL="495299" indent="-495299" defTabSz="642937">
              <a:lnSpc>
                <a:spcPct val="100000"/>
              </a:lnSpc>
              <a:spcBef>
                <a:spcPts val="2000"/>
              </a:spcBef>
              <a:buClr>
                <a:srgbClr val="945200"/>
              </a:buClr>
              <a:buSzPct val="90000"/>
              <a:buFont typeface="Zapf Dingbats"/>
              <a:buBlip>
                <a:blip r:embed="rId2"/>
              </a:buBlip>
              <a:defRPr sz="6300">
                <a:solidFill>
                  <a:srgbClr val="000000"/>
                </a:solidFill>
                <a:latin typeface="Helvetica"/>
                <a:ea typeface="Helvetica"/>
                <a:cs typeface="Helvetica"/>
                <a:sym typeface="Helvetica"/>
              </a:defRPr>
            </a:pPr>
            <a:r>
              <a:t>Salvation is a gift of God which no man deserves (Rom 3:23)</a:t>
            </a:r>
          </a:p>
          <a:p>
            <a:pPr marL="495299" indent="-495299" defTabSz="642937">
              <a:lnSpc>
                <a:spcPct val="100000"/>
              </a:lnSpc>
              <a:spcBef>
                <a:spcPts val="2000"/>
              </a:spcBef>
              <a:buClr>
                <a:srgbClr val="945200"/>
              </a:buClr>
              <a:buSzPct val="90000"/>
              <a:buFont typeface="Zapf Dingbats"/>
              <a:buBlip>
                <a:blip r:embed="rId2"/>
              </a:buBlip>
              <a:defRPr sz="6300">
                <a:solidFill>
                  <a:srgbClr val="000000"/>
                </a:solidFill>
                <a:latin typeface="Helvetica"/>
                <a:ea typeface="Helvetica"/>
                <a:cs typeface="Helvetica"/>
                <a:sym typeface="Helvetica"/>
              </a:defRPr>
            </a:pPr>
            <a:r>
              <a:t>Salvation is received by the means of faith (John 3:16; 8:24; Heb 11:6; Rom 10:17).</a:t>
            </a:r>
          </a:p>
          <a:p>
            <a:pPr marL="495299" indent="-495299" defTabSz="642937">
              <a:lnSpc>
                <a:spcPct val="100000"/>
              </a:lnSpc>
              <a:spcBef>
                <a:spcPts val="2000"/>
              </a:spcBef>
              <a:buClr>
                <a:srgbClr val="945200"/>
              </a:buClr>
              <a:buSzPct val="90000"/>
              <a:buFont typeface="Zapf Dingbats"/>
              <a:buBlip>
                <a:blip r:embed="rId2"/>
              </a:buBlip>
              <a:defRPr sz="6300">
                <a:solidFill>
                  <a:srgbClr val="000000"/>
                </a:solidFill>
                <a:latin typeface="Helvetica"/>
                <a:ea typeface="Helvetica"/>
                <a:cs typeface="Helvetica"/>
                <a:sym typeface="Helvetica"/>
              </a:defRPr>
            </a:pPr>
            <a:r>
              <a:t>Salvation not earned by our own merits   (Rom. 11:6)</a:t>
            </a:r>
          </a:p>
          <a:p>
            <a:pPr marL="495299" indent="-495299" defTabSz="642937">
              <a:lnSpc>
                <a:spcPct val="100000"/>
              </a:lnSpc>
              <a:spcBef>
                <a:spcPts val="2000"/>
              </a:spcBef>
              <a:buClr>
                <a:srgbClr val="945200"/>
              </a:buClr>
              <a:buSzPct val="90000"/>
              <a:buFont typeface="Zapf Dingbats"/>
              <a:buBlip>
                <a:blip r:embed="rId2"/>
              </a:buBlip>
              <a:defRPr sz="6300">
                <a:solidFill>
                  <a:srgbClr val="000000"/>
                </a:solidFill>
                <a:latin typeface="Helvetica"/>
                <a:ea typeface="Helvetica"/>
                <a:cs typeface="Helvetica"/>
                <a:sym typeface="Helvetica"/>
              </a:defRPr>
            </a:pPr>
            <a:r>
              <a:t>No man can boast (Rom. 4:2; 3:23)</a:t>
            </a:r>
          </a:p>
        </p:txBody>
      </p:sp>
      <p:sp>
        <p:nvSpPr>
          <p:cNvPr id="441" name="Ephesians 2:8–9 (NKJV)…"/>
          <p:cNvSpPr/>
          <p:nvPr/>
        </p:nvSpPr>
        <p:spPr>
          <a:xfrm>
            <a:off x="112780" y="3333406"/>
            <a:ext cx="7580758" cy="98202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p>
            <a:pPr algn="ctr">
              <a:lnSpc>
                <a:spcPct val="100000"/>
              </a:lnSpc>
              <a:spcBef>
                <a:spcPts val="1600"/>
              </a:spcBef>
              <a:defRPr b="1" sz="6600">
                <a:solidFill>
                  <a:srgbClr val="FFFFFF"/>
                </a:solidFill>
                <a:latin typeface="American Typewriter"/>
                <a:ea typeface="American Typewriter"/>
                <a:cs typeface="American Typewriter"/>
                <a:sym typeface="American Typewriter"/>
              </a:defRPr>
            </a:pPr>
            <a:r>
              <a:t>Ephesians 2:8–9 (NKJV)</a:t>
            </a:r>
          </a:p>
          <a:p>
            <a:pPr algn="ctr">
              <a:lnSpc>
                <a:spcPct val="100000"/>
              </a:lnSpc>
              <a:spcBef>
                <a:spcPts val="0"/>
              </a:spcBef>
              <a:defRPr sz="6300">
                <a:solidFill>
                  <a:srgbClr val="FFFFFF"/>
                </a:solidFill>
                <a:latin typeface="American Typewriter"/>
                <a:ea typeface="American Typewriter"/>
                <a:cs typeface="American Typewriter"/>
                <a:sym typeface="American Typewriter"/>
              </a:defRPr>
            </a:pPr>
            <a:r>
              <a:rPr baseline="31999"/>
              <a:t>8</a:t>
            </a:r>
            <a:r>
              <a:t> For by grace you have been saved through faith, and that not of yourselves; </a:t>
            </a:r>
            <a:r>
              <a:t>it is</a:t>
            </a:r>
            <a:r>
              <a:t> the gift of God, </a:t>
            </a:r>
            <a:r>
              <a:rPr baseline="31999"/>
              <a:t>9</a:t>
            </a:r>
            <a:r>
              <a:t> not of works, lest anyone should boast.</a:t>
            </a:r>
          </a:p>
        </p:txBody>
      </p:sp>
      <p:pic>
        <p:nvPicPr>
          <p:cNvPr id="442" name="pasted-movie.png" descr="pasted-movie.png"/>
          <p:cNvPicPr>
            <a:picLocks noChangeAspect="1"/>
          </p:cNvPicPr>
          <p:nvPr/>
        </p:nvPicPr>
        <p:blipFill>
          <a:blip r:embed="rId3">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40">
                                            <p:bg/>
                                          </p:spTgt>
                                        </p:tgtEl>
                                        <p:attrNameLst>
                                          <p:attrName>style.visibility</p:attrName>
                                        </p:attrNameLst>
                                      </p:cBhvr>
                                      <p:to>
                                        <p:strVal val="visible"/>
                                      </p:to>
                                    </p:set>
                                    <p:animEffect filter="wipe(left)" transition="in">
                                      <p:cBhvr>
                                        <p:cTn id="7" dur="1500"/>
                                        <p:tgtEl>
                                          <p:spTgt spid="440">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440">
                                            <p:txEl>
                                              <p:pRg st="0" end="0"/>
                                            </p:txEl>
                                          </p:spTgt>
                                        </p:tgtEl>
                                        <p:attrNameLst>
                                          <p:attrName>style.visibility</p:attrName>
                                        </p:attrNameLst>
                                      </p:cBhvr>
                                      <p:to>
                                        <p:strVal val="visible"/>
                                      </p:to>
                                    </p:set>
                                    <p:animEffect filter="wipe(left)" transition="in">
                                      <p:cBhvr>
                                        <p:cTn id="10" dur="1500"/>
                                        <p:tgtEl>
                                          <p:spTgt spid="44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440">
                                            <p:txEl>
                                              <p:pRg st="1" end="1"/>
                                            </p:txEl>
                                          </p:spTgt>
                                        </p:tgtEl>
                                        <p:attrNameLst>
                                          <p:attrName>style.visibility</p:attrName>
                                        </p:attrNameLst>
                                      </p:cBhvr>
                                      <p:to>
                                        <p:strVal val="visible"/>
                                      </p:to>
                                    </p:set>
                                    <p:animEffect filter="wipe(left)" transition="in">
                                      <p:cBhvr>
                                        <p:cTn id="15" dur="1500"/>
                                        <p:tgtEl>
                                          <p:spTgt spid="44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8" presetID="22" grpId="1" fill="hold">
                                  <p:stCondLst>
                                    <p:cond delay="0"/>
                                  </p:stCondLst>
                                  <p:iterate type="el" backwards="0">
                                    <p:tmAbs val="0"/>
                                  </p:iterate>
                                  <p:childTnLst>
                                    <p:set>
                                      <p:cBhvr>
                                        <p:cTn id="19" fill="hold"/>
                                        <p:tgtEl>
                                          <p:spTgt spid="440">
                                            <p:txEl>
                                              <p:pRg st="2" end="2"/>
                                            </p:txEl>
                                          </p:spTgt>
                                        </p:tgtEl>
                                        <p:attrNameLst>
                                          <p:attrName>style.visibility</p:attrName>
                                        </p:attrNameLst>
                                      </p:cBhvr>
                                      <p:to>
                                        <p:strVal val="visible"/>
                                      </p:to>
                                    </p:set>
                                    <p:animEffect filter="wipe(left)" transition="in">
                                      <p:cBhvr>
                                        <p:cTn id="20" dur="1500"/>
                                        <p:tgtEl>
                                          <p:spTgt spid="44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2" grpId="1" fill="hold">
                                  <p:stCondLst>
                                    <p:cond delay="0"/>
                                  </p:stCondLst>
                                  <p:iterate type="el" backwards="0">
                                    <p:tmAbs val="0"/>
                                  </p:iterate>
                                  <p:childTnLst>
                                    <p:set>
                                      <p:cBhvr>
                                        <p:cTn id="24" fill="hold"/>
                                        <p:tgtEl>
                                          <p:spTgt spid="440">
                                            <p:txEl>
                                              <p:pRg st="3" end="3"/>
                                            </p:txEl>
                                          </p:spTgt>
                                        </p:tgtEl>
                                        <p:attrNameLst>
                                          <p:attrName>style.visibility</p:attrName>
                                        </p:attrNameLst>
                                      </p:cBhvr>
                                      <p:to>
                                        <p:strVal val="visible"/>
                                      </p:to>
                                    </p:set>
                                    <p:animEffect filter="wipe(left)" transition="in">
                                      <p:cBhvr>
                                        <p:cTn id="25" dur="1500"/>
                                        <p:tgtEl>
                                          <p:spTgt spid="440">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40" grpId="1"/>
    </p:bld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47" name="Group"/>
          <p:cNvGrpSpPr/>
          <p:nvPr/>
        </p:nvGrpSpPr>
        <p:grpSpPr>
          <a:xfrm>
            <a:off x="275650" y="2398627"/>
            <a:ext cx="10742472" cy="5485839"/>
            <a:chOff x="0" y="-476188"/>
            <a:chExt cx="10742470" cy="5485837"/>
          </a:xfrm>
        </p:grpSpPr>
        <p:sp>
          <p:nvSpPr>
            <p:cNvPr id="444" name="Line"/>
            <p:cNvSpPr/>
            <p:nvPr/>
          </p:nvSpPr>
          <p:spPr>
            <a:xfrm flipH="1" flipV="1">
              <a:off x="9500396" y="1375700"/>
              <a:ext cx="1117659" cy="2435507"/>
            </a:xfrm>
            <a:prstGeom prst="line">
              <a:avLst/>
            </a:prstGeom>
            <a:noFill/>
            <a:ln w="139700" cap="flat">
              <a:solidFill>
                <a:srgbClr val="F8BD52"/>
              </a:solidFill>
              <a:prstDash val="solid"/>
              <a:round/>
            </a:ln>
            <a:effectLst>
              <a:outerShdw sx="100000" sy="100000" kx="0" ky="0" algn="b" rotWithShape="0" blurRad="88900" dist="63500" dir="2700000">
                <a:srgbClr val="000000">
                  <a:alpha val="40000"/>
                </a:srgbClr>
              </a:outerShdw>
            </a:effectLst>
          </p:spPr>
          <p:txBody>
            <a:bodyPr wrap="square" lIns="91439" tIns="91439" rIns="91439" bIns="91439" numCol="1" anchor="t">
              <a:noAutofit/>
            </a:bodyPr>
            <a:lstStyle/>
            <a:p>
              <a:pPr defTabSz="1828800">
                <a:lnSpc>
                  <a:spcPct val="100000"/>
                </a:lnSpc>
                <a:spcBef>
                  <a:spcPts val="0"/>
                </a:spcBef>
                <a:defRPr sz="4600">
                  <a:solidFill>
                    <a:srgbClr val="FFFFFF"/>
                  </a:solidFill>
                  <a:latin typeface="Corbel"/>
                  <a:ea typeface="Corbel"/>
                  <a:cs typeface="Corbel"/>
                  <a:sym typeface="Corbel"/>
                </a:defRPr>
              </a:pPr>
            </a:p>
          </p:txBody>
        </p:sp>
        <p:sp>
          <p:nvSpPr>
            <p:cNvPr id="445" name="BASIS / GROUNDS…"/>
            <p:cNvSpPr/>
            <p:nvPr/>
          </p:nvSpPr>
          <p:spPr>
            <a:xfrm>
              <a:off x="1332634" y="-476189"/>
              <a:ext cx="9409837" cy="1849150"/>
            </a:xfrm>
            <a:prstGeom prst="roundRect">
              <a:avLst>
                <a:gd name="adj" fmla="val 37124"/>
              </a:avLst>
            </a:prstGeom>
            <a:gradFill flip="none" rotWithShape="1">
              <a:gsLst>
                <a:gs pos="0">
                  <a:srgbClr val="CB6062"/>
                </a:gs>
                <a:gs pos="100000">
                  <a:srgbClr val="AA4A4C"/>
                </a:gs>
              </a:gsLst>
              <a:lin ang="5400000" scaled="0"/>
            </a:gradFill>
            <a:ln w="76200" cap="flat">
              <a:solidFill>
                <a:srgbClr val="FFFFFF"/>
              </a:solidFill>
              <a:prstDash val="solid"/>
              <a:round/>
            </a:ln>
            <a:effectLst>
              <a:outerShdw sx="100000" sy="100000" kx="0" ky="0" algn="b" rotWithShape="0" blurRad="241300" dist="168686" dir="2700000">
                <a:srgbClr val="000000">
                  <a:alpha val="67681"/>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lgn="ctr">
                <a:lnSpc>
                  <a:spcPct val="100000"/>
                </a:lnSpc>
                <a:spcBef>
                  <a:spcPts val="0"/>
                </a:spcBef>
                <a:defRPr b="1" sz="5800">
                  <a:solidFill>
                    <a:srgbClr val="FFFC79"/>
                  </a:solidFill>
                  <a:effectLst>
                    <a:outerShdw sx="100000" sy="100000" kx="0" ky="0" algn="b" rotWithShape="0" blurRad="0" dist="63500" dir="1726358">
                      <a:srgbClr val="000000"/>
                    </a:outerShdw>
                  </a:effectLst>
                  <a:latin typeface="Gill Sans"/>
                  <a:ea typeface="Gill Sans"/>
                  <a:cs typeface="Gill Sans"/>
                  <a:sym typeface="Gill Sans"/>
                </a:defRPr>
              </a:pPr>
              <a:r>
                <a:t>BASIS / GROUNDS</a:t>
              </a:r>
            </a:p>
            <a:p>
              <a:pPr algn="ctr">
                <a:lnSpc>
                  <a:spcPct val="100000"/>
                </a:lnSpc>
                <a:spcBef>
                  <a:spcPts val="0"/>
                </a:spcBef>
                <a:defRPr b="1" sz="5000">
                  <a:solidFill>
                    <a:srgbClr val="FFFFFF"/>
                  </a:solidFill>
                  <a:effectLst>
                    <a:outerShdw sx="100000" sy="100000" kx="0" ky="0" algn="b" rotWithShape="0" blurRad="0" dist="63500" dir="1726358">
                      <a:srgbClr val="000000"/>
                    </a:outerShdw>
                  </a:effectLst>
                  <a:latin typeface="Gill Sans"/>
                  <a:ea typeface="Gill Sans"/>
                  <a:cs typeface="Gill Sans"/>
                  <a:sym typeface="Gill Sans"/>
                </a:defRPr>
              </a:pPr>
              <a:r>
                <a:t>Jn 3:16; Rom. 5:8-11</a:t>
              </a:r>
            </a:p>
          </p:txBody>
        </p:sp>
        <p:sp>
          <p:nvSpPr>
            <p:cNvPr id="446" name="God's Universal Kindness, Love &amp;  Mercy manifested in Christ"/>
            <p:cNvSpPr/>
            <p:nvPr/>
          </p:nvSpPr>
          <p:spPr>
            <a:xfrm>
              <a:off x="0" y="1263554"/>
              <a:ext cx="8675284" cy="37460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992" y="3743"/>
                  </a:moveTo>
                  <a:lnTo>
                    <a:pt x="20011" y="3743"/>
                  </a:lnTo>
                  <a:cubicBezTo>
                    <a:pt x="20888" y="3743"/>
                    <a:pt x="21600" y="5391"/>
                    <a:pt x="21600" y="7424"/>
                  </a:cubicBezTo>
                  <a:lnTo>
                    <a:pt x="21600" y="17919"/>
                  </a:lnTo>
                  <a:cubicBezTo>
                    <a:pt x="21600" y="19952"/>
                    <a:pt x="20888" y="21600"/>
                    <a:pt x="20011" y="21600"/>
                  </a:cubicBezTo>
                  <a:lnTo>
                    <a:pt x="1589" y="21600"/>
                  </a:lnTo>
                  <a:cubicBezTo>
                    <a:pt x="766" y="21600"/>
                    <a:pt x="90" y="20152"/>
                    <a:pt x="8" y="18295"/>
                  </a:cubicBezTo>
                  <a:lnTo>
                    <a:pt x="0" y="17919"/>
                  </a:lnTo>
                  <a:lnTo>
                    <a:pt x="0" y="7424"/>
                  </a:lnTo>
                  <a:cubicBezTo>
                    <a:pt x="0" y="5391"/>
                    <a:pt x="712" y="3743"/>
                    <a:pt x="1589" y="3743"/>
                  </a:cubicBezTo>
                  <a:lnTo>
                    <a:pt x="18218" y="3743"/>
                  </a:lnTo>
                  <a:lnTo>
                    <a:pt x="18605" y="0"/>
                  </a:lnTo>
                  <a:close/>
                </a:path>
              </a:pathLst>
            </a:custGeom>
            <a:gradFill flip="none" rotWithShape="1">
              <a:gsLst>
                <a:gs pos="0">
                  <a:srgbClr val="941100"/>
                </a:gs>
                <a:gs pos="100000">
                  <a:srgbClr val="FF7E79"/>
                </a:gs>
              </a:gsLst>
              <a:lin ang="5400000" scaled="0"/>
            </a:gradFill>
            <a:ln w="76200" cap="flat">
              <a:solidFill>
                <a:srgbClr val="FFFFFF"/>
              </a:solidFill>
              <a:prstDash val="solid"/>
              <a:round/>
            </a:ln>
            <a:effectLst>
              <a:outerShdw sx="100000" sy="100000" kx="0" ky="0" algn="b" rotWithShape="0" blurRad="241300" dist="168686" dir="2700000">
                <a:srgbClr val="000000">
                  <a:alpha val="67681"/>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a:lnSpc>
                  <a:spcPct val="100000"/>
                </a:lnSpc>
                <a:spcBef>
                  <a:spcPts val="0"/>
                </a:spcBef>
                <a:defRPr b="1" sz="5300">
                  <a:solidFill>
                    <a:srgbClr val="FFFFFF"/>
                  </a:solidFill>
                  <a:effectLst>
                    <a:outerShdw sx="100000" sy="100000" kx="0" ky="0" algn="b" rotWithShape="0" blurRad="12700" dist="63500" dir="18900000">
                      <a:srgbClr val="000000"/>
                    </a:outerShdw>
                  </a:effectLst>
                  <a:latin typeface="Gill Sans"/>
                  <a:ea typeface="Gill Sans"/>
                  <a:cs typeface="Gill Sans"/>
                  <a:sym typeface="Gill Sans"/>
                </a:defRPr>
              </a:lvl1pPr>
            </a:lstStyle>
            <a:p>
              <a:pPr/>
              <a:r>
                <a:t>God's Universal Kindness, Love &amp;  Mercy manifested in Christ</a:t>
              </a:r>
            </a:p>
          </p:txBody>
        </p:sp>
      </p:grpSp>
      <p:grpSp>
        <p:nvGrpSpPr>
          <p:cNvPr id="451" name="Group"/>
          <p:cNvGrpSpPr/>
          <p:nvPr/>
        </p:nvGrpSpPr>
        <p:grpSpPr>
          <a:xfrm>
            <a:off x="13734921" y="2618036"/>
            <a:ext cx="10240249" cy="5329610"/>
            <a:chOff x="0" y="-583163"/>
            <a:chExt cx="10240247" cy="5329609"/>
          </a:xfrm>
        </p:grpSpPr>
        <p:sp>
          <p:nvSpPr>
            <p:cNvPr id="448" name="Line"/>
            <p:cNvSpPr/>
            <p:nvPr/>
          </p:nvSpPr>
          <p:spPr>
            <a:xfrm flipV="1">
              <a:off x="333692" y="1302596"/>
              <a:ext cx="673009" cy="1496411"/>
            </a:xfrm>
            <a:prstGeom prst="line">
              <a:avLst/>
            </a:prstGeom>
            <a:noFill/>
            <a:ln w="139700" cap="flat">
              <a:solidFill>
                <a:srgbClr val="F8BD52"/>
              </a:solidFill>
              <a:prstDash val="solid"/>
              <a:round/>
            </a:ln>
            <a:effectLst>
              <a:outerShdw sx="100000" sy="100000" kx="0" ky="0" algn="b" rotWithShape="0" blurRad="88900" dist="63500" dir="2700000">
                <a:srgbClr val="000000">
                  <a:alpha val="40000"/>
                </a:srgbClr>
              </a:outerShdw>
            </a:effectLst>
          </p:spPr>
          <p:txBody>
            <a:bodyPr wrap="square" lIns="91439" tIns="91439" rIns="91439" bIns="91439" numCol="1" anchor="t">
              <a:noAutofit/>
            </a:bodyPr>
            <a:lstStyle/>
            <a:p>
              <a:pPr defTabSz="1828800">
                <a:lnSpc>
                  <a:spcPct val="100000"/>
                </a:lnSpc>
                <a:spcBef>
                  <a:spcPts val="0"/>
                </a:spcBef>
                <a:defRPr sz="4600">
                  <a:solidFill>
                    <a:srgbClr val="FFFFFF"/>
                  </a:solidFill>
                  <a:latin typeface="Corbel"/>
                  <a:ea typeface="Corbel"/>
                  <a:cs typeface="Corbel"/>
                  <a:sym typeface="Corbel"/>
                </a:defRPr>
              </a:pPr>
            </a:p>
          </p:txBody>
        </p:sp>
        <p:sp>
          <p:nvSpPr>
            <p:cNvPr id="449" name="PROVISION / MEANS…"/>
            <p:cNvSpPr/>
            <p:nvPr/>
          </p:nvSpPr>
          <p:spPr>
            <a:xfrm>
              <a:off x="0" y="-583164"/>
              <a:ext cx="10240248" cy="1884006"/>
            </a:xfrm>
            <a:prstGeom prst="roundRect">
              <a:avLst>
                <a:gd name="adj" fmla="val 34523"/>
              </a:avLst>
            </a:prstGeom>
            <a:gradFill flip="none" rotWithShape="1">
              <a:gsLst>
                <a:gs pos="0">
                  <a:srgbClr val="76D6FF"/>
                </a:gs>
                <a:gs pos="100000">
                  <a:srgbClr val="005493"/>
                </a:gs>
              </a:gsLst>
              <a:lin ang="5400000" scaled="0"/>
            </a:gradFill>
            <a:ln w="76200" cap="flat">
              <a:solidFill>
                <a:srgbClr val="FFFFFF"/>
              </a:solidFill>
              <a:prstDash val="solid"/>
              <a:round/>
            </a:ln>
            <a:effectLst>
              <a:outerShdw sx="100000" sy="100000" kx="0" ky="0" algn="b" rotWithShape="0" blurRad="241300" dist="168686" dir="2700000">
                <a:srgbClr val="000000"/>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lgn="ctr">
                <a:lnSpc>
                  <a:spcPct val="100000"/>
                </a:lnSpc>
                <a:spcBef>
                  <a:spcPts val="0"/>
                </a:spcBef>
                <a:defRPr b="1" sz="5800">
                  <a:solidFill>
                    <a:srgbClr val="FFFFFF"/>
                  </a:solidFill>
                  <a:effectLst>
                    <a:outerShdw sx="100000" sy="100000" kx="0" ky="0" algn="b" rotWithShape="0" blurRad="63500" dist="63500" dir="3083671">
                      <a:srgbClr val="000000"/>
                    </a:outerShdw>
                  </a:effectLst>
                  <a:latin typeface="Gill Sans"/>
                  <a:ea typeface="Gill Sans"/>
                  <a:cs typeface="Gill Sans"/>
                  <a:sym typeface="Gill Sans"/>
                </a:defRPr>
              </a:pPr>
              <a:r>
                <a:t>PROVISION / MEANS</a:t>
              </a:r>
            </a:p>
            <a:p>
              <a:pPr algn="ctr">
                <a:lnSpc>
                  <a:spcPct val="100000"/>
                </a:lnSpc>
                <a:spcBef>
                  <a:spcPts val="0"/>
                </a:spcBef>
                <a:defRPr b="1" sz="5000">
                  <a:solidFill>
                    <a:srgbClr val="FFFFFF"/>
                  </a:solidFill>
                  <a:effectLst>
                    <a:outerShdw sx="100000" sy="100000" kx="0" ky="0" algn="b" rotWithShape="0" blurRad="63500" dist="63500" dir="3083671">
                      <a:srgbClr val="000000"/>
                    </a:outerShdw>
                  </a:effectLst>
                  <a:latin typeface="Gill Sans"/>
                  <a:ea typeface="Gill Sans"/>
                  <a:cs typeface="Gill Sans"/>
                  <a:sym typeface="Gill Sans"/>
                </a:defRPr>
              </a:pPr>
              <a:r>
                <a:t>Rom. 1:16; 2 Tim 1:8-12</a:t>
              </a:r>
            </a:p>
          </p:txBody>
        </p:sp>
        <p:sp>
          <p:nvSpPr>
            <p:cNvPr id="450" name="The Gracious Gift of God’s Son &amp; The FAITH (Gospel)"/>
            <p:cNvSpPr/>
            <p:nvPr/>
          </p:nvSpPr>
          <p:spPr>
            <a:xfrm>
              <a:off x="1958500" y="1151416"/>
              <a:ext cx="8219594" cy="35950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032" y="3970"/>
                  </a:moveTo>
                  <a:lnTo>
                    <a:pt x="20011" y="3970"/>
                  </a:lnTo>
                  <a:cubicBezTo>
                    <a:pt x="20888" y="3970"/>
                    <a:pt x="21600" y="5597"/>
                    <a:pt x="21600" y="7604"/>
                  </a:cubicBezTo>
                  <a:lnTo>
                    <a:pt x="21600" y="17966"/>
                  </a:lnTo>
                  <a:cubicBezTo>
                    <a:pt x="21600" y="19973"/>
                    <a:pt x="20888" y="21600"/>
                    <a:pt x="20011" y="21600"/>
                  </a:cubicBezTo>
                  <a:lnTo>
                    <a:pt x="1589" y="21600"/>
                  </a:lnTo>
                  <a:cubicBezTo>
                    <a:pt x="766" y="21600"/>
                    <a:pt x="90" y="20170"/>
                    <a:pt x="8" y="18337"/>
                  </a:cubicBezTo>
                  <a:lnTo>
                    <a:pt x="0" y="17966"/>
                  </a:lnTo>
                  <a:lnTo>
                    <a:pt x="0" y="7604"/>
                  </a:lnTo>
                  <a:cubicBezTo>
                    <a:pt x="0" y="5597"/>
                    <a:pt x="712" y="3970"/>
                    <a:pt x="1589" y="3970"/>
                  </a:cubicBezTo>
                  <a:lnTo>
                    <a:pt x="2257" y="3970"/>
                  </a:lnTo>
                  <a:lnTo>
                    <a:pt x="2644" y="0"/>
                  </a:lnTo>
                  <a:close/>
                </a:path>
              </a:pathLst>
            </a:custGeom>
            <a:gradFill flip="none" rotWithShape="1">
              <a:gsLst>
                <a:gs pos="0">
                  <a:srgbClr val="76D6FF"/>
                </a:gs>
                <a:gs pos="100000">
                  <a:srgbClr val="005391"/>
                </a:gs>
              </a:gsLst>
              <a:lin ang="5400000" scaled="0"/>
            </a:gradFill>
            <a:ln w="76200" cap="flat">
              <a:solidFill>
                <a:srgbClr val="FFFFFF"/>
              </a:solidFill>
              <a:prstDash val="solid"/>
              <a:round/>
            </a:ln>
            <a:effectLst>
              <a:outerShdw sx="100000" sy="100000" kx="0" ky="0" algn="b" rotWithShape="0" blurRad="241300" dist="168686" dir="2700000">
                <a:srgbClr val="000000"/>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a:lnSpc>
                  <a:spcPct val="100000"/>
                </a:lnSpc>
                <a:spcBef>
                  <a:spcPts val="0"/>
                </a:spcBef>
                <a:defRPr b="1" sz="6000">
                  <a:solidFill>
                    <a:srgbClr val="FFFFFF"/>
                  </a:solidFill>
                  <a:effectLst>
                    <a:outerShdw sx="100000" sy="100000" kx="0" ky="0" algn="b" rotWithShape="0" blurRad="12700" dist="63500" dir="1211966">
                      <a:srgbClr val="000000"/>
                    </a:outerShdw>
                  </a:effectLst>
                  <a:latin typeface="Gill Sans"/>
                  <a:ea typeface="Gill Sans"/>
                  <a:cs typeface="Gill Sans"/>
                  <a:sym typeface="Gill Sans"/>
                </a:defRPr>
              </a:lvl1pPr>
            </a:lstStyle>
            <a:p>
              <a:pPr/>
              <a:r>
                <a:t>The Gracious Gift of God’s Son &amp; The FAITH (Gospel) </a:t>
              </a:r>
            </a:p>
          </p:txBody>
        </p:sp>
      </p:grpSp>
      <p:grpSp>
        <p:nvGrpSpPr>
          <p:cNvPr id="455" name="Group"/>
          <p:cNvGrpSpPr/>
          <p:nvPr/>
        </p:nvGrpSpPr>
        <p:grpSpPr>
          <a:xfrm>
            <a:off x="461251" y="9198271"/>
            <a:ext cx="16347353" cy="3841369"/>
            <a:chOff x="0" y="0"/>
            <a:chExt cx="16347352" cy="3841368"/>
          </a:xfrm>
        </p:grpSpPr>
        <p:sp>
          <p:nvSpPr>
            <p:cNvPr id="452" name="Line"/>
            <p:cNvSpPr/>
            <p:nvPr/>
          </p:nvSpPr>
          <p:spPr>
            <a:xfrm>
              <a:off x="11713872" y="1242064"/>
              <a:ext cx="1" cy="787801"/>
            </a:xfrm>
            <a:prstGeom prst="line">
              <a:avLst/>
            </a:prstGeom>
            <a:noFill/>
            <a:ln w="139700" cap="flat">
              <a:solidFill>
                <a:srgbClr val="F8BD52"/>
              </a:solidFill>
              <a:prstDash val="solid"/>
              <a:round/>
            </a:ln>
            <a:effectLst>
              <a:outerShdw sx="100000" sy="100000" kx="0" ky="0" algn="b" rotWithShape="0" blurRad="88900" dist="63500" dir="2700000">
                <a:srgbClr val="000000">
                  <a:alpha val="40000"/>
                </a:srgbClr>
              </a:outerShdw>
            </a:effectLst>
          </p:spPr>
          <p:txBody>
            <a:bodyPr wrap="square" lIns="91439" tIns="91439" rIns="91439" bIns="91439" numCol="1" anchor="t">
              <a:noAutofit/>
            </a:bodyPr>
            <a:lstStyle/>
            <a:p>
              <a:pPr defTabSz="1828800">
                <a:lnSpc>
                  <a:spcPct val="100000"/>
                </a:lnSpc>
                <a:spcBef>
                  <a:spcPts val="0"/>
                </a:spcBef>
                <a:defRPr sz="4600">
                  <a:solidFill>
                    <a:srgbClr val="FFFFFF"/>
                  </a:solidFill>
                  <a:latin typeface="Corbel"/>
                  <a:ea typeface="Corbel"/>
                  <a:cs typeface="Corbel"/>
                  <a:sym typeface="Corbel"/>
                </a:defRPr>
              </a:pPr>
            </a:p>
          </p:txBody>
        </p:sp>
        <p:sp>
          <p:nvSpPr>
            <p:cNvPr id="453" name="CONDITIONAL…"/>
            <p:cNvSpPr/>
            <p:nvPr/>
          </p:nvSpPr>
          <p:spPr>
            <a:xfrm>
              <a:off x="0" y="0"/>
              <a:ext cx="8953511" cy="286473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359" y="4452"/>
                  </a:moveTo>
                  <a:lnTo>
                    <a:pt x="19359" y="16755"/>
                  </a:lnTo>
                  <a:lnTo>
                    <a:pt x="21600" y="19014"/>
                  </a:lnTo>
                  <a:lnTo>
                    <a:pt x="19239" y="18933"/>
                  </a:lnTo>
                  <a:cubicBezTo>
                    <a:pt x="19020" y="20504"/>
                    <a:pt x="18518" y="21600"/>
                    <a:pt x="17935" y="21600"/>
                  </a:cubicBezTo>
                  <a:lnTo>
                    <a:pt x="1425" y="21600"/>
                  </a:lnTo>
                  <a:cubicBezTo>
                    <a:pt x="687" y="21600"/>
                    <a:pt x="80" y="19848"/>
                    <a:pt x="7" y="17603"/>
                  </a:cubicBezTo>
                  <a:lnTo>
                    <a:pt x="0" y="17148"/>
                  </a:lnTo>
                  <a:lnTo>
                    <a:pt x="0" y="4452"/>
                  </a:lnTo>
                  <a:cubicBezTo>
                    <a:pt x="0" y="1993"/>
                    <a:pt x="638" y="0"/>
                    <a:pt x="1425" y="0"/>
                  </a:cubicBezTo>
                  <a:lnTo>
                    <a:pt x="17935" y="0"/>
                  </a:lnTo>
                  <a:cubicBezTo>
                    <a:pt x="18722" y="0"/>
                    <a:pt x="19359" y="1993"/>
                    <a:pt x="19359" y="4452"/>
                  </a:cubicBezTo>
                  <a:close/>
                </a:path>
              </a:pathLst>
            </a:custGeom>
            <a:solidFill>
              <a:schemeClr val="accent6"/>
            </a:solidFill>
            <a:ln w="76200" cap="flat">
              <a:solidFill>
                <a:srgbClr val="FFFFFF"/>
              </a:solidFill>
              <a:prstDash val="solid"/>
              <a:round/>
            </a:ln>
            <a:effectLst>
              <a:outerShdw sx="100000" sy="100000" kx="0" ky="0" algn="b" rotWithShape="0" blurRad="241300" dist="168686" dir="2700000">
                <a:srgbClr val="000000">
                  <a:alpha val="67681"/>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lgn="ctr">
                <a:lnSpc>
                  <a:spcPct val="100000"/>
                </a:lnSpc>
                <a:spcBef>
                  <a:spcPts val="0"/>
                </a:spcBef>
                <a:defRPr sz="6000">
                  <a:solidFill>
                    <a:srgbClr val="FFFFFF"/>
                  </a:solidFill>
                  <a:effectLst>
                    <a:outerShdw sx="100000" sy="100000" kx="0" ky="0" algn="b" rotWithShape="0" blurRad="12700" dist="63500" dir="2040000">
                      <a:srgbClr val="000000"/>
                    </a:outerShdw>
                  </a:effectLst>
                </a:defRPr>
              </a:pPr>
              <a:r>
                <a:rPr b="1">
                  <a:latin typeface="Gill Sans"/>
                  <a:ea typeface="Gill Sans"/>
                  <a:cs typeface="Gill Sans"/>
                  <a:sym typeface="Gill Sans"/>
                </a:rPr>
                <a:t>CONDITIONAL</a:t>
              </a:r>
              <a:r>
                <a:t> </a:t>
              </a:r>
            </a:p>
            <a:p>
              <a:pPr algn="ctr">
                <a:lnSpc>
                  <a:spcPct val="100000"/>
                </a:lnSpc>
                <a:spcBef>
                  <a:spcPts val="0"/>
                </a:spcBef>
                <a:defRPr b="1" sz="6000">
                  <a:solidFill>
                    <a:srgbClr val="FFFFFF"/>
                  </a:solidFill>
                  <a:effectLst>
                    <a:outerShdw sx="100000" sy="100000" kx="0" ky="0" algn="b" rotWithShape="0" blurRad="12700" dist="63500" dir="2040000">
                      <a:srgbClr val="000000"/>
                    </a:outerShdw>
                  </a:effectLst>
                  <a:latin typeface="Gill Sans"/>
                  <a:ea typeface="Gill Sans"/>
                  <a:cs typeface="Gill Sans"/>
                  <a:sym typeface="Gill Sans"/>
                </a:defRPr>
              </a:pPr>
              <a:r>
                <a:t> via a SUBMISSIVE FAITH!</a:t>
              </a:r>
            </a:p>
          </p:txBody>
        </p:sp>
        <p:sp>
          <p:nvSpPr>
            <p:cNvPr id="454" name="RECEPTION…"/>
            <p:cNvSpPr/>
            <p:nvPr/>
          </p:nvSpPr>
          <p:spPr>
            <a:xfrm>
              <a:off x="8708421" y="1683770"/>
              <a:ext cx="7638932" cy="2157599"/>
            </a:xfrm>
            <a:prstGeom prst="roundRect">
              <a:avLst>
                <a:gd name="adj" fmla="val 32715"/>
              </a:avLst>
            </a:prstGeom>
            <a:solidFill>
              <a:schemeClr val="accent6">
                <a:satOff val="1848"/>
                <a:lumOff val="-15262"/>
              </a:schemeClr>
            </a:solidFill>
            <a:ln w="76200" cap="flat">
              <a:solidFill>
                <a:srgbClr val="FFFFFF"/>
              </a:solidFill>
              <a:prstDash val="solid"/>
              <a:round/>
            </a:ln>
            <a:effectLst>
              <a:outerShdw sx="100000" sy="100000" kx="0" ky="0" algn="b" rotWithShape="0" blurRad="241300" dist="168686" dir="2700000">
                <a:srgbClr val="000000">
                  <a:alpha val="67681"/>
                </a:srgbClr>
              </a:outerShdw>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algn="ctr">
                <a:lnSpc>
                  <a:spcPct val="100000"/>
                </a:lnSpc>
                <a:spcBef>
                  <a:spcPts val="0"/>
                </a:spcBef>
                <a:defRPr b="1" sz="5800">
                  <a:solidFill>
                    <a:srgbClr val="D9F6FF"/>
                  </a:solidFill>
                  <a:latin typeface="Gill Sans"/>
                  <a:ea typeface="Gill Sans"/>
                  <a:cs typeface="Gill Sans"/>
                  <a:sym typeface="Gill Sans"/>
                </a:defRPr>
              </a:pPr>
              <a:r>
                <a:t>RECEPTION </a:t>
              </a:r>
            </a:p>
            <a:p>
              <a:pPr algn="ctr">
                <a:lnSpc>
                  <a:spcPct val="100000"/>
                </a:lnSpc>
                <a:spcBef>
                  <a:spcPts val="0"/>
                </a:spcBef>
                <a:defRPr b="1" sz="5000">
                  <a:solidFill>
                    <a:srgbClr val="FFFFFF"/>
                  </a:solidFill>
                  <a:latin typeface="Gill Sans"/>
                  <a:ea typeface="Gill Sans"/>
                  <a:cs typeface="Gill Sans"/>
                  <a:sym typeface="Gill Sans"/>
                </a:defRPr>
              </a:pPr>
              <a:r>
                <a:t>Romans 6:3-7; 16-18 </a:t>
              </a:r>
            </a:p>
          </p:txBody>
        </p:sp>
      </p:grpSp>
      <p:sp>
        <p:nvSpPr>
          <p:cNvPr id="456" name="HEARING / BELIEVING…"/>
          <p:cNvSpPr/>
          <p:nvPr/>
        </p:nvSpPr>
        <p:spPr>
          <a:xfrm>
            <a:off x="15437554" y="8642527"/>
            <a:ext cx="8658494" cy="32781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891"/>
                </a:moveTo>
                <a:lnTo>
                  <a:pt x="21600" y="14985"/>
                </a:lnTo>
                <a:cubicBezTo>
                  <a:pt x="21600" y="17134"/>
                  <a:pt x="20940" y="18876"/>
                  <a:pt x="20127" y="18876"/>
                </a:cubicBezTo>
                <a:lnTo>
                  <a:pt x="3054" y="18876"/>
                </a:lnTo>
                <a:cubicBezTo>
                  <a:pt x="2728" y="18876"/>
                  <a:pt x="2427" y="18596"/>
                  <a:pt x="2184" y="18120"/>
                </a:cubicBezTo>
                <a:lnTo>
                  <a:pt x="0" y="21600"/>
                </a:lnTo>
                <a:lnTo>
                  <a:pt x="1720" y="16626"/>
                </a:lnTo>
                <a:cubicBezTo>
                  <a:pt x="1650" y="16243"/>
                  <a:pt x="1606" y="15824"/>
                  <a:pt x="1589" y="15383"/>
                </a:cubicBezTo>
                <a:lnTo>
                  <a:pt x="1581" y="14985"/>
                </a:lnTo>
                <a:lnTo>
                  <a:pt x="1581" y="3891"/>
                </a:lnTo>
                <a:cubicBezTo>
                  <a:pt x="1581" y="1742"/>
                  <a:pt x="2241" y="0"/>
                  <a:pt x="3054" y="0"/>
                </a:cubicBezTo>
                <a:lnTo>
                  <a:pt x="20127" y="0"/>
                </a:lnTo>
                <a:cubicBezTo>
                  <a:pt x="20940" y="0"/>
                  <a:pt x="21600" y="1742"/>
                  <a:pt x="21600" y="3891"/>
                </a:cubicBezTo>
                <a:close/>
              </a:path>
            </a:pathLst>
          </a:custGeom>
          <a:solidFill>
            <a:srgbClr val="FFFFFF"/>
          </a:solidFill>
          <a:ln w="76200">
            <a:solidFill>
              <a:srgbClr val="FFFFFF"/>
            </a:solidFill>
          </a:ln>
          <a:effectLst>
            <a:outerShdw sx="100000" sy="100000" kx="0" ky="0" algn="b" rotWithShape="0" blurRad="241300" dist="168686" dir="2700000">
              <a:srgbClr val="000000">
                <a:alpha val="67681"/>
              </a:srgbClr>
            </a:outerShdw>
          </a:effectLst>
          <a:extLst>
            <a:ext uri="{C572A759-6A51-4108-AA02-DFA0A04FC94B}">
              <ma14:wrappingTextBoxFlag xmlns:ma14="http://schemas.microsoft.com/office/mac/drawingml/2011/main" val="1"/>
            </a:ext>
          </a:extLst>
        </p:spPr>
        <p:txBody>
          <a:bodyPr lIns="50800" tIns="50800" rIns="50800" bIns="50800" anchor="ctr"/>
          <a:lstStyle/>
          <a:p>
            <a:pPr algn="ctr">
              <a:lnSpc>
                <a:spcPct val="100000"/>
              </a:lnSpc>
              <a:spcBef>
                <a:spcPts val="0"/>
              </a:spcBef>
              <a:defRPr sz="5000">
                <a:solidFill>
                  <a:srgbClr val="000000"/>
                </a:solidFill>
              </a:defRPr>
            </a:pPr>
            <a:r>
              <a:t>HEARING / BELIEVING</a:t>
            </a:r>
          </a:p>
          <a:p>
            <a:pPr algn="ctr">
              <a:lnSpc>
                <a:spcPct val="100000"/>
              </a:lnSpc>
              <a:spcBef>
                <a:spcPts val="0"/>
              </a:spcBef>
              <a:defRPr sz="5000">
                <a:solidFill>
                  <a:srgbClr val="000000"/>
                </a:solidFill>
              </a:defRPr>
            </a:pPr>
            <a:r>
              <a:t>REPENTING / CONFESSING</a:t>
            </a:r>
          </a:p>
          <a:p>
            <a:pPr algn="ctr">
              <a:lnSpc>
                <a:spcPct val="100000"/>
              </a:lnSpc>
              <a:spcBef>
                <a:spcPts val="0"/>
              </a:spcBef>
              <a:defRPr sz="5000">
                <a:solidFill>
                  <a:srgbClr val="000000"/>
                </a:solidFill>
              </a:defRPr>
            </a:pPr>
            <a:r>
              <a:t>BAPTISM / FAITHFUL</a:t>
            </a:r>
          </a:p>
        </p:txBody>
      </p:sp>
      <p:pic>
        <p:nvPicPr>
          <p:cNvPr id="457" name="Image" descr="Image"/>
          <p:cNvPicPr>
            <a:picLocks noChangeAspect="1"/>
          </p:cNvPicPr>
          <p:nvPr/>
        </p:nvPicPr>
        <p:blipFill>
          <a:blip r:embed="rId2">
            <a:extLst/>
          </a:blip>
          <a:stretch>
            <a:fillRect/>
          </a:stretch>
        </p:blipFill>
        <p:spPr>
          <a:xfrm>
            <a:off x="9044573" y="3795860"/>
            <a:ext cx="6261101" cy="7112001"/>
          </a:xfrm>
          <a:prstGeom prst="rect">
            <a:avLst/>
          </a:prstGeom>
          <a:ln w="12700">
            <a:miter lim="400000"/>
          </a:ln>
        </p:spPr>
      </p:pic>
      <p:sp>
        <p:nvSpPr>
          <p:cNvPr id="458" name="Slide Number"/>
          <p:cNvSpPr txBox="1"/>
          <p:nvPr>
            <p:ph type="sldNum" sz="quarter" idx="4294967295"/>
          </p:nvPr>
        </p:nvSpPr>
        <p:spPr>
          <a:xfrm>
            <a:off x="22266126" y="-60831"/>
            <a:ext cx="1980074" cy="1066801"/>
          </a:xfrm>
          <a:prstGeom prst="rect">
            <a:avLst/>
          </a:prstGeom>
          <a:extLst>
            <a:ext uri="{C572A759-6A51-4108-AA02-DFA0A04FC94B}">
              <ma14:wrappingTextBoxFlag xmlns:ma14="http://schemas.microsoft.com/office/mac/drawingml/2011/main" val="1"/>
            </a:ext>
          </a:extLst>
        </p:spPr>
        <p:txBody>
          <a:bodyPr wrap="square"/>
          <a:lstStyle>
            <a:lvl1pPr algn="r" defTabSz="1821656">
              <a:defRPr sz="6600">
                <a:solidFill>
                  <a:srgbClr val="FFFFFF"/>
                </a:solidFill>
                <a:uFill>
                  <a:solidFill>
                    <a:srgbClr val="000000"/>
                  </a:solidFill>
                </a:uFill>
                <a:latin typeface="Gill Sans"/>
                <a:ea typeface="Gill Sans"/>
                <a:cs typeface="Gill Sans"/>
                <a:sym typeface="Gill Sans"/>
              </a:defRPr>
            </a:lvl1pPr>
          </a:lstStyle>
          <a:p>
            <a:pPr/>
            <a:fld id="{86CB4B4D-7CA3-9044-876B-883B54F8677D}" type="slidenum"/>
          </a:p>
        </p:txBody>
      </p:sp>
      <p:pic>
        <p:nvPicPr>
          <p:cNvPr id="459" name="pasted-movie.png" descr="pasted-movie.png"/>
          <p:cNvPicPr>
            <a:picLocks noChangeAspect="1"/>
          </p:cNvPicPr>
          <p:nvPr/>
        </p:nvPicPr>
        <p:blipFill>
          <a:blip r:embed="rId3">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47"/>
                                        </p:tgtEl>
                                        <p:attrNameLst>
                                          <p:attrName>style.visibility</p:attrName>
                                        </p:attrNameLst>
                                      </p:cBhvr>
                                      <p:to>
                                        <p:strVal val="visible"/>
                                      </p:to>
                                    </p:set>
                                    <p:animEffect filter="fade" transition="in">
                                      <p:cBhvr>
                                        <p:cTn id="7" dur="1500"/>
                                        <p:tgtEl>
                                          <p:spTgt spid="447"/>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2" fill="hold">
                                  <p:stCondLst>
                                    <p:cond delay="0"/>
                                  </p:stCondLst>
                                  <p:iterate type="el" backwards="0">
                                    <p:tmAbs val="0"/>
                                  </p:iterate>
                                  <p:childTnLst>
                                    <p:set>
                                      <p:cBhvr>
                                        <p:cTn id="11" fill="hold"/>
                                        <p:tgtEl>
                                          <p:spTgt spid="451"/>
                                        </p:tgtEl>
                                        <p:attrNameLst>
                                          <p:attrName>style.visibility</p:attrName>
                                        </p:attrNameLst>
                                      </p:cBhvr>
                                      <p:to>
                                        <p:strVal val="visible"/>
                                      </p:to>
                                    </p:set>
                                    <p:animEffect filter="wipe(left)" transition="in">
                                      <p:cBhvr>
                                        <p:cTn id="12" dur="2000"/>
                                        <p:tgtEl>
                                          <p:spTgt spid="451"/>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2" presetID="22" grpId="3" fill="hold">
                                  <p:stCondLst>
                                    <p:cond delay="0"/>
                                  </p:stCondLst>
                                  <p:iterate type="el" backwards="0">
                                    <p:tmAbs val="0"/>
                                  </p:iterate>
                                  <p:childTnLst>
                                    <p:set>
                                      <p:cBhvr>
                                        <p:cTn id="16" fill="hold"/>
                                        <p:tgtEl>
                                          <p:spTgt spid="455"/>
                                        </p:tgtEl>
                                        <p:attrNameLst>
                                          <p:attrName>style.visibility</p:attrName>
                                        </p:attrNameLst>
                                      </p:cBhvr>
                                      <p:to>
                                        <p:strVal val="visible"/>
                                      </p:to>
                                    </p:set>
                                    <p:animEffect filter="wipe(right)" transition="in">
                                      <p:cBhvr>
                                        <p:cTn id="17" dur="1500"/>
                                        <p:tgtEl>
                                          <p:spTgt spid="455"/>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32" presetID="23" grpId="4" fill="hold">
                                  <p:stCondLst>
                                    <p:cond delay="0"/>
                                  </p:stCondLst>
                                  <p:iterate type="el" backwards="0">
                                    <p:tmAbs val="0"/>
                                  </p:iterate>
                                  <p:childTnLst>
                                    <p:set>
                                      <p:cBhvr>
                                        <p:cTn id="21" fill="hold"/>
                                        <p:tgtEl>
                                          <p:spTgt spid="456"/>
                                        </p:tgtEl>
                                        <p:attrNameLst>
                                          <p:attrName>style.visibility</p:attrName>
                                        </p:attrNameLst>
                                      </p:cBhvr>
                                      <p:to>
                                        <p:strVal val="visible"/>
                                      </p:to>
                                    </p:set>
                                    <p:anim calcmode="lin" valueType="num">
                                      <p:cBhvr>
                                        <p:cTn id="22" dur="2500" fill="hold"/>
                                        <p:tgtEl>
                                          <p:spTgt spid="456"/>
                                        </p:tgtEl>
                                        <p:attrNameLst>
                                          <p:attrName>ppt_w</p:attrName>
                                        </p:attrNameLst>
                                      </p:cBhvr>
                                      <p:tavLst>
                                        <p:tav tm="0">
                                          <p:val>
                                            <p:strVal val="4*#ppt_w"/>
                                          </p:val>
                                        </p:tav>
                                        <p:tav tm="100000">
                                          <p:val>
                                            <p:strVal val="#ppt_w"/>
                                          </p:val>
                                        </p:tav>
                                      </p:tavLst>
                                    </p:anim>
                                    <p:anim calcmode="lin" valueType="num">
                                      <p:cBhvr>
                                        <p:cTn id="23" dur="2500" fill="hold"/>
                                        <p:tgtEl>
                                          <p:spTgt spid="45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6" grpId="4"/>
      <p:bldP build="whole" bldLvl="1" animBg="1" rev="0" advAuto="0" spid="451" grpId="2"/>
      <p:bldP build="whole" bldLvl="1" animBg="1" rev="0" advAuto="0" spid="447" grpId="1"/>
      <p:bldP build="whole" bldLvl="1" animBg="1" rev="0" advAuto="0" spid="455" grpId="3"/>
    </p:bldLst>
  </p:timing>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461" name="pasted-movie.png" descr="pasted-movie.png"/>
          <p:cNvPicPr>
            <a:picLocks noChangeAspect="1"/>
          </p:cNvPicPr>
          <p:nvPr/>
        </p:nvPicPr>
        <p:blipFill>
          <a:blip r:embed="rId3">
            <a:extLst/>
          </a:blip>
          <a:stretch>
            <a:fillRect/>
          </a:stretch>
        </p:blipFill>
        <p:spPr>
          <a:xfrm>
            <a:off x="56060" y="-230939"/>
            <a:ext cx="24271880" cy="10587317"/>
          </a:xfrm>
          <a:prstGeom prst="rect">
            <a:avLst/>
          </a:prstGeom>
          <a:ln w="12700">
            <a:miter lim="400000"/>
          </a:ln>
          <a:effectLst>
            <a:outerShdw sx="100000" sy="100000" kx="0" ky="0" algn="b" rotWithShape="0" blurRad="330200" dist="368300" dir="4191380">
              <a:srgbClr val="000000">
                <a:alpha val="53076"/>
              </a:srgbClr>
            </a:outerShdw>
          </a:effectLst>
        </p:spPr>
      </p:pic>
      <p:sp>
        <p:nvSpPr>
          <p:cNvPr id="462" name="Noah (Gen. 6:8,13-17; 22; 7:5; Heb 11:7; 1 Pet 3:20,21)…"/>
          <p:cNvSpPr txBox="1"/>
          <p:nvPr/>
        </p:nvSpPr>
        <p:spPr>
          <a:xfrm>
            <a:off x="281386" y="8190603"/>
            <a:ext cx="23821227" cy="5249243"/>
          </a:xfrm>
          <a:prstGeom prst="rect">
            <a:avLst/>
          </a:prstGeom>
          <a:solidFill>
            <a:srgbClr val="FFFFFF">
              <a:alpha val="39678"/>
            </a:srgbClr>
          </a:solidFill>
          <a:ln w="114300">
            <a:solidFill>
              <a:srgbClr val="000000"/>
            </a:solidFill>
            <a:miter lim="400000"/>
          </a:ln>
          <a:effectLst>
            <a:outerShdw sx="100000" sy="100000" kx="0" ky="0" algn="b" rotWithShape="0" blurRad="330200" dist="212331" dir="4191380">
              <a:srgbClr val="000000">
                <a:alpha val="39990"/>
              </a:srgbClr>
            </a:outerShdw>
          </a:effectLst>
          <a:extLst>
            <a:ext uri="{C572A759-6A51-4108-AA02-DFA0A04FC94B}">
              <ma14:wrappingTextBoxFlag xmlns:ma14="http://schemas.microsoft.com/office/mac/drawingml/2011/main" val="1"/>
            </a:ext>
          </a:extLst>
        </p:spPr>
        <p:txBody>
          <a:bodyPr lIns="71437" tIns="71437" rIns="71437" bIns="71437" anchor="ctr">
            <a:spAutoFit/>
          </a:bodyPr>
          <a:lstStyle/>
          <a:p>
            <a:pPr algn="ctr" defTabSz="821531">
              <a:lnSpc>
                <a:spcPct val="100000"/>
              </a:lnSpc>
              <a:spcBef>
                <a:spcPts val="1200"/>
              </a:spcBef>
              <a:defRPr sz="6000">
                <a:solidFill>
                  <a:srgbClr val="FFFFFF">
                    <a:alpha val="19946"/>
                  </a:srgbClr>
                </a:solidFill>
                <a:effectLst>
                  <a:outerShdw sx="100000" sy="100000" kx="0" ky="0" algn="b" rotWithShape="0" blurRad="50800" dist="63500" dir="2414432">
                    <a:srgbClr val="000000"/>
                  </a:outerShdw>
                </a:effectLst>
                <a:latin typeface="Times New Roman"/>
                <a:ea typeface="Times New Roman"/>
                <a:cs typeface="Times New Roman"/>
                <a:sym typeface="Times New Roman"/>
              </a:defRPr>
            </a:pPr>
            <a:r>
              <a:rPr b="1" cap="all"/>
              <a:t>Noah</a:t>
            </a:r>
            <a:r>
              <a:t> (Gen. 6:8,13-17; 22; 7:5; Heb 11:7; 1 Pet 3:20,21) </a:t>
            </a:r>
          </a:p>
          <a:p>
            <a:pPr algn="ctr" defTabSz="821531">
              <a:lnSpc>
                <a:spcPct val="100000"/>
              </a:lnSpc>
              <a:spcBef>
                <a:spcPts val="1200"/>
              </a:spcBef>
              <a:defRPr sz="6000">
                <a:solidFill>
                  <a:srgbClr val="FFFFFF">
                    <a:alpha val="19946"/>
                  </a:srgbClr>
                </a:solidFill>
                <a:effectLst>
                  <a:outerShdw sx="100000" sy="100000" kx="0" ky="0" algn="b" rotWithShape="0" blurRad="50800" dist="63500" dir="2414432">
                    <a:srgbClr val="000000"/>
                  </a:outerShdw>
                </a:effectLst>
                <a:latin typeface="Times New Roman"/>
                <a:ea typeface="Times New Roman"/>
                <a:cs typeface="Times New Roman"/>
                <a:sym typeface="Times New Roman"/>
              </a:defRPr>
            </a:pPr>
            <a:r>
              <a:rPr b="1" cap="all"/>
              <a:t>Abraham</a:t>
            </a:r>
            <a:r>
              <a:t> (Gen 12:4; 15:6; 17:10,23; 22:3,16-18)</a:t>
            </a:r>
          </a:p>
          <a:p>
            <a:pPr algn="ctr" defTabSz="821531">
              <a:lnSpc>
                <a:spcPct val="100000"/>
              </a:lnSpc>
              <a:spcBef>
                <a:spcPts val="1200"/>
              </a:spcBef>
              <a:defRPr sz="6000">
                <a:solidFill>
                  <a:srgbClr val="FFFFFF">
                    <a:alpha val="19946"/>
                  </a:srgbClr>
                </a:solidFill>
                <a:effectLst>
                  <a:outerShdw sx="100000" sy="100000" kx="0" ky="0" algn="b" rotWithShape="0" blurRad="50800" dist="63500" dir="2414432">
                    <a:srgbClr val="000000"/>
                  </a:outerShdw>
                </a:effectLst>
                <a:latin typeface="Times New Roman"/>
                <a:ea typeface="Times New Roman"/>
                <a:cs typeface="Times New Roman"/>
                <a:sym typeface="Times New Roman"/>
              </a:defRPr>
            </a:pPr>
            <a:r>
              <a:rPr b="1" cap="all"/>
              <a:t>Israel</a:t>
            </a:r>
            <a:r>
              <a:t> (Ex. 12:13; 14:30; Dt 30:15-19; 1 Cor 10:1-13)</a:t>
            </a:r>
          </a:p>
          <a:p>
            <a:pPr algn="ctr" defTabSz="821531">
              <a:lnSpc>
                <a:spcPct val="100000"/>
              </a:lnSpc>
              <a:spcBef>
                <a:spcPts val="1200"/>
              </a:spcBef>
              <a:defRPr sz="6000">
                <a:solidFill>
                  <a:srgbClr val="FFFFFF">
                    <a:alpha val="19946"/>
                  </a:srgbClr>
                </a:solidFill>
                <a:effectLst>
                  <a:outerShdw sx="100000" sy="100000" kx="0" ky="0" algn="b" rotWithShape="0" blurRad="50800" dist="63500" dir="2414432">
                    <a:srgbClr val="000000"/>
                  </a:outerShdw>
                </a:effectLst>
                <a:latin typeface="Times New Roman"/>
                <a:ea typeface="Times New Roman"/>
                <a:cs typeface="Times New Roman"/>
                <a:sym typeface="Times New Roman"/>
              </a:defRPr>
            </a:pPr>
            <a:r>
              <a:t>WALLS OF JERICHO (Jos 6; Heb. 11:30)</a:t>
            </a:r>
          </a:p>
          <a:p>
            <a:pPr algn="ctr" defTabSz="821531">
              <a:lnSpc>
                <a:spcPct val="100000"/>
              </a:lnSpc>
              <a:spcBef>
                <a:spcPts val="1200"/>
              </a:spcBef>
              <a:defRPr sz="6000">
                <a:solidFill>
                  <a:srgbClr val="FFFFFF">
                    <a:alpha val="19946"/>
                  </a:srgbClr>
                </a:solidFill>
                <a:effectLst>
                  <a:outerShdw sx="100000" sy="100000" kx="0" ky="0" algn="b" rotWithShape="0" blurRad="50800" dist="63500" dir="2414432">
                    <a:srgbClr val="000000"/>
                  </a:outerShdw>
                </a:effectLst>
                <a:latin typeface="Times New Roman"/>
                <a:ea typeface="Times New Roman"/>
                <a:cs typeface="Times New Roman"/>
                <a:sym typeface="Times New Roman"/>
              </a:defRPr>
            </a:pPr>
            <a:r>
              <a:rPr b="1"/>
              <a:t>NAAMAN</a:t>
            </a:r>
            <a:r>
              <a:t> (2 Kings 5:1-19; Luke 4:27)</a:t>
            </a:r>
          </a:p>
        </p:txBody>
      </p:sp>
      <p:sp>
        <p:nvSpPr>
          <p:cNvPr id="463" name="Noah (Gen. 6:8,13-17; 22; 7:5; Heb 11:7; 1 Pet 3:20,21)…"/>
          <p:cNvSpPr txBox="1"/>
          <p:nvPr/>
        </p:nvSpPr>
        <p:spPr>
          <a:xfrm>
            <a:off x="281386" y="8190603"/>
            <a:ext cx="23821227" cy="5249243"/>
          </a:xfrm>
          <a:prstGeom prst="rect">
            <a:avLst/>
          </a:prstGeom>
          <a:ln w="114300">
            <a:solidFill>
              <a:srgbClr val="000000"/>
            </a:solidFill>
            <a:miter lim="400000"/>
          </a:ln>
          <a:effectLst>
            <a:outerShdw sx="100000" sy="100000" kx="0" ky="0" algn="b" rotWithShape="0" blurRad="330200" dist="212331" dir="4191380">
              <a:srgbClr val="000000">
                <a:alpha val="86654"/>
              </a:srgbClr>
            </a:outerShdw>
          </a:effectLst>
          <a:extLst>
            <a:ext uri="{C572A759-6A51-4108-AA02-DFA0A04FC94B}">
              <ma14:wrappingTextBoxFlag xmlns:ma14="http://schemas.microsoft.com/office/mac/drawingml/2011/main" val="1"/>
            </a:ext>
          </a:extLst>
        </p:spPr>
        <p:txBody>
          <a:bodyPr lIns="71437" tIns="71437" rIns="71437" bIns="71437" anchor="ctr">
            <a:spAutoFit/>
          </a:bodyPr>
          <a:lstStyle/>
          <a:p>
            <a:pPr algn="ctr" defTabSz="821531">
              <a:lnSpc>
                <a:spcPct val="100000"/>
              </a:lnSpc>
              <a:spcBef>
                <a:spcPts val="1200"/>
              </a:spcBef>
              <a:defRPr sz="6000">
                <a:solidFill>
                  <a:srgbClr val="FFFFFF"/>
                </a:solidFill>
                <a:effectLst>
                  <a:outerShdw sx="100000" sy="100000" kx="0" ky="0" algn="b" rotWithShape="0" blurRad="50800" dist="63500" dir="2414432">
                    <a:srgbClr val="000000"/>
                  </a:outerShdw>
                </a:effectLst>
                <a:latin typeface="Times New Roman"/>
                <a:ea typeface="Times New Roman"/>
                <a:cs typeface="Times New Roman"/>
                <a:sym typeface="Times New Roman"/>
              </a:defRPr>
            </a:pPr>
            <a:r>
              <a:rPr b="1" cap="all"/>
              <a:t>Noah</a:t>
            </a:r>
            <a:r>
              <a:t> (Gen. 6:8,13-17; 22; 7:5; Heb 11:7; 1 Pet 3:20,21) </a:t>
            </a:r>
          </a:p>
          <a:p>
            <a:pPr algn="ctr" defTabSz="821531">
              <a:lnSpc>
                <a:spcPct val="100000"/>
              </a:lnSpc>
              <a:spcBef>
                <a:spcPts val="1200"/>
              </a:spcBef>
              <a:defRPr sz="6000">
                <a:solidFill>
                  <a:srgbClr val="FFFFFF"/>
                </a:solidFill>
                <a:effectLst>
                  <a:outerShdw sx="100000" sy="100000" kx="0" ky="0" algn="b" rotWithShape="0" blurRad="50800" dist="63500" dir="2414432">
                    <a:srgbClr val="000000"/>
                  </a:outerShdw>
                </a:effectLst>
                <a:latin typeface="Times New Roman"/>
                <a:ea typeface="Times New Roman"/>
                <a:cs typeface="Times New Roman"/>
                <a:sym typeface="Times New Roman"/>
              </a:defRPr>
            </a:pPr>
            <a:r>
              <a:rPr b="1" cap="all"/>
              <a:t>Abraham</a:t>
            </a:r>
            <a:r>
              <a:t> (Gen 12:4; 15:6; 17:10,23; 22:3,16-18)</a:t>
            </a:r>
          </a:p>
          <a:p>
            <a:pPr algn="ctr" defTabSz="821531">
              <a:lnSpc>
                <a:spcPct val="100000"/>
              </a:lnSpc>
              <a:spcBef>
                <a:spcPts val="1200"/>
              </a:spcBef>
              <a:defRPr sz="6000">
                <a:solidFill>
                  <a:srgbClr val="FFFFFF"/>
                </a:solidFill>
                <a:effectLst>
                  <a:outerShdw sx="100000" sy="100000" kx="0" ky="0" algn="b" rotWithShape="0" blurRad="50800" dist="63500" dir="2414432">
                    <a:srgbClr val="000000"/>
                  </a:outerShdw>
                </a:effectLst>
                <a:latin typeface="Times New Roman"/>
                <a:ea typeface="Times New Roman"/>
                <a:cs typeface="Times New Roman"/>
                <a:sym typeface="Times New Roman"/>
              </a:defRPr>
            </a:pPr>
            <a:r>
              <a:rPr b="1" cap="all"/>
              <a:t>Israel</a:t>
            </a:r>
            <a:r>
              <a:t> (Ex. 12:13; 14:30; Dt 30:15-19; 1 Cor 10:1-13)</a:t>
            </a:r>
          </a:p>
          <a:p>
            <a:pPr algn="ctr" defTabSz="821531">
              <a:lnSpc>
                <a:spcPct val="100000"/>
              </a:lnSpc>
              <a:spcBef>
                <a:spcPts val="1200"/>
              </a:spcBef>
              <a:defRPr sz="6000">
                <a:solidFill>
                  <a:srgbClr val="FFFFFF"/>
                </a:solidFill>
                <a:effectLst>
                  <a:outerShdw sx="100000" sy="100000" kx="0" ky="0" algn="b" rotWithShape="0" blurRad="50800" dist="63500" dir="2414432">
                    <a:srgbClr val="000000"/>
                  </a:outerShdw>
                </a:effectLst>
                <a:latin typeface="Times New Roman"/>
                <a:ea typeface="Times New Roman"/>
                <a:cs typeface="Times New Roman"/>
                <a:sym typeface="Times New Roman"/>
              </a:defRPr>
            </a:pPr>
            <a:r>
              <a:t>WALLS OF JERICHO (Jos 6; Heb. 11:30)</a:t>
            </a:r>
          </a:p>
          <a:p>
            <a:pPr algn="ctr" defTabSz="821531">
              <a:lnSpc>
                <a:spcPct val="100000"/>
              </a:lnSpc>
              <a:spcBef>
                <a:spcPts val="1200"/>
              </a:spcBef>
              <a:defRPr sz="6000">
                <a:solidFill>
                  <a:srgbClr val="FFFFFF"/>
                </a:solidFill>
                <a:effectLst>
                  <a:outerShdw sx="100000" sy="100000" kx="0" ky="0" algn="b" rotWithShape="0" blurRad="50800" dist="63500" dir="2414432">
                    <a:srgbClr val="000000"/>
                  </a:outerShdw>
                </a:effectLst>
                <a:latin typeface="Times New Roman"/>
                <a:ea typeface="Times New Roman"/>
                <a:cs typeface="Times New Roman"/>
                <a:sym typeface="Times New Roman"/>
              </a:defRPr>
            </a:pPr>
            <a:r>
              <a:rPr b="1"/>
              <a:t>NAAMAN</a:t>
            </a:r>
            <a:r>
              <a:t> (2 Kings 5:1-19; Luke 4:27)</a:t>
            </a:r>
          </a:p>
        </p:txBody>
      </p:sp>
      <p:pic>
        <p:nvPicPr>
          <p:cNvPr id="464"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63">
                                            <p:txEl>
                                              <p:pRg st="1" end="1"/>
                                            </p:txEl>
                                          </p:spTgt>
                                        </p:tgtEl>
                                        <p:attrNameLst>
                                          <p:attrName>style.visibility</p:attrName>
                                        </p:attrNameLst>
                                      </p:cBhvr>
                                      <p:to>
                                        <p:strVal val="visible"/>
                                      </p:to>
                                    </p:set>
                                    <p:animEffect filter="wipe(left)" transition="in">
                                      <p:cBhvr>
                                        <p:cTn id="7" dur="1500"/>
                                        <p:tgtEl>
                                          <p:spTgt spid="4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463">
                                            <p:txEl>
                                              <p:pRg st="2" end="2"/>
                                            </p:txEl>
                                          </p:spTgt>
                                        </p:tgtEl>
                                        <p:attrNameLst>
                                          <p:attrName>style.visibility</p:attrName>
                                        </p:attrNameLst>
                                      </p:cBhvr>
                                      <p:to>
                                        <p:strVal val="visible"/>
                                      </p:to>
                                    </p:set>
                                    <p:animEffect filter="wipe(left)" transition="in">
                                      <p:cBhvr>
                                        <p:cTn id="12" dur="1500"/>
                                        <p:tgtEl>
                                          <p:spTgt spid="46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463">
                                            <p:txEl>
                                              <p:pRg st="3" end="3"/>
                                            </p:txEl>
                                          </p:spTgt>
                                        </p:tgtEl>
                                        <p:attrNameLst>
                                          <p:attrName>style.visibility</p:attrName>
                                        </p:attrNameLst>
                                      </p:cBhvr>
                                      <p:to>
                                        <p:strVal val="visible"/>
                                      </p:to>
                                    </p:set>
                                    <p:animEffect filter="wipe(left)" transition="in">
                                      <p:cBhvr>
                                        <p:cTn id="17" dur="1500"/>
                                        <p:tgtEl>
                                          <p:spTgt spid="46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8" presetID="22" grpId="1" fill="hold">
                                  <p:stCondLst>
                                    <p:cond delay="0"/>
                                  </p:stCondLst>
                                  <p:iterate type="el" backwards="0">
                                    <p:tmAbs val="0"/>
                                  </p:iterate>
                                  <p:childTnLst>
                                    <p:set>
                                      <p:cBhvr>
                                        <p:cTn id="21" fill="hold"/>
                                        <p:tgtEl>
                                          <p:spTgt spid="463">
                                            <p:txEl>
                                              <p:pRg st="4" end="4"/>
                                            </p:txEl>
                                          </p:spTgt>
                                        </p:tgtEl>
                                        <p:attrNameLst>
                                          <p:attrName>style.visibility</p:attrName>
                                        </p:attrNameLst>
                                      </p:cBhvr>
                                      <p:to>
                                        <p:strVal val="visible"/>
                                      </p:to>
                                    </p:set>
                                    <p:animEffect filter="wipe(left)" transition="in">
                                      <p:cBhvr>
                                        <p:cTn id="22" dur="1500"/>
                                        <p:tgtEl>
                                          <p:spTgt spid="463">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63" grpId="1"/>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466" name="pasted-movie.png" descr="pasted-movie.png"/>
          <p:cNvPicPr>
            <a:picLocks noChangeAspect="1"/>
          </p:cNvPicPr>
          <p:nvPr/>
        </p:nvPicPr>
        <p:blipFill>
          <a:blip r:embed="rId3">
            <a:extLst/>
          </a:blip>
          <a:stretch>
            <a:fillRect/>
          </a:stretch>
        </p:blipFill>
        <p:spPr>
          <a:xfrm>
            <a:off x="56060" y="-230939"/>
            <a:ext cx="24271880" cy="10587317"/>
          </a:xfrm>
          <a:prstGeom prst="rect">
            <a:avLst/>
          </a:prstGeom>
          <a:ln w="12700">
            <a:miter lim="400000"/>
          </a:ln>
          <a:effectLst>
            <a:outerShdw sx="100000" sy="100000" kx="0" ky="0" algn="b" rotWithShape="0" blurRad="330200" dist="368300" dir="4191380">
              <a:srgbClr val="000000">
                <a:alpha val="53076"/>
              </a:srgbClr>
            </a:outerShdw>
          </a:effectLst>
        </p:spPr>
      </p:pic>
      <p:grpSp>
        <p:nvGrpSpPr>
          <p:cNvPr id="469" name="Group"/>
          <p:cNvGrpSpPr/>
          <p:nvPr/>
        </p:nvGrpSpPr>
        <p:grpSpPr>
          <a:xfrm>
            <a:off x="269786" y="9705051"/>
            <a:ext cx="23844428" cy="3396569"/>
            <a:chOff x="0" y="0"/>
            <a:chExt cx="23844426" cy="3396567"/>
          </a:xfrm>
        </p:grpSpPr>
        <p:sp>
          <p:nvSpPr>
            <p:cNvPr id="467" name="Rectangle"/>
            <p:cNvSpPr/>
            <p:nvPr/>
          </p:nvSpPr>
          <p:spPr>
            <a:xfrm>
              <a:off x="0" y="37514"/>
              <a:ext cx="23844427" cy="3321539"/>
            </a:xfrm>
            <a:prstGeom prst="rect">
              <a:avLst/>
            </a:prstGeom>
            <a:solidFill>
              <a:srgbClr val="FFFFFF">
                <a:alpha val="37636"/>
              </a:srgbClr>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sp>
          <p:nvSpPr>
            <p:cNvPr id="468" name="THE SAME PRINCIPLE IS TRUE FOR Us  (Mark 16:16; Acts 2:38; 8:12,37; Rom 6:3-6; 10:9-13; Gal. 3:26,27; Col. 2:11-13; 1 Pet 3:21; 1 Jn 1:9; Rom. 2:5-11)"/>
            <p:cNvSpPr txBox="1"/>
            <p:nvPr/>
          </p:nvSpPr>
          <p:spPr>
            <a:xfrm>
              <a:off x="11599" y="0"/>
              <a:ext cx="23821228" cy="3396568"/>
            </a:xfrm>
            <a:prstGeom prst="rect">
              <a:avLst/>
            </a:prstGeom>
            <a:noFill/>
            <a:ln w="114300" cap="flat">
              <a:solidFill>
                <a:srgbClr val="000000"/>
              </a:solidFill>
              <a:prstDash val="solid"/>
              <a:miter lim="400000"/>
            </a:ln>
            <a:effectLst>
              <a:outerShdw sx="100000" sy="100000" kx="0" ky="0" algn="b" rotWithShape="0" blurRad="330200" dist="212331" dir="4191380">
                <a:srgbClr val="000000">
                  <a:alpha val="86654"/>
                </a:srgbClr>
              </a:outerShdw>
            </a:effectLst>
            <a:extLst>
              <a:ext uri="{C572A759-6A51-4108-AA02-DFA0A04FC94B}">
                <ma14:wrappingTextBoxFlag xmlns:ma14="http://schemas.microsoft.com/office/mac/drawingml/2011/main" val="1"/>
              </a:ext>
            </a:extLst>
          </p:spPr>
          <p:txBody>
            <a:bodyPr wrap="square" lIns="71437" tIns="71437" rIns="71437" bIns="71437" numCol="1" anchor="ctr">
              <a:spAutoFit/>
            </a:bodyPr>
            <a:lstStyle/>
            <a:p>
              <a:pPr algn="ctr" defTabSz="821531">
                <a:lnSpc>
                  <a:spcPct val="100000"/>
                </a:lnSpc>
                <a:spcBef>
                  <a:spcPts val="1200"/>
                </a:spcBef>
                <a:defRPr sz="6600">
                  <a:solidFill>
                    <a:srgbClr val="FFFFFF"/>
                  </a:solidFill>
                  <a:effectLst>
                    <a:outerShdw sx="100000" sy="100000" kx="0" ky="0" algn="b" rotWithShape="0" blurRad="50800" dist="63500" dir="2414432">
                      <a:srgbClr val="000000"/>
                    </a:outerShdw>
                  </a:effectLst>
                  <a:latin typeface="Times New Roman"/>
                  <a:ea typeface="Times New Roman"/>
                  <a:cs typeface="Times New Roman"/>
                  <a:sym typeface="Times New Roman"/>
                </a:defRPr>
              </a:pPr>
              <a:r>
                <a:rPr sz="8500"/>
                <a:t>THE SAME PRINCIPLE IS TRUE FOR </a:t>
              </a:r>
              <a:r>
                <a:rPr b="1" cap="all" sz="8500"/>
                <a:t>Us </a:t>
              </a:r>
              <a:br>
                <a:rPr b="1" cap="all"/>
              </a:br>
              <a:r>
                <a:t>(Mark 16:16; Acts 2:38; 8:12,37; Rom 6:3-6; 10:9-13; Gal. 3:26,27; Col. 2:11-13; 1 Pet 3:21; 1 Jn 1:9; Rom. 2:5-11)</a:t>
              </a:r>
            </a:p>
          </p:txBody>
        </p:sp>
      </p:grpSp>
      <p:pic>
        <p:nvPicPr>
          <p:cNvPr id="470" name="pasted-movie.png" descr="pasted-movie.png"/>
          <p:cNvPicPr>
            <a:picLocks noChangeAspect="1"/>
          </p:cNvPicPr>
          <p:nvPr/>
        </p:nvPicPr>
        <p:blipFill>
          <a:blip r:embed="rId4">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74" name="Image"/>
          <p:cNvGrpSpPr/>
          <p:nvPr/>
        </p:nvGrpSpPr>
        <p:grpSpPr>
          <a:xfrm>
            <a:off x="365837" y="2754030"/>
            <a:ext cx="8117957" cy="10334458"/>
            <a:chOff x="0" y="0"/>
            <a:chExt cx="8117955" cy="10334456"/>
          </a:xfrm>
        </p:grpSpPr>
        <p:pic>
          <p:nvPicPr>
            <p:cNvPr id="473" name="Image" descr="Image"/>
            <p:cNvPicPr>
              <a:picLocks noChangeAspect="1"/>
            </p:cNvPicPr>
            <p:nvPr/>
          </p:nvPicPr>
          <p:blipFill>
            <a:blip r:embed="rId2">
              <a:extLst/>
            </a:blip>
            <a:srcRect l="19468" t="0" r="48400" b="0"/>
            <a:stretch>
              <a:fillRect/>
            </a:stretch>
          </p:blipFill>
          <p:spPr>
            <a:xfrm>
              <a:off x="114300" y="76199"/>
              <a:ext cx="7889356" cy="10029658"/>
            </a:xfrm>
            <a:prstGeom prst="rect">
              <a:avLst/>
            </a:prstGeom>
            <a:ln>
              <a:noFill/>
            </a:ln>
            <a:effectLst/>
          </p:spPr>
        </p:pic>
        <p:pic>
          <p:nvPicPr>
            <p:cNvPr id="472" name="Image" descr="Image"/>
            <p:cNvPicPr>
              <a:picLocks noChangeAspect="0"/>
            </p:cNvPicPr>
            <p:nvPr/>
          </p:nvPicPr>
          <p:blipFill>
            <a:blip r:embed="rId3">
              <a:extLst/>
            </a:blip>
            <a:stretch>
              <a:fillRect/>
            </a:stretch>
          </p:blipFill>
          <p:spPr>
            <a:xfrm>
              <a:off x="0" y="-1"/>
              <a:ext cx="8117956" cy="10334458"/>
            </a:xfrm>
            <a:prstGeom prst="rect">
              <a:avLst/>
            </a:prstGeom>
            <a:effectLst/>
          </p:spPr>
        </p:pic>
      </p:grpSp>
      <p:sp>
        <p:nvSpPr>
          <p:cNvPr id="475" name="Meeting the conditions established by God, such as faith, repentance, baptism, or “doing good,” does not, (nor can it), earn, merit, or pay for the forgiveness of our sins and the GIFT of eternal life (Luke 17:10; Eph. 2:8; Titus 3:4,5; Rom. 4:1-12; 5:8,"/>
          <p:cNvSpPr txBox="1"/>
          <p:nvPr/>
        </p:nvSpPr>
        <p:spPr>
          <a:xfrm>
            <a:off x="8960239" y="2887479"/>
            <a:ext cx="14801238" cy="10067560"/>
          </a:xfrm>
          <a:prstGeom prst="rect">
            <a:avLst/>
          </a:prstGeom>
          <a:ln w="12700">
            <a:miter lim="400000"/>
          </a:ln>
          <a:effectLst>
            <a:outerShdw sx="100000" sy="100000" kx="0" ky="0" algn="b" rotWithShape="0" blurRad="279400" dist="165100" dir="5400000">
              <a:srgbClr val="000000">
                <a:alpha val="97312"/>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marL="637308" indent="-637308" defTabSz="821531">
              <a:lnSpc>
                <a:spcPct val="100000"/>
              </a:lnSpc>
              <a:spcBef>
                <a:spcPts val="1400"/>
              </a:spcBef>
              <a:buSzPct val="80000"/>
              <a:buBlip>
                <a:blip r:embed="rId4"/>
              </a:buBlip>
              <a:defRPr sz="6100">
                <a:solidFill>
                  <a:srgbClr val="FFFFFF"/>
                </a:solidFill>
                <a:effectLst>
                  <a:outerShdw sx="100000" sy="100000" kx="0" ky="0" algn="b" rotWithShape="0" blurRad="50800" dist="63500" dir="2132589">
                    <a:srgbClr val="000000"/>
                  </a:outerShdw>
                </a:effectLst>
                <a:latin typeface="Times New Roman"/>
                <a:ea typeface="Times New Roman"/>
                <a:cs typeface="Times New Roman"/>
                <a:sym typeface="Times New Roman"/>
              </a:defRPr>
            </a:pPr>
            <a:r>
              <a:t>Meeting the conditions established by God, such as faith, repentance, baptism, or “doing good,” does not, (nor can it), earn, merit, or pay for the forgiveness of our sins and the GIFT of eternal life (Luke 17:10; Eph. 2:8; Titus 3:4,5; Rom. 4:1-12; 5:8,9; 6:3-23; etc.)</a:t>
            </a:r>
          </a:p>
          <a:p>
            <a:pPr marL="637308" indent="-637308" defTabSz="821531">
              <a:lnSpc>
                <a:spcPct val="100000"/>
              </a:lnSpc>
              <a:spcBef>
                <a:spcPts val="1400"/>
              </a:spcBef>
              <a:buSzPct val="80000"/>
              <a:buBlip>
                <a:blip r:embed="rId4"/>
              </a:buBlip>
              <a:defRPr sz="6100">
                <a:solidFill>
                  <a:srgbClr val="FFFFFF"/>
                </a:solidFill>
                <a:effectLst>
                  <a:outerShdw sx="100000" sy="100000" kx="0" ky="0" algn="b" rotWithShape="0" blurRad="50800" dist="63500" dir="2132589">
                    <a:srgbClr val="000000"/>
                  </a:outerShdw>
                </a:effectLst>
                <a:latin typeface="Times New Roman"/>
                <a:ea typeface="Times New Roman"/>
                <a:cs typeface="Times New Roman"/>
                <a:sym typeface="Times New Roman"/>
              </a:defRPr>
            </a:pPr>
            <a:r>
              <a:t>The premise that “</a:t>
            </a:r>
            <a:r>
              <a:rPr i="1"/>
              <a:t>if we have to do anything at all to receive salvation we would earn salvation</a:t>
            </a:r>
            <a:r>
              <a:t>,” is a premise that despises the value of salvation and the value of the sacrifice of Christ (Heb. 10:26-31).</a:t>
            </a:r>
          </a:p>
        </p:txBody>
      </p:sp>
      <p:pic>
        <p:nvPicPr>
          <p:cNvPr id="476" name="pasted-movie.png" descr="pasted-movie.png"/>
          <p:cNvPicPr>
            <a:picLocks noChangeAspect="1"/>
          </p:cNvPicPr>
          <p:nvPr/>
        </p:nvPicPr>
        <p:blipFill>
          <a:blip r:embed="rId5">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75">
                                            <p:txEl>
                                              <p:pRg st="1" end="1"/>
                                            </p:txEl>
                                          </p:spTgt>
                                        </p:tgtEl>
                                        <p:attrNameLst>
                                          <p:attrName>style.visibility</p:attrName>
                                        </p:attrNameLst>
                                      </p:cBhvr>
                                      <p:to>
                                        <p:strVal val="visible"/>
                                      </p:to>
                                    </p:set>
                                    <p:animEffect filter="wipe(left)" transition="in">
                                      <p:cBhvr>
                                        <p:cTn id="7" dur="1500"/>
                                        <p:tgtEl>
                                          <p:spTgt spid="475">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75" grpId="1"/>
    </p:bld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8" name="Arrow"/>
          <p:cNvSpPr/>
          <p:nvPr/>
        </p:nvSpPr>
        <p:spPr>
          <a:xfrm flipH="1">
            <a:off x="14885286" y="6876189"/>
            <a:ext cx="8551958" cy="6199347"/>
          </a:xfrm>
          <a:prstGeom prst="rightArrow">
            <a:avLst>
              <a:gd name="adj1" fmla="val 84837"/>
              <a:gd name="adj2" fmla="val 14231"/>
            </a:avLst>
          </a:prstGeom>
          <a:solidFill>
            <a:srgbClr val="B4B4B4"/>
          </a:solidFill>
          <a:ln w="25400">
            <a:solidFill>
              <a:srgbClr val="CED9D6">
                <a:alpha val="62959"/>
              </a:srgbClr>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lgn="ctr">
              <a:lnSpc>
                <a:spcPct val="100000"/>
              </a:lnSpc>
              <a:spcBef>
                <a:spcPts val="0"/>
              </a:spcBef>
              <a:defRPr sz="5000"/>
            </a:pPr>
          </a:p>
        </p:txBody>
      </p:sp>
      <p:sp>
        <p:nvSpPr>
          <p:cNvPr id="479" name="Arrow"/>
          <p:cNvSpPr/>
          <p:nvPr/>
        </p:nvSpPr>
        <p:spPr>
          <a:xfrm>
            <a:off x="946095" y="6876189"/>
            <a:ext cx="8551957" cy="6199347"/>
          </a:xfrm>
          <a:prstGeom prst="rightArrow">
            <a:avLst>
              <a:gd name="adj1" fmla="val 84837"/>
              <a:gd name="adj2" fmla="val 14231"/>
            </a:avLst>
          </a:prstGeom>
          <a:solidFill>
            <a:srgbClr val="B4B4B4"/>
          </a:solidFill>
          <a:ln w="25400">
            <a:solidFill>
              <a:srgbClr val="CED9D6">
                <a:alpha val="62959"/>
              </a:srgbClr>
            </a:solidFill>
            <a:miter lim="400000"/>
          </a:ln>
          <a:effectLst>
            <a:outerShdw sx="100000" sy="100000" kx="0" ky="0" algn="b" rotWithShape="0" blurRad="63500" dist="25400" dir="5400000">
              <a:srgbClr val="000000">
                <a:alpha val="50000"/>
              </a:srgbClr>
            </a:outerShdw>
          </a:effectLst>
        </p:spPr>
        <p:txBody>
          <a:bodyPr lIns="50800" tIns="50800" rIns="50800" bIns="50800" anchor="ctr"/>
          <a:lstStyle/>
          <a:p>
            <a:pPr algn="ctr">
              <a:lnSpc>
                <a:spcPct val="100000"/>
              </a:lnSpc>
              <a:spcBef>
                <a:spcPts val="0"/>
              </a:spcBef>
              <a:defRPr sz="5000"/>
            </a:pPr>
          </a:p>
        </p:txBody>
      </p:sp>
      <p:pic>
        <p:nvPicPr>
          <p:cNvPr id="480" name="pasted-movie.png" descr="pasted-movie.png"/>
          <p:cNvPicPr>
            <a:picLocks noChangeAspect="1"/>
          </p:cNvPicPr>
          <p:nvPr/>
        </p:nvPicPr>
        <p:blipFill>
          <a:blip r:embed="rId2">
            <a:extLst/>
          </a:blip>
          <a:stretch>
            <a:fillRect/>
          </a:stretch>
        </p:blipFill>
        <p:spPr>
          <a:xfrm flipH="1">
            <a:off x="15886301" y="4928599"/>
            <a:ext cx="8551957" cy="8475827"/>
          </a:xfrm>
          <a:prstGeom prst="rect">
            <a:avLst/>
          </a:prstGeom>
          <a:ln w="12700">
            <a:miter lim="400000"/>
          </a:ln>
        </p:spPr>
      </p:pic>
      <p:pic>
        <p:nvPicPr>
          <p:cNvPr id="481" name="pasted-movie.png" descr="pasted-movie.png"/>
          <p:cNvPicPr>
            <a:picLocks noChangeAspect="1"/>
          </p:cNvPicPr>
          <p:nvPr/>
        </p:nvPicPr>
        <p:blipFill>
          <a:blip r:embed="rId3">
            <a:extLst/>
          </a:blip>
          <a:stretch>
            <a:fillRect/>
          </a:stretch>
        </p:blipFill>
        <p:spPr>
          <a:xfrm>
            <a:off x="-54259" y="4852241"/>
            <a:ext cx="8551957" cy="8628542"/>
          </a:xfrm>
          <a:prstGeom prst="rect">
            <a:avLst/>
          </a:prstGeom>
          <a:ln w="12700">
            <a:miter lim="400000"/>
          </a:ln>
        </p:spPr>
      </p:pic>
      <p:pic>
        <p:nvPicPr>
          <p:cNvPr id="482" name="pasted-movie.png" descr="pasted-movie.png"/>
          <p:cNvPicPr>
            <a:picLocks noChangeAspect="1"/>
          </p:cNvPicPr>
          <p:nvPr/>
        </p:nvPicPr>
        <p:blipFill>
          <a:blip r:embed="rId4">
            <a:extLst/>
          </a:blip>
          <a:stretch>
            <a:fillRect/>
          </a:stretch>
        </p:blipFill>
        <p:spPr>
          <a:xfrm>
            <a:off x="3952723" y="1125706"/>
            <a:ext cx="16478554" cy="4651840"/>
          </a:xfrm>
          <a:prstGeom prst="rect">
            <a:avLst/>
          </a:prstGeom>
          <a:ln w="12700">
            <a:miter lim="400000"/>
          </a:ln>
        </p:spPr>
      </p:pic>
      <p:pic>
        <p:nvPicPr>
          <p:cNvPr id="483" name="pasted-movie.png" descr="pasted-movie.png"/>
          <p:cNvPicPr>
            <a:picLocks noChangeAspect="1"/>
          </p:cNvPicPr>
          <p:nvPr/>
        </p:nvPicPr>
        <p:blipFill>
          <a:blip r:embed="rId5">
            <a:extLst/>
          </a:blip>
          <a:stretch>
            <a:fillRect/>
          </a:stretch>
        </p:blipFill>
        <p:spPr>
          <a:xfrm>
            <a:off x="9076346" y="6240324"/>
            <a:ext cx="6231308" cy="5852377"/>
          </a:xfrm>
          <a:prstGeom prst="rect">
            <a:avLst/>
          </a:prstGeom>
          <a:ln w="12700">
            <a:miter lim="400000"/>
          </a:ln>
        </p:spPr>
      </p:pic>
      <p:sp>
        <p:nvSpPr>
          <p:cNvPr id="484" name="•Accept / Trust / Obey"/>
          <p:cNvSpPr txBox="1"/>
          <p:nvPr/>
        </p:nvSpPr>
        <p:spPr>
          <a:xfrm>
            <a:off x="17350878" y="5166118"/>
            <a:ext cx="6266174"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sz="5000">
                <a:solidFill>
                  <a:srgbClr val="FFFFFF"/>
                </a:solidFill>
                <a:latin typeface="Helvetica"/>
                <a:ea typeface="Helvetica"/>
                <a:cs typeface="Helvetica"/>
                <a:sym typeface="Helvetica"/>
              </a:defRPr>
            </a:lvl1pPr>
          </a:lstStyle>
          <a:p>
            <a:pPr/>
            <a:r>
              <a:t>•Accept / Trust / Obey</a:t>
            </a:r>
            <a:endParaRPr sz="1200"/>
          </a:p>
        </p:txBody>
      </p:sp>
      <p:sp>
        <p:nvSpPr>
          <p:cNvPr id="485" name="Believe in Jesus…"/>
          <p:cNvSpPr txBox="1"/>
          <p:nvPr/>
        </p:nvSpPr>
        <p:spPr>
          <a:xfrm>
            <a:off x="15886301" y="6795016"/>
            <a:ext cx="6600223" cy="127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457200">
              <a:lnSpc>
                <a:spcPct val="100000"/>
              </a:lnSpc>
              <a:spcBef>
                <a:spcPts val="0"/>
              </a:spcBef>
              <a:defRPr sz="3766">
                <a:solidFill>
                  <a:srgbClr val="000000"/>
                </a:solidFill>
                <a:latin typeface="Helvetica"/>
                <a:ea typeface="Helvetica"/>
                <a:cs typeface="Helvetica"/>
                <a:sym typeface="Helvetica"/>
              </a:defRPr>
            </a:pPr>
            <a:r>
              <a:t>Believe in Jesus </a:t>
            </a:r>
          </a:p>
          <a:p>
            <a:pPr algn="ctr" defTabSz="457200">
              <a:lnSpc>
                <a:spcPct val="100000"/>
              </a:lnSpc>
              <a:spcBef>
                <a:spcPts val="0"/>
              </a:spcBef>
              <a:defRPr sz="3766">
                <a:solidFill>
                  <a:srgbClr val="000000"/>
                </a:solidFill>
                <a:latin typeface="Helvetica"/>
                <a:ea typeface="Helvetica"/>
                <a:cs typeface="Helvetica"/>
                <a:sym typeface="Helvetica"/>
              </a:defRPr>
            </a:pPr>
            <a:r>
              <a:t>(John 8:24) </a:t>
            </a:r>
          </a:p>
        </p:txBody>
      </p:sp>
      <p:sp>
        <p:nvSpPr>
          <p:cNvPr id="486" name="Confess Jesus…"/>
          <p:cNvSpPr txBox="1"/>
          <p:nvPr/>
        </p:nvSpPr>
        <p:spPr>
          <a:xfrm>
            <a:off x="15886301" y="8525513"/>
            <a:ext cx="6604001" cy="127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457200">
              <a:lnSpc>
                <a:spcPct val="100000"/>
              </a:lnSpc>
              <a:spcBef>
                <a:spcPts val="0"/>
              </a:spcBef>
              <a:defRPr sz="3766">
                <a:solidFill>
                  <a:srgbClr val="000000"/>
                </a:solidFill>
                <a:latin typeface="Helvetica"/>
                <a:ea typeface="Helvetica"/>
                <a:cs typeface="Helvetica"/>
                <a:sym typeface="Helvetica"/>
              </a:defRPr>
            </a:pPr>
            <a:r>
              <a:t>Confess Jesus </a:t>
            </a:r>
          </a:p>
          <a:p>
            <a:pPr algn="ctr" defTabSz="457200">
              <a:lnSpc>
                <a:spcPct val="100000"/>
              </a:lnSpc>
              <a:spcBef>
                <a:spcPts val="0"/>
              </a:spcBef>
              <a:defRPr sz="3766">
                <a:solidFill>
                  <a:srgbClr val="000000"/>
                </a:solidFill>
                <a:latin typeface="Helvetica"/>
                <a:ea typeface="Helvetica"/>
                <a:cs typeface="Helvetica"/>
                <a:sym typeface="Helvetica"/>
              </a:defRPr>
            </a:pPr>
            <a:r>
              <a:t>(Rom. 10:9,10) </a:t>
            </a:r>
          </a:p>
        </p:txBody>
      </p:sp>
      <p:sp>
        <p:nvSpPr>
          <p:cNvPr id="487" name="Repent unto Jesus…"/>
          <p:cNvSpPr txBox="1"/>
          <p:nvPr/>
        </p:nvSpPr>
        <p:spPr>
          <a:xfrm>
            <a:off x="15886301" y="10260951"/>
            <a:ext cx="6604001" cy="127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457200">
              <a:lnSpc>
                <a:spcPct val="100000"/>
              </a:lnSpc>
              <a:spcBef>
                <a:spcPts val="0"/>
              </a:spcBef>
              <a:defRPr sz="3766">
                <a:solidFill>
                  <a:srgbClr val="000000"/>
                </a:solidFill>
                <a:latin typeface="Helvetica"/>
                <a:ea typeface="Helvetica"/>
                <a:cs typeface="Helvetica"/>
                <a:sym typeface="Helvetica"/>
              </a:defRPr>
            </a:pPr>
            <a:r>
              <a:t>Repent unto Jesus </a:t>
            </a:r>
          </a:p>
          <a:p>
            <a:pPr algn="ctr" defTabSz="457200">
              <a:lnSpc>
                <a:spcPct val="100000"/>
              </a:lnSpc>
              <a:spcBef>
                <a:spcPts val="0"/>
              </a:spcBef>
              <a:defRPr sz="3766">
                <a:solidFill>
                  <a:srgbClr val="000000"/>
                </a:solidFill>
                <a:latin typeface="Helvetica"/>
                <a:ea typeface="Helvetica"/>
                <a:cs typeface="Helvetica"/>
                <a:sym typeface="Helvetica"/>
              </a:defRPr>
            </a:pPr>
            <a:r>
              <a:t>(Acts 17:30; 26:20) </a:t>
            </a:r>
          </a:p>
        </p:txBody>
      </p:sp>
      <p:sp>
        <p:nvSpPr>
          <p:cNvPr id="488" name="Baptism into Jesus…"/>
          <p:cNvSpPr txBox="1"/>
          <p:nvPr/>
        </p:nvSpPr>
        <p:spPr>
          <a:xfrm>
            <a:off x="15886301" y="12021790"/>
            <a:ext cx="6604001" cy="127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457200">
              <a:lnSpc>
                <a:spcPct val="100000"/>
              </a:lnSpc>
              <a:spcBef>
                <a:spcPts val="0"/>
              </a:spcBef>
              <a:defRPr sz="3766">
                <a:solidFill>
                  <a:srgbClr val="000000"/>
                </a:solidFill>
                <a:latin typeface="Helvetica"/>
                <a:ea typeface="Helvetica"/>
                <a:cs typeface="Helvetica"/>
                <a:sym typeface="Helvetica"/>
              </a:defRPr>
            </a:pPr>
            <a:r>
              <a:t>Baptism into Jesus </a:t>
            </a:r>
          </a:p>
          <a:p>
            <a:pPr algn="ctr" defTabSz="457200">
              <a:lnSpc>
                <a:spcPct val="100000"/>
              </a:lnSpc>
              <a:spcBef>
                <a:spcPts val="0"/>
              </a:spcBef>
              <a:defRPr sz="3766">
                <a:solidFill>
                  <a:srgbClr val="000000"/>
                </a:solidFill>
                <a:latin typeface="Helvetica"/>
                <a:ea typeface="Helvetica"/>
                <a:cs typeface="Helvetica"/>
                <a:sym typeface="Helvetica"/>
              </a:defRPr>
            </a:pPr>
            <a:r>
              <a:t>(Acts 2:38; Rom. 6:3-6; etc.) </a:t>
            </a:r>
          </a:p>
        </p:txBody>
      </p:sp>
      <p:pic>
        <p:nvPicPr>
          <p:cNvPr id="489" name="pasted-movie.png" descr="pasted-movie.png"/>
          <p:cNvPicPr>
            <a:picLocks noChangeAspect="1"/>
          </p:cNvPicPr>
          <p:nvPr/>
        </p:nvPicPr>
        <p:blipFill>
          <a:blip r:embed="rId6">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1" name="Front view of a red Ducati motorcycle against a black background" descr="Front view of a red Ducati motorcycle against a black background"/>
          <p:cNvPicPr>
            <a:picLocks noChangeAspect="1"/>
          </p:cNvPicPr>
          <p:nvPr>
            <p:ph type="pic" idx="21"/>
          </p:nvPr>
        </p:nvPicPr>
        <p:blipFill>
          <a:blip r:embed="rId2">
            <a:extLst/>
          </a:blip>
          <a:srcRect l="0" t="6675" r="0" b="6675"/>
          <a:stretch>
            <a:fillRect/>
          </a:stretch>
        </p:blipFill>
        <p:spPr>
          <a:prstGeom prst="rect">
            <a:avLst/>
          </a:prstGeom>
        </p:spPr>
      </p:pic>
      <p:sp>
        <p:nvSpPr>
          <p:cNvPr id="492" name="WHO SAVES?"/>
          <p:cNvSpPr/>
          <p:nvPr/>
        </p:nvSpPr>
        <p:spPr>
          <a:xfrm>
            <a:off x="9807322" y="982861"/>
            <a:ext cx="13897247" cy="1897781"/>
          </a:xfrm>
          <a:prstGeom prst="roundRect">
            <a:avLst>
              <a:gd name="adj" fmla="val 10038"/>
            </a:avLst>
          </a:prstGeom>
          <a:gradFill>
            <a:gsLst>
              <a:gs pos="0">
                <a:schemeClr val="accent1">
                  <a:satOff val="4013"/>
                  <a:lumOff val="5462"/>
                  <a:alpha val="62011"/>
                </a:schemeClr>
              </a:gs>
              <a:gs pos="100000">
                <a:schemeClr val="accent1">
                  <a:hueOff val="-47059"/>
                  <a:satOff val="1860"/>
                  <a:lumOff val="-17958"/>
                </a:schemeClr>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2438338">
              <a:lnSpc>
                <a:spcPct val="100000"/>
              </a:lnSpc>
              <a:spcBef>
                <a:spcPts val="5800"/>
              </a:spcBef>
              <a:defRPr b="1" sz="8600">
                <a:solidFill>
                  <a:srgbClr val="FFFFFF"/>
                </a:solidFill>
                <a:effectLst>
                  <a:outerShdw sx="100000" sy="100000" kx="0" ky="0" algn="b" rotWithShape="0" blurRad="63500" dist="63500" dir="1800000">
                    <a:srgbClr val="000000"/>
                  </a:outerShdw>
                </a:effectLst>
                <a:latin typeface="Times New Roman"/>
                <a:ea typeface="Times New Roman"/>
                <a:cs typeface="Times New Roman"/>
                <a:sym typeface="Times New Roman"/>
              </a:defRPr>
            </a:lvl1pPr>
          </a:lstStyle>
          <a:p>
            <a:pPr/>
            <a:r>
              <a:t>WHO SAVES? </a:t>
            </a:r>
          </a:p>
        </p:txBody>
      </p:sp>
      <p:sp>
        <p:nvSpPr>
          <p:cNvPr id="493" name="WHAT SAVES?"/>
          <p:cNvSpPr/>
          <p:nvPr/>
        </p:nvSpPr>
        <p:spPr>
          <a:xfrm>
            <a:off x="9807322" y="4343362"/>
            <a:ext cx="13897247" cy="1897781"/>
          </a:xfrm>
          <a:prstGeom prst="roundRect">
            <a:avLst>
              <a:gd name="adj" fmla="val 10038"/>
            </a:avLst>
          </a:prstGeom>
          <a:gradFill>
            <a:gsLst>
              <a:gs pos="0">
                <a:schemeClr val="accent2">
                  <a:hueOff val="106265"/>
                  <a:satOff val="1324"/>
                  <a:lumOff val="2619"/>
                  <a:alpha val="57613"/>
                </a:schemeClr>
              </a:gs>
              <a:gs pos="100000">
                <a:schemeClr val="accent2">
                  <a:hueOff val="76670"/>
                  <a:satOff val="16688"/>
                  <a:lumOff val="-20328"/>
                </a:schemeClr>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2438338">
              <a:lnSpc>
                <a:spcPct val="100000"/>
              </a:lnSpc>
              <a:spcBef>
                <a:spcPts val="5800"/>
              </a:spcBef>
              <a:defRPr b="1" sz="8600">
                <a:solidFill>
                  <a:srgbClr val="FFFFFF"/>
                </a:solidFill>
                <a:effectLst>
                  <a:outerShdw sx="100000" sy="100000" kx="0" ky="0" algn="b" rotWithShape="0" blurRad="63500" dist="63500" dir="1800000">
                    <a:srgbClr val="000000"/>
                  </a:outerShdw>
                </a:effectLst>
                <a:latin typeface="Times New Roman"/>
                <a:ea typeface="Times New Roman"/>
                <a:cs typeface="Times New Roman"/>
                <a:sym typeface="Times New Roman"/>
              </a:defRPr>
            </a:lvl1pPr>
          </a:lstStyle>
          <a:p>
            <a:pPr/>
            <a:r>
              <a:t>WHAT SAVES? </a:t>
            </a:r>
          </a:p>
        </p:txBody>
      </p:sp>
      <p:sp>
        <p:nvSpPr>
          <p:cNvPr id="494" name="HOW ARE WE SAVED?"/>
          <p:cNvSpPr/>
          <p:nvPr/>
        </p:nvSpPr>
        <p:spPr>
          <a:xfrm>
            <a:off x="9807322" y="7703864"/>
            <a:ext cx="13897247" cy="1897781"/>
          </a:xfrm>
          <a:prstGeom prst="roundRect">
            <a:avLst>
              <a:gd name="adj" fmla="val 10038"/>
            </a:avLst>
          </a:prstGeom>
          <a:gradFill>
            <a:gsLst>
              <a:gs pos="0">
                <a:schemeClr val="accent3">
                  <a:alpha val="53254"/>
                </a:schemeClr>
              </a:gs>
              <a:gs pos="100000">
                <a:schemeClr val="accent3">
                  <a:satOff val="2194"/>
                  <a:lumOff val="-10817"/>
                </a:schemeClr>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2438338">
              <a:lnSpc>
                <a:spcPct val="100000"/>
              </a:lnSpc>
              <a:spcBef>
                <a:spcPts val="5800"/>
              </a:spcBef>
              <a:defRPr b="1" sz="8600">
                <a:solidFill>
                  <a:srgbClr val="FFFFFF"/>
                </a:solidFill>
                <a:effectLst>
                  <a:outerShdw sx="100000" sy="100000" kx="0" ky="0" algn="b" rotWithShape="0" blurRad="63500" dist="63500" dir="1800000">
                    <a:srgbClr val="000000"/>
                  </a:outerShdw>
                </a:effectLst>
                <a:latin typeface="Times New Roman"/>
                <a:ea typeface="Times New Roman"/>
                <a:cs typeface="Times New Roman"/>
                <a:sym typeface="Times New Roman"/>
              </a:defRPr>
            </a:lvl1pPr>
          </a:lstStyle>
          <a:p>
            <a:pPr/>
            <a:r>
              <a:t>HOW ARE WE SAVED?  </a:t>
            </a:r>
          </a:p>
        </p:txBody>
      </p:sp>
      <p:sp>
        <p:nvSpPr>
          <p:cNvPr id="495" name="WHEN ARE WE SAVED?"/>
          <p:cNvSpPr/>
          <p:nvPr/>
        </p:nvSpPr>
        <p:spPr>
          <a:xfrm>
            <a:off x="9807322" y="11064365"/>
            <a:ext cx="13897247" cy="1897781"/>
          </a:xfrm>
          <a:prstGeom prst="roundRect">
            <a:avLst>
              <a:gd name="adj" fmla="val 10038"/>
            </a:avLst>
          </a:prstGeom>
          <a:gradFill>
            <a:gsLst>
              <a:gs pos="0">
                <a:schemeClr val="accent4">
                  <a:alpha val="41401"/>
                </a:schemeClr>
              </a:gs>
              <a:gs pos="100000">
                <a:schemeClr val="accent4">
                  <a:hueOff val="-81543"/>
                  <a:satOff val="3097"/>
                  <a:lumOff val="-8662"/>
                </a:schemeClr>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2438338">
              <a:lnSpc>
                <a:spcPct val="100000"/>
              </a:lnSpc>
              <a:spcBef>
                <a:spcPts val="5800"/>
              </a:spcBef>
              <a:defRPr b="1" sz="8600">
                <a:solidFill>
                  <a:srgbClr val="FFFFFF"/>
                </a:solidFill>
                <a:effectLst>
                  <a:outerShdw sx="100000" sy="100000" kx="0" ky="0" algn="b" rotWithShape="0" blurRad="63500" dist="63500" dir="1800000">
                    <a:srgbClr val="000000"/>
                  </a:outerShdw>
                </a:effectLst>
                <a:latin typeface="Times New Roman"/>
                <a:ea typeface="Times New Roman"/>
                <a:cs typeface="Times New Roman"/>
                <a:sym typeface="Times New Roman"/>
              </a:defRPr>
            </a:lvl1pPr>
          </a:lstStyle>
          <a:p>
            <a:pPr/>
            <a:r>
              <a:t>WHEN ARE WE SAVED?</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492"/>
                                        </p:tgtEl>
                                        <p:attrNameLst>
                                          <p:attrName>style.visibility</p:attrName>
                                        </p:attrNameLst>
                                      </p:cBhvr>
                                      <p:to>
                                        <p:strVal val="visible"/>
                                      </p:to>
                                    </p:set>
                                    <p:anim calcmode="lin" valueType="num">
                                      <p:cBhvr>
                                        <p:cTn id="7" dur="1500" fill="hold"/>
                                        <p:tgtEl>
                                          <p:spTgt spid="492"/>
                                        </p:tgtEl>
                                        <p:attrNameLst>
                                          <p:attrName>ppt_x</p:attrName>
                                        </p:attrNameLst>
                                      </p:cBhvr>
                                      <p:tavLst>
                                        <p:tav tm="0">
                                          <p:val>
                                            <p:strVal val="#ppt_x"/>
                                          </p:val>
                                        </p:tav>
                                        <p:tav tm="100000">
                                          <p:val>
                                            <p:strVal val="#ppt_x"/>
                                          </p:val>
                                        </p:tav>
                                      </p:tavLst>
                                    </p:anim>
                                    <p:anim calcmode="lin" valueType="num">
                                      <p:cBhvr>
                                        <p:cTn id="8" dur="1500" fill="hold"/>
                                        <p:tgtEl>
                                          <p:spTgt spid="49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 presetID="2" grpId="2" fill="hold">
                                  <p:stCondLst>
                                    <p:cond delay="0"/>
                                  </p:stCondLst>
                                  <p:iterate type="el" backwards="0">
                                    <p:tmAbs val="0"/>
                                  </p:iterate>
                                  <p:childTnLst>
                                    <p:set>
                                      <p:cBhvr>
                                        <p:cTn id="12" fill="hold"/>
                                        <p:tgtEl>
                                          <p:spTgt spid="493"/>
                                        </p:tgtEl>
                                        <p:attrNameLst>
                                          <p:attrName>style.visibility</p:attrName>
                                        </p:attrNameLst>
                                      </p:cBhvr>
                                      <p:to>
                                        <p:strVal val="visible"/>
                                      </p:to>
                                    </p:set>
                                    <p:anim calcmode="lin" valueType="num">
                                      <p:cBhvr>
                                        <p:cTn id="13" dur="1500" fill="hold"/>
                                        <p:tgtEl>
                                          <p:spTgt spid="493"/>
                                        </p:tgtEl>
                                        <p:attrNameLst>
                                          <p:attrName>ppt_x</p:attrName>
                                        </p:attrNameLst>
                                      </p:cBhvr>
                                      <p:tavLst>
                                        <p:tav tm="0">
                                          <p:val>
                                            <p:strVal val="#ppt_x"/>
                                          </p:val>
                                        </p:tav>
                                        <p:tav tm="100000">
                                          <p:val>
                                            <p:strVal val="#ppt_x"/>
                                          </p:val>
                                        </p:tav>
                                      </p:tavLst>
                                    </p:anim>
                                    <p:anim calcmode="lin" valueType="num">
                                      <p:cBhvr>
                                        <p:cTn id="14" dur="1500" fill="hold"/>
                                        <p:tgtEl>
                                          <p:spTgt spid="493"/>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 presetID="2" grpId="3" fill="hold">
                                  <p:stCondLst>
                                    <p:cond delay="0"/>
                                  </p:stCondLst>
                                  <p:iterate type="el" backwards="0">
                                    <p:tmAbs val="0"/>
                                  </p:iterate>
                                  <p:childTnLst>
                                    <p:set>
                                      <p:cBhvr>
                                        <p:cTn id="18" fill="hold"/>
                                        <p:tgtEl>
                                          <p:spTgt spid="494"/>
                                        </p:tgtEl>
                                        <p:attrNameLst>
                                          <p:attrName>style.visibility</p:attrName>
                                        </p:attrNameLst>
                                      </p:cBhvr>
                                      <p:to>
                                        <p:strVal val="visible"/>
                                      </p:to>
                                    </p:set>
                                    <p:anim calcmode="lin" valueType="num">
                                      <p:cBhvr>
                                        <p:cTn id="19" dur="1500" fill="hold"/>
                                        <p:tgtEl>
                                          <p:spTgt spid="494"/>
                                        </p:tgtEl>
                                        <p:attrNameLst>
                                          <p:attrName>ppt_x</p:attrName>
                                        </p:attrNameLst>
                                      </p:cBhvr>
                                      <p:tavLst>
                                        <p:tav tm="0">
                                          <p:val>
                                            <p:strVal val="#ppt_x"/>
                                          </p:val>
                                        </p:tav>
                                        <p:tav tm="100000">
                                          <p:val>
                                            <p:strVal val="#ppt_x"/>
                                          </p:val>
                                        </p:tav>
                                      </p:tavLst>
                                    </p:anim>
                                    <p:anim calcmode="lin" valueType="num">
                                      <p:cBhvr>
                                        <p:cTn id="20" dur="1500" fill="hold"/>
                                        <p:tgtEl>
                                          <p:spTgt spid="49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1" presetID="2" grpId="4" fill="hold">
                                  <p:stCondLst>
                                    <p:cond delay="0"/>
                                  </p:stCondLst>
                                  <p:iterate type="el" backwards="0">
                                    <p:tmAbs val="0"/>
                                  </p:iterate>
                                  <p:childTnLst>
                                    <p:set>
                                      <p:cBhvr>
                                        <p:cTn id="24" fill="hold"/>
                                        <p:tgtEl>
                                          <p:spTgt spid="495"/>
                                        </p:tgtEl>
                                        <p:attrNameLst>
                                          <p:attrName>style.visibility</p:attrName>
                                        </p:attrNameLst>
                                      </p:cBhvr>
                                      <p:to>
                                        <p:strVal val="visible"/>
                                      </p:to>
                                    </p:set>
                                    <p:anim calcmode="lin" valueType="num">
                                      <p:cBhvr>
                                        <p:cTn id="25" dur="1500" fill="hold"/>
                                        <p:tgtEl>
                                          <p:spTgt spid="495"/>
                                        </p:tgtEl>
                                        <p:attrNameLst>
                                          <p:attrName>ppt_x</p:attrName>
                                        </p:attrNameLst>
                                      </p:cBhvr>
                                      <p:tavLst>
                                        <p:tav tm="0">
                                          <p:val>
                                            <p:strVal val="#ppt_x"/>
                                          </p:val>
                                        </p:tav>
                                        <p:tav tm="100000">
                                          <p:val>
                                            <p:strVal val="#ppt_x"/>
                                          </p:val>
                                        </p:tav>
                                      </p:tavLst>
                                    </p:anim>
                                    <p:anim calcmode="lin" valueType="num">
                                      <p:cBhvr>
                                        <p:cTn id="26" dur="1500" fill="hold"/>
                                        <p:tgtEl>
                                          <p:spTgt spid="49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93" grpId="2"/>
      <p:bldP build="whole" bldLvl="1" animBg="1" rev="0" advAuto="0" spid="492" grpId="1"/>
      <p:bldP build="whole" bldLvl="1" animBg="1" rev="0" advAuto="0" spid="494" grpId="3"/>
      <p:bldP build="whole" bldLvl="1" animBg="1" rev="0" advAuto="0" spid="495" grpId="4"/>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7" name="Front view of a red Ducati motorcycle against a black background" descr="Front view of a red Ducati motorcycle against a black background"/>
          <p:cNvPicPr>
            <a:picLocks noChangeAspect="1"/>
          </p:cNvPicPr>
          <p:nvPr>
            <p:ph type="pic" idx="21"/>
          </p:nvPr>
        </p:nvPicPr>
        <p:blipFill>
          <a:blip r:embed="rId2">
            <a:extLst/>
          </a:blip>
          <a:srcRect l="12715" t="0" r="12816" b="37198"/>
          <a:stretch>
            <a:fillRect/>
          </a:stretch>
        </p:blipFill>
        <p:spPr>
          <a:prstGeom prst="rect">
            <a:avLst/>
          </a:prstGeom>
        </p:spPr>
      </p:pic>
      <p:pic>
        <p:nvPicPr>
          <p:cNvPr id="498" name="pasted-movie.png" descr="pasted-movie.png"/>
          <p:cNvPicPr>
            <a:picLocks noChangeAspect="1"/>
          </p:cNvPicPr>
          <p:nvPr/>
        </p:nvPicPr>
        <p:blipFill>
          <a:blip r:embed="rId3">
            <a:extLst/>
          </a:blip>
          <a:stretch>
            <a:fillRect/>
          </a:stretch>
        </p:blipFill>
        <p:spPr>
          <a:xfrm>
            <a:off x="-334475" y="-173182"/>
            <a:ext cx="25052950" cy="2134437"/>
          </a:xfrm>
          <a:prstGeom prst="rect">
            <a:avLst/>
          </a:prstGeom>
          <a:ln w="12700">
            <a:miter lim="400000"/>
          </a:ln>
          <a:effectLst>
            <a:outerShdw sx="100000" sy="100000" kx="0" ky="0" algn="b" rotWithShape="0" blurRad="457200" dist="241300" dir="5452952">
              <a:srgbClr val="000000"/>
            </a:outerShdw>
          </a:effectLst>
        </p:spPr>
      </p:pic>
      <p:sp>
        <p:nvSpPr>
          <p:cNvPr id="499" name="Forgiven of your sins, washed, cleansed (Acts 2:38; 22:16; Col. 2:11–12; Rom. 6:6–7, 17–18)?…"/>
          <p:cNvSpPr txBox="1"/>
          <p:nvPr/>
        </p:nvSpPr>
        <p:spPr>
          <a:xfrm>
            <a:off x="227611" y="3108966"/>
            <a:ext cx="16589495" cy="10363201"/>
          </a:xfrm>
          <a:prstGeom prst="rect">
            <a:avLst/>
          </a:prstGeom>
          <a:solidFill>
            <a:schemeClr val="accent6">
              <a:satOff val="1848"/>
              <a:lumOff val="-15262"/>
              <a:alpha val="66087"/>
            </a:schemeClr>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838200" indent="-838200">
              <a:lnSpc>
                <a:spcPct val="100000"/>
              </a:lnSpc>
              <a:spcBef>
                <a:spcPts val="2700"/>
              </a:spcBef>
              <a:buSzPct val="80000"/>
              <a:buBlip>
                <a:blip r:embed="rId4"/>
              </a:buBlip>
              <a:defRPr sz="5800">
                <a:solidFill>
                  <a:srgbClr val="FFFFFF"/>
                </a:solidFill>
                <a:latin typeface="Helvetica"/>
                <a:ea typeface="Helvetica"/>
                <a:cs typeface="Helvetica"/>
                <a:sym typeface="Helvetica"/>
              </a:defRPr>
            </a:pPr>
            <a:r>
              <a:t>Forgiven of your sins, washed, cleansed (Acts 2:38; 22:16; Col. 2:11–12; Rom. 6:6–7, 17–18)?</a:t>
            </a:r>
          </a:p>
          <a:p>
            <a:pPr marL="838200" indent="-838200">
              <a:lnSpc>
                <a:spcPct val="100000"/>
              </a:lnSpc>
              <a:spcBef>
                <a:spcPts val="2700"/>
              </a:spcBef>
              <a:buSzPct val="80000"/>
              <a:buBlip>
                <a:blip r:embed="rId4"/>
              </a:buBlip>
              <a:defRPr sz="5800">
                <a:solidFill>
                  <a:srgbClr val="FFFFFF"/>
                </a:solidFill>
                <a:latin typeface="Helvetica"/>
                <a:ea typeface="Helvetica"/>
                <a:cs typeface="Helvetica"/>
                <a:sym typeface="Helvetica"/>
              </a:defRPr>
            </a:pPr>
            <a:r>
              <a:t>United with Christ in His death, burial, and resurrection (Rom. 6:3-6; Col. 2:12; Gal. 3:27)</a:t>
            </a:r>
          </a:p>
          <a:p>
            <a:pPr marL="838200" indent="-838200">
              <a:lnSpc>
                <a:spcPct val="100000"/>
              </a:lnSpc>
              <a:spcBef>
                <a:spcPts val="2700"/>
              </a:spcBef>
              <a:buSzPct val="80000"/>
              <a:buBlip>
                <a:blip r:embed="rId4"/>
              </a:buBlip>
              <a:defRPr sz="5800">
                <a:solidFill>
                  <a:srgbClr val="FFFFFF"/>
                </a:solidFill>
                <a:latin typeface="Helvetica"/>
                <a:ea typeface="Helvetica"/>
                <a:cs typeface="Helvetica"/>
                <a:sym typeface="Helvetica"/>
              </a:defRPr>
            </a:pPr>
            <a:r>
              <a:t>Regenerated / made alive / made a child of God (Rom 6:4; Col. 2:12; Gal. 3:26–27; Titus 3:5)</a:t>
            </a:r>
          </a:p>
          <a:p>
            <a:pPr marL="838200" indent="-838200">
              <a:lnSpc>
                <a:spcPct val="100000"/>
              </a:lnSpc>
              <a:spcBef>
                <a:spcPts val="2700"/>
              </a:spcBef>
              <a:buSzPct val="80000"/>
              <a:buBlip>
                <a:blip r:embed="rId4"/>
              </a:buBlip>
              <a:defRPr sz="5800">
                <a:solidFill>
                  <a:srgbClr val="FFFFFF"/>
                </a:solidFill>
                <a:latin typeface="Helvetica"/>
                <a:ea typeface="Helvetica"/>
                <a:cs typeface="Helvetica"/>
                <a:sym typeface="Helvetica"/>
              </a:defRPr>
            </a:pPr>
            <a:r>
              <a:t>Added by the Holy Spirit to the body of Christ (Acts 2:38, 41, 47; 1 Corinthians 12:13)</a:t>
            </a:r>
          </a:p>
          <a:p>
            <a:pPr marL="838200" indent="-838200">
              <a:lnSpc>
                <a:spcPct val="100000"/>
              </a:lnSpc>
              <a:spcBef>
                <a:spcPts val="2700"/>
              </a:spcBef>
              <a:buSzPct val="80000"/>
              <a:buBlip>
                <a:blip r:embed="rId4"/>
              </a:buBlip>
              <a:defRPr sz="5800">
                <a:solidFill>
                  <a:srgbClr val="FFFFFF"/>
                </a:solidFill>
                <a:latin typeface="Helvetica"/>
                <a:ea typeface="Helvetica"/>
                <a:cs typeface="Helvetica"/>
                <a:sym typeface="Helvetica"/>
              </a:defRPr>
            </a:pPr>
            <a:r>
              <a:t>Saved by calling on the name of the Lord (Mark 16:16; 1 Peter 3:21; Acts 22:16)</a:t>
            </a:r>
          </a:p>
        </p:txBody>
      </p:sp>
      <p:sp>
        <p:nvSpPr>
          <p:cNvPr id="500" name="HAVE YOU BEEN:"/>
          <p:cNvSpPr txBox="1"/>
          <p:nvPr/>
        </p:nvSpPr>
        <p:spPr>
          <a:xfrm>
            <a:off x="465949" y="2132535"/>
            <a:ext cx="15031448" cy="104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a:latin typeface="Gill Sans"/>
                <a:ea typeface="Gill Sans"/>
                <a:cs typeface="Gill Sans"/>
                <a:sym typeface="Gill Sans"/>
              </a:defRPr>
            </a:lvl1pPr>
          </a:lstStyle>
          <a:p>
            <a:pPr/>
            <a:r>
              <a:t>HAVE YOU BEEN:</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99">
                                            <p:txEl>
                                              <p:pRg st="1" end="1"/>
                                            </p:txEl>
                                          </p:spTgt>
                                        </p:tgtEl>
                                        <p:attrNameLst>
                                          <p:attrName>style.visibility</p:attrName>
                                        </p:attrNameLst>
                                      </p:cBhvr>
                                      <p:to>
                                        <p:strVal val="visible"/>
                                      </p:to>
                                    </p:set>
                                    <p:animEffect filter="wipe(left)" transition="in">
                                      <p:cBhvr>
                                        <p:cTn id="7" dur="1500"/>
                                        <p:tgtEl>
                                          <p:spTgt spid="4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499">
                                            <p:txEl>
                                              <p:pRg st="2" end="2"/>
                                            </p:txEl>
                                          </p:spTgt>
                                        </p:tgtEl>
                                        <p:attrNameLst>
                                          <p:attrName>style.visibility</p:attrName>
                                        </p:attrNameLst>
                                      </p:cBhvr>
                                      <p:to>
                                        <p:strVal val="visible"/>
                                      </p:to>
                                    </p:set>
                                    <p:animEffect filter="wipe(left)" transition="in">
                                      <p:cBhvr>
                                        <p:cTn id="12" dur="1500"/>
                                        <p:tgtEl>
                                          <p:spTgt spid="4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499">
                                            <p:txEl>
                                              <p:pRg st="3" end="3"/>
                                            </p:txEl>
                                          </p:spTgt>
                                        </p:tgtEl>
                                        <p:attrNameLst>
                                          <p:attrName>style.visibility</p:attrName>
                                        </p:attrNameLst>
                                      </p:cBhvr>
                                      <p:to>
                                        <p:strVal val="visible"/>
                                      </p:to>
                                    </p:set>
                                    <p:animEffect filter="wipe(left)" transition="in">
                                      <p:cBhvr>
                                        <p:cTn id="17" dur="1500"/>
                                        <p:tgtEl>
                                          <p:spTgt spid="49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8" presetID="22" grpId="1" fill="hold">
                                  <p:stCondLst>
                                    <p:cond delay="0"/>
                                  </p:stCondLst>
                                  <p:iterate type="el" backwards="0">
                                    <p:tmAbs val="0"/>
                                  </p:iterate>
                                  <p:childTnLst>
                                    <p:set>
                                      <p:cBhvr>
                                        <p:cTn id="21" fill="hold"/>
                                        <p:tgtEl>
                                          <p:spTgt spid="499">
                                            <p:txEl>
                                              <p:pRg st="4" end="4"/>
                                            </p:txEl>
                                          </p:spTgt>
                                        </p:tgtEl>
                                        <p:attrNameLst>
                                          <p:attrName>style.visibility</p:attrName>
                                        </p:attrNameLst>
                                      </p:cBhvr>
                                      <p:to>
                                        <p:strVal val="visible"/>
                                      </p:to>
                                    </p:set>
                                    <p:animEffect filter="wipe(left)" transition="in">
                                      <p:cBhvr>
                                        <p:cTn id="22" dur="1500"/>
                                        <p:tgtEl>
                                          <p:spTgt spid="499">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99" grpId="1"/>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03" name="Front view of a red motorcycle against a black background" descr="Front view of a red motorcycle against a black background"/>
          <p:cNvPicPr>
            <a:picLocks noChangeAspect="1"/>
          </p:cNvPicPr>
          <p:nvPr>
            <p:ph type="pic" idx="21"/>
          </p:nvPr>
        </p:nvPicPr>
        <p:blipFill>
          <a:blip r:embed="rId2">
            <a:extLst/>
          </a:blip>
          <a:srcRect l="9125" t="0" r="9125" b="0"/>
          <a:stretch>
            <a:fillRect/>
          </a:stretch>
        </p:blipFill>
        <p:spPr>
          <a:prstGeom prst="rect">
            <a:avLst/>
          </a:prstGeom>
        </p:spPr>
      </p:pic>
      <p:sp>
        <p:nvSpPr>
          <p:cNvPr id="504" name="Acts 2:21-41; Romans 6:3-18; 10:1-17"/>
          <p:cNvSpPr txBox="1"/>
          <p:nvPr/>
        </p:nvSpPr>
        <p:spPr>
          <a:xfrm>
            <a:off x="95235" y="9090765"/>
            <a:ext cx="24193529" cy="1104901"/>
          </a:xfrm>
          <a:prstGeom prst="rect">
            <a:avLst/>
          </a:prstGeom>
          <a:ln w="12700">
            <a:miter lim="400000"/>
          </a:ln>
          <a:effectLst>
            <a:outerShdw sx="100000" sy="100000" kx="0" ky="0" algn="b" rotWithShape="0" blurRad="330200" dist="363277" dir="5452952">
              <a:srgbClr val="000000">
                <a:alpha val="470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ctr" defTabSz="584200">
              <a:lnSpc>
                <a:spcPct val="100000"/>
              </a:lnSpc>
              <a:spcBef>
                <a:spcPts val="0"/>
              </a:spcBef>
              <a:defRPr sz="6600">
                <a:solidFill>
                  <a:srgbClr val="FFFFFF"/>
                </a:solidFill>
                <a:effectLst>
                  <a:outerShdw sx="100000" sy="100000" kx="0" ky="0" algn="b" rotWithShape="0" blurRad="63500" dist="63500" dir="1186069">
                    <a:srgbClr val="000000"/>
                  </a:outerShdw>
                </a:effectLst>
                <a:latin typeface="Helvetica"/>
                <a:ea typeface="Helvetica"/>
                <a:cs typeface="Helvetica"/>
                <a:sym typeface="Helvetica"/>
              </a:defRPr>
            </a:lvl1pPr>
          </a:lstStyle>
          <a:p>
            <a:pPr/>
            <a:r>
              <a:t>Acts 2:21-41; Romans 6:3-18; 10:1-17</a:t>
            </a:r>
          </a:p>
        </p:txBody>
      </p:sp>
      <p:pic>
        <p:nvPicPr>
          <p:cNvPr id="505" name="pasted-movie.png" descr="pasted-movie.png"/>
          <p:cNvPicPr>
            <a:picLocks noChangeAspect="1"/>
          </p:cNvPicPr>
          <p:nvPr/>
        </p:nvPicPr>
        <p:blipFill>
          <a:blip r:embed="rId3">
            <a:extLst/>
          </a:blip>
          <a:stretch>
            <a:fillRect/>
          </a:stretch>
        </p:blipFill>
        <p:spPr>
          <a:xfrm>
            <a:off x="3820471" y="5231695"/>
            <a:ext cx="16743058" cy="2348574"/>
          </a:xfrm>
          <a:prstGeom prst="rect">
            <a:avLst/>
          </a:prstGeom>
          <a:ln w="12700">
            <a:miter lim="400000"/>
          </a:ln>
          <a:effectLst>
            <a:outerShdw sx="100000" sy="100000" kx="0" ky="0" algn="b" rotWithShape="0" blurRad="457200" dist="241300" dir="5452952">
              <a:srgbClr val="000000">
                <a:alpha val="80336"/>
              </a:srgbClr>
            </a:outerShdw>
          </a:effectLst>
        </p:spPr>
      </p:pic>
      <p:pic>
        <p:nvPicPr>
          <p:cNvPr id="506" name="pasted-movie.png" descr="pasted-movie.png"/>
          <p:cNvPicPr>
            <a:picLocks noChangeAspect="1"/>
          </p:cNvPicPr>
          <p:nvPr/>
        </p:nvPicPr>
        <p:blipFill>
          <a:blip r:embed="rId4">
            <a:extLst/>
          </a:blip>
          <a:stretch>
            <a:fillRect/>
          </a:stretch>
        </p:blipFill>
        <p:spPr>
          <a:xfrm>
            <a:off x="1657799" y="7192136"/>
            <a:ext cx="21068402" cy="2131522"/>
          </a:xfrm>
          <a:prstGeom prst="rect">
            <a:avLst/>
          </a:prstGeom>
          <a:ln w="12700">
            <a:miter lim="400000"/>
          </a:ln>
          <a:effectLst>
            <a:outerShdw sx="100000" sy="100000" kx="0" ky="0" algn="b" rotWithShape="0" blurRad="457200" dist="241300" dir="5452952">
              <a:srgbClr val="000000"/>
            </a:outerShdw>
          </a:effectLst>
        </p:spPr>
      </p:pic>
      <p:sp>
        <p:nvSpPr>
          <p:cNvPr id="507" name="Charts by Don McClain…"/>
          <p:cNvSpPr txBox="1"/>
          <p:nvPr/>
        </p:nvSpPr>
        <p:spPr>
          <a:xfrm>
            <a:off x="3164512" y="10377378"/>
            <a:ext cx="18054976" cy="3069840"/>
          </a:xfrm>
          <a:prstGeom prst="rect">
            <a:avLst/>
          </a:prstGeom>
          <a:solidFill>
            <a:srgbClr val="5A5F5E">
              <a:alpha val="58730"/>
            </a:srgbClr>
          </a:solidFill>
          <a:ln w="12700">
            <a:miter lim="400000"/>
          </a:ln>
          <a:effectLst>
            <a:outerShdw sx="100000" sy="100000" kx="0" ky="0" algn="b" rotWithShape="0" blurRad="203200" dist="101600" dir="2460000">
              <a:srgbClr val="000000"/>
            </a:outerShdw>
          </a:effectLst>
          <a:extLst>
            <a:ext uri="{C572A759-6A51-4108-AA02-DFA0A04FC94B}">
              <ma14:wrappingTextBoxFlag xmlns:ma14="http://schemas.microsoft.com/office/mac/drawingml/2011/main" val="1"/>
            </a:ext>
          </a:extLst>
        </p:spPr>
        <p:txBody>
          <a:bodyPr lIns="71437" tIns="71437" rIns="71437" bIns="71437" anchor="ctr">
            <a:spAutoFit/>
          </a:bodyPr>
          <a:lstStyle/>
          <a:p>
            <a:pPr algn="ctr" defTabSz="642937">
              <a:lnSpc>
                <a:spcPct val="100000"/>
              </a:lnSpc>
              <a:spcBef>
                <a:spcPts val="0"/>
              </a:spcBef>
              <a:defRPr sz="5800">
                <a:solidFill>
                  <a:srgbClr val="FFD9A8"/>
                </a:solidFill>
                <a:effectLst>
                  <a:outerShdw sx="100000" sy="100000" kx="0" ky="0" algn="b" rotWithShape="0" blurRad="152400" dist="76200" dir="2460000">
                    <a:srgbClr val="000000"/>
                  </a:outerShdw>
                </a:effectLst>
                <a:latin typeface="Charcoal CY"/>
                <a:ea typeface="Charcoal CY"/>
                <a:cs typeface="Charcoal CY"/>
                <a:sym typeface="Charcoal CY"/>
              </a:defRPr>
            </a:pPr>
            <a:r>
              <a:t>Charts by Don McClain</a:t>
            </a:r>
          </a:p>
          <a:p>
            <a:pPr algn="ctr" defTabSz="642937">
              <a:lnSpc>
                <a:spcPct val="100000"/>
              </a:lnSpc>
              <a:spcBef>
                <a:spcPts val="0"/>
              </a:spcBef>
              <a:defRPr sz="40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t>Preached October 18, 2026 / Alexander church of Christ</a:t>
            </a:r>
          </a:p>
          <a:p>
            <a:pPr algn="ctr" defTabSz="642937">
              <a:lnSpc>
                <a:spcPct val="100000"/>
              </a:lnSpc>
              <a:spcBef>
                <a:spcPts val="0"/>
              </a:spcBef>
              <a:defRPr sz="40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t>Phone: 501-568-1062 / Email – </a:t>
            </a:r>
            <a:r>
              <a:rPr>
                <a:hlinkClick r:id="rId5" invalidUrl="" action="" tgtFrame="" tooltip="" history="1" highlightClick="0" endSnd="0"/>
              </a:rPr>
              <a:t>donmcclain@sbcglobal.net</a:t>
            </a:r>
            <a:r>
              <a:t>  </a:t>
            </a:r>
          </a:p>
          <a:p>
            <a:pPr algn="ctr" defTabSz="642937">
              <a:lnSpc>
                <a:spcPct val="100000"/>
              </a:lnSpc>
              <a:spcBef>
                <a:spcPts val="0"/>
              </a:spcBef>
              <a:defRPr sz="40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rPr u="sng">
                <a:hlinkClick r:id="rId6" invalidUrl="" action="" tgtFrame="" tooltip="" history="1" highlightClick="0" endSnd="0"/>
              </a:rPr>
              <a:t>www.alexanderchurchofchrist.com</a:t>
            </a:r>
            <a:r>
              <a:t>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09" name="2 Kings 5:9–14 (NKJV)…"/>
          <p:cNvSpPr txBox="1"/>
          <p:nvPr/>
        </p:nvSpPr>
        <p:spPr>
          <a:xfrm>
            <a:off x="520988" y="361949"/>
            <a:ext cx="23342023" cy="1201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9900">
                <a:solidFill>
                  <a:srgbClr val="FFFFFF"/>
                </a:solidFill>
                <a:effectLst>
                  <a:outerShdw sx="100000" sy="100000" kx="0" ky="0" algn="b" rotWithShape="0" blurRad="63500" dist="63500" dir="2014692">
                    <a:srgbClr val="000000"/>
                  </a:outerShdw>
                </a:effectLst>
                <a:latin typeface="Helvetica"/>
                <a:ea typeface="Helvetica"/>
                <a:cs typeface="Helvetica"/>
                <a:sym typeface="Helvetica"/>
              </a:defRPr>
            </a:pPr>
            <a:r>
              <a:t>2 Kings 5:9–14 (NKJV)</a:t>
            </a:r>
          </a:p>
          <a:p>
            <a:pPr algn="ctr" defTabSz="457200">
              <a:lnSpc>
                <a:spcPct val="100000"/>
              </a:lnSpc>
              <a:spcBef>
                <a:spcPts val="0"/>
              </a:spcBef>
              <a:defRPr sz="7600">
                <a:solidFill>
                  <a:srgbClr val="FFFFFF"/>
                </a:solidFill>
                <a:effectLst>
                  <a:outerShdw sx="100000" sy="100000" kx="0" ky="0" algn="b" rotWithShape="0" blurRad="63500" dist="63500" dir="2014692">
                    <a:srgbClr val="000000"/>
                  </a:outerShdw>
                </a:effectLst>
                <a:latin typeface="Helvetica"/>
                <a:ea typeface="Helvetica"/>
                <a:cs typeface="Helvetica"/>
                <a:sym typeface="Helvetica"/>
              </a:defRPr>
            </a:pPr>
            <a:r>
              <a:rPr baseline="31999"/>
              <a:t>9</a:t>
            </a:r>
            <a:r>
              <a:t> Then Naaman went with his horses and chariot, and he stood at the door of Elisha’s house. </a:t>
            </a:r>
            <a:r>
              <a:rPr baseline="31999"/>
              <a:t>10</a:t>
            </a:r>
            <a:r>
              <a:t> And Elisha sent a messenger to him, saying, “Go and wash in the Jordan seven times, and your flesh shall be restored to you, and </a:t>
            </a:r>
            <a:r>
              <a:rPr i="1"/>
              <a:t>you shall</a:t>
            </a:r>
            <a:r>
              <a:t> be clean.” </a:t>
            </a:r>
            <a:r>
              <a:rPr baseline="31999"/>
              <a:t>11</a:t>
            </a:r>
            <a:r>
              <a:t> But Naaman became furious, and went away and said, “Indeed, I said to myself, ‘He will surely come out </a:t>
            </a:r>
            <a:r>
              <a:rPr i="1"/>
              <a:t>to me,</a:t>
            </a:r>
            <a:r>
              <a:t> and stand and call on the name of the Lord his God, and wave his hand over the place, and heal the leprosy.’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1500">
        <p159:morph option="byObject"/>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11" name="2 Kings 5:9–14 (NKJV)…"/>
          <p:cNvSpPr txBox="1"/>
          <p:nvPr/>
        </p:nvSpPr>
        <p:spPr>
          <a:xfrm>
            <a:off x="520988" y="361949"/>
            <a:ext cx="23342023" cy="12153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9900">
                <a:solidFill>
                  <a:srgbClr val="FFFFFF"/>
                </a:solidFill>
                <a:effectLst>
                  <a:outerShdw sx="100000" sy="100000" kx="0" ky="0" algn="b" rotWithShape="0" blurRad="63500" dist="63500" dir="2014692">
                    <a:srgbClr val="000000"/>
                  </a:outerShdw>
                </a:effectLst>
                <a:latin typeface="Helvetica"/>
                <a:ea typeface="Helvetica"/>
                <a:cs typeface="Helvetica"/>
                <a:sym typeface="Helvetica"/>
              </a:defRPr>
            </a:pPr>
            <a:r>
              <a:t>2 Kings 5:9–14 (NKJV)</a:t>
            </a:r>
          </a:p>
          <a:p>
            <a:pPr algn="ctr" defTabSz="457200">
              <a:lnSpc>
                <a:spcPct val="100000"/>
              </a:lnSpc>
              <a:spcBef>
                <a:spcPts val="0"/>
              </a:spcBef>
              <a:defRPr sz="6900">
                <a:solidFill>
                  <a:srgbClr val="FFFFFF"/>
                </a:solidFill>
                <a:effectLst>
                  <a:outerShdw sx="100000" sy="100000" kx="0" ky="0" algn="b" rotWithShape="0" blurRad="63500" dist="63500" dir="2014692">
                    <a:srgbClr val="000000"/>
                  </a:outerShdw>
                </a:effectLst>
                <a:latin typeface="Helvetica"/>
                <a:ea typeface="Helvetica"/>
                <a:cs typeface="Helvetica"/>
                <a:sym typeface="Helvetica"/>
              </a:defRPr>
            </a:pPr>
            <a:r>
              <a:rPr baseline="31999"/>
              <a:t>12</a:t>
            </a:r>
            <a:r>
              <a:t> Are not the Abanah and the Pharpar, the rivers of Damascus, better than all the waters of Israel? Could I not wash in them and be clean?” So he turned and went away in a rage. </a:t>
            </a:r>
            <a:r>
              <a:rPr baseline="31999"/>
              <a:t>13</a:t>
            </a:r>
            <a:r>
              <a:t> And his servants came near and spoke to him, and said, “My father, </a:t>
            </a:r>
            <a:r>
              <a:rPr i="1"/>
              <a:t>if</a:t>
            </a:r>
            <a:r>
              <a:t> the prophet had told you </a:t>
            </a:r>
            <a:r>
              <a:rPr i="1"/>
              <a:t>to do</a:t>
            </a:r>
            <a:r>
              <a:t> something great, would you not have done </a:t>
            </a:r>
            <a:r>
              <a:rPr i="1"/>
              <a:t>it?</a:t>
            </a:r>
            <a:r>
              <a:t> How much more then, when he says to you, ‘Wash, and be clean’?” </a:t>
            </a:r>
            <a:r>
              <a:rPr baseline="31999"/>
              <a:t>14</a:t>
            </a:r>
            <a:r>
              <a:t> So he went down and dipped seven times in the Jordan, according to the saying of the man of God; and his flesh was restored like the flesh of a little child, and he was clean.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