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1pPr>
    <a:lvl2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2pPr>
    <a:lvl3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3pPr>
    <a:lvl4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4pPr>
    <a:lvl5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5pPr>
    <a:lvl6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6pPr>
    <a:lvl7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7pPr>
    <a:lvl8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8pPr>
    <a:lvl9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82" name="Shape 182"/>
          <p:cNvSpPr/>
          <p:nvPr>
            <p:ph type="sldImg"/>
          </p:nvPr>
        </p:nvSpPr>
        <p:spPr>
          <a:xfrm>
            <a:off x="1143000" y="685800"/>
            <a:ext cx="4572000" cy="3429000"/>
          </a:xfrm>
          <a:prstGeom prst="rect">
            <a:avLst/>
          </a:prstGeom>
        </p:spPr>
        <p:txBody>
          <a:bodyPr/>
          <a:lstStyle/>
          <a:p>
            <a:pPr/>
          </a:p>
        </p:txBody>
      </p:sp>
      <p:sp>
        <p:nvSpPr>
          <p:cNvPr id="183" name="Shape 18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673100" y="2870200"/>
            <a:ext cx="23050500" cy="4559300"/>
          </a:xfrm>
          <a:prstGeom prst="rect">
            <a:avLst/>
          </a:prstGeom>
        </p:spPr>
        <p:txBody>
          <a:bodyPr anchor="b"/>
          <a:lstStyle/>
          <a:p>
            <a:pPr/>
            <a:r>
              <a:t>Title Text</a:t>
            </a:r>
          </a:p>
        </p:txBody>
      </p:sp>
      <p:sp>
        <p:nvSpPr>
          <p:cNvPr id="12" name="Body Level One…"/>
          <p:cNvSpPr txBox="1"/>
          <p:nvPr>
            <p:ph type="body" sz="quarter" idx="1"/>
          </p:nvPr>
        </p:nvSpPr>
        <p:spPr>
          <a:xfrm>
            <a:off x="673100" y="7416800"/>
            <a:ext cx="23050500" cy="18161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Profile view of a red motorcycle"/>
          <p:cNvSpPr/>
          <p:nvPr>
            <p:ph type="pic" idx="21"/>
          </p:nvPr>
        </p:nvSpPr>
        <p:spPr>
          <a:xfrm>
            <a:off x="4280774" y="-1688429"/>
            <a:ext cx="15829857" cy="11849101"/>
          </a:xfrm>
          <a:prstGeom prst="rect">
            <a:avLst/>
          </a:prstGeom>
        </p:spPr>
        <p:txBody>
          <a:bodyPr lIns="91439" tIns="45719" rIns="91439" bIns="45719" anchor="t">
            <a:noAutofit/>
          </a:bodyPr>
          <a:lstStyle/>
          <a:p>
            <a:pPr/>
          </a:p>
        </p:txBody>
      </p:sp>
      <p:sp>
        <p:nvSpPr>
          <p:cNvPr id="21" name="Title Text"/>
          <p:cNvSpPr txBox="1"/>
          <p:nvPr>
            <p:ph type="title"/>
          </p:nvPr>
        </p:nvSpPr>
        <p:spPr>
          <a:xfrm>
            <a:off x="2387600" y="9728200"/>
            <a:ext cx="19621500" cy="1803400"/>
          </a:xfrm>
          <a:prstGeom prst="rect">
            <a:avLst/>
          </a:prstGeom>
        </p:spPr>
        <p:txBody>
          <a:bodyPr/>
          <a:lstStyle/>
          <a:p>
            <a:pPr/>
            <a:r>
              <a:t>Title Text</a:t>
            </a:r>
          </a:p>
        </p:txBody>
      </p:sp>
      <p:sp>
        <p:nvSpPr>
          <p:cNvPr id="22" name="Body Level One…"/>
          <p:cNvSpPr txBox="1"/>
          <p:nvPr>
            <p:ph type="body" sz="quarter" idx="1"/>
          </p:nvPr>
        </p:nvSpPr>
        <p:spPr>
          <a:xfrm>
            <a:off x="2387600" y="11518900"/>
            <a:ext cx="19621500" cy="16002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673100" y="4572000"/>
            <a:ext cx="23050500" cy="45593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Front view of a red motorcycle"/>
          <p:cNvSpPr/>
          <p:nvPr>
            <p:ph type="pic" idx="21"/>
          </p:nvPr>
        </p:nvSpPr>
        <p:spPr>
          <a:xfrm>
            <a:off x="10590462" y="1511300"/>
            <a:ext cx="13644824" cy="12128732"/>
          </a:xfrm>
          <a:prstGeom prst="rect">
            <a:avLst/>
          </a:prstGeom>
        </p:spPr>
        <p:txBody>
          <a:bodyPr lIns="91439" tIns="45719" rIns="91439" bIns="45719" anchor="t">
            <a:noAutofit/>
          </a:bodyPr>
          <a:lstStyle/>
          <a:p>
            <a:pPr/>
          </a:p>
        </p:txBody>
      </p:sp>
      <p:sp>
        <p:nvSpPr>
          <p:cNvPr id="39" name="Title Text"/>
          <p:cNvSpPr txBox="1"/>
          <p:nvPr>
            <p:ph type="title"/>
          </p:nvPr>
        </p:nvSpPr>
        <p:spPr>
          <a:xfrm>
            <a:off x="673100" y="1435100"/>
            <a:ext cx="11049000" cy="5461000"/>
          </a:xfrm>
          <a:prstGeom prst="rect">
            <a:avLst/>
          </a:prstGeom>
        </p:spPr>
        <p:txBody>
          <a:bodyPr anchor="b"/>
          <a:lstStyle/>
          <a:p>
            <a:pPr/>
            <a:r>
              <a:t>Title Text</a:t>
            </a:r>
          </a:p>
        </p:txBody>
      </p:sp>
      <p:sp>
        <p:nvSpPr>
          <p:cNvPr id="40" name="Body Level One…"/>
          <p:cNvSpPr txBox="1"/>
          <p:nvPr>
            <p:ph type="body" sz="quarter" idx="1"/>
          </p:nvPr>
        </p:nvSpPr>
        <p:spPr>
          <a:xfrm>
            <a:off x="673100" y="6870700"/>
            <a:ext cx="11049000" cy="54610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Front view of a red motorcycle"/>
          <p:cNvSpPr/>
          <p:nvPr>
            <p:ph type="pic" sz="half" idx="21"/>
          </p:nvPr>
        </p:nvSpPr>
        <p:spPr>
          <a:xfrm>
            <a:off x="11814854" y="3233783"/>
            <a:ext cx="11753235" cy="10447317"/>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435100" y="1066800"/>
            <a:ext cx="21501100" cy="11557000"/>
          </a:xfrm>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Close-up of motorcycle engine components"/>
          <p:cNvSpPr/>
          <p:nvPr>
            <p:ph type="pic" sz="half" idx="21"/>
          </p:nvPr>
        </p:nvSpPr>
        <p:spPr>
          <a:xfrm>
            <a:off x="12420509" y="5714207"/>
            <a:ext cx="11023601" cy="8255001"/>
          </a:xfrm>
          <a:prstGeom prst="rect">
            <a:avLst/>
          </a:prstGeom>
        </p:spPr>
        <p:txBody>
          <a:bodyPr lIns="91439" tIns="45719" rIns="91439" bIns="45719" anchor="t">
            <a:noAutofit/>
          </a:bodyPr>
          <a:lstStyle/>
          <a:p>
            <a:pPr/>
          </a:p>
        </p:txBody>
      </p:sp>
      <p:sp>
        <p:nvSpPr>
          <p:cNvPr id="102" name="Close-up of motorcycle gas cap"/>
          <p:cNvSpPr/>
          <p:nvPr>
            <p:ph type="pic" sz="half" idx="22"/>
          </p:nvPr>
        </p:nvSpPr>
        <p:spPr>
          <a:xfrm>
            <a:off x="12420600" y="-673100"/>
            <a:ext cx="11023600" cy="8255000"/>
          </a:xfrm>
          <a:prstGeom prst="rect">
            <a:avLst/>
          </a:prstGeom>
        </p:spPr>
        <p:txBody>
          <a:bodyPr lIns="91439" tIns="45719" rIns="91439" bIns="45719" anchor="t">
            <a:noAutofit/>
          </a:bodyPr>
          <a:lstStyle/>
          <a:p>
            <a:pPr/>
          </a:p>
        </p:txBody>
      </p:sp>
      <p:sp>
        <p:nvSpPr>
          <p:cNvPr id="103" name="Black and white photo of motorcycle engine components"/>
          <p:cNvSpPr/>
          <p:nvPr>
            <p:ph type="pic" idx="23"/>
          </p:nvPr>
        </p:nvSpPr>
        <p:spPr>
          <a:xfrm>
            <a:off x="-825499" y="-2108200"/>
            <a:ext cx="13804901" cy="18443211"/>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2387600" y="8001000"/>
            <a:ext cx="19621500" cy="647700"/>
          </a:xfrm>
          <a:prstGeom prst="rect">
            <a:avLst/>
          </a:prstGeom>
        </p:spPr>
        <p:txBody>
          <a:bodyPr anchor="t">
            <a:spAutoFit/>
          </a:bodyPr>
          <a:lstStyle>
            <a:lvl1pPr marL="0" indent="0" algn="ctr">
              <a:spcBef>
                <a:spcPts val="0"/>
              </a:spcBef>
              <a:buSzTx/>
              <a:buNone/>
              <a:defRPr sz="3800"/>
            </a:lvl1pPr>
          </a:lstStyle>
          <a:p>
            <a:pPr/>
            <a:r>
              <a:t>–Johnny Appleseed</a:t>
            </a:r>
          </a:p>
        </p:txBody>
      </p:sp>
      <p:sp>
        <p:nvSpPr>
          <p:cNvPr id="112" name="“Type a quote here.”"/>
          <p:cNvSpPr txBox="1"/>
          <p:nvPr>
            <p:ph type="body" sz="quarter" idx="22"/>
          </p:nvPr>
        </p:nvSpPr>
        <p:spPr>
          <a:xfrm>
            <a:off x="2374900" y="5892800"/>
            <a:ext cx="19621500" cy="850900"/>
          </a:xfrm>
          <a:prstGeom prst="rect">
            <a:avLst/>
          </a:prstGeom>
        </p:spPr>
        <p:txBody>
          <a:bodyPr>
            <a:spAutoFit/>
          </a:bodyPr>
          <a:lstStyle>
            <a:lvl1pPr marL="0" indent="0" algn="ctr">
              <a:spcBef>
                <a:spcPts val="0"/>
              </a:spcBef>
              <a:buSzTx/>
              <a:buNone/>
            </a:lvl1pPr>
          </a:lstStyle>
          <a:p>
            <a:pPr/>
            <a:r>
              <a:t>“Type a quote here.”</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Front view of a red motorcycle against a black background"/>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5" name="Slide Number"/>
          <p:cNvSpPr txBox="1"/>
          <p:nvPr>
            <p:ph type="sldNum" sz="quarter" idx="2"/>
          </p:nvPr>
        </p:nvSpPr>
        <p:spPr>
          <a:xfrm>
            <a:off x="11952882" y="13038931"/>
            <a:ext cx="460376" cy="498476"/>
          </a:xfrm>
          <a:prstGeom prst="rect">
            <a:avLst/>
          </a:prstGeom>
        </p:spPr>
        <p:txBody>
          <a:bodyPr lIns="71437" tIns="71437" rIns="71437" bIns="71437"/>
          <a:lstStyle>
            <a:lvl1pPr defTabSz="821531"/>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solidFill>
      </p:bgPr>
    </p:bg>
    <p:spTree>
      <p:nvGrpSpPr>
        <p:cNvPr id="1" name=""/>
        <p:cNvGrpSpPr/>
        <p:nvPr/>
      </p:nvGrpSpPr>
      <p:grpSpPr>
        <a:xfrm>
          <a:off x="0" y="0"/>
          <a:ext cx="0" cy="0"/>
          <a:chOff x="0" y="0"/>
          <a:chExt cx="0" cy="0"/>
        </a:xfrm>
      </p:grpSpPr>
      <p:sp>
        <p:nvSpPr>
          <p:cNvPr id="142" name="Slide Number"/>
          <p:cNvSpPr txBox="1"/>
          <p:nvPr>
            <p:ph type="sldNum" sz="quarter" idx="2"/>
          </p:nvPr>
        </p:nvSpPr>
        <p:spPr>
          <a:xfrm>
            <a:off x="22496303" y="12753103"/>
            <a:ext cx="668497" cy="649447"/>
          </a:xfrm>
          <a:prstGeom prst="rect">
            <a:avLst/>
          </a:prstGeom>
        </p:spPr>
        <p:txBody>
          <a:bodyPr lIns="121919" tIns="121919" rIns="121919" bIns="121919" anchor="ctr"/>
          <a:lstStyle>
            <a:lvl1pPr algn="r" defTabSz="2438400">
              <a:defRPr sz="32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TWO_COLUMNS">
    <p:bg>
      <p:bgPr>
        <a:solidFill>
          <a:srgbClr val="CAF0F8"/>
        </a:solidFill>
      </p:bgPr>
    </p:bg>
    <p:spTree>
      <p:nvGrpSpPr>
        <p:cNvPr id="1" name=""/>
        <p:cNvGrpSpPr/>
        <p:nvPr/>
      </p:nvGrpSpPr>
      <p:grpSpPr>
        <a:xfrm>
          <a:off x="0" y="0"/>
          <a:ext cx="0" cy="0"/>
          <a:chOff x="0" y="0"/>
          <a:chExt cx="0" cy="0"/>
        </a:xfrm>
      </p:grpSpPr>
      <p:sp>
        <p:nvSpPr>
          <p:cNvPr id="149" name="Google Shape;133;p22"/>
          <p:cNvSpPr/>
          <p:nvPr/>
        </p:nvSpPr>
        <p:spPr>
          <a:xfrm>
            <a:off x="609266" y="609599"/>
            <a:ext cx="23164801" cy="2308799"/>
          </a:xfrm>
          <a:prstGeom prst="rect">
            <a:avLst/>
          </a:prstGeom>
          <a:solidFill>
            <a:srgbClr val="00508A"/>
          </a:solidFill>
          <a:ln w="12700">
            <a:miter lim="400000"/>
          </a:ln>
        </p:spPr>
        <p:txBody>
          <a:bodyPr lIns="0" tIns="0" rIns="0" bIns="0" anchor="ctr"/>
          <a:lstStyle/>
          <a:p>
            <a:pPr defTabSz="2438400">
              <a:lnSpc>
                <a:spcPct val="100000"/>
              </a:lnSpc>
              <a:spcBef>
                <a:spcPts val="0"/>
              </a:spcBef>
              <a:defRPr sz="3600">
                <a:solidFill>
                  <a:srgbClr val="000000"/>
                </a:solidFill>
                <a:latin typeface="Rubik"/>
                <a:ea typeface="Rubik"/>
                <a:cs typeface="Rubik"/>
                <a:sym typeface="Rubik"/>
              </a:defRPr>
            </a:pPr>
          </a:p>
        </p:txBody>
      </p:sp>
      <p:sp>
        <p:nvSpPr>
          <p:cNvPr id="150" name="Title Text"/>
          <p:cNvSpPr txBox="1"/>
          <p:nvPr>
            <p:ph type="title"/>
          </p:nvPr>
        </p:nvSpPr>
        <p:spPr>
          <a:xfrm>
            <a:off x="1694666" y="609599"/>
            <a:ext cx="20898401" cy="2308801"/>
          </a:xfrm>
          <a:prstGeom prst="rect">
            <a:avLst/>
          </a:prstGeom>
        </p:spPr>
        <p:txBody>
          <a:bodyPr lIns="243799" tIns="243799" rIns="243799" bIns="243799"/>
          <a:lstStyle>
            <a:lvl1pPr defTabSz="2438400">
              <a:defRPr cap="none" sz="10600">
                <a:solidFill>
                  <a:srgbClr val="FFFFFF"/>
                </a:solidFill>
                <a:latin typeface="Young Serif"/>
                <a:ea typeface="Young Serif"/>
                <a:cs typeface="Young Serif"/>
                <a:sym typeface="Young Serif"/>
              </a:defRPr>
            </a:lvl1pPr>
          </a:lstStyle>
          <a:p>
            <a:pPr/>
            <a:r>
              <a:t>Title Text</a:t>
            </a:r>
          </a:p>
        </p:txBody>
      </p:sp>
      <p:sp>
        <p:nvSpPr>
          <p:cNvPr id="151" name="Google Shape;135;p22"/>
          <p:cNvSpPr/>
          <p:nvPr/>
        </p:nvSpPr>
        <p:spPr>
          <a:xfrm>
            <a:off x="609599" y="2914399"/>
            <a:ext cx="23164801" cy="1176001"/>
          </a:xfrm>
          <a:prstGeom prst="rect">
            <a:avLst/>
          </a:prstGeom>
          <a:solidFill>
            <a:srgbClr val="03045E"/>
          </a:solidFill>
          <a:ln w="12700">
            <a:miter lim="400000"/>
          </a:ln>
        </p:spPr>
        <p:txBody>
          <a:bodyPr lIns="0" tIns="0" rIns="0" bIns="0" anchor="ctr"/>
          <a:lstStyle/>
          <a:p>
            <a:pPr defTabSz="2438400">
              <a:lnSpc>
                <a:spcPct val="100000"/>
              </a:lnSpc>
              <a:spcBef>
                <a:spcPts val="0"/>
              </a:spcBef>
              <a:defRPr sz="5200">
                <a:solidFill>
                  <a:srgbClr val="03045E"/>
                </a:solidFill>
                <a:latin typeface="Young Serif"/>
                <a:ea typeface="Young Serif"/>
                <a:cs typeface="Young Serif"/>
                <a:sym typeface="Young Serif"/>
              </a:defRPr>
            </a:pPr>
          </a:p>
        </p:txBody>
      </p:sp>
      <p:sp>
        <p:nvSpPr>
          <p:cNvPr id="152" name="Google Shape;136;p22"/>
          <p:cNvSpPr/>
          <p:nvPr/>
        </p:nvSpPr>
        <p:spPr>
          <a:xfrm>
            <a:off x="605733" y="4699466"/>
            <a:ext cx="11279200" cy="8406401"/>
          </a:xfrm>
          <a:prstGeom prst="rect">
            <a:avLst/>
          </a:prstGeom>
          <a:solidFill>
            <a:srgbClr val="00508A"/>
          </a:solidFill>
          <a:ln w="12700">
            <a:miter lim="400000"/>
          </a:ln>
        </p:spPr>
        <p:txBody>
          <a:bodyPr lIns="0" tIns="0" rIns="0" bIns="0" anchor="ctr"/>
          <a:lstStyle/>
          <a:p>
            <a:pPr defTabSz="2438400">
              <a:lnSpc>
                <a:spcPct val="100000"/>
              </a:lnSpc>
              <a:spcBef>
                <a:spcPts val="3200"/>
              </a:spcBef>
              <a:defRPr sz="3600">
                <a:solidFill>
                  <a:srgbClr val="000000"/>
                </a:solidFill>
                <a:latin typeface="Rubik SemiBold"/>
                <a:ea typeface="Rubik SemiBold"/>
                <a:cs typeface="Rubik SemiBold"/>
                <a:sym typeface="Rubik SemiBold"/>
              </a:defRPr>
            </a:pPr>
          </a:p>
        </p:txBody>
      </p:sp>
      <p:sp>
        <p:nvSpPr>
          <p:cNvPr id="153" name="Body Level One…"/>
          <p:cNvSpPr txBox="1"/>
          <p:nvPr>
            <p:ph type="body" sz="quarter" idx="1"/>
          </p:nvPr>
        </p:nvSpPr>
        <p:spPr>
          <a:xfrm>
            <a:off x="1835866" y="5725066"/>
            <a:ext cx="8826401" cy="6355201"/>
          </a:xfrm>
          <a:prstGeom prst="rect">
            <a:avLst/>
          </a:prstGeom>
        </p:spPr>
        <p:txBody>
          <a:bodyPr lIns="243799" tIns="243799" rIns="243799" bIns="243799"/>
          <a:lstStyle>
            <a:lvl1pPr marL="956128" indent="-816428" algn="ctr" defTabSz="2438400">
              <a:spcBef>
                <a:spcPts val="0"/>
              </a:spcBef>
              <a:buClr>
                <a:srgbClr val="FFFFFF"/>
              </a:buClr>
              <a:buSzPts val="3600"/>
              <a:buFont typeface="Helvetica"/>
              <a:buChar char="●"/>
              <a:defRPr b="1" sz="3600">
                <a:solidFill>
                  <a:srgbClr val="FFFFFF"/>
                </a:solidFill>
                <a:latin typeface="Rubik"/>
                <a:ea typeface="Rubik"/>
                <a:cs typeface="Rubik"/>
                <a:sym typeface="Rubik"/>
              </a:defRPr>
            </a:lvl1pPr>
            <a:lvl2pPr marL="1413328" indent="-816428" algn="ctr" defTabSz="2438400">
              <a:spcBef>
                <a:spcPts val="0"/>
              </a:spcBef>
              <a:buClr>
                <a:srgbClr val="FFFFFF"/>
              </a:buClr>
              <a:buSzPts val="3600"/>
              <a:buFont typeface="Helvetica"/>
              <a:buChar char="○"/>
              <a:defRPr b="1" sz="3600">
                <a:solidFill>
                  <a:srgbClr val="FFFFFF"/>
                </a:solidFill>
                <a:latin typeface="Rubik"/>
                <a:ea typeface="Rubik"/>
                <a:cs typeface="Rubik"/>
                <a:sym typeface="Rubik"/>
              </a:defRPr>
            </a:lvl2pPr>
            <a:lvl3pPr marL="1870528" indent="-816428" algn="ctr" defTabSz="2438400">
              <a:spcBef>
                <a:spcPts val="0"/>
              </a:spcBef>
              <a:buClr>
                <a:srgbClr val="FFFFFF"/>
              </a:buClr>
              <a:buSzPts val="3600"/>
              <a:buFont typeface="Helvetica"/>
              <a:buChar char="■"/>
              <a:defRPr b="1" sz="3600">
                <a:solidFill>
                  <a:srgbClr val="FFFFFF"/>
                </a:solidFill>
                <a:latin typeface="Rubik"/>
                <a:ea typeface="Rubik"/>
                <a:cs typeface="Rubik"/>
                <a:sym typeface="Rubik"/>
              </a:defRPr>
            </a:lvl3pPr>
            <a:lvl4pPr marL="2327728" indent="-816428" algn="ctr" defTabSz="2438400">
              <a:spcBef>
                <a:spcPts val="0"/>
              </a:spcBef>
              <a:buClr>
                <a:srgbClr val="FFFFFF"/>
              </a:buClr>
              <a:buSzPts val="3600"/>
              <a:buFont typeface="Helvetica"/>
              <a:buChar char="●"/>
              <a:defRPr b="1" sz="3600">
                <a:solidFill>
                  <a:srgbClr val="FFFFFF"/>
                </a:solidFill>
                <a:latin typeface="Rubik"/>
                <a:ea typeface="Rubik"/>
                <a:cs typeface="Rubik"/>
                <a:sym typeface="Rubik"/>
              </a:defRPr>
            </a:lvl4pPr>
            <a:lvl5pPr marL="2784928" indent="-816428" algn="ctr" defTabSz="2438400">
              <a:spcBef>
                <a:spcPts val="0"/>
              </a:spcBef>
              <a:buClr>
                <a:srgbClr val="FFFFFF"/>
              </a:buClr>
              <a:buSzPts val="3600"/>
              <a:buFont typeface="Helvetica"/>
              <a:buChar char="○"/>
              <a:defRPr b="1" sz="3600">
                <a:solidFill>
                  <a:srgbClr val="FFFFFF"/>
                </a:solidFill>
                <a:latin typeface="Rubik"/>
                <a:ea typeface="Rubik"/>
                <a:cs typeface="Rubik"/>
                <a:sym typeface="Rubik"/>
              </a:defRPr>
            </a:lvl5pPr>
          </a:lstStyle>
          <a:p>
            <a:pPr/>
            <a:r>
              <a:t>Body Level One</a:t>
            </a:r>
          </a:p>
          <a:p>
            <a:pPr lvl="1"/>
            <a:r>
              <a:t>Body Level Two</a:t>
            </a:r>
          </a:p>
          <a:p>
            <a:pPr lvl="2"/>
            <a:r>
              <a:t>Body Level Three</a:t>
            </a:r>
          </a:p>
          <a:p>
            <a:pPr lvl="3"/>
            <a:r>
              <a:t>Body Level Four</a:t>
            </a:r>
          </a:p>
          <a:p>
            <a:pPr lvl="4"/>
            <a:r>
              <a:t>Body Level Five</a:t>
            </a:r>
          </a:p>
        </p:txBody>
      </p:sp>
      <p:sp>
        <p:nvSpPr>
          <p:cNvPr id="154" name="Google Shape;138;p22"/>
          <p:cNvSpPr/>
          <p:nvPr/>
        </p:nvSpPr>
        <p:spPr>
          <a:xfrm>
            <a:off x="12494866" y="4699466"/>
            <a:ext cx="11279200" cy="8406401"/>
          </a:xfrm>
          <a:prstGeom prst="rect">
            <a:avLst/>
          </a:prstGeom>
          <a:solidFill>
            <a:srgbClr val="00508A"/>
          </a:solidFill>
          <a:ln w="12700">
            <a:miter lim="400000"/>
          </a:ln>
        </p:spPr>
        <p:txBody>
          <a:bodyPr lIns="0" tIns="0" rIns="0" bIns="0" anchor="ctr"/>
          <a:lstStyle/>
          <a:p>
            <a:pPr defTabSz="2438400">
              <a:lnSpc>
                <a:spcPct val="100000"/>
              </a:lnSpc>
              <a:spcBef>
                <a:spcPts val="3200"/>
              </a:spcBef>
              <a:defRPr sz="3600">
                <a:solidFill>
                  <a:srgbClr val="000000"/>
                </a:solidFill>
                <a:latin typeface="Rubik SemiBold"/>
                <a:ea typeface="Rubik SemiBold"/>
                <a:cs typeface="Rubik SemiBold"/>
                <a:sym typeface="Rubik SemiBold"/>
              </a:defRPr>
            </a:pPr>
          </a:p>
        </p:txBody>
      </p:sp>
      <p:sp>
        <p:nvSpPr>
          <p:cNvPr id="155" name="Google Shape;139;p22"/>
          <p:cNvSpPr txBox="1"/>
          <p:nvPr>
            <p:ph type="body" sz="quarter" idx="21"/>
          </p:nvPr>
        </p:nvSpPr>
        <p:spPr>
          <a:xfrm>
            <a:off x="13724999" y="5725066"/>
            <a:ext cx="8826401" cy="6355201"/>
          </a:xfrm>
          <a:prstGeom prst="rect">
            <a:avLst/>
          </a:prstGeom>
        </p:spPr>
        <p:txBody>
          <a:bodyPr lIns="243799" tIns="243799" rIns="243799" bIns="243799"/>
          <a:lstStyle/>
          <a:p>
            <a:pPr marL="956128" indent="-816428" algn="ctr" defTabSz="2438400">
              <a:spcBef>
                <a:spcPts val="0"/>
              </a:spcBef>
              <a:buClr>
                <a:srgbClr val="FFFFFF"/>
              </a:buClr>
              <a:buSzPts val="3600"/>
              <a:buFont typeface="Helvetica"/>
              <a:buChar char="●"/>
              <a:defRPr b="1" sz="3600">
                <a:solidFill>
                  <a:srgbClr val="FFFFFF"/>
                </a:solidFill>
                <a:latin typeface="Rubik"/>
                <a:ea typeface="Rubik"/>
                <a:cs typeface="Rubik"/>
                <a:sym typeface="Rubik"/>
              </a:defRPr>
            </a:pPr>
          </a:p>
        </p:txBody>
      </p:sp>
      <p:sp>
        <p:nvSpPr>
          <p:cNvPr id="156" name="Slide Number"/>
          <p:cNvSpPr txBox="1"/>
          <p:nvPr>
            <p:ph type="sldNum" sz="quarter" idx="2"/>
          </p:nvPr>
        </p:nvSpPr>
        <p:spPr>
          <a:xfrm>
            <a:off x="23516438" y="12750527"/>
            <a:ext cx="867584" cy="881301"/>
          </a:xfrm>
          <a:prstGeom prst="rect">
            <a:avLst/>
          </a:prstGeom>
        </p:spPr>
        <p:txBody>
          <a:bodyPr lIns="243799" tIns="243799" rIns="243799" bIns="243799" anchor="ctr">
            <a:normAutofit fontScale="100000" lnSpcReduction="0"/>
          </a:bodyPr>
          <a:lstStyle>
            <a:lvl1pPr algn="r" defTabSz="2438400">
              <a:defRPr sz="2600">
                <a:solidFill>
                  <a:srgbClr val="CAF0F8"/>
                </a:solidFill>
                <a:latin typeface="Rubik"/>
                <a:ea typeface="Rubik"/>
                <a:cs typeface="Rubik"/>
                <a:sym typeface="Rubik"/>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bg>
      <p:bgPr>
        <a:solidFill>
          <a:srgbClr val="CAF0F8"/>
        </a:solidFill>
      </p:bgPr>
    </p:bg>
    <p:spTree>
      <p:nvGrpSpPr>
        <p:cNvPr id="1" name=""/>
        <p:cNvGrpSpPr/>
        <p:nvPr/>
      </p:nvGrpSpPr>
      <p:grpSpPr>
        <a:xfrm>
          <a:off x="0" y="0"/>
          <a:ext cx="0" cy="0"/>
          <a:chOff x="0" y="0"/>
          <a:chExt cx="0" cy="0"/>
        </a:xfrm>
      </p:grpSpPr>
      <p:sp>
        <p:nvSpPr>
          <p:cNvPr id="163" name="Google Shape;128;p21"/>
          <p:cNvSpPr/>
          <p:nvPr>
            <p:ph type="pic" idx="21"/>
          </p:nvPr>
        </p:nvSpPr>
        <p:spPr>
          <a:xfrm>
            <a:off x="609599" y="3526599"/>
            <a:ext cx="23164801" cy="9580002"/>
          </a:xfrm>
          <a:prstGeom prst="rect">
            <a:avLst/>
          </a:prstGeom>
        </p:spPr>
        <p:txBody>
          <a:bodyPr lIns="91439" tIns="45719" rIns="91439" bIns="45719" anchor="t">
            <a:noAutofit/>
          </a:bodyPr>
          <a:lstStyle/>
          <a:p>
            <a:pPr/>
          </a:p>
        </p:txBody>
      </p:sp>
      <p:sp>
        <p:nvSpPr>
          <p:cNvPr id="164" name="Google Shape;129;p21"/>
          <p:cNvSpPr/>
          <p:nvPr/>
        </p:nvSpPr>
        <p:spPr>
          <a:xfrm>
            <a:off x="609266" y="609599"/>
            <a:ext cx="23164801" cy="2308799"/>
          </a:xfrm>
          <a:prstGeom prst="rect">
            <a:avLst/>
          </a:prstGeom>
          <a:solidFill>
            <a:srgbClr val="00508A"/>
          </a:solidFill>
          <a:ln w="12700">
            <a:miter lim="400000"/>
          </a:ln>
        </p:spPr>
        <p:txBody>
          <a:bodyPr lIns="0" tIns="0" rIns="0" bIns="0" anchor="ctr"/>
          <a:lstStyle/>
          <a:p>
            <a:pPr defTabSz="2438400">
              <a:lnSpc>
                <a:spcPct val="100000"/>
              </a:lnSpc>
              <a:spcBef>
                <a:spcPts val="0"/>
              </a:spcBef>
              <a:defRPr sz="3600">
                <a:solidFill>
                  <a:srgbClr val="03045E"/>
                </a:solidFill>
                <a:latin typeface="Rubik"/>
                <a:ea typeface="Rubik"/>
                <a:cs typeface="Rubik"/>
                <a:sym typeface="Rubik"/>
              </a:defRPr>
            </a:pPr>
          </a:p>
        </p:txBody>
      </p:sp>
      <p:sp>
        <p:nvSpPr>
          <p:cNvPr id="165" name="Title Text"/>
          <p:cNvSpPr txBox="1"/>
          <p:nvPr>
            <p:ph type="title"/>
          </p:nvPr>
        </p:nvSpPr>
        <p:spPr>
          <a:xfrm>
            <a:off x="1694666" y="609599"/>
            <a:ext cx="20898401" cy="2308801"/>
          </a:xfrm>
          <a:prstGeom prst="rect">
            <a:avLst/>
          </a:prstGeom>
        </p:spPr>
        <p:txBody>
          <a:bodyPr lIns="243799" tIns="243799" rIns="243799" bIns="243799"/>
          <a:lstStyle>
            <a:lvl1pPr defTabSz="2438400">
              <a:defRPr cap="none" sz="10600">
                <a:solidFill>
                  <a:srgbClr val="FFFFFF"/>
                </a:solidFill>
                <a:latin typeface="Young Serif"/>
                <a:ea typeface="Young Serif"/>
                <a:cs typeface="Young Serif"/>
                <a:sym typeface="Young Serif"/>
              </a:defRPr>
            </a:lvl1pPr>
          </a:lstStyle>
          <a:p>
            <a:pPr/>
            <a:r>
              <a:t>Title Text</a:t>
            </a:r>
          </a:p>
        </p:txBody>
      </p:sp>
      <p:sp>
        <p:nvSpPr>
          <p:cNvPr id="166" name="Slide Number"/>
          <p:cNvSpPr txBox="1"/>
          <p:nvPr>
            <p:ph type="sldNum" sz="quarter" idx="2"/>
          </p:nvPr>
        </p:nvSpPr>
        <p:spPr>
          <a:xfrm>
            <a:off x="23516438" y="12750527"/>
            <a:ext cx="867584" cy="881301"/>
          </a:xfrm>
          <a:prstGeom prst="rect">
            <a:avLst/>
          </a:prstGeom>
        </p:spPr>
        <p:txBody>
          <a:bodyPr lIns="243799" tIns="243799" rIns="243799" bIns="243799" anchor="ctr">
            <a:normAutofit fontScale="100000" lnSpcReduction="0"/>
          </a:bodyPr>
          <a:lstStyle>
            <a:lvl1pPr algn="r" defTabSz="2438400">
              <a:defRPr sz="2600">
                <a:solidFill>
                  <a:srgbClr val="00508A"/>
                </a:solidFill>
                <a:latin typeface="Rubik"/>
                <a:ea typeface="Rubik"/>
                <a:cs typeface="Rubik"/>
                <a:sym typeface="Rubik"/>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bg>
      <p:bgPr>
        <a:solidFill>
          <a:srgbClr val="00508A"/>
        </a:solidFill>
      </p:bgPr>
    </p:bg>
    <p:spTree>
      <p:nvGrpSpPr>
        <p:cNvPr id="1" name=""/>
        <p:cNvGrpSpPr/>
        <p:nvPr/>
      </p:nvGrpSpPr>
      <p:grpSpPr>
        <a:xfrm>
          <a:off x="0" y="0"/>
          <a:ext cx="0" cy="0"/>
          <a:chOff x="0" y="0"/>
          <a:chExt cx="0" cy="0"/>
        </a:xfrm>
      </p:grpSpPr>
      <p:sp>
        <p:nvSpPr>
          <p:cNvPr id="173" name="Google Shape;11;p2"/>
          <p:cNvSpPr/>
          <p:nvPr/>
        </p:nvSpPr>
        <p:spPr>
          <a:xfrm>
            <a:off x="609599" y="609599"/>
            <a:ext cx="23164801" cy="12496801"/>
          </a:xfrm>
          <a:prstGeom prst="rect">
            <a:avLst/>
          </a:prstGeom>
          <a:solidFill>
            <a:srgbClr val="CAF0F8"/>
          </a:solidFill>
          <a:ln w="12700">
            <a:miter lim="400000"/>
          </a:ln>
        </p:spPr>
        <p:txBody>
          <a:bodyPr lIns="0" tIns="0" rIns="0" bIns="0" anchor="ctr"/>
          <a:lstStyle/>
          <a:p>
            <a:pPr defTabSz="2438400">
              <a:lnSpc>
                <a:spcPct val="100000"/>
              </a:lnSpc>
              <a:spcBef>
                <a:spcPts val="0"/>
              </a:spcBef>
              <a:defRPr sz="14800">
                <a:solidFill>
                  <a:srgbClr val="FFFFFF"/>
                </a:solidFill>
                <a:latin typeface="Young Serif"/>
                <a:ea typeface="Young Serif"/>
                <a:cs typeface="Young Serif"/>
                <a:sym typeface="Young Serif"/>
              </a:defRPr>
            </a:pPr>
          </a:p>
        </p:txBody>
      </p:sp>
      <p:sp>
        <p:nvSpPr>
          <p:cNvPr id="174" name="Title Text"/>
          <p:cNvSpPr txBox="1"/>
          <p:nvPr>
            <p:ph type="title"/>
          </p:nvPr>
        </p:nvSpPr>
        <p:spPr>
          <a:xfrm>
            <a:off x="3330399" y="4354266"/>
            <a:ext cx="17723202" cy="4236801"/>
          </a:xfrm>
          <a:prstGeom prst="rect">
            <a:avLst/>
          </a:prstGeom>
        </p:spPr>
        <p:txBody>
          <a:bodyPr lIns="243799" tIns="243799" rIns="243799" bIns="243799"/>
          <a:lstStyle>
            <a:lvl1pPr defTabSz="2438400">
              <a:lnSpc>
                <a:spcPct val="90000"/>
              </a:lnSpc>
              <a:defRPr cap="none" sz="14800">
                <a:solidFill>
                  <a:srgbClr val="03045E"/>
                </a:solidFill>
                <a:latin typeface="Young Serif"/>
                <a:ea typeface="Young Serif"/>
                <a:cs typeface="Young Serif"/>
                <a:sym typeface="Young Serif"/>
              </a:defRPr>
            </a:lvl1pPr>
          </a:lstStyle>
          <a:p>
            <a:pPr/>
            <a:r>
              <a:t>Title Text</a:t>
            </a:r>
          </a:p>
        </p:txBody>
      </p:sp>
      <p:sp>
        <p:nvSpPr>
          <p:cNvPr id="175" name="Body Level One…"/>
          <p:cNvSpPr txBox="1"/>
          <p:nvPr>
            <p:ph type="body" sz="quarter" idx="1"/>
          </p:nvPr>
        </p:nvSpPr>
        <p:spPr>
          <a:xfrm>
            <a:off x="6319599" y="8591067"/>
            <a:ext cx="11744802" cy="1049601"/>
          </a:xfrm>
          <a:prstGeom prst="rect">
            <a:avLst/>
          </a:prstGeom>
        </p:spPr>
        <p:txBody>
          <a:bodyPr lIns="243799" tIns="243799" rIns="243799" bIns="243799"/>
          <a:lstStyle>
            <a:lvl1pPr marL="838200" indent="-695325" algn="ctr" defTabSz="2438400">
              <a:lnSpc>
                <a:spcPct val="115000"/>
              </a:lnSpc>
              <a:spcBef>
                <a:spcPts val="0"/>
              </a:spcBef>
              <a:buSzTx/>
              <a:buNone/>
              <a:defRPr sz="3400">
                <a:solidFill>
                  <a:srgbClr val="03045E"/>
                </a:solidFill>
                <a:latin typeface="Rubik"/>
                <a:ea typeface="Rubik"/>
                <a:cs typeface="Rubik"/>
                <a:sym typeface="Rubik"/>
              </a:defRPr>
            </a:lvl1pPr>
            <a:lvl2pPr marL="838200" indent="-238125" algn="ctr" defTabSz="2438400">
              <a:lnSpc>
                <a:spcPct val="115000"/>
              </a:lnSpc>
              <a:spcBef>
                <a:spcPts val="0"/>
              </a:spcBef>
              <a:buSzTx/>
              <a:buNone/>
              <a:defRPr sz="3400">
                <a:solidFill>
                  <a:srgbClr val="03045E"/>
                </a:solidFill>
                <a:latin typeface="Rubik"/>
                <a:ea typeface="Rubik"/>
                <a:cs typeface="Rubik"/>
                <a:sym typeface="Rubik"/>
              </a:defRPr>
            </a:lvl2pPr>
            <a:lvl3pPr marL="838200" indent="219075" algn="ctr" defTabSz="2438400">
              <a:lnSpc>
                <a:spcPct val="115000"/>
              </a:lnSpc>
              <a:spcBef>
                <a:spcPts val="0"/>
              </a:spcBef>
              <a:buSzTx/>
              <a:buNone/>
              <a:defRPr sz="3400">
                <a:solidFill>
                  <a:srgbClr val="03045E"/>
                </a:solidFill>
                <a:latin typeface="Rubik"/>
                <a:ea typeface="Rubik"/>
                <a:cs typeface="Rubik"/>
                <a:sym typeface="Rubik"/>
              </a:defRPr>
            </a:lvl3pPr>
            <a:lvl4pPr marL="838200" indent="676275" algn="ctr" defTabSz="2438400">
              <a:lnSpc>
                <a:spcPct val="115000"/>
              </a:lnSpc>
              <a:spcBef>
                <a:spcPts val="0"/>
              </a:spcBef>
              <a:buSzTx/>
              <a:buNone/>
              <a:defRPr sz="3400">
                <a:solidFill>
                  <a:srgbClr val="03045E"/>
                </a:solidFill>
                <a:latin typeface="Rubik"/>
                <a:ea typeface="Rubik"/>
                <a:cs typeface="Rubik"/>
                <a:sym typeface="Rubik"/>
              </a:defRPr>
            </a:lvl4pPr>
            <a:lvl5pPr marL="838200" indent="1133475" algn="ctr" defTabSz="2438400">
              <a:lnSpc>
                <a:spcPct val="115000"/>
              </a:lnSpc>
              <a:spcBef>
                <a:spcPts val="0"/>
              </a:spcBef>
              <a:buSzTx/>
              <a:buNone/>
              <a:defRPr sz="3400">
                <a:solidFill>
                  <a:srgbClr val="03045E"/>
                </a:solidFill>
                <a:latin typeface="Rubik"/>
                <a:ea typeface="Rubik"/>
                <a:cs typeface="Rubik"/>
                <a:sym typeface="Rubik"/>
              </a:defRPr>
            </a:lvl5pPr>
          </a:lstStyle>
          <a:p>
            <a:pPr/>
            <a:r>
              <a:t>Body Level One</a:t>
            </a:r>
          </a:p>
          <a:p>
            <a:pPr lvl="1"/>
            <a:r>
              <a:t>Body Level Two</a:t>
            </a:r>
          </a:p>
          <a:p>
            <a:pPr lvl="2"/>
            <a:r>
              <a:t>Body Level Three</a:t>
            </a:r>
          </a:p>
          <a:p>
            <a:pPr lvl="3"/>
            <a:r>
              <a:t>Body Level Four</a:t>
            </a:r>
          </a:p>
          <a:p>
            <a:pPr lvl="4"/>
            <a:r>
              <a:t>Body Level Five</a:t>
            </a:r>
          </a:p>
        </p:txBody>
      </p:sp>
      <p:sp>
        <p:nvSpPr>
          <p:cNvPr id="176" name="Slide Number"/>
          <p:cNvSpPr txBox="1"/>
          <p:nvPr>
            <p:ph type="sldNum" sz="quarter" idx="2"/>
          </p:nvPr>
        </p:nvSpPr>
        <p:spPr>
          <a:xfrm>
            <a:off x="23516438" y="12750527"/>
            <a:ext cx="867584" cy="881301"/>
          </a:xfrm>
          <a:prstGeom prst="rect">
            <a:avLst/>
          </a:prstGeom>
        </p:spPr>
        <p:txBody>
          <a:bodyPr lIns="243799" tIns="243799" rIns="243799" bIns="243799" anchor="ctr">
            <a:normAutofit fontScale="100000" lnSpcReduction="0"/>
          </a:bodyPr>
          <a:lstStyle>
            <a:lvl1pPr algn="r" defTabSz="2438400">
              <a:defRPr sz="2600">
                <a:solidFill>
                  <a:srgbClr val="00508A"/>
                </a:solidFill>
                <a:latin typeface="Rubik"/>
                <a:ea typeface="Rubik"/>
                <a:cs typeface="Rubik"/>
                <a:sym typeface="Rubik"/>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673100" y="355600"/>
            <a:ext cx="23050500" cy="342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673100" y="3835400"/>
            <a:ext cx="23050500" cy="886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100" y="13081000"/>
            <a:ext cx="419100" cy="457200"/>
          </a:xfrm>
          <a:prstGeom prst="rect">
            <a:avLst/>
          </a:prstGeom>
          <a:ln w="12700">
            <a:miter lim="400000"/>
          </a:ln>
        </p:spPr>
        <p:txBody>
          <a:bodyPr wrap="none" lIns="50800" tIns="50800" rIns="50800" bIns="50800" anchor="b">
            <a:spAutoFit/>
          </a:bodyPr>
          <a:lstStyle>
            <a:lvl1pPr algn="ctr">
              <a:lnSpc>
                <a:spcPct val="100000"/>
              </a:lnSpc>
              <a:spcBef>
                <a:spcPts val="0"/>
              </a:spcBef>
              <a:defRPr sz="2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1pPr>
      <a:lvl2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2pPr>
      <a:lvl3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3pPr>
      <a:lvl4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4pPr>
      <a:lvl5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5pPr>
      <a:lvl6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6pPr>
      <a:lvl7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7pPr>
      <a:lvl8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8pPr>
      <a:lvl9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9pPr>
    </p:titleStyle>
    <p:bodyStyle>
      <a:lvl1pPr marL="584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1pPr>
      <a:lvl2pPr marL="1168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2pPr>
      <a:lvl3pPr marL="1752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3pPr>
      <a:lvl4pPr marL="2336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4pPr>
      <a:lvl5pPr marL="29210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5pPr>
      <a:lvl6pPr marL="3505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6pPr>
      <a:lvl7pPr marL="4089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7pPr>
      <a:lvl8pPr marL="4673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8pPr>
      <a:lvl9pPr marL="5257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jpeg"/><Relationship Id="rId3" Type="http://schemas.openxmlformats.org/officeDocument/2006/relationships/hyperlink" Target="https://www.w65stchurchofchrist.com" TargetMode="External"/><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3.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1.tif"/><Relationship Id="rId4" Type="http://schemas.openxmlformats.org/officeDocument/2006/relationships/image" Target="../media/image2.tif"/><Relationship Id="rId5" Type="http://schemas.openxmlformats.org/officeDocument/2006/relationships/hyperlink" Target="https://www.youtube.com/user/donmcclain11/live" TargetMode="External"/><Relationship Id="rId6" Type="http://schemas.openxmlformats.org/officeDocument/2006/relationships/hyperlink" Target="https://www.w65stchurchofchrist.com" TargetMode="External"/><Relationship Id="rId7" Type="http://schemas.openxmlformats.org/officeDocument/2006/relationships/image" Target="../media/image5.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Google Shape;217;p31"/>
          <p:cNvSpPr txBox="1"/>
          <p:nvPr>
            <p:ph type="title"/>
          </p:nvPr>
        </p:nvSpPr>
        <p:spPr>
          <a:xfrm>
            <a:off x="3330399" y="2610400"/>
            <a:ext cx="17723199" cy="5980800"/>
          </a:xfrm>
          <a:prstGeom prst="rect">
            <a:avLst/>
          </a:prstGeom>
        </p:spPr>
        <p:txBody>
          <a:bodyPr/>
          <a:lstStyle/>
          <a:p>
            <a:pPr/>
            <a:r>
              <a:t>Partially Faithful, Yet Fully Disobedient</a:t>
            </a:r>
          </a:p>
        </p:txBody>
      </p:sp>
      <p:sp>
        <p:nvSpPr>
          <p:cNvPr id="186" name="Google Shape;218;p31"/>
          <p:cNvSpPr txBox="1"/>
          <p:nvPr>
            <p:ph type="body" sz="quarter" idx="1"/>
          </p:nvPr>
        </p:nvSpPr>
        <p:spPr>
          <a:xfrm>
            <a:off x="6319599" y="9315332"/>
            <a:ext cx="11744802" cy="1049602"/>
          </a:xfrm>
          <a:prstGeom prst="rect">
            <a:avLst/>
          </a:prstGeom>
        </p:spPr>
        <p:txBody>
          <a:bodyPr/>
          <a:lstStyle>
            <a:lvl1pPr marL="0" indent="0" defTabSz="1121663">
              <a:defRPr sz="3680"/>
            </a:lvl1pPr>
          </a:lstStyle>
          <a:p>
            <a:pPr/>
            <a:r>
              <a:t>Judges 1:1-Judges 2:5</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Google Shape;223;p32"/>
          <p:cNvSpPr txBox="1"/>
          <p:nvPr>
            <p:ph type="title"/>
          </p:nvPr>
        </p:nvSpPr>
        <p:spPr>
          <a:xfrm>
            <a:off x="1694666" y="609599"/>
            <a:ext cx="20898401" cy="2308799"/>
          </a:xfrm>
          <a:prstGeom prst="rect">
            <a:avLst/>
          </a:prstGeom>
        </p:spPr>
        <p:txBody>
          <a:bodyPr/>
          <a:lstStyle/>
          <a:p>
            <a:pPr/>
            <a:r>
              <a:t>Judges in Sections</a:t>
            </a:r>
          </a:p>
        </p:txBody>
      </p:sp>
      <p:sp>
        <p:nvSpPr>
          <p:cNvPr id="189" name="Google Shape;224;p32"/>
          <p:cNvSpPr txBox="1"/>
          <p:nvPr/>
        </p:nvSpPr>
        <p:spPr>
          <a:xfrm>
            <a:off x="227933" y="2655666"/>
            <a:ext cx="23723201" cy="105460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6000">
                <a:solidFill>
                  <a:srgbClr val="03045E"/>
                </a:solidFill>
                <a:latin typeface="Rubik"/>
                <a:ea typeface="Rubik"/>
                <a:cs typeface="Rubik"/>
                <a:sym typeface="Rubik"/>
              </a:defRPr>
            </a:pPr>
            <a:r>
              <a:t>Section 1 – The Condition of Israel Under the Judges (</a:t>
            </a:r>
            <a:r>
              <a:rPr b="1" u="sng"/>
              <a:t>1:1 – 3:6</a:t>
            </a:r>
            <a:r>
              <a:t>)</a:t>
            </a:r>
          </a:p>
          <a:p>
            <a:pPr defTabSz="2438400">
              <a:lnSpc>
                <a:spcPct val="100000"/>
              </a:lnSpc>
              <a:spcBef>
                <a:spcPts val="0"/>
              </a:spcBef>
              <a:defRPr sz="3600">
                <a:solidFill>
                  <a:srgbClr val="000000"/>
                </a:solidFill>
                <a:latin typeface="Arial"/>
                <a:ea typeface="Arial"/>
                <a:cs typeface="Arial"/>
                <a:sym typeface="Arial"/>
              </a:defRPr>
            </a:pPr>
            <a:endParaRPr sz="6000">
              <a:latin typeface="Rubik"/>
              <a:ea typeface="Rubik"/>
              <a:cs typeface="Rubik"/>
              <a:sym typeface="Rubik"/>
            </a:endParaRPr>
          </a:p>
          <a:p>
            <a:pPr marL="1065005" indent="-985630" defTabSz="2438400">
              <a:lnSpc>
                <a:spcPct val="100000"/>
              </a:lnSpc>
              <a:spcBef>
                <a:spcPts val="0"/>
              </a:spcBef>
              <a:buClr>
                <a:srgbClr val="03045E"/>
              </a:buClr>
              <a:buSzPts val="6000"/>
              <a:buAutoNum type="alphaLcPeriod" startAt="1"/>
              <a:defRPr b="1" sz="6000">
                <a:solidFill>
                  <a:srgbClr val="FF0000"/>
                </a:solidFill>
                <a:latin typeface="Rubik"/>
                <a:ea typeface="Rubik"/>
                <a:cs typeface="Rubik"/>
                <a:sym typeface="Rubik"/>
              </a:defRPr>
            </a:pPr>
            <a:r>
              <a:t>Israel fails to drive out all the inhabitants of the Promised Land</a:t>
            </a:r>
            <a:r>
              <a:rPr b="0">
                <a:solidFill>
                  <a:srgbClr val="03045E"/>
                </a:solidFill>
              </a:rPr>
              <a:t> (</a:t>
            </a:r>
            <a:r>
              <a:rPr u="sng">
                <a:solidFill>
                  <a:srgbClr val="03045E"/>
                </a:solidFill>
              </a:rPr>
              <a:t>1:1-2:5</a:t>
            </a:r>
            <a:r>
              <a:rPr b="0">
                <a:solidFill>
                  <a:srgbClr val="03045E"/>
                </a:solidFill>
              </a:rPr>
              <a:t>)</a:t>
            </a:r>
          </a:p>
          <a:p>
            <a:pPr marL="1065005" indent="-985630" defTabSz="2438400">
              <a:lnSpc>
                <a:spcPct val="100000"/>
              </a:lnSpc>
              <a:spcBef>
                <a:spcPts val="0"/>
              </a:spcBef>
              <a:buClr>
                <a:srgbClr val="03045E"/>
              </a:buClr>
              <a:buSzPts val="6000"/>
              <a:buAutoNum type="alphaLcPeriod" startAt="1"/>
              <a:defRPr sz="6000">
                <a:solidFill>
                  <a:srgbClr val="03045E"/>
                </a:solidFill>
                <a:latin typeface="Rubik"/>
                <a:ea typeface="Rubik"/>
                <a:cs typeface="Rubik"/>
                <a:sym typeface="Rubik"/>
              </a:defRPr>
            </a:pPr>
            <a:r>
              <a:t>Gives a summary of Israel under the Judges (</a:t>
            </a:r>
            <a:r>
              <a:rPr b="1" u="sng"/>
              <a:t>2:6-3:6</a:t>
            </a:r>
            <a:r>
              <a:t>)... like an introduction</a:t>
            </a:r>
          </a:p>
          <a:p>
            <a:pPr defTabSz="2438400">
              <a:lnSpc>
                <a:spcPct val="100000"/>
              </a:lnSpc>
              <a:spcBef>
                <a:spcPts val="0"/>
              </a:spcBef>
              <a:defRPr sz="3600">
                <a:solidFill>
                  <a:srgbClr val="000000"/>
                </a:solidFill>
                <a:latin typeface="Arial"/>
                <a:ea typeface="Arial"/>
                <a:cs typeface="Arial"/>
                <a:sym typeface="Arial"/>
              </a:defRPr>
            </a:pPr>
            <a:endParaRPr sz="6000">
              <a:latin typeface="Rubik"/>
              <a:ea typeface="Rubik"/>
              <a:cs typeface="Rubik"/>
              <a:sym typeface="Rubik"/>
            </a:endParaRPr>
          </a:p>
          <a:p>
            <a:pPr defTabSz="2438400">
              <a:lnSpc>
                <a:spcPct val="100000"/>
              </a:lnSpc>
              <a:spcBef>
                <a:spcPts val="0"/>
              </a:spcBef>
              <a:defRPr sz="6000">
                <a:solidFill>
                  <a:srgbClr val="03045E"/>
                </a:solidFill>
                <a:latin typeface="Rubik"/>
                <a:ea typeface="Rubik"/>
                <a:cs typeface="Rubik"/>
                <a:sym typeface="Rubik"/>
              </a:defRPr>
            </a:pPr>
            <a:r>
              <a:t>Section 2 – Israel under the Judges (</a:t>
            </a:r>
            <a:r>
              <a:rPr b="1" u="sng"/>
              <a:t>3:7-16:31</a:t>
            </a:r>
            <a:r>
              <a:t>) = Main Body</a:t>
            </a:r>
          </a:p>
          <a:p>
            <a:pPr defTabSz="2438400">
              <a:lnSpc>
                <a:spcPct val="100000"/>
              </a:lnSpc>
              <a:spcBef>
                <a:spcPts val="0"/>
              </a:spcBef>
              <a:defRPr sz="3600">
                <a:solidFill>
                  <a:srgbClr val="000000"/>
                </a:solidFill>
                <a:latin typeface="Arial"/>
                <a:ea typeface="Arial"/>
                <a:cs typeface="Arial"/>
                <a:sym typeface="Arial"/>
              </a:defRPr>
            </a:pPr>
            <a:endParaRPr sz="6000">
              <a:latin typeface="Rubik"/>
              <a:ea typeface="Rubik"/>
              <a:cs typeface="Rubik"/>
              <a:sym typeface="Rubik"/>
            </a:endParaRPr>
          </a:p>
          <a:p>
            <a:pPr defTabSz="2438400">
              <a:lnSpc>
                <a:spcPct val="100000"/>
              </a:lnSpc>
              <a:spcBef>
                <a:spcPts val="0"/>
              </a:spcBef>
              <a:defRPr sz="6000">
                <a:solidFill>
                  <a:srgbClr val="03045E"/>
                </a:solidFill>
                <a:latin typeface="Rubik"/>
                <a:ea typeface="Rubik"/>
                <a:cs typeface="Rubik"/>
                <a:sym typeface="Rubik"/>
              </a:defRPr>
            </a:pPr>
            <a:r>
              <a:t>Section 3 – Very disturbing events that demonstrated just how sinful the nation of Israel had become (</a:t>
            </a:r>
            <a:r>
              <a:rPr b="1" u="sng"/>
              <a:t>17-21</a:t>
            </a:r>
            <a:r>
              <a:t>)</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Google Shape;229;p33"/>
          <p:cNvSpPr txBox="1"/>
          <p:nvPr>
            <p:ph type="title"/>
          </p:nvPr>
        </p:nvSpPr>
        <p:spPr>
          <a:xfrm>
            <a:off x="1694666" y="609599"/>
            <a:ext cx="20898401" cy="2308799"/>
          </a:xfrm>
          <a:prstGeom prst="rect">
            <a:avLst/>
          </a:prstGeom>
        </p:spPr>
        <p:txBody>
          <a:bodyPr/>
          <a:lstStyle/>
          <a:p>
            <a:pPr/>
            <a:r>
              <a:t>Judges in Sections</a:t>
            </a:r>
          </a:p>
        </p:txBody>
      </p:sp>
      <p:sp>
        <p:nvSpPr>
          <p:cNvPr id="192" name="Google Shape;230;p33"/>
          <p:cNvSpPr txBox="1"/>
          <p:nvPr/>
        </p:nvSpPr>
        <p:spPr>
          <a:xfrm>
            <a:off x="227933" y="2655666"/>
            <a:ext cx="23951201" cy="112572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lvl1pPr defTabSz="2438400">
              <a:lnSpc>
                <a:spcPct val="100000"/>
              </a:lnSpc>
              <a:spcBef>
                <a:spcPts val="0"/>
              </a:spcBef>
              <a:defRPr sz="8800">
                <a:solidFill>
                  <a:srgbClr val="03045E"/>
                </a:solidFill>
                <a:latin typeface="Rubik"/>
                <a:ea typeface="Rubik"/>
                <a:cs typeface="Rubik"/>
                <a:sym typeface="Rubik"/>
              </a:defRPr>
            </a:lvl1pPr>
          </a:lstStyle>
          <a:p>
            <a:pPr/>
            <a:r>
              <a:t>Two institutions solved this problem later, although Israel time and time again fell away from the Lord: 1) Prophecy – beginning with Samuel, provided individual guidance &amp; 2) The rule of a righteous King, beginning with David, provided national guidance… later the King of Kings (Jesus) would solve this problem of sin for the world</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Google Shape;235;p34"/>
          <p:cNvSpPr txBox="1"/>
          <p:nvPr>
            <p:ph type="title"/>
          </p:nvPr>
        </p:nvSpPr>
        <p:spPr>
          <a:xfrm>
            <a:off x="1694666" y="609599"/>
            <a:ext cx="20898401" cy="2308799"/>
          </a:xfrm>
          <a:prstGeom prst="rect">
            <a:avLst/>
          </a:prstGeom>
        </p:spPr>
        <p:txBody>
          <a:bodyPr/>
          <a:lstStyle/>
          <a:p>
            <a:pPr/>
            <a:r>
              <a:t>Overview</a:t>
            </a:r>
          </a:p>
        </p:txBody>
      </p:sp>
      <p:sp>
        <p:nvSpPr>
          <p:cNvPr id="195" name="Google Shape;236;p34"/>
          <p:cNvSpPr txBox="1"/>
          <p:nvPr>
            <p:ph type="body" sz="quarter" idx="1"/>
          </p:nvPr>
        </p:nvSpPr>
        <p:spPr>
          <a:xfrm>
            <a:off x="1694666" y="2914399"/>
            <a:ext cx="20898401" cy="1176001"/>
          </a:xfrm>
          <a:prstGeom prst="rect">
            <a:avLst/>
          </a:prstGeom>
        </p:spPr>
        <p:txBody>
          <a:bodyPr/>
          <a:lstStyle>
            <a:lvl1pPr marL="0" indent="0">
              <a:lnSpc>
                <a:spcPct val="115000"/>
              </a:lnSpc>
              <a:buSzTx/>
              <a:buNone/>
              <a:defRPr b="0" sz="3400">
                <a:solidFill>
                  <a:srgbClr val="86FFFF"/>
                </a:solidFill>
              </a:defRPr>
            </a:lvl1pPr>
          </a:lstStyle>
          <a:p>
            <a:pPr/>
            <a:r>
              <a:t>The History and Prologue to Judges</a:t>
            </a:r>
          </a:p>
        </p:txBody>
      </p:sp>
      <p:sp>
        <p:nvSpPr>
          <p:cNvPr id="196" name="Google Shape;237;p34"/>
          <p:cNvSpPr txBox="1"/>
          <p:nvPr/>
        </p:nvSpPr>
        <p:spPr>
          <a:xfrm>
            <a:off x="558266" y="4783466"/>
            <a:ext cx="11407201" cy="82384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normAutofit fontScale="100000" lnSpcReduction="0"/>
          </a:bodyPr>
          <a:lstStyle/>
          <a:p>
            <a:pPr algn="ctr" defTabSz="2438400">
              <a:lnSpc>
                <a:spcPct val="100000"/>
              </a:lnSpc>
              <a:spcBef>
                <a:spcPts val="0"/>
              </a:spcBef>
              <a:defRPr b="1" sz="4000">
                <a:solidFill>
                  <a:srgbClr val="FFFFFF"/>
                </a:solidFill>
                <a:latin typeface="Rubik"/>
                <a:ea typeface="Rubik"/>
                <a:cs typeface="Rubik"/>
                <a:sym typeface="Rubik"/>
              </a:defRPr>
            </a:pPr>
            <a:r>
              <a:t>Written sometime in the 11th Century (~1370 BC-1020 BC)</a:t>
            </a:r>
          </a:p>
          <a:p>
            <a:pPr algn="ctr" defTabSz="2438400">
              <a:lnSpc>
                <a:spcPct val="100000"/>
              </a:lnSpc>
              <a:spcBef>
                <a:spcPts val="3200"/>
              </a:spcBef>
              <a:defRPr b="1" sz="4000">
                <a:solidFill>
                  <a:srgbClr val="FFFFFF"/>
                </a:solidFill>
                <a:latin typeface="Rubik"/>
                <a:ea typeface="Rubik"/>
                <a:cs typeface="Rubik"/>
                <a:sym typeface="Rubik"/>
              </a:defRPr>
            </a:pPr>
            <a:r>
              <a:t>From the death of Joshua until Saul became the first king of Israel was approximately 350-380 year period of the Judges in Israel</a:t>
            </a:r>
          </a:p>
          <a:p>
            <a:pPr algn="ctr" defTabSz="2438400">
              <a:lnSpc>
                <a:spcPct val="100000"/>
              </a:lnSpc>
              <a:spcBef>
                <a:spcPts val="3200"/>
              </a:spcBef>
              <a:defRPr b="1" sz="4000">
                <a:solidFill>
                  <a:srgbClr val="FFFFFF"/>
                </a:solidFill>
                <a:latin typeface="Rubik"/>
                <a:ea typeface="Rubik"/>
                <a:cs typeface="Rubik"/>
                <a:sym typeface="Rubik"/>
              </a:defRPr>
            </a:pPr>
            <a:r>
              <a:t>Talmudic tradition, although fallible, gives credit to Samuel as the author</a:t>
            </a:r>
          </a:p>
          <a:p>
            <a:pPr algn="ctr" defTabSz="2438400">
              <a:lnSpc>
                <a:spcPct val="100000"/>
              </a:lnSpc>
              <a:spcBef>
                <a:spcPts val="3200"/>
              </a:spcBef>
              <a:defRPr b="1" sz="4000">
                <a:solidFill>
                  <a:srgbClr val="FFFFFF"/>
                </a:solidFill>
                <a:latin typeface="Rubik"/>
                <a:ea typeface="Rubik"/>
                <a:cs typeface="Rubik"/>
                <a:sym typeface="Rubik"/>
              </a:defRPr>
            </a:pPr>
            <a:r>
              <a:t>the book was written before David took Jerusalem (</a:t>
            </a:r>
            <a:r>
              <a:rPr u="sng"/>
              <a:t>1:21</a:t>
            </a:r>
            <a:r>
              <a:t>; cf. </a:t>
            </a:r>
            <a:r>
              <a:rPr u="sng"/>
              <a:t>2 Samuel 5:6-9</a:t>
            </a:r>
            <a:r>
              <a:t>) but after Israel had a king (</a:t>
            </a:r>
            <a:r>
              <a:rPr u="sng"/>
              <a:t>17:6</a:t>
            </a:r>
            <a:r>
              <a:t>; </a:t>
            </a:r>
            <a:r>
              <a:rPr u="sng"/>
              <a:t>18:1</a:t>
            </a:r>
            <a:r>
              <a:t>; </a:t>
            </a:r>
            <a:r>
              <a:rPr u="sng"/>
              <a:t>21:25</a:t>
            </a:r>
            <a:r>
              <a:t>)</a:t>
            </a:r>
          </a:p>
        </p:txBody>
      </p:sp>
      <p:sp>
        <p:nvSpPr>
          <p:cNvPr id="197" name="Google Shape;238;p34"/>
          <p:cNvSpPr txBox="1"/>
          <p:nvPr>
            <p:ph type="body" idx="21"/>
          </p:nvPr>
        </p:nvSpPr>
        <p:spPr>
          <a:xfrm>
            <a:off x="12554132" y="4783466"/>
            <a:ext cx="11180801" cy="8238401"/>
          </a:xfrm>
          <a:prstGeom prst="rect">
            <a:avLst/>
          </a:prstGeom>
          <a:extLst>
            <a:ext uri="{C572A759-6A51-4108-AA02-DFA0A04FC94B}">
              <ma14:wrappingTextBoxFlag xmlns:ma14="http://schemas.microsoft.com/office/mac/drawingml/2011/main" val="1"/>
            </a:ext>
          </a:extLst>
        </p:spPr>
        <p:txBody>
          <a:bodyPr anchor="t"/>
          <a:lstStyle/>
          <a:p>
            <a:pPr marL="0" indent="0" algn="ctr" defTabSz="2438400">
              <a:spcBef>
                <a:spcPts val="0"/>
              </a:spcBef>
              <a:buClr>
                <a:srgbClr val="FFFFFF"/>
              </a:buClr>
              <a:buSzTx/>
              <a:buFont typeface="Helvetica"/>
              <a:buNone/>
              <a:defRPr b="1" sz="3600">
                <a:solidFill>
                  <a:srgbClr val="FFFFFF"/>
                </a:solidFill>
                <a:latin typeface="Rubik"/>
                <a:ea typeface="Rubik"/>
                <a:cs typeface="Rubik"/>
                <a:sym typeface="Rubik"/>
              </a:defRPr>
            </a:pPr>
            <a:r>
              <a:t>This would fit the time of Samuel, and Samuel was a prophet of God (</a:t>
            </a:r>
            <a:r>
              <a:rPr u="sng"/>
              <a:t>1 Samuel 3:19-21</a:t>
            </a:r>
            <a:r>
              <a:t>), so Samuel probably wrote Judges</a:t>
            </a:r>
          </a:p>
          <a:p>
            <a:pPr marL="0" indent="0" algn="ctr" defTabSz="2438400">
              <a:spcBef>
                <a:spcPts val="3200"/>
              </a:spcBef>
              <a:buClr>
                <a:srgbClr val="FFFFFF"/>
              </a:buClr>
              <a:buSzTx/>
              <a:buFont typeface="Helvetica"/>
              <a:buNone/>
              <a:defRPr b="1" sz="3600">
                <a:solidFill>
                  <a:srgbClr val="FFFFFF"/>
                </a:solidFill>
                <a:latin typeface="Rubik"/>
                <a:ea typeface="Rubik"/>
                <a:cs typeface="Rubik"/>
                <a:sym typeface="Rubik"/>
              </a:defRPr>
            </a:pPr>
            <a:r>
              <a:t>The book of Judges picks up at the death of Joshua, as </a:t>
            </a:r>
            <a:r>
              <a:rPr u="sng"/>
              <a:t>Judges 1:1</a:t>
            </a:r>
            <a:r>
              <a:t> reveals</a:t>
            </a:r>
          </a:p>
          <a:p>
            <a:pPr marL="0" indent="0" algn="ctr" defTabSz="2438400">
              <a:spcBef>
                <a:spcPts val="3200"/>
              </a:spcBef>
              <a:buClr>
                <a:srgbClr val="FFFFFF"/>
              </a:buClr>
              <a:buSzTx/>
              <a:buFont typeface="Helvetica"/>
              <a:buNone/>
              <a:defRPr b="1" sz="3600">
                <a:solidFill>
                  <a:srgbClr val="FFFFFF"/>
                </a:solidFill>
                <a:latin typeface="Rubik"/>
                <a:ea typeface="Rubik"/>
                <a:cs typeface="Rubik"/>
                <a:sym typeface="Rubik"/>
              </a:defRPr>
            </a:pPr>
            <a:r>
              <a:t>As you study through Judges there are several themes, but the one I want us all to remember comes from one specific verse:</a:t>
            </a:r>
          </a:p>
          <a:p>
            <a:pPr marL="0" indent="0" algn="ctr" defTabSz="2438400">
              <a:spcBef>
                <a:spcPts val="3200"/>
              </a:spcBef>
              <a:buClr>
                <a:srgbClr val="FFFFFF"/>
              </a:buClr>
              <a:buSzTx/>
              <a:buFont typeface="Helvetica"/>
              <a:buNone/>
              <a:defRPr b="1" sz="3600">
                <a:solidFill>
                  <a:srgbClr val="FFFFFF"/>
                </a:solidFill>
                <a:latin typeface="Rubik"/>
                <a:ea typeface="Rubik"/>
                <a:cs typeface="Rubik"/>
                <a:sym typeface="Rubik"/>
              </a:defRPr>
            </a:pPr>
            <a:r>
              <a:t>In those days there was no king in Israel. Everyone did what was right in his own eyes. (</a:t>
            </a:r>
            <a:r>
              <a:rPr u="sng"/>
              <a:t>Judges 21:25</a:t>
            </a:r>
            <a:r>
              <a:t>)</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Google Shape;243;p35"/>
          <p:cNvSpPr txBox="1"/>
          <p:nvPr>
            <p:ph type="title"/>
          </p:nvPr>
        </p:nvSpPr>
        <p:spPr>
          <a:xfrm>
            <a:off x="1694666" y="609599"/>
            <a:ext cx="20898401" cy="2308799"/>
          </a:xfrm>
          <a:prstGeom prst="rect">
            <a:avLst/>
          </a:prstGeom>
        </p:spPr>
        <p:txBody>
          <a:bodyPr/>
          <a:lstStyle/>
          <a:p>
            <a:pPr/>
            <a:r>
              <a:t>Lesson For Everyone</a:t>
            </a:r>
          </a:p>
        </p:txBody>
      </p:sp>
      <p:sp>
        <p:nvSpPr>
          <p:cNvPr id="200" name="Google Shape;244;p35"/>
          <p:cNvSpPr txBox="1"/>
          <p:nvPr/>
        </p:nvSpPr>
        <p:spPr>
          <a:xfrm>
            <a:off x="227932" y="2601533"/>
            <a:ext cx="23931202" cy="9520562"/>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6600">
                <a:solidFill>
                  <a:srgbClr val="03045E"/>
                </a:solidFill>
                <a:latin typeface="Rubik"/>
                <a:ea typeface="Rubik"/>
                <a:cs typeface="Rubik"/>
                <a:sym typeface="Rubik"/>
              </a:defRPr>
            </a:pPr>
            <a:r>
              <a:t>There was no rule of law. The result was a time of anarchy: outward oppression and inward decay (</a:t>
            </a:r>
            <a:r>
              <a:rPr b="1" u="sng"/>
              <a:t>Judges 17:6</a:t>
            </a:r>
            <a:r>
              <a:t>; </a:t>
            </a:r>
            <a:r>
              <a:rPr b="1" u="sng"/>
              <a:t>21:25</a:t>
            </a:r>
            <a:r>
              <a:t>)</a:t>
            </a:r>
          </a:p>
          <a:p>
            <a:pPr defTabSz="2438400">
              <a:lnSpc>
                <a:spcPct val="100000"/>
              </a:lnSpc>
              <a:spcBef>
                <a:spcPts val="0"/>
              </a:spcBef>
              <a:defRPr sz="3600">
                <a:solidFill>
                  <a:srgbClr val="000000"/>
                </a:solidFill>
                <a:latin typeface="Arial"/>
                <a:ea typeface="Arial"/>
                <a:cs typeface="Arial"/>
                <a:sym typeface="Arial"/>
              </a:defRPr>
            </a:pPr>
            <a:endParaRPr sz="6600">
              <a:latin typeface="Rubik"/>
              <a:ea typeface="Rubik"/>
              <a:cs typeface="Rubik"/>
              <a:sym typeface="Rubik"/>
            </a:endParaRPr>
          </a:p>
          <a:p>
            <a:pPr defTabSz="2438400">
              <a:lnSpc>
                <a:spcPct val="100000"/>
              </a:lnSpc>
              <a:spcBef>
                <a:spcPts val="0"/>
              </a:spcBef>
              <a:defRPr sz="6600">
                <a:solidFill>
                  <a:srgbClr val="03045E"/>
                </a:solidFill>
                <a:latin typeface="Rubik"/>
                <a:ea typeface="Rubik"/>
                <a:cs typeface="Rubik"/>
                <a:sym typeface="Rubik"/>
              </a:defRPr>
            </a:pPr>
            <a:r>
              <a:t>→ This shows the results for both individuals and nations when people simply do what they feel is right without regard for divine law… but let it be known that even in such an environment, it is 1000% possible to do what is right, because the book of Ruth contrasts a woman who is able to live righteously in the midst of an evil time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Google Shape;249;p36"/>
          <p:cNvSpPr txBox="1"/>
          <p:nvPr>
            <p:ph type="title"/>
          </p:nvPr>
        </p:nvSpPr>
        <p:spPr>
          <a:xfrm>
            <a:off x="1694666" y="609599"/>
            <a:ext cx="20898401" cy="2308799"/>
          </a:xfrm>
          <a:prstGeom prst="rect">
            <a:avLst/>
          </a:prstGeom>
        </p:spPr>
        <p:txBody>
          <a:bodyPr/>
          <a:lstStyle/>
          <a:p>
            <a:pPr/>
            <a:r>
              <a:t>The 6 Cycles &amp; Judges</a:t>
            </a:r>
          </a:p>
        </p:txBody>
      </p:sp>
      <p:sp>
        <p:nvSpPr>
          <p:cNvPr id="203" name="Google Shape;250;p36"/>
          <p:cNvSpPr txBox="1"/>
          <p:nvPr/>
        </p:nvSpPr>
        <p:spPr>
          <a:xfrm>
            <a:off x="745866" y="2692066"/>
            <a:ext cx="23226402" cy="100888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marL="1194547" indent="-1185022" defTabSz="2438400">
              <a:lnSpc>
                <a:spcPct val="100000"/>
              </a:lnSpc>
              <a:spcBef>
                <a:spcPts val="0"/>
              </a:spcBef>
              <a:buClr>
                <a:srgbClr val="03045E"/>
              </a:buClr>
              <a:buSzPts val="9000"/>
              <a:buAutoNum type="arabicParenR" startAt="1"/>
              <a:defRPr sz="9000">
                <a:solidFill>
                  <a:srgbClr val="03045E"/>
                </a:solidFill>
                <a:latin typeface="Rubik"/>
                <a:ea typeface="Rubik"/>
                <a:cs typeface="Rubik"/>
                <a:sym typeface="Rubik"/>
              </a:defRPr>
            </a:pPr>
            <a:r>
              <a:t>Israel falls into sin and idolatry </a:t>
            </a:r>
          </a:p>
          <a:p>
            <a:pPr marL="1194547" indent="-1185022" defTabSz="2438400">
              <a:lnSpc>
                <a:spcPct val="100000"/>
              </a:lnSpc>
              <a:spcBef>
                <a:spcPts val="0"/>
              </a:spcBef>
              <a:buClr>
                <a:srgbClr val="03045E"/>
              </a:buClr>
              <a:buSzPts val="9000"/>
              <a:buAutoNum type="arabicParenR" startAt="1"/>
              <a:defRPr sz="9000">
                <a:solidFill>
                  <a:srgbClr val="03045E"/>
                </a:solidFill>
                <a:latin typeface="Rubik"/>
                <a:ea typeface="Rubik"/>
                <a:cs typeface="Rubik"/>
                <a:sym typeface="Rubik"/>
              </a:defRPr>
            </a:pPr>
            <a:r>
              <a:t>God punishes Israel by allowing them to fall into a captivity</a:t>
            </a:r>
          </a:p>
          <a:p>
            <a:pPr marL="1194547" indent="-1185022" defTabSz="2438400">
              <a:lnSpc>
                <a:spcPct val="100000"/>
              </a:lnSpc>
              <a:spcBef>
                <a:spcPts val="0"/>
              </a:spcBef>
              <a:buClr>
                <a:srgbClr val="03045E"/>
              </a:buClr>
              <a:buSzPts val="9000"/>
              <a:buAutoNum type="arabicParenR" startAt="1"/>
              <a:defRPr sz="9000">
                <a:solidFill>
                  <a:srgbClr val="03045E"/>
                </a:solidFill>
                <a:latin typeface="Rubik"/>
                <a:ea typeface="Rubik"/>
                <a:cs typeface="Rubik"/>
                <a:sym typeface="Rubik"/>
              </a:defRPr>
            </a:pPr>
            <a:r>
              <a:t>What is the typical response from Israel or really any of us when we are in trouble?...</a:t>
            </a:r>
          </a:p>
          <a:p>
            <a:pPr marL="1194547" indent="-1185022" defTabSz="2438400">
              <a:lnSpc>
                <a:spcPct val="100000"/>
              </a:lnSpc>
              <a:spcBef>
                <a:spcPts val="0"/>
              </a:spcBef>
              <a:buClr>
                <a:srgbClr val="03045E"/>
              </a:buClr>
              <a:buSzPts val="9000"/>
              <a:buFont typeface="Helvetica"/>
              <a:buChar char="-"/>
              <a:defRPr sz="9000">
                <a:solidFill>
                  <a:srgbClr val="03045E"/>
                </a:solidFill>
                <a:latin typeface="Rubik"/>
                <a:ea typeface="Rubik"/>
                <a:cs typeface="Rubik"/>
                <a:sym typeface="Rubik"/>
              </a:defRPr>
            </a:pPr>
            <a:r>
              <a:t>We cry out, God help us!</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Google Shape;255;p37"/>
          <p:cNvSpPr txBox="1"/>
          <p:nvPr>
            <p:ph type="title"/>
          </p:nvPr>
        </p:nvSpPr>
        <p:spPr>
          <a:xfrm>
            <a:off x="1694666" y="609599"/>
            <a:ext cx="20898401" cy="2308799"/>
          </a:xfrm>
          <a:prstGeom prst="rect">
            <a:avLst/>
          </a:prstGeom>
        </p:spPr>
        <p:txBody>
          <a:bodyPr/>
          <a:lstStyle/>
          <a:p>
            <a:pPr/>
            <a:r>
              <a:t>The 6 Cycles &amp; Judges</a:t>
            </a:r>
          </a:p>
        </p:txBody>
      </p:sp>
      <p:sp>
        <p:nvSpPr>
          <p:cNvPr id="206" name="4) God hears the cry of the people, and he responds by sending someone to rescue them… remember something, it’s NEVER God who doesn’t uphold his end of the bargain (2 Tim. 2:13; 2 Thes. 3:3; Lam. 3:22-23; etc.), it’s us who fail…"/>
          <p:cNvSpPr txBox="1"/>
          <p:nvPr/>
        </p:nvSpPr>
        <p:spPr>
          <a:xfrm>
            <a:off x="330042" y="2887942"/>
            <a:ext cx="23627650" cy="10693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indent="457200" defTabSz="2438400">
              <a:lnSpc>
                <a:spcPct val="100000"/>
              </a:lnSpc>
              <a:spcBef>
                <a:spcPts val="700"/>
              </a:spcBef>
              <a:defRPr sz="5200">
                <a:solidFill>
                  <a:srgbClr val="03045E"/>
                </a:solidFill>
                <a:latin typeface="Rubik"/>
                <a:ea typeface="Rubik"/>
                <a:cs typeface="Rubik"/>
                <a:sym typeface="Rubik"/>
              </a:defRPr>
            </a:pPr>
            <a:r>
              <a:t>4) God hears the cry of the people, and he responds by sending someone to rescue them… remember something, it’s NEVER God who doesn’t uphold his end of the bargain (</a:t>
            </a:r>
            <a:r>
              <a:rPr b="1" u="sng"/>
              <a:t>2 Tim. 2:13</a:t>
            </a:r>
            <a:r>
              <a:t>; </a:t>
            </a:r>
            <a:r>
              <a:rPr b="1" u="sng"/>
              <a:t>2 Thes. 3:3</a:t>
            </a:r>
            <a:r>
              <a:t>; </a:t>
            </a:r>
            <a:r>
              <a:rPr b="1" u="sng"/>
              <a:t>Lam. 3:22-23</a:t>
            </a:r>
            <a:r>
              <a:t>; etc.), it’s us who fail</a:t>
            </a:r>
          </a:p>
          <a:p>
            <a:pPr defTabSz="2438400">
              <a:lnSpc>
                <a:spcPct val="100000"/>
              </a:lnSpc>
              <a:spcBef>
                <a:spcPts val="700"/>
              </a:spcBef>
              <a:defRPr sz="5200">
                <a:solidFill>
                  <a:srgbClr val="03045E"/>
                </a:solidFill>
                <a:latin typeface="Rubik"/>
                <a:ea typeface="Rubik"/>
                <a:cs typeface="Rubik"/>
                <a:sym typeface="Rubik"/>
              </a:defRPr>
            </a:pPr>
            <a:r>
              <a:t>       5) Israel is delivered from those who are oppressing them</a:t>
            </a:r>
          </a:p>
          <a:p>
            <a:pPr defTabSz="2438400">
              <a:lnSpc>
                <a:spcPct val="100000"/>
              </a:lnSpc>
              <a:spcBef>
                <a:spcPts val="700"/>
              </a:spcBef>
              <a:defRPr sz="5200">
                <a:solidFill>
                  <a:srgbClr val="03045E"/>
                </a:solidFill>
                <a:latin typeface="Rubik"/>
                <a:ea typeface="Rubik"/>
                <a:cs typeface="Rubik"/>
                <a:sym typeface="Rubik"/>
              </a:defRPr>
            </a:pPr>
            <a:r>
              <a:t>       6) Israel and peace are restored and the people serve the Lord again… happens quite often, perhaps in our own lives today. Best advice I can give yourself and myself, don’t wait until there’s a tragedy to decide you need God in your life</a:t>
            </a:r>
          </a:p>
          <a:p>
            <a:pPr defTabSz="2438400">
              <a:lnSpc>
                <a:spcPct val="100000"/>
              </a:lnSpc>
              <a:spcBef>
                <a:spcPts val="700"/>
              </a:spcBef>
              <a:defRPr sz="5200">
                <a:solidFill>
                  <a:srgbClr val="000000"/>
                </a:solidFill>
                <a:latin typeface="Arial"/>
                <a:ea typeface="Arial"/>
                <a:cs typeface="Arial"/>
                <a:sym typeface="Arial"/>
              </a:defRPr>
            </a:pPr>
            <a:endParaRPr>
              <a:latin typeface="Rubik"/>
              <a:ea typeface="Rubik"/>
              <a:cs typeface="Rubik"/>
              <a:sym typeface="Rubik"/>
            </a:endParaRPr>
          </a:p>
          <a:p>
            <a:pPr defTabSz="2438400">
              <a:lnSpc>
                <a:spcPct val="100000"/>
              </a:lnSpc>
              <a:spcBef>
                <a:spcPts val="700"/>
              </a:spcBef>
              <a:defRPr sz="5200">
                <a:solidFill>
                  <a:srgbClr val="03045E"/>
                </a:solidFill>
                <a:latin typeface="Rubik"/>
                <a:ea typeface="Rubik"/>
                <a:cs typeface="Rubik"/>
                <a:sym typeface="Rubik"/>
              </a:defRPr>
            </a:pPr>
            <a:r>
              <a:t>The Judges (12-15) – Othniel; Ehud; Shamgar; Deborah; Gideon; Abimelech (more of an oppressor); Tolah; Jair; Jephthah; Ibzan; Elon; Abdon; Samson – Eli and Samuel (</a:t>
            </a:r>
            <a:r>
              <a:rPr b="1" u="sng"/>
              <a:t>1 Sam.</a:t>
            </a:r>
            <a:r>
              <a:t>)</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Google Shape;261;p38"/>
          <p:cNvSpPr txBox="1"/>
          <p:nvPr>
            <p:ph type="title"/>
          </p:nvPr>
        </p:nvSpPr>
        <p:spPr>
          <a:xfrm>
            <a:off x="1694666" y="609599"/>
            <a:ext cx="20898401" cy="2308799"/>
          </a:xfrm>
          <a:prstGeom prst="rect">
            <a:avLst/>
          </a:prstGeom>
        </p:spPr>
        <p:txBody>
          <a:bodyPr/>
          <a:lstStyle/>
          <a:p>
            <a:pPr/>
            <a:r>
              <a:t>A Decaying Cycle at Best</a:t>
            </a:r>
          </a:p>
        </p:txBody>
      </p:sp>
      <p:sp>
        <p:nvSpPr>
          <p:cNvPr id="209" name="Google Shape;262;p38"/>
          <p:cNvSpPr txBox="1"/>
          <p:nvPr/>
        </p:nvSpPr>
        <p:spPr>
          <a:xfrm>
            <a:off x="538666" y="3108333"/>
            <a:ext cx="23246401" cy="95300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lvl1pPr defTabSz="2438400">
              <a:lnSpc>
                <a:spcPct val="100000"/>
              </a:lnSpc>
              <a:spcBef>
                <a:spcPts val="0"/>
              </a:spcBef>
              <a:defRPr sz="14800">
                <a:solidFill>
                  <a:srgbClr val="03045E"/>
                </a:solidFill>
                <a:latin typeface="Rubik"/>
                <a:ea typeface="Rubik"/>
                <a:cs typeface="Rubik"/>
                <a:sym typeface="Rubik"/>
              </a:defRPr>
            </a:lvl1pPr>
          </a:lstStyle>
          <a:p>
            <a:pPr/>
            <a:r>
              <a:t>Idolatry → Captivity → Judge comes into the picture → Prosperity → Repeat</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Google Shape;267;p39"/>
          <p:cNvSpPr txBox="1"/>
          <p:nvPr>
            <p:ph type="title"/>
          </p:nvPr>
        </p:nvSpPr>
        <p:spPr>
          <a:xfrm>
            <a:off x="1694666" y="609599"/>
            <a:ext cx="20898401" cy="2308799"/>
          </a:xfrm>
          <a:prstGeom prst="rect">
            <a:avLst/>
          </a:prstGeom>
        </p:spPr>
        <p:txBody>
          <a:bodyPr/>
          <a:lstStyle/>
          <a:p>
            <a:pPr/>
            <a:r>
              <a:t>Things Started off Good</a:t>
            </a:r>
          </a:p>
        </p:txBody>
      </p:sp>
      <p:sp>
        <p:nvSpPr>
          <p:cNvPr id="212" name="Google Shape;268;p39"/>
          <p:cNvSpPr txBox="1"/>
          <p:nvPr/>
        </p:nvSpPr>
        <p:spPr>
          <a:xfrm>
            <a:off x="207199" y="2918399"/>
            <a:ext cx="23930402" cy="105460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6000">
                <a:solidFill>
                  <a:srgbClr val="03045E"/>
                </a:solidFill>
                <a:latin typeface="Rubik"/>
                <a:ea typeface="Rubik"/>
                <a:cs typeface="Rubik"/>
                <a:sym typeface="Rubik"/>
              </a:defRPr>
            </a:pPr>
            <a:r>
              <a:t>The book of Joshua is arguably the most positive book of the OT, while Judges is arguably the most negative</a:t>
            </a:r>
          </a:p>
          <a:p>
            <a:pPr defTabSz="2438400">
              <a:lnSpc>
                <a:spcPct val="100000"/>
              </a:lnSpc>
              <a:spcBef>
                <a:spcPts val="0"/>
              </a:spcBef>
              <a:defRPr sz="3600">
                <a:solidFill>
                  <a:srgbClr val="000000"/>
                </a:solidFill>
                <a:latin typeface="Arial"/>
                <a:ea typeface="Arial"/>
                <a:cs typeface="Arial"/>
                <a:sym typeface="Arial"/>
              </a:defRPr>
            </a:pPr>
            <a:endParaRPr sz="6000">
              <a:latin typeface="Rubik"/>
              <a:ea typeface="Rubik"/>
              <a:cs typeface="Rubik"/>
              <a:sym typeface="Rubik"/>
            </a:endParaRPr>
          </a:p>
          <a:p>
            <a:pPr defTabSz="2438400">
              <a:lnSpc>
                <a:spcPct val="100000"/>
              </a:lnSpc>
              <a:spcBef>
                <a:spcPts val="0"/>
              </a:spcBef>
              <a:defRPr sz="6000">
                <a:solidFill>
                  <a:srgbClr val="03045E"/>
                </a:solidFill>
                <a:latin typeface="Rubik"/>
                <a:ea typeface="Rubik"/>
                <a:cs typeface="Rubik"/>
                <a:sym typeface="Rubik"/>
              </a:defRPr>
            </a:pPr>
            <a:r>
              <a:t>Joshua chronicles the successful conquest campaigns led by Joshua, the fulfillment of God’s promise to Abraham to give his descendants a land of inheritance, and the allotment of the inherited Promised Land. </a:t>
            </a:r>
          </a:p>
          <a:p>
            <a:pPr defTabSz="2438400">
              <a:lnSpc>
                <a:spcPct val="100000"/>
              </a:lnSpc>
              <a:spcBef>
                <a:spcPts val="0"/>
              </a:spcBef>
              <a:defRPr sz="3600">
                <a:solidFill>
                  <a:srgbClr val="000000"/>
                </a:solidFill>
                <a:latin typeface="Arial"/>
                <a:ea typeface="Arial"/>
                <a:cs typeface="Arial"/>
                <a:sym typeface="Arial"/>
              </a:defRPr>
            </a:pPr>
            <a:endParaRPr sz="6000">
              <a:latin typeface="Rubik"/>
              <a:ea typeface="Rubik"/>
              <a:cs typeface="Rubik"/>
              <a:sym typeface="Rubik"/>
            </a:endParaRPr>
          </a:p>
          <a:p>
            <a:pPr defTabSz="2438400">
              <a:lnSpc>
                <a:spcPct val="100000"/>
              </a:lnSpc>
              <a:spcBef>
                <a:spcPts val="0"/>
              </a:spcBef>
              <a:defRPr sz="6000">
                <a:solidFill>
                  <a:srgbClr val="03045E"/>
                </a:solidFill>
                <a:latin typeface="Rubik"/>
                <a:ea typeface="Rubik"/>
                <a:cs typeface="Rubik"/>
                <a:sym typeface="Rubik"/>
              </a:defRPr>
            </a:pPr>
            <a:r>
              <a:t>Joshua begins with notes of hope and ends with notes of peace. The book of Joshua portrays God fighting for his people and his people living in covenant relationship with him</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Google Shape;273;p40"/>
          <p:cNvSpPr txBox="1"/>
          <p:nvPr>
            <p:ph type="title"/>
          </p:nvPr>
        </p:nvSpPr>
        <p:spPr>
          <a:xfrm>
            <a:off x="1694666" y="609599"/>
            <a:ext cx="20898401" cy="2308799"/>
          </a:xfrm>
          <a:prstGeom prst="rect">
            <a:avLst/>
          </a:prstGeom>
        </p:spPr>
        <p:txBody>
          <a:bodyPr/>
          <a:lstStyle/>
          <a:p>
            <a:pPr/>
            <a:r>
              <a:t>Things Started off Good</a:t>
            </a:r>
          </a:p>
        </p:txBody>
      </p:sp>
      <p:sp>
        <p:nvSpPr>
          <p:cNvPr id="215" name="Google Shape;274;p40"/>
          <p:cNvSpPr txBox="1"/>
          <p:nvPr/>
        </p:nvSpPr>
        <p:spPr>
          <a:xfrm>
            <a:off x="186466" y="2918399"/>
            <a:ext cx="23909602" cy="102666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5800">
                <a:solidFill>
                  <a:srgbClr val="03045E"/>
                </a:solidFill>
                <a:latin typeface="Rubik"/>
                <a:ea typeface="Rubik"/>
                <a:cs typeface="Rubik"/>
                <a:sym typeface="Rubik"/>
              </a:defRPr>
            </a:pPr>
            <a:r>
              <a:t>After Moses died, Joshua immediately stepped into the leadership role. Now, upon his death, there was no leader. What the people do now provides us with the testimony of the kind of leadership Joshua had provided. He had trained them to seek the Lord, and the first thing they do is inquire of him on how to move forward. How they asked of the Lord is not revealed and probably unimportant. The Lord responds to their inquiry, identifying Judah to lead the way against the Canaanites (</a:t>
            </a:r>
            <a:r>
              <a:rPr b="1" u="sng"/>
              <a:t>Judges 1,2</a:t>
            </a:r>
            <a:r>
              <a:t>)</a:t>
            </a:r>
          </a:p>
          <a:p>
            <a:pPr defTabSz="2438400">
              <a:lnSpc>
                <a:spcPct val="100000"/>
              </a:lnSpc>
              <a:spcBef>
                <a:spcPts val="0"/>
              </a:spcBef>
              <a:defRPr sz="3600">
                <a:solidFill>
                  <a:srgbClr val="000000"/>
                </a:solidFill>
                <a:latin typeface="Arial"/>
                <a:ea typeface="Arial"/>
                <a:cs typeface="Arial"/>
                <a:sym typeface="Arial"/>
              </a:defRPr>
            </a:pPr>
            <a:endParaRPr sz="5800">
              <a:latin typeface="Rubik"/>
              <a:ea typeface="Rubik"/>
              <a:cs typeface="Rubik"/>
              <a:sym typeface="Rubik"/>
            </a:endParaRPr>
          </a:p>
          <a:p>
            <a:pPr defTabSz="2438400">
              <a:lnSpc>
                <a:spcPct val="100000"/>
              </a:lnSpc>
              <a:spcBef>
                <a:spcPts val="0"/>
              </a:spcBef>
              <a:defRPr sz="5800">
                <a:solidFill>
                  <a:srgbClr val="03045E"/>
                </a:solidFill>
                <a:latin typeface="Rubik"/>
                <a:ea typeface="Rubik"/>
                <a:cs typeface="Rubik"/>
                <a:sym typeface="Rubik"/>
              </a:defRPr>
            </a:pPr>
            <a:r>
              <a:t>God assures them, I have handed the land over to (you). So, from the beginning, the book of Judges opens with optimism</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Google Shape;279;p41"/>
          <p:cNvSpPr txBox="1"/>
          <p:nvPr>
            <p:ph type="title"/>
          </p:nvPr>
        </p:nvSpPr>
        <p:spPr>
          <a:xfrm>
            <a:off x="1694666" y="609599"/>
            <a:ext cx="20898401" cy="2308799"/>
          </a:xfrm>
          <a:prstGeom prst="rect">
            <a:avLst/>
          </a:prstGeom>
        </p:spPr>
        <p:txBody>
          <a:bodyPr/>
          <a:lstStyle/>
          <a:p>
            <a:pPr/>
            <a:r>
              <a:t>Things Started off Good</a:t>
            </a:r>
          </a:p>
        </p:txBody>
      </p:sp>
      <p:sp>
        <p:nvSpPr>
          <p:cNvPr id="218" name="Google Shape;280;p41"/>
          <p:cNvSpPr txBox="1"/>
          <p:nvPr/>
        </p:nvSpPr>
        <p:spPr>
          <a:xfrm>
            <a:off x="331532" y="2918399"/>
            <a:ext cx="23806403" cy="93776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5800">
                <a:solidFill>
                  <a:srgbClr val="03045E"/>
                </a:solidFill>
                <a:latin typeface="Rubik"/>
                <a:ea typeface="Rubik"/>
                <a:cs typeface="Rubik"/>
                <a:sym typeface="Rubik"/>
              </a:defRPr>
            </a:pPr>
            <a:r>
              <a:t>(</a:t>
            </a:r>
            <a:r>
              <a:rPr b="1" u="sng"/>
              <a:t>4-18</a:t>
            </a:r>
            <a:r>
              <a:t>) – Judah is joined by the tribe of Simeon in it’s campaigns against the Canaanites and Perizzites and they’re very successful and you almost get the feeling that God is a very vicious God…</a:t>
            </a:r>
          </a:p>
          <a:p>
            <a:pPr defTabSz="2438400">
              <a:lnSpc>
                <a:spcPct val="100000"/>
              </a:lnSpc>
              <a:spcBef>
                <a:spcPts val="0"/>
              </a:spcBef>
              <a:defRPr sz="3600">
                <a:solidFill>
                  <a:srgbClr val="000000"/>
                </a:solidFill>
                <a:latin typeface="Arial"/>
                <a:ea typeface="Arial"/>
                <a:cs typeface="Arial"/>
                <a:sym typeface="Arial"/>
              </a:defRPr>
            </a:pPr>
            <a:endParaRPr sz="5800">
              <a:latin typeface="Rubik"/>
              <a:ea typeface="Rubik"/>
              <a:cs typeface="Rubik"/>
              <a:sym typeface="Rubik"/>
            </a:endParaRPr>
          </a:p>
          <a:p>
            <a:pPr defTabSz="2438400">
              <a:lnSpc>
                <a:spcPct val="100000"/>
              </a:lnSpc>
              <a:spcBef>
                <a:spcPts val="0"/>
              </a:spcBef>
              <a:defRPr sz="5800">
                <a:solidFill>
                  <a:srgbClr val="03045E"/>
                </a:solidFill>
                <a:latin typeface="Rubik"/>
                <a:ea typeface="Rubik"/>
                <a:cs typeface="Rubik"/>
                <a:sym typeface="Rubik"/>
              </a:defRPr>
            </a:pPr>
            <a:r>
              <a:t>But to change that narrative consider what scripture says:</a:t>
            </a:r>
          </a:p>
          <a:p>
            <a:pPr defTabSz="2438400">
              <a:lnSpc>
                <a:spcPct val="100000"/>
              </a:lnSpc>
              <a:spcBef>
                <a:spcPts val="0"/>
              </a:spcBef>
              <a:defRPr sz="3600">
                <a:solidFill>
                  <a:srgbClr val="000000"/>
                </a:solidFill>
                <a:latin typeface="Arial"/>
                <a:ea typeface="Arial"/>
                <a:cs typeface="Arial"/>
                <a:sym typeface="Arial"/>
              </a:defRPr>
            </a:pPr>
            <a:endParaRPr sz="5800">
              <a:latin typeface="Rubik"/>
              <a:ea typeface="Rubik"/>
              <a:cs typeface="Rubik"/>
              <a:sym typeface="Rubik"/>
            </a:endParaRPr>
          </a:p>
          <a:p>
            <a:pPr defTabSz="2438400">
              <a:lnSpc>
                <a:spcPct val="100000"/>
              </a:lnSpc>
              <a:spcBef>
                <a:spcPts val="0"/>
              </a:spcBef>
              <a:defRPr b="1" sz="5800" u="sng">
                <a:solidFill>
                  <a:srgbClr val="03045E"/>
                </a:solidFill>
                <a:latin typeface="Rubik"/>
                <a:ea typeface="Rubik"/>
                <a:cs typeface="Rubik"/>
                <a:sym typeface="Rubik"/>
              </a:defRPr>
            </a:pPr>
            <a:r>
              <a:t>Deuteronomy 9:4–6</a:t>
            </a:r>
            <a:r>
              <a:rPr b="0" u="none"/>
              <a:t> &amp; </a:t>
            </a:r>
            <a:r>
              <a:t>Deuteronomy 18:9-14</a:t>
            </a:r>
            <a:r>
              <a:rPr b="0" u="none"/>
              <a:t> – The Canaanites didn’t fall out of some sort of favoritism over one people for another, they fell because it was time for them to fall due to how wicked they were! God’s judgment was and still is righteous</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Google Shape;285;p42"/>
          <p:cNvSpPr txBox="1"/>
          <p:nvPr>
            <p:ph type="title"/>
          </p:nvPr>
        </p:nvSpPr>
        <p:spPr>
          <a:xfrm>
            <a:off x="1192066" y="609599"/>
            <a:ext cx="21818401" cy="2308799"/>
          </a:xfrm>
          <a:prstGeom prst="rect">
            <a:avLst/>
          </a:prstGeom>
        </p:spPr>
        <p:txBody>
          <a:bodyPr/>
          <a:lstStyle/>
          <a:p>
            <a:pPr>
              <a:defRPr sz="8200"/>
            </a:pPr>
            <a:r>
              <a:t>The Campaign Around Jerusalem </a:t>
            </a:r>
            <a:r>
              <a:rPr b="1" u="sng"/>
              <a:t>3-10</a:t>
            </a:r>
          </a:p>
        </p:txBody>
      </p:sp>
      <p:sp>
        <p:nvSpPr>
          <p:cNvPr id="221" name="Google Shape;286;p42"/>
          <p:cNvSpPr txBox="1"/>
          <p:nvPr/>
        </p:nvSpPr>
        <p:spPr>
          <a:xfrm>
            <a:off x="290066" y="2655666"/>
            <a:ext cx="23806402" cy="105206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6600">
                <a:solidFill>
                  <a:srgbClr val="03045E"/>
                </a:solidFill>
                <a:latin typeface="Rubik"/>
                <a:ea typeface="Rubik"/>
                <a:cs typeface="Rubik"/>
                <a:sym typeface="Rubik"/>
              </a:defRPr>
            </a:pPr>
            <a:r>
              <a:t>Judah attacked the Perizzites, who are residents of the hill country north of Jerusalem (</a:t>
            </a:r>
            <a:r>
              <a:rPr b="1" u="sng"/>
              <a:t>Gen. 13:7</a:t>
            </a:r>
            <a:r>
              <a:t>), around Bethel and Ai. It is believed that Bezek was somewhere in this area, although its exact location is unknown, Adoni-bezek was the leader of the Perizzites. When the Israelites caught him, they cut off his thumbs and big toes. Adoni-bezek acknowledged the fairness of his fate. </a:t>
            </a:r>
          </a:p>
          <a:p>
            <a:pPr defTabSz="2438400">
              <a:lnSpc>
                <a:spcPct val="100000"/>
              </a:lnSpc>
              <a:spcBef>
                <a:spcPts val="0"/>
              </a:spcBef>
              <a:defRPr sz="3600">
                <a:solidFill>
                  <a:srgbClr val="000000"/>
                </a:solidFill>
                <a:latin typeface="Arial"/>
                <a:ea typeface="Arial"/>
                <a:cs typeface="Arial"/>
                <a:sym typeface="Arial"/>
              </a:defRPr>
            </a:pPr>
            <a:endParaRPr sz="6600">
              <a:latin typeface="Rubik"/>
              <a:ea typeface="Rubik"/>
              <a:cs typeface="Rubik"/>
              <a:sym typeface="Rubik"/>
            </a:endParaRPr>
          </a:p>
          <a:p>
            <a:pPr defTabSz="2438400">
              <a:lnSpc>
                <a:spcPct val="100000"/>
              </a:lnSpc>
              <a:spcBef>
                <a:spcPts val="0"/>
              </a:spcBef>
              <a:defRPr sz="6600">
                <a:solidFill>
                  <a:srgbClr val="03045E"/>
                </a:solidFill>
                <a:latin typeface="Rubik"/>
                <a:ea typeface="Rubik"/>
                <a:cs typeface="Rubik"/>
                <a:sym typeface="Rubik"/>
              </a:defRPr>
            </a:pPr>
            <a:r>
              <a:t>Over the years, he had debilitated seventy kings by severing their thumbs and toes</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Google Shape;291;p43"/>
          <p:cNvSpPr txBox="1"/>
          <p:nvPr>
            <p:ph type="title"/>
          </p:nvPr>
        </p:nvSpPr>
        <p:spPr>
          <a:xfrm>
            <a:off x="1192066" y="609599"/>
            <a:ext cx="21818401" cy="2308799"/>
          </a:xfrm>
          <a:prstGeom prst="rect">
            <a:avLst/>
          </a:prstGeom>
        </p:spPr>
        <p:txBody>
          <a:bodyPr/>
          <a:lstStyle/>
          <a:p>
            <a:pPr>
              <a:defRPr sz="8200"/>
            </a:pPr>
            <a:r>
              <a:t>The Campaign Around Jerusalem </a:t>
            </a:r>
            <a:r>
              <a:rPr b="1" u="sng"/>
              <a:t>3-10</a:t>
            </a:r>
          </a:p>
        </p:txBody>
      </p:sp>
      <p:sp>
        <p:nvSpPr>
          <p:cNvPr id="224" name="Google Shape;292;p43"/>
          <p:cNvSpPr txBox="1"/>
          <p:nvPr/>
        </p:nvSpPr>
        <p:spPr>
          <a:xfrm>
            <a:off x="310799" y="2918399"/>
            <a:ext cx="23681601" cy="92887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a:solidFill>
                  <a:srgbClr val="03045E"/>
                </a:solidFill>
                <a:latin typeface="Rubik"/>
                <a:ea typeface="Rubik"/>
                <a:cs typeface="Rubik"/>
                <a:sym typeface="Rubik"/>
              </a:defRPr>
            </a:pPr>
            <a:r>
              <a:t>After his death, Jerusalem didn’t hold out long and was taken by the sons of Judah, who captured the city, killed its inhabitants, and burned it. Next, Judah conquered Hebron, about 19 miles SW of Jerusalem, once called Kiriath-Arba. </a:t>
            </a:r>
          </a:p>
          <a:p>
            <a:pPr defTabSz="2438400">
              <a:lnSpc>
                <a:spcPct val="100000"/>
              </a:lnSpc>
              <a:spcBef>
                <a:spcPts val="0"/>
              </a:spcBef>
              <a:defRPr sz="3600">
                <a:solidFill>
                  <a:srgbClr val="000000"/>
                </a:solidFill>
                <a:latin typeface="Arial"/>
                <a:ea typeface="Arial"/>
                <a:cs typeface="Arial"/>
                <a:sym typeface="Arial"/>
              </a:defRPr>
            </a:pPr>
            <a:endParaRPr sz="6400">
              <a:latin typeface="Rubik"/>
              <a:ea typeface="Rubik"/>
              <a:cs typeface="Rubik"/>
              <a:sym typeface="Rubik"/>
            </a:endParaRPr>
          </a:p>
          <a:p>
            <a:pPr defTabSz="2438400">
              <a:lnSpc>
                <a:spcPct val="100000"/>
              </a:lnSpc>
              <a:spcBef>
                <a:spcPts val="0"/>
              </a:spcBef>
              <a:defRPr>
                <a:solidFill>
                  <a:srgbClr val="03045E"/>
                </a:solidFill>
                <a:latin typeface="Rubik"/>
                <a:ea typeface="Rubik"/>
                <a:cs typeface="Rubik"/>
                <a:sym typeface="Rubik"/>
              </a:defRPr>
            </a:pPr>
            <a:r>
              <a:t>The Book of Joshua highlights Caleb's significant involvement in this campaign. Did Caleb win this battle all on his own? No, but it’s clear that he had a major hand in the success of the conquest and doing what the Lord required</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Google Shape;297;p44"/>
          <p:cNvSpPr txBox="1"/>
          <p:nvPr>
            <p:ph type="title"/>
          </p:nvPr>
        </p:nvSpPr>
        <p:spPr>
          <a:xfrm>
            <a:off x="1694666" y="609599"/>
            <a:ext cx="20898401" cy="2308799"/>
          </a:xfrm>
          <a:prstGeom prst="rect">
            <a:avLst/>
          </a:prstGeom>
        </p:spPr>
        <p:txBody>
          <a:bodyPr/>
          <a:lstStyle/>
          <a:p>
            <a:pPr>
              <a:defRPr sz="9600"/>
            </a:pPr>
            <a:r>
              <a:t>Debir and Other Campaigns </a:t>
            </a:r>
            <a:r>
              <a:rPr b="1" u="sng"/>
              <a:t>11-18</a:t>
            </a:r>
          </a:p>
        </p:txBody>
      </p:sp>
      <p:sp>
        <p:nvSpPr>
          <p:cNvPr id="227" name="Google Shape;298;p44"/>
          <p:cNvSpPr txBox="1"/>
          <p:nvPr/>
        </p:nvSpPr>
        <p:spPr>
          <a:xfrm>
            <a:off x="105599" y="3108333"/>
            <a:ext cx="23946402" cy="97332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7600">
                <a:solidFill>
                  <a:srgbClr val="03045E"/>
                </a:solidFill>
                <a:latin typeface="Rubik"/>
                <a:ea typeface="Rubik"/>
                <a:cs typeface="Rubik"/>
                <a:sym typeface="Rubik"/>
              </a:defRPr>
            </a:pPr>
            <a:r>
              <a:t>Located 7-8 miles SW of Hebron</a:t>
            </a:r>
          </a:p>
          <a:p>
            <a:pPr defTabSz="2438400">
              <a:lnSpc>
                <a:spcPct val="100000"/>
              </a:lnSpc>
              <a:spcBef>
                <a:spcPts val="0"/>
              </a:spcBef>
              <a:defRPr sz="3600">
                <a:solidFill>
                  <a:srgbClr val="000000"/>
                </a:solidFill>
                <a:latin typeface="Arial"/>
                <a:ea typeface="Arial"/>
                <a:cs typeface="Arial"/>
                <a:sym typeface="Arial"/>
              </a:defRPr>
            </a:pPr>
            <a:endParaRPr sz="7600">
              <a:latin typeface="Rubik"/>
              <a:ea typeface="Rubik"/>
              <a:cs typeface="Rubik"/>
              <a:sym typeface="Rubik"/>
            </a:endParaRPr>
          </a:p>
          <a:p>
            <a:pPr defTabSz="2438400">
              <a:lnSpc>
                <a:spcPct val="100000"/>
              </a:lnSpc>
              <a:spcBef>
                <a:spcPts val="0"/>
              </a:spcBef>
              <a:defRPr sz="7600">
                <a:solidFill>
                  <a:srgbClr val="03045E"/>
                </a:solidFill>
                <a:latin typeface="Rubik"/>
                <a:ea typeface="Rubik"/>
                <a:cs typeface="Rubik"/>
                <a:sym typeface="Rubik"/>
              </a:defRPr>
            </a:pPr>
            <a:r>
              <a:t>Othniel emerges as the victor of the campaign. He was motivated by a romantic challenge set by Caleb, who offered his daughter's hand in marriage to anyone who could conquer the city. Caleb's younger brother, Othniel, succeeded (sets him up to become a judge later on)</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Google Shape;303;p45"/>
          <p:cNvSpPr txBox="1"/>
          <p:nvPr>
            <p:ph type="title"/>
          </p:nvPr>
        </p:nvSpPr>
        <p:spPr>
          <a:xfrm>
            <a:off x="1694666" y="609599"/>
            <a:ext cx="20898401" cy="2308799"/>
          </a:xfrm>
          <a:prstGeom prst="rect">
            <a:avLst/>
          </a:prstGeom>
        </p:spPr>
        <p:txBody>
          <a:bodyPr/>
          <a:lstStyle/>
          <a:p>
            <a:pPr/>
            <a:r>
              <a:t>First Signs of Trouble </a:t>
            </a:r>
            <a:r>
              <a:rPr b="1" u="sng"/>
              <a:t>19-21</a:t>
            </a:r>
          </a:p>
        </p:txBody>
      </p:sp>
      <p:sp>
        <p:nvSpPr>
          <p:cNvPr id="230" name="Google Shape;304;p45"/>
          <p:cNvSpPr txBox="1"/>
          <p:nvPr/>
        </p:nvSpPr>
        <p:spPr>
          <a:xfrm>
            <a:off x="207199" y="2881999"/>
            <a:ext cx="23930402" cy="107365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6600">
                <a:solidFill>
                  <a:srgbClr val="03045E"/>
                </a:solidFill>
                <a:latin typeface="Rubik"/>
                <a:ea typeface="Rubik"/>
                <a:cs typeface="Rubik"/>
                <a:sym typeface="Rubik"/>
              </a:defRPr>
            </a:pPr>
            <a:r>
              <a:t>The people were unable to drive out the people due to “iron chariots”</a:t>
            </a:r>
          </a:p>
          <a:p>
            <a:pPr defTabSz="2438400">
              <a:lnSpc>
                <a:spcPct val="100000"/>
              </a:lnSpc>
              <a:spcBef>
                <a:spcPts val="0"/>
              </a:spcBef>
              <a:defRPr sz="3600">
                <a:solidFill>
                  <a:srgbClr val="000000"/>
                </a:solidFill>
                <a:latin typeface="Arial"/>
                <a:ea typeface="Arial"/>
                <a:cs typeface="Arial"/>
                <a:sym typeface="Arial"/>
              </a:defRPr>
            </a:pPr>
            <a:endParaRPr sz="6600">
              <a:latin typeface="Rubik"/>
              <a:ea typeface="Rubik"/>
              <a:cs typeface="Rubik"/>
              <a:sym typeface="Rubik"/>
            </a:endParaRPr>
          </a:p>
          <a:p>
            <a:pPr defTabSz="2438400">
              <a:lnSpc>
                <a:spcPct val="100000"/>
              </a:lnSpc>
              <a:spcBef>
                <a:spcPts val="0"/>
              </a:spcBef>
              <a:defRPr sz="6600">
                <a:solidFill>
                  <a:srgbClr val="03045E"/>
                </a:solidFill>
                <a:latin typeface="Rubik"/>
                <a:ea typeface="Rubik"/>
                <a:cs typeface="Rubik"/>
                <a:sym typeface="Rubik"/>
              </a:defRPr>
            </a:pPr>
            <a:r>
              <a:t>Now, my question is this? Do you really believe that God was unable to defeat iron chariots?</a:t>
            </a:r>
          </a:p>
          <a:p>
            <a:pPr defTabSz="2438400">
              <a:lnSpc>
                <a:spcPct val="100000"/>
              </a:lnSpc>
              <a:spcBef>
                <a:spcPts val="0"/>
              </a:spcBef>
              <a:defRPr sz="3600">
                <a:solidFill>
                  <a:srgbClr val="000000"/>
                </a:solidFill>
                <a:latin typeface="Arial"/>
                <a:ea typeface="Arial"/>
                <a:cs typeface="Arial"/>
                <a:sym typeface="Arial"/>
              </a:defRPr>
            </a:pPr>
            <a:endParaRPr sz="6600">
              <a:latin typeface="Rubik"/>
              <a:ea typeface="Rubik"/>
              <a:cs typeface="Rubik"/>
              <a:sym typeface="Rubik"/>
            </a:endParaRPr>
          </a:p>
          <a:p>
            <a:pPr defTabSz="2438400">
              <a:lnSpc>
                <a:spcPct val="100000"/>
              </a:lnSpc>
              <a:spcBef>
                <a:spcPts val="0"/>
              </a:spcBef>
              <a:defRPr sz="6600">
                <a:solidFill>
                  <a:srgbClr val="03045E"/>
                </a:solidFill>
                <a:latin typeface="Rubik"/>
                <a:ea typeface="Rubik"/>
                <a:cs typeface="Rubik"/>
                <a:sym typeface="Rubik"/>
              </a:defRPr>
            </a:pPr>
            <a:r>
              <a:t>Joshua told the people that they could have this land and it would be given to them despite the fact that these people possessed iron chariots (</a:t>
            </a:r>
            <a:r>
              <a:rPr b="1" u="sng"/>
              <a:t>Joshua 17:16-18</a:t>
            </a:r>
            <a:r>
              <a:t>; </a:t>
            </a:r>
            <a:r>
              <a:rPr b="1" u="sng"/>
              <a:t>21:43</a:t>
            </a:r>
            <a:r>
              <a:t>)</a:t>
            </a:r>
          </a:p>
          <a:p>
            <a:pPr defTabSz="2438400">
              <a:lnSpc>
                <a:spcPct val="100000"/>
              </a:lnSpc>
              <a:spcBef>
                <a:spcPts val="0"/>
              </a:spcBef>
              <a:defRPr sz="3600">
                <a:solidFill>
                  <a:srgbClr val="000000"/>
                </a:solidFill>
                <a:latin typeface="Arial"/>
                <a:ea typeface="Arial"/>
                <a:cs typeface="Arial"/>
                <a:sym typeface="Arial"/>
              </a:defRPr>
            </a:pPr>
            <a:endParaRPr sz="4000">
              <a:latin typeface="Rubik"/>
              <a:ea typeface="Rubik"/>
              <a:cs typeface="Rubik"/>
              <a:sym typeface="Rubik"/>
            </a:endParaRP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Google Shape;309;p46"/>
          <p:cNvSpPr txBox="1"/>
          <p:nvPr>
            <p:ph type="title"/>
          </p:nvPr>
        </p:nvSpPr>
        <p:spPr>
          <a:xfrm>
            <a:off x="1694666" y="609599"/>
            <a:ext cx="20898401" cy="2308799"/>
          </a:xfrm>
          <a:prstGeom prst="rect">
            <a:avLst/>
          </a:prstGeom>
        </p:spPr>
        <p:txBody>
          <a:bodyPr/>
          <a:lstStyle/>
          <a:p>
            <a:pPr/>
            <a:r>
              <a:t>First Signs of Trouble </a:t>
            </a:r>
            <a:r>
              <a:rPr b="1" u="sng"/>
              <a:t>19-21</a:t>
            </a:r>
          </a:p>
        </p:txBody>
      </p:sp>
      <p:sp>
        <p:nvSpPr>
          <p:cNvPr id="233" name="Google Shape;310;p46"/>
          <p:cNvSpPr txBox="1"/>
          <p:nvPr/>
        </p:nvSpPr>
        <p:spPr>
          <a:xfrm>
            <a:off x="227932" y="2881999"/>
            <a:ext cx="23868002" cy="114858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5600">
                <a:solidFill>
                  <a:srgbClr val="03045E"/>
                </a:solidFill>
                <a:latin typeface="Rubik"/>
                <a:ea typeface="Rubik"/>
                <a:cs typeface="Rubik"/>
                <a:sym typeface="Rubik"/>
              </a:defRPr>
            </a:pPr>
            <a:r>
              <a:t>So, what happened?</a:t>
            </a:r>
          </a:p>
          <a:p>
            <a:pPr defTabSz="2438400">
              <a:lnSpc>
                <a:spcPct val="100000"/>
              </a:lnSpc>
              <a:spcBef>
                <a:spcPts val="0"/>
              </a:spcBef>
              <a:defRPr sz="3600">
                <a:solidFill>
                  <a:srgbClr val="000000"/>
                </a:solidFill>
                <a:latin typeface="Arial"/>
                <a:ea typeface="Arial"/>
                <a:cs typeface="Arial"/>
                <a:sym typeface="Arial"/>
              </a:defRPr>
            </a:pPr>
            <a:endParaRPr sz="5600">
              <a:latin typeface="Rubik"/>
              <a:ea typeface="Rubik"/>
              <a:cs typeface="Rubik"/>
              <a:sym typeface="Rubik"/>
            </a:endParaRPr>
          </a:p>
          <a:p>
            <a:pPr defTabSz="2438400">
              <a:lnSpc>
                <a:spcPct val="100000"/>
              </a:lnSpc>
              <a:spcBef>
                <a:spcPts val="0"/>
              </a:spcBef>
              <a:defRPr sz="5600">
                <a:solidFill>
                  <a:srgbClr val="03045E"/>
                </a:solidFill>
                <a:latin typeface="Rubik"/>
                <a:ea typeface="Rubik"/>
                <a:cs typeface="Rubik"/>
                <a:sym typeface="Rubik"/>
              </a:defRPr>
            </a:pPr>
            <a:r>
              <a:t>The people have their eyes on the physical rather than on the all-powerful God who can conquer anything. They are looking at the iron chariots rather than looking to God who can give the victory in any circumstance. They are not trusting in the strength of the Lord. They are relying on their own strength. They are calculating that they cannot be victorious. The people are right if they are to rely only on their own strength</a:t>
            </a:r>
          </a:p>
          <a:p>
            <a:pPr defTabSz="2438400">
              <a:lnSpc>
                <a:spcPct val="100000"/>
              </a:lnSpc>
              <a:spcBef>
                <a:spcPts val="0"/>
              </a:spcBef>
              <a:defRPr sz="3600">
                <a:solidFill>
                  <a:srgbClr val="000000"/>
                </a:solidFill>
                <a:latin typeface="Arial"/>
                <a:ea typeface="Arial"/>
                <a:cs typeface="Arial"/>
                <a:sym typeface="Arial"/>
              </a:defRPr>
            </a:pPr>
            <a:endParaRPr sz="5600">
              <a:latin typeface="Rubik"/>
              <a:ea typeface="Rubik"/>
              <a:cs typeface="Rubik"/>
              <a:sym typeface="Rubik"/>
            </a:endParaRPr>
          </a:p>
          <a:p>
            <a:pPr defTabSz="2438400">
              <a:lnSpc>
                <a:spcPct val="100000"/>
              </a:lnSpc>
              <a:spcBef>
                <a:spcPts val="0"/>
              </a:spcBef>
              <a:defRPr sz="5600">
                <a:solidFill>
                  <a:srgbClr val="03045E"/>
                </a:solidFill>
                <a:latin typeface="Rubik"/>
                <a:ea typeface="Rubik"/>
                <a:cs typeface="Rubik"/>
                <a:sym typeface="Rubik"/>
              </a:defRPr>
            </a:pPr>
            <a:r>
              <a:t>This is why God calls us to rely on the strength of the Lord and not our own strength (</a:t>
            </a:r>
            <a:r>
              <a:rPr b="1" u="sng"/>
              <a:t>Ephesians 6:10-18</a:t>
            </a:r>
            <a:r>
              <a:t>)</a:t>
            </a:r>
          </a:p>
          <a:p>
            <a:pPr defTabSz="2438400">
              <a:lnSpc>
                <a:spcPct val="100000"/>
              </a:lnSpc>
              <a:spcBef>
                <a:spcPts val="0"/>
              </a:spcBef>
              <a:defRPr sz="3600">
                <a:solidFill>
                  <a:srgbClr val="000000"/>
                </a:solidFill>
                <a:latin typeface="Arial"/>
                <a:ea typeface="Arial"/>
                <a:cs typeface="Arial"/>
                <a:sym typeface="Arial"/>
              </a:defRPr>
            </a:pPr>
            <a:endParaRPr sz="5600">
              <a:latin typeface="Rubik"/>
              <a:ea typeface="Rubik"/>
              <a:cs typeface="Rubik"/>
              <a:sym typeface="Rubik"/>
            </a:endParaRPr>
          </a:p>
          <a:p>
            <a:pPr defTabSz="2438400">
              <a:lnSpc>
                <a:spcPct val="100000"/>
              </a:lnSpc>
              <a:spcBef>
                <a:spcPts val="0"/>
              </a:spcBef>
              <a:defRPr sz="3600">
                <a:solidFill>
                  <a:srgbClr val="000000"/>
                </a:solidFill>
                <a:latin typeface="Arial"/>
                <a:ea typeface="Arial"/>
                <a:cs typeface="Arial"/>
                <a:sym typeface="Arial"/>
              </a:defRPr>
            </a:pPr>
            <a:endParaRPr sz="2600">
              <a:latin typeface="Rubik"/>
              <a:ea typeface="Rubik"/>
              <a:cs typeface="Rubik"/>
              <a:sym typeface="Rubik"/>
            </a:endParaRP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Google Shape;315;p47"/>
          <p:cNvSpPr txBox="1"/>
          <p:nvPr>
            <p:ph type="title"/>
          </p:nvPr>
        </p:nvSpPr>
        <p:spPr>
          <a:xfrm>
            <a:off x="1694666" y="609599"/>
            <a:ext cx="20898401" cy="2308799"/>
          </a:xfrm>
          <a:prstGeom prst="rect">
            <a:avLst/>
          </a:prstGeom>
        </p:spPr>
        <p:txBody>
          <a:bodyPr/>
          <a:lstStyle/>
          <a:p>
            <a:pPr>
              <a:defRPr sz="8400"/>
            </a:pPr>
            <a:r>
              <a:t>Initial Success Met With Defeat </a:t>
            </a:r>
            <a:r>
              <a:rPr b="1" u="sng"/>
              <a:t>22-36</a:t>
            </a:r>
          </a:p>
        </p:txBody>
      </p:sp>
      <p:sp>
        <p:nvSpPr>
          <p:cNvPr id="236" name="Google Shape;316;p47"/>
          <p:cNvSpPr txBox="1"/>
          <p:nvPr/>
        </p:nvSpPr>
        <p:spPr>
          <a:xfrm>
            <a:off x="196133" y="2918399"/>
            <a:ext cx="23946401" cy="105587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6600">
                <a:solidFill>
                  <a:srgbClr val="03045E"/>
                </a:solidFill>
                <a:latin typeface="Rubik"/>
                <a:ea typeface="Rubik"/>
                <a:cs typeface="Rubik"/>
                <a:sym typeface="Rubik"/>
              </a:defRPr>
            </a:pPr>
            <a:r>
              <a:t>The house of Joseph experiences success using divine help from the Lord to spy out Bethel and take the city (</a:t>
            </a:r>
            <a:r>
              <a:rPr b="1" u="sng"/>
              <a:t>22-26</a:t>
            </a:r>
            <a:r>
              <a:t>)</a:t>
            </a:r>
          </a:p>
          <a:p>
            <a:pPr defTabSz="2438400">
              <a:lnSpc>
                <a:spcPct val="100000"/>
              </a:lnSpc>
              <a:spcBef>
                <a:spcPts val="0"/>
              </a:spcBef>
              <a:defRPr sz="3600">
                <a:solidFill>
                  <a:srgbClr val="000000"/>
                </a:solidFill>
                <a:latin typeface="Arial"/>
                <a:ea typeface="Arial"/>
                <a:cs typeface="Arial"/>
                <a:sym typeface="Arial"/>
              </a:defRPr>
            </a:pPr>
            <a:endParaRPr sz="6600">
              <a:latin typeface="Rubik"/>
              <a:ea typeface="Rubik"/>
              <a:cs typeface="Rubik"/>
              <a:sym typeface="Rubik"/>
            </a:endParaRPr>
          </a:p>
          <a:p>
            <a:pPr defTabSz="2438400">
              <a:lnSpc>
                <a:spcPct val="100000"/>
              </a:lnSpc>
              <a:spcBef>
                <a:spcPts val="0"/>
              </a:spcBef>
              <a:defRPr sz="6600">
                <a:solidFill>
                  <a:srgbClr val="03045E"/>
                </a:solidFill>
                <a:latin typeface="Rubik"/>
                <a:ea typeface="Rubik"/>
                <a:cs typeface="Rubik"/>
                <a:sym typeface="Rubik"/>
              </a:defRPr>
            </a:pPr>
            <a:r>
              <a:t>And here is where everything falls apart…</a:t>
            </a:r>
          </a:p>
          <a:p>
            <a:pPr defTabSz="2438400">
              <a:lnSpc>
                <a:spcPct val="100000"/>
              </a:lnSpc>
              <a:spcBef>
                <a:spcPts val="0"/>
              </a:spcBef>
              <a:defRPr sz="3600">
                <a:solidFill>
                  <a:srgbClr val="000000"/>
                </a:solidFill>
                <a:latin typeface="Arial"/>
                <a:ea typeface="Arial"/>
                <a:cs typeface="Arial"/>
                <a:sym typeface="Arial"/>
              </a:defRPr>
            </a:pPr>
            <a:endParaRPr sz="6600">
              <a:latin typeface="Rubik"/>
              <a:ea typeface="Rubik"/>
              <a:cs typeface="Rubik"/>
              <a:sym typeface="Rubik"/>
            </a:endParaRPr>
          </a:p>
          <a:p>
            <a:pPr defTabSz="2438400">
              <a:lnSpc>
                <a:spcPct val="100000"/>
              </a:lnSpc>
              <a:spcBef>
                <a:spcPts val="0"/>
              </a:spcBef>
              <a:defRPr sz="6600">
                <a:solidFill>
                  <a:srgbClr val="03045E"/>
                </a:solidFill>
                <a:latin typeface="Rubik"/>
                <a:ea typeface="Rubik"/>
                <a:cs typeface="Rubik"/>
                <a:sym typeface="Rubik"/>
              </a:defRPr>
            </a:pPr>
            <a:r>
              <a:t>Going back to </a:t>
            </a:r>
            <a:r>
              <a:rPr b="1" u="sng"/>
              <a:t>verse 21</a:t>
            </a:r>
            <a:r>
              <a:t> and then skipping to </a:t>
            </a:r>
            <a:r>
              <a:rPr b="1" u="sng"/>
              <a:t>verse 27ff.</a:t>
            </a:r>
            <a:r>
              <a:t>, we have a repeated phrase over and over:</a:t>
            </a:r>
          </a:p>
          <a:p>
            <a:pPr defTabSz="2438400">
              <a:lnSpc>
                <a:spcPct val="100000"/>
              </a:lnSpc>
              <a:spcBef>
                <a:spcPts val="0"/>
              </a:spcBef>
              <a:defRPr sz="3600">
                <a:solidFill>
                  <a:srgbClr val="000000"/>
                </a:solidFill>
                <a:latin typeface="Arial"/>
                <a:ea typeface="Arial"/>
                <a:cs typeface="Arial"/>
                <a:sym typeface="Arial"/>
              </a:defRPr>
            </a:pPr>
            <a:endParaRPr sz="6600">
              <a:latin typeface="Rubik"/>
              <a:ea typeface="Rubik"/>
              <a:cs typeface="Rubik"/>
              <a:sym typeface="Rubik"/>
            </a:endParaRPr>
          </a:p>
          <a:p>
            <a:pPr algn="ctr" defTabSz="2438400">
              <a:lnSpc>
                <a:spcPct val="100000"/>
              </a:lnSpc>
              <a:spcBef>
                <a:spcPts val="0"/>
              </a:spcBef>
              <a:defRPr sz="6600">
                <a:solidFill>
                  <a:srgbClr val="03045E"/>
                </a:solidFill>
                <a:latin typeface="Rubik"/>
                <a:ea typeface="Rubik"/>
                <a:cs typeface="Rubik"/>
                <a:sym typeface="Rubik"/>
              </a:defRPr>
            </a:pPr>
            <a:r>
              <a:t>“did not drive out the inhabitants”</a:t>
            </a:r>
          </a:p>
          <a:p>
            <a:pPr defTabSz="2438400">
              <a:lnSpc>
                <a:spcPct val="100000"/>
              </a:lnSpc>
              <a:spcBef>
                <a:spcPts val="0"/>
              </a:spcBef>
              <a:defRPr sz="3600">
                <a:solidFill>
                  <a:srgbClr val="000000"/>
                </a:solidFill>
                <a:latin typeface="Arial"/>
                <a:ea typeface="Arial"/>
                <a:cs typeface="Arial"/>
                <a:sym typeface="Arial"/>
              </a:defRPr>
            </a:pPr>
            <a:endParaRPr sz="3400">
              <a:latin typeface="Rubik"/>
              <a:ea typeface="Rubik"/>
              <a:cs typeface="Rubik"/>
              <a:sym typeface="Rubik"/>
            </a:endParaRP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Google Shape;321;p48"/>
          <p:cNvSpPr txBox="1"/>
          <p:nvPr>
            <p:ph type="title"/>
          </p:nvPr>
        </p:nvSpPr>
        <p:spPr>
          <a:xfrm>
            <a:off x="1694666" y="609599"/>
            <a:ext cx="20898401" cy="2308799"/>
          </a:xfrm>
          <a:prstGeom prst="rect">
            <a:avLst/>
          </a:prstGeom>
        </p:spPr>
        <p:txBody>
          <a:bodyPr/>
          <a:lstStyle/>
          <a:p>
            <a:pPr>
              <a:defRPr sz="8400"/>
            </a:pPr>
            <a:r>
              <a:t>Initial Success Met With Defeat </a:t>
            </a:r>
            <a:r>
              <a:rPr b="1" u="sng"/>
              <a:t>22-36</a:t>
            </a:r>
          </a:p>
        </p:txBody>
      </p:sp>
      <p:sp>
        <p:nvSpPr>
          <p:cNvPr id="239" name="As you get to verse 34 not only do you see the tribes unable to drive the people out, but they themselves are being driven back!…"/>
          <p:cNvSpPr txBox="1"/>
          <p:nvPr/>
        </p:nvSpPr>
        <p:spPr>
          <a:xfrm>
            <a:off x="322288" y="3073329"/>
            <a:ext cx="23739423" cy="10134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2438400">
              <a:lnSpc>
                <a:spcPct val="100000"/>
              </a:lnSpc>
              <a:spcBef>
                <a:spcPts val="0"/>
              </a:spcBef>
              <a:defRPr sz="6600">
                <a:solidFill>
                  <a:srgbClr val="03045E"/>
                </a:solidFill>
                <a:latin typeface="Rubik"/>
                <a:ea typeface="Rubik"/>
                <a:cs typeface="Rubik"/>
                <a:sym typeface="Rubik"/>
              </a:defRPr>
            </a:pPr>
            <a:r>
              <a:t>As you get to </a:t>
            </a:r>
            <a:r>
              <a:rPr b="1" u="sng"/>
              <a:t>verse 34</a:t>
            </a:r>
            <a:r>
              <a:t> not only do you see the tribes unable to drive the people out, but they themselves are being driven back!</a:t>
            </a:r>
          </a:p>
          <a:p>
            <a:pPr defTabSz="2438400">
              <a:lnSpc>
                <a:spcPct val="100000"/>
              </a:lnSpc>
              <a:spcBef>
                <a:spcPts val="0"/>
              </a:spcBef>
              <a:defRPr sz="6600">
                <a:solidFill>
                  <a:srgbClr val="000000"/>
                </a:solidFill>
                <a:latin typeface="Arial"/>
                <a:ea typeface="Arial"/>
                <a:cs typeface="Arial"/>
                <a:sym typeface="Arial"/>
              </a:defRPr>
            </a:pPr>
            <a:endParaRPr>
              <a:latin typeface="Rubik"/>
              <a:ea typeface="Rubik"/>
              <a:cs typeface="Rubik"/>
              <a:sym typeface="Rubik"/>
            </a:endParaRPr>
          </a:p>
          <a:p>
            <a:pPr defTabSz="2438400">
              <a:lnSpc>
                <a:spcPct val="100000"/>
              </a:lnSpc>
              <a:spcBef>
                <a:spcPts val="0"/>
              </a:spcBef>
              <a:defRPr sz="6600">
                <a:solidFill>
                  <a:srgbClr val="03045E"/>
                </a:solidFill>
                <a:latin typeface="Rubik"/>
                <a:ea typeface="Rubik"/>
                <a:cs typeface="Rubik"/>
                <a:sym typeface="Rubik"/>
              </a:defRPr>
            </a:pPr>
            <a:r>
              <a:t>Instead of doing fully what the Lord said to do, the people did what was convenient</a:t>
            </a:r>
          </a:p>
          <a:p>
            <a:pPr marL="1065005" indent="-985630" defTabSz="2438400">
              <a:lnSpc>
                <a:spcPct val="100000"/>
              </a:lnSpc>
              <a:spcBef>
                <a:spcPts val="0"/>
              </a:spcBef>
              <a:buClr>
                <a:srgbClr val="03045E"/>
              </a:buClr>
              <a:buSzPts val="6600"/>
              <a:buAutoNum type="arabicParenR" startAt="1"/>
              <a:defRPr sz="6600">
                <a:solidFill>
                  <a:srgbClr val="03045E"/>
                </a:solidFill>
                <a:latin typeface="Rubik"/>
                <a:ea typeface="Rubik"/>
                <a:cs typeface="Rubik"/>
                <a:sym typeface="Rubik"/>
              </a:defRPr>
            </a:pPr>
            <a:r>
              <a:t>Allowed the Canaanites and others to dwell among them (</a:t>
            </a:r>
            <a:r>
              <a:rPr b="1" u="sng"/>
              <a:t>27-36</a:t>
            </a:r>
            <a:r>
              <a:t>)</a:t>
            </a:r>
          </a:p>
          <a:p>
            <a:pPr marL="1065005" indent="-985630" defTabSz="2438400">
              <a:lnSpc>
                <a:spcPct val="100000"/>
              </a:lnSpc>
              <a:spcBef>
                <a:spcPts val="0"/>
              </a:spcBef>
              <a:buClr>
                <a:srgbClr val="03045E"/>
              </a:buClr>
              <a:buSzPts val="6600"/>
              <a:buAutoNum type="arabicParenR" startAt="1"/>
              <a:defRPr sz="6600">
                <a:solidFill>
                  <a:srgbClr val="03045E"/>
                </a:solidFill>
                <a:latin typeface="Rubik"/>
                <a:ea typeface="Rubik"/>
                <a:cs typeface="Rubik"/>
                <a:sym typeface="Rubik"/>
              </a:defRPr>
            </a:pPr>
            <a:r>
              <a:t>It wasn’t a matter of tribal strength, but rather a matter of convenience or possibly fear of losing more men</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Google Shape;327;p49"/>
          <p:cNvSpPr txBox="1"/>
          <p:nvPr>
            <p:ph type="title"/>
          </p:nvPr>
        </p:nvSpPr>
        <p:spPr>
          <a:xfrm>
            <a:off x="1694666" y="609599"/>
            <a:ext cx="20898401" cy="2308799"/>
          </a:xfrm>
          <a:prstGeom prst="rect">
            <a:avLst/>
          </a:prstGeom>
        </p:spPr>
        <p:txBody>
          <a:bodyPr/>
          <a:lstStyle>
            <a:lvl1pPr>
              <a:defRPr sz="8400"/>
            </a:lvl1pPr>
          </a:lstStyle>
          <a:p>
            <a:pPr/>
            <a:r>
              <a:t>The Reality of the Situation</a:t>
            </a:r>
          </a:p>
        </p:txBody>
      </p:sp>
      <p:sp>
        <p:nvSpPr>
          <p:cNvPr id="242" name="The author of Judges holds the the northern tribes accountable for their failure, pointing out that while Israel might have achieved military and economic dominance over the Canaanites, evidenced by forced labor, they…"/>
          <p:cNvSpPr txBox="1"/>
          <p:nvPr/>
        </p:nvSpPr>
        <p:spPr>
          <a:xfrm>
            <a:off x="316032" y="3324478"/>
            <a:ext cx="23655669" cy="985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defTabSz="2438400">
              <a:lnSpc>
                <a:spcPct val="100000"/>
              </a:lnSpc>
              <a:spcBef>
                <a:spcPts val="0"/>
              </a:spcBef>
              <a:defRPr sz="5300">
                <a:solidFill>
                  <a:srgbClr val="03045E"/>
                </a:solidFill>
                <a:latin typeface="Rubik"/>
                <a:ea typeface="Rubik"/>
                <a:cs typeface="Rubik"/>
                <a:sym typeface="Rubik"/>
              </a:defRPr>
            </a:pPr>
            <a:r>
              <a:t>The author of Judges holds the the northern tribes accountable for their failure, pointing out that while Israel might have achieved military and economic dominance over the Canaanites, evidenced by forced labor, they</a:t>
            </a:r>
          </a:p>
          <a:p>
            <a:pPr defTabSz="2438400">
              <a:lnSpc>
                <a:spcPct val="100000"/>
              </a:lnSpc>
              <a:spcBef>
                <a:spcPts val="0"/>
              </a:spcBef>
              <a:defRPr sz="5300">
                <a:solidFill>
                  <a:srgbClr val="03045E"/>
                </a:solidFill>
                <a:latin typeface="Rubik"/>
                <a:ea typeface="Rubik"/>
                <a:cs typeface="Rubik"/>
                <a:sym typeface="Rubik"/>
              </a:defRPr>
            </a:pPr>
            <a:r>
              <a:t>failed spiritually by disobeying God's command to expel the Canaanites. It wasn’t that they could not remove the enemy, but they made a deliberate choice not to. While the physical occupation of Canaan could be seen as a success, spiritually, it was a significant failure</a:t>
            </a:r>
          </a:p>
          <a:p>
            <a:pPr defTabSz="2438400">
              <a:lnSpc>
                <a:spcPct val="100000"/>
              </a:lnSpc>
              <a:spcBef>
                <a:spcPts val="0"/>
              </a:spcBef>
              <a:defRPr sz="5300">
                <a:solidFill>
                  <a:srgbClr val="000000"/>
                </a:solidFill>
                <a:latin typeface="Arial"/>
                <a:ea typeface="Arial"/>
                <a:cs typeface="Arial"/>
                <a:sym typeface="Arial"/>
              </a:defRPr>
            </a:pPr>
            <a:endParaRPr>
              <a:latin typeface="Rubik"/>
              <a:ea typeface="Rubik"/>
              <a:cs typeface="Rubik"/>
              <a:sym typeface="Rubik"/>
            </a:endParaRPr>
          </a:p>
          <a:p>
            <a:pPr marL="1032209" indent="-927434" defTabSz="2438400">
              <a:lnSpc>
                <a:spcPct val="100000"/>
              </a:lnSpc>
              <a:spcBef>
                <a:spcPts val="0"/>
              </a:spcBef>
              <a:buClr>
                <a:srgbClr val="03045E"/>
              </a:buClr>
              <a:buSzPts val="5300"/>
              <a:buFont typeface="Helvetica"/>
              <a:buChar char="-"/>
              <a:defRPr sz="5300">
                <a:solidFill>
                  <a:srgbClr val="03045E"/>
                </a:solidFill>
                <a:latin typeface="Rubik"/>
                <a:ea typeface="Rubik"/>
                <a:cs typeface="Rubik"/>
                <a:sym typeface="Rubik"/>
              </a:defRPr>
            </a:pPr>
            <a:r>
              <a:t>In other words, in the standards of their own eyes… they had done enough</a:t>
            </a:r>
          </a:p>
          <a:p>
            <a:pPr defTabSz="2438400">
              <a:lnSpc>
                <a:spcPct val="100000"/>
              </a:lnSpc>
              <a:spcBef>
                <a:spcPts val="0"/>
              </a:spcBef>
              <a:defRPr sz="5300">
                <a:solidFill>
                  <a:srgbClr val="000000"/>
                </a:solidFill>
                <a:latin typeface="Arial"/>
                <a:ea typeface="Arial"/>
                <a:cs typeface="Arial"/>
                <a:sym typeface="Arial"/>
              </a:defRPr>
            </a:pPr>
            <a:endParaRPr>
              <a:latin typeface="Rubik"/>
              <a:ea typeface="Rubik"/>
              <a:cs typeface="Rubik"/>
              <a:sym typeface="Rubik"/>
            </a:endParaRPr>
          </a:p>
          <a:p>
            <a:pPr defTabSz="2438400">
              <a:lnSpc>
                <a:spcPct val="100000"/>
              </a:lnSpc>
              <a:spcBef>
                <a:spcPts val="0"/>
              </a:spcBef>
              <a:defRPr sz="5300">
                <a:solidFill>
                  <a:srgbClr val="03045E"/>
                </a:solidFill>
                <a:latin typeface="Rubik"/>
                <a:ea typeface="Rubik"/>
                <a:cs typeface="Rubik"/>
                <a:sym typeface="Rubik"/>
              </a:defRPr>
            </a:pPr>
            <a:r>
              <a:t>That is also a major issue in the book of Judges (</a:t>
            </a:r>
            <a:r>
              <a:rPr b="1" u="sng"/>
              <a:t>Jer. 10:23</a:t>
            </a:r>
            <a:r>
              <a:t>; </a:t>
            </a:r>
            <a:r>
              <a:rPr b="1" u="sng"/>
              <a:t>Isa. 55:8,9</a:t>
            </a:r>
            <a:r>
              <a:t>; </a:t>
            </a:r>
            <a:r>
              <a:rPr b="1" u="sng"/>
              <a:t>Ps. 19</a:t>
            </a:r>
            <a:r>
              <a:t>; </a:t>
            </a:r>
            <a:r>
              <a:rPr b="1" u="sng"/>
              <a:t>2 Tim. 3:16,17</a:t>
            </a:r>
            <a:r>
              <a:t>; </a:t>
            </a:r>
            <a:r>
              <a:rPr b="1" u="sng"/>
              <a:t>Proverbs 3:5,6</a:t>
            </a:r>
            <a:r>
              <a:t>; </a:t>
            </a:r>
            <a:r>
              <a:rPr b="1" u="sng"/>
              <a:t>14:12</a:t>
            </a:r>
            <a:r>
              <a:t>; </a:t>
            </a:r>
            <a:r>
              <a:rPr b="1" u="sng"/>
              <a:t>16:25</a:t>
            </a:r>
            <a:r>
              <a:t>)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Google Shape;333;p50"/>
          <p:cNvSpPr txBox="1"/>
          <p:nvPr>
            <p:ph type="title"/>
          </p:nvPr>
        </p:nvSpPr>
        <p:spPr>
          <a:xfrm>
            <a:off x="-1" y="609599"/>
            <a:ext cx="24384001" cy="2308799"/>
          </a:xfrm>
          <a:prstGeom prst="rect">
            <a:avLst/>
          </a:prstGeom>
        </p:spPr>
        <p:txBody>
          <a:bodyPr/>
          <a:lstStyle>
            <a:lvl1pPr>
              <a:defRPr sz="9600"/>
            </a:lvl1pPr>
          </a:lstStyle>
          <a:p>
            <a:pPr/>
            <a:r>
              <a:t>They Had Ignored God’s Expectations</a:t>
            </a:r>
          </a:p>
        </p:txBody>
      </p:sp>
      <p:sp>
        <p:nvSpPr>
          <p:cNvPr id="245" name="Google Shape;334;p50"/>
          <p:cNvSpPr txBox="1"/>
          <p:nvPr/>
        </p:nvSpPr>
        <p:spPr>
          <a:xfrm>
            <a:off x="185199" y="2949749"/>
            <a:ext cx="24013602" cy="103936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4300">
                <a:solidFill>
                  <a:srgbClr val="03045E"/>
                </a:solidFill>
                <a:latin typeface="Rubik"/>
                <a:ea typeface="Rubik"/>
                <a:cs typeface="Rubik"/>
                <a:sym typeface="Rubik"/>
              </a:defRPr>
            </a:pPr>
            <a:r>
              <a:t>They knew what God had said concerning the pagan tribes in the Promised Land!</a:t>
            </a:r>
          </a:p>
          <a:p>
            <a:pPr defTabSz="2438400">
              <a:lnSpc>
                <a:spcPct val="100000"/>
              </a:lnSpc>
              <a:spcBef>
                <a:spcPts val="0"/>
              </a:spcBef>
              <a:defRPr sz="4300">
                <a:solidFill>
                  <a:srgbClr val="000000"/>
                </a:solidFill>
                <a:latin typeface="Arial"/>
                <a:ea typeface="Arial"/>
                <a:cs typeface="Arial"/>
                <a:sym typeface="Arial"/>
              </a:defRPr>
            </a:pPr>
            <a:endParaRPr>
              <a:latin typeface="Rubik"/>
              <a:ea typeface="Rubik"/>
              <a:cs typeface="Rubik"/>
              <a:sym typeface="Rubik"/>
            </a:endParaRPr>
          </a:p>
          <a:p>
            <a:pPr defTabSz="2438400">
              <a:lnSpc>
                <a:spcPct val="100000"/>
              </a:lnSpc>
              <a:spcBef>
                <a:spcPts val="0"/>
              </a:spcBef>
              <a:defRPr b="1" sz="4300" u="sng">
                <a:solidFill>
                  <a:srgbClr val="03045E"/>
                </a:solidFill>
                <a:latin typeface="Rubik"/>
                <a:ea typeface="Rubik"/>
                <a:cs typeface="Rubik"/>
                <a:sym typeface="Rubik"/>
              </a:defRPr>
            </a:pPr>
            <a:r>
              <a:t>Deut. 7:1-4</a:t>
            </a:r>
            <a:r>
              <a:rPr u="none"/>
              <a:t> </a:t>
            </a:r>
            <a:r>
              <a:rPr b="0" u="none"/>
              <a:t>– Clear the nations away from you</a:t>
            </a:r>
          </a:p>
          <a:p>
            <a:pPr defTabSz="2438400">
              <a:lnSpc>
                <a:spcPct val="100000"/>
              </a:lnSpc>
              <a:spcBef>
                <a:spcPts val="0"/>
              </a:spcBef>
              <a:defRPr sz="4300">
                <a:solidFill>
                  <a:srgbClr val="000000"/>
                </a:solidFill>
                <a:latin typeface="Arial"/>
                <a:ea typeface="Arial"/>
                <a:cs typeface="Arial"/>
                <a:sym typeface="Arial"/>
              </a:defRPr>
            </a:pPr>
            <a:endParaRPr>
              <a:latin typeface="Rubik"/>
              <a:ea typeface="Rubik"/>
              <a:cs typeface="Rubik"/>
              <a:sym typeface="Rubik"/>
            </a:endParaRPr>
          </a:p>
          <a:p>
            <a:pPr defTabSz="2438400">
              <a:lnSpc>
                <a:spcPct val="100000"/>
              </a:lnSpc>
              <a:spcBef>
                <a:spcPts val="0"/>
              </a:spcBef>
              <a:defRPr b="1" sz="4300" u="sng">
                <a:solidFill>
                  <a:srgbClr val="03045E"/>
                </a:solidFill>
                <a:latin typeface="Rubik"/>
                <a:ea typeface="Rubik"/>
                <a:cs typeface="Rubik"/>
                <a:sym typeface="Rubik"/>
              </a:defRPr>
            </a:pPr>
            <a:r>
              <a:t>Numbers 33:51-56</a:t>
            </a:r>
            <a:r>
              <a:rPr b="0" u="none"/>
              <a:t> – The remaining inhabitants would become like barbs in the eyes of the Israelites</a:t>
            </a:r>
          </a:p>
          <a:p>
            <a:pPr defTabSz="2438400">
              <a:lnSpc>
                <a:spcPct val="100000"/>
              </a:lnSpc>
              <a:spcBef>
                <a:spcPts val="0"/>
              </a:spcBef>
              <a:defRPr sz="4300">
                <a:solidFill>
                  <a:srgbClr val="000000"/>
                </a:solidFill>
                <a:latin typeface="Arial"/>
                <a:ea typeface="Arial"/>
                <a:cs typeface="Arial"/>
                <a:sym typeface="Arial"/>
              </a:defRPr>
            </a:pPr>
            <a:endParaRPr>
              <a:latin typeface="Rubik"/>
              <a:ea typeface="Rubik"/>
              <a:cs typeface="Rubik"/>
              <a:sym typeface="Rubik"/>
            </a:endParaRPr>
          </a:p>
          <a:p>
            <a:pPr defTabSz="2438400">
              <a:lnSpc>
                <a:spcPct val="100000"/>
              </a:lnSpc>
              <a:spcBef>
                <a:spcPts val="0"/>
              </a:spcBef>
              <a:defRPr b="1" sz="4300" u="sng">
                <a:solidFill>
                  <a:srgbClr val="03045E"/>
                </a:solidFill>
                <a:latin typeface="Rubik"/>
                <a:ea typeface="Rubik"/>
                <a:cs typeface="Rubik"/>
                <a:sym typeface="Rubik"/>
              </a:defRPr>
            </a:pPr>
            <a:r>
              <a:t>Lev. 18:24–25</a:t>
            </a:r>
            <a:r>
              <a:rPr b="0" u="none"/>
              <a:t> – He told them to not become like these other nations</a:t>
            </a:r>
          </a:p>
          <a:p>
            <a:pPr defTabSz="2438400">
              <a:lnSpc>
                <a:spcPct val="100000"/>
              </a:lnSpc>
              <a:spcBef>
                <a:spcPts val="0"/>
              </a:spcBef>
              <a:defRPr sz="4300">
                <a:solidFill>
                  <a:srgbClr val="000000"/>
                </a:solidFill>
                <a:latin typeface="Arial"/>
                <a:ea typeface="Arial"/>
                <a:cs typeface="Arial"/>
                <a:sym typeface="Arial"/>
              </a:defRPr>
            </a:pPr>
            <a:endParaRPr>
              <a:latin typeface="Rubik"/>
              <a:ea typeface="Rubik"/>
              <a:cs typeface="Rubik"/>
              <a:sym typeface="Rubik"/>
            </a:endParaRPr>
          </a:p>
          <a:p>
            <a:pPr defTabSz="2438400">
              <a:lnSpc>
                <a:spcPct val="100000"/>
              </a:lnSpc>
              <a:spcBef>
                <a:spcPts val="0"/>
              </a:spcBef>
              <a:defRPr sz="4300">
                <a:solidFill>
                  <a:srgbClr val="03045E"/>
                </a:solidFill>
                <a:latin typeface="Rubik"/>
                <a:ea typeface="Rubik"/>
                <a:cs typeface="Rubik"/>
                <a:sym typeface="Rubik"/>
              </a:defRPr>
            </a:pPr>
            <a:r>
              <a:t>But they failed… and the result:</a:t>
            </a:r>
          </a:p>
          <a:p>
            <a:pPr defTabSz="2438400">
              <a:lnSpc>
                <a:spcPct val="100000"/>
              </a:lnSpc>
              <a:spcBef>
                <a:spcPts val="0"/>
              </a:spcBef>
              <a:defRPr sz="4300">
                <a:solidFill>
                  <a:srgbClr val="000000"/>
                </a:solidFill>
                <a:latin typeface="Arial"/>
                <a:ea typeface="Arial"/>
                <a:cs typeface="Arial"/>
                <a:sym typeface="Arial"/>
              </a:defRPr>
            </a:pPr>
            <a:endParaRPr>
              <a:latin typeface="Rubik"/>
              <a:ea typeface="Rubik"/>
              <a:cs typeface="Rubik"/>
              <a:sym typeface="Rubik"/>
            </a:endParaRPr>
          </a:p>
          <a:p>
            <a:pPr defTabSz="2438400">
              <a:lnSpc>
                <a:spcPct val="100000"/>
              </a:lnSpc>
              <a:spcBef>
                <a:spcPts val="0"/>
              </a:spcBef>
              <a:defRPr b="1" sz="4300" u="sng">
                <a:solidFill>
                  <a:srgbClr val="03045E"/>
                </a:solidFill>
                <a:latin typeface="Rubik"/>
                <a:ea typeface="Rubik"/>
                <a:cs typeface="Rubik"/>
                <a:sym typeface="Rubik"/>
              </a:defRPr>
            </a:pPr>
            <a:r>
              <a:t>Deuteronomy 4:15-31</a:t>
            </a:r>
            <a:r>
              <a:rPr b="0" u="none"/>
              <a:t>, The Lord is a consuming fire</a:t>
            </a:r>
          </a:p>
          <a:p>
            <a:pPr defTabSz="2438400">
              <a:lnSpc>
                <a:spcPct val="100000"/>
              </a:lnSpc>
              <a:spcBef>
                <a:spcPts val="0"/>
              </a:spcBef>
              <a:defRPr sz="4300">
                <a:solidFill>
                  <a:srgbClr val="000000"/>
                </a:solidFill>
                <a:latin typeface="Arial"/>
                <a:ea typeface="Arial"/>
                <a:cs typeface="Arial"/>
                <a:sym typeface="Arial"/>
              </a:defRPr>
            </a:pPr>
            <a:endParaRPr>
              <a:latin typeface="Rubik"/>
              <a:ea typeface="Rubik"/>
              <a:cs typeface="Rubik"/>
              <a:sym typeface="Rubik"/>
            </a:endParaRPr>
          </a:p>
          <a:p>
            <a:pPr defTabSz="2438400">
              <a:lnSpc>
                <a:spcPct val="100000"/>
              </a:lnSpc>
              <a:spcBef>
                <a:spcPts val="0"/>
              </a:spcBef>
              <a:defRPr b="1" sz="4300" u="sng">
                <a:solidFill>
                  <a:srgbClr val="03045E"/>
                </a:solidFill>
                <a:latin typeface="Rubik"/>
                <a:ea typeface="Rubik"/>
                <a:cs typeface="Rubik"/>
                <a:sym typeface="Rubik"/>
              </a:defRPr>
            </a:pPr>
            <a:r>
              <a:t>Psalm 79:5</a:t>
            </a:r>
            <a:r>
              <a:rPr b="0" u="none"/>
              <a:t>, He is a jealous God → Delivered and sold them into the hand of their enemy. The hand of the lord was against them for evil. Opposite of </a:t>
            </a:r>
            <a:r>
              <a:t>Romans 8:28 </a:t>
            </a:r>
            <a:r>
              <a:t>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Google Shape;339;p51"/>
          <p:cNvSpPr txBox="1"/>
          <p:nvPr>
            <p:ph type="title"/>
          </p:nvPr>
        </p:nvSpPr>
        <p:spPr>
          <a:xfrm>
            <a:off x="1694666" y="609599"/>
            <a:ext cx="20898401" cy="2308799"/>
          </a:xfrm>
          <a:prstGeom prst="rect">
            <a:avLst/>
          </a:prstGeom>
        </p:spPr>
        <p:txBody>
          <a:bodyPr/>
          <a:lstStyle/>
          <a:p>
            <a:pPr/>
            <a:r>
              <a:t>Conclusion: </a:t>
            </a:r>
            <a:r>
              <a:rPr b="1" u="sng"/>
              <a:t>2:1-5</a:t>
            </a:r>
          </a:p>
        </p:txBody>
      </p:sp>
      <p:sp>
        <p:nvSpPr>
          <p:cNvPr id="248" name="Google Shape;340;p51"/>
          <p:cNvSpPr txBox="1"/>
          <p:nvPr/>
        </p:nvSpPr>
        <p:spPr>
          <a:xfrm>
            <a:off x="186466" y="3063066"/>
            <a:ext cx="24013602" cy="102412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8000">
                <a:solidFill>
                  <a:srgbClr val="03045E"/>
                </a:solidFill>
                <a:latin typeface="Rubik"/>
                <a:ea typeface="Rubik"/>
                <a:cs typeface="Rubik"/>
                <a:sym typeface="Rubik"/>
              </a:defRPr>
            </a:pPr>
            <a:r>
              <a:t>Therefore, the angel of the Lord comes from Gilgal (</a:t>
            </a:r>
            <a:r>
              <a:rPr b="1" u="sng"/>
              <a:t>2:1</a:t>
            </a:r>
            <a:r>
              <a:t>), the place where the people made a covenant with God (</a:t>
            </a:r>
            <a:r>
              <a:rPr b="1" u="sng"/>
              <a:t>Joshua 5:9</a:t>
            </a:r>
            <a:r>
              <a:t>) right after crossing the Jordan River, and makes the Lord’s declaration because of their partial faith. </a:t>
            </a:r>
          </a:p>
          <a:p>
            <a:pPr defTabSz="2438400">
              <a:lnSpc>
                <a:spcPct val="100000"/>
              </a:lnSpc>
              <a:spcBef>
                <a:spcPts val="0"/>
              </a:spcBef>
              <a:defRPr sz="3600">
                <a:solidFill>
                  <a:srgbClr val="000000"/>
                </a:solidFill>
                <a:latin typeface="Arial"/>
                <a:ea typeface="Arial"/>
                <a:cs typeface="Arial"/>
                <a:sym typeface="Arial"/>
              </a:defRPr>
            </a:pPr>
            <a:endParaRPr sz="8000">
              <a:latin typeface="Rubik"/>
              <a:ea typeface="Rubik"/>
              <a:cs typeface="Rubik"/>
              <a:sym typeface="Rubik"/>
            </a:endParaRPr>
          </a:p>
          <a:p>
            <a:pPr defTabSz="2438400">
              <a:lnSpc>
                <a:spcPct val="100000"/>
              </a:lnSpc>
              <a:spcBef>
                <a:spcPts val="0"/>
              </a:spcBef>
              <a:defRPr sz="8000">
                <a:solidFill>
                  <a:srgbClr val="03045E"/>
                </a:solidFill>
                <a:latin typeface="Rubik"/>
                <a:ea typeface="Rubik"/>
                <a:cs typeface="Rubik"/>
                <a:sym typeface="Rubik"/>
              </a:defRPr>
            </a:pPr>
            <a:r>
              <a:t>There are two powerful messages God makes to the people: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Google Shape;345;p52"/>
          <p:cNvSpPr txBox="1"/>
          <p:nvPr>
            <p:ph type="title"/>
          </p:nvPr>
        </p:nvSpPr>
        <p:spPr>
          <a:xfrm>
            <a:off x="1694666" y="609599"/>
            <a:ext cx="20898401" cy="2308799"/>
          </a:xfrm>
          <a:prstGeom prst="rect">
            <a:avLst/>
          </a:prstGeom>
        </p:spPr>
        <p:txBody>
          <a:bodyPr/>
          <a:lstStyle/>
          <a:p>
            <a:pPr/>
            <a:r>
              <a:t>Conclusion: </a:t>
            </a:r>
            <a:r>
              <a:rPr b="1" u="sng"/>
              <a:t>2:1-5</a:t>
            </a:r>
          </a:p>
        </p:txBody>
      </p:sp>
      <p:sp>
        <p:nvSpPr>
          <p:cNvPr id="251" name="God says partial obedience is not obedience at all. God says, “You have not obeyed my voice” (2:2). In Judges 1:19 the text says that the people could not drive out the inhabitants…"/>
          <p:cNvSpPr txBox="1"/>
          <p:nvPr/>
        </p:nvSpPr>
        <p:spPr>
          <a:xfrm>
            <a:off x="65078" y="3221747"/>
            <a:ext cx="23495466" cy="9245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065068" indent="-979343" defTabSz="2438400">
              <a:lnSpc>
                <a:spcPct val="100000"/>
              </a:lnSpc>
              <a:spcBef>
                <a:spcPts val="0"/>
              </a:spcBef>
              <a:buClr>
                <a:srgbClr val="03045E"/>
              </a:buClr>
              <a:buSzPts val="6000"/>
              <a:buAutoNum type="arabicParenR" startAt="1"/>
              <a:defRPr sz="6000">
                <a:solidFill>
                  <a:srgbClr val="03045E"/>
                </a:solidFill>
                <a:latin typeface="Rubik"/>
                <a:ea typeface="Rubik"/>
                <a:cs typeface="Rubik"/>
                <a:sym typeface="Rubik"/>
              </a:defRPr>
            </a:pPr>
            <a:r>
              <a:t>God says partial obedience is not obedience at all. God says, “You have not obeyed my voice” (</a:t>
            </a:r>
            <a:r>
              <a:rPr b="1" u="sng"/>
              <a:t>2:2</a:t>
            </a:r>
            <a:r>
              <a:t>). In </a:t>
            </a:r>
            <a:r>
              <a:rPr b="1" u="sng"/>
              <a:t>Judges 1:19</a:t>
            </a:r>
            <a:r>
              <a:t> the text says that the people </a:t>
            </a:r>
            <a:r>
              <a:rPr b="1" u="sng"/>
              <a:t>could</a:t>
            </a:r>
            <a:r>
              <a:t> not drive out the inhabitants</a:t>
            </a:r>
          </a:p>
          <a:p>
            <a:pPr defTabSz="2438400">
              <a:lnSpc>
                <a:spcPct val="100000"/>
              </a:lnSpc>
              <a:spcBef>
                <a:spcPts val="0"/>
              </a:spcBef>
              <a:defRPr sz="6000">
                <a:solidFill>
                  <a:srgbClr val="000000"/>
                </a:solidFill>
                <a:latin typeface="Arial"/>
                <a:ea typeface="Arial"/>
                <a:cs typeface="Arial"/>
                <a:sym typeface="Arial"/>
              </a:defRPr>
            </a:pPr>
            <a:endParaRPr>
              <a:latin typeface="Rubik"/>
              <a:ea typeface="Rubik"/>
              <a:cs typeface="Rubik"/>
              <a:sym typeface="Rubik"/>
            </a:endParaRPr>
          </a:p>
          <a:p>
            <a:pPr marL="1065068" indent="-979343" defTabSz="2438400">
              <a:lnSpc>
                <a:spcPct val="100000"/>
              </a:lnSpc>
              <a:spcBef>
                <a:spcPts val="0"/>
              </a:spcBef>
              <a:buClr>
                <a:srgbClr val="03045E"/>
              </a:buClr>
              <a:buSzPts val="6000"/>
              <a:buFont typeface="Helvetica"/>
              <a:buChar char="-"/>
              <a:defRPr sz="6000">
                <a:solidFill>
                  <a:srgbClr val="03045E"/>
                </a:solidFill>
                <a:latin typeface="Rubik"/>
                <a:ea typeface="Rubik"/>
                <a:cs typeface="Rubik"/>
                <a:sym typeface="Rubik"/>
              </a:defRPr>
            </a:pPr>
            <a:r>
              <a:t>God’s perspective is that the people would not drive them out. The people would not obey</a:t>
            </a:r>
          </a:p>
          <a:p>
            <a:pPr marL="1065068" indent="-979343" defTabSz="2438400">
              <a:lnSpc>
                <a:spcPct val="100000"/>
              </a:lnSpc>
              <a:spcBef>
                <a:spcPts val="0"/>
              </a:spcBef>
              <a:buClr>
                <a:srgbClr val="03045E"/>
              </a:buClr>
              <a:buSzPts val="6000"/>
              <a:buFont typeface="Helvetica"/>
              <a:buChar char="-"/>
              <a:defRPr sz="6000">
                <a:solidFill>
                  <a:srgbClr val="03045E"/>
                </a:solidFill>
                <a:latin typeface="Rubik"/>
                <a:ea typeface="Rubik"/>
                <a:cs typeface="Rubik"/>
                <a:sym typeface="Rubik"/>
              </a:defRPr>
            </a:pPr>
            <a:r>
              <a:t>God takes our “could not” and says that we “would not” </a:t>
            </a:r>
          </a:p>
          <a:p>
            <a:pPr marL="1065068" indent="-979343" defTabSz="2438400">
              <a:lnSpc>
                <a:spcPct val="100000"/>
              </a:lnSpc>
              <a:spcBef>
                <a:spcPts val="0"/>
              </a:spcBef>
              <a:buClr>
                <a:srgbClr val="03045E"/>
              </a:buClr>
              <a:buSzPts val="6000"/>
              <a:buFont typeface="Helvetica"/>
              <a:buChar char="-"/>
              <a:defRPr sz="6000">
                <a:solidFill>
                  <a:srgbClr val="03045E"/>
                </a:solidFill>
                <a:latin typeface="Rubik"/>
                <a:ea typeface="Rubik"/>
                <a:cs typeface="Rubik"/>
                <a:sym typeface="Rubik"/>
              </a:defRPr>
            </a:pPr>
            <a:r>
              <a:t>Humans like to make excuses for why they could not obey. God looks at it and calls it what it truly is (</a:t>
            </a:r>
            <a:r>
              <a:rPr b="1" u="sng"/>
              <a:t>Rom. 2:1</a:t>
            </a:r>
            <a:r>
              <a:t>; </a:t>
            </a:r>
            <a:r>
              <a:rPr b="1" u="sng"/>
              <a:t>Prov. 24:12</a:t>
            </a:r>
            <a:r>
              <a:t>; </a:t>
            </a:r>
            <a:r>
              <a:rPr b="1" u="sng"/>
              <a:t>Lk. 14:16-18</a:t>
            </a:r>
            <a:r>
              <a:t>)… we just didn’t feel like doing what He said</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Google Shape;351;p53"/>
          <p:cNvSpPr txBox="1"/>
          <p:nvPr>
            <p:ph type="title"/>
          </p:nvPr>
        </p:nvSpPr>
        <p:spPr>
          <a:xfrm>
            <a:off x="1694666" y="609599"/>
            <a:ext cx="20898401" cy="2308799"/>
          </a:xfrm>
          <a:prstGeom prst="rect">
            <a:avLst/>
          </a:prstGeom>
        </p:spPr>
        <p:txBody>
          <a:bodyPr/>
          <a:lstStyle/>
          <a:p>
            <a:pPr/>
            <a:r>
              <a:t>Conclusion: </a:t>
            </a:r>
            <a:r>
              <a:rPr b="1" u="sng"/>
              <a:t>2:1-5</a:t>
            </a:r>
          </a:p>
        </p:txBody>
      </p:sp>
      <p:sp>
        <p:nvSpPr>
          <p:cNvPr id="254" name="Google Shape;352;p53"/>
          <p:cNvSpPr txBox="1"/>
          <p:nvPr/>
        </p:nvSpPr>
        <p:spPr>
          <a:xfrm>
            <a:off x="288799" y="2918399"/>
            <a:ext cx="23806402" cy="103936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5000">
                <a:solidFill>
                  <a:srgbClr val="03045E"/>
                </a:solidFill>
                <a:latin typeface="Rubik"/>
                <a:ea typeface="Rubik"/>
                <a:cs typeface="Rubik"/>
                <a:sym typeface="Rubik"/>
              </a:defRPr>
            </a:pPr>
            <a:r>
              <a:t>2) God upholds his end of the deal always!</a:t>
            </a:r>
          </a:p>
          <a:p>
            <a:pPr defTabSz="2438400">
              <a:lnSpc>
                <a:spcPct val="100000"/>
              </a:lnSpc>
              <a:spcBef>
                <a:spcPts val="0"/>
              </a:spcBef>
              <a:defRPr sz="3600">
                <a:solidFill>
                  <a:srgbClr val="000000"/>
                </a:solidFill>
                <a:latin typeface="Arial"/>
                <a:ea typeface="Arial"/>
                <a:cs typeface="Arial"/>
                <a:sym typeface="Arial"/>
              </a:defRPr>
            </a:pPr>
            <a:endParaRPr sz="5000">
              <a:latin typeface="Rubik"/>
              <a:ea typeface="Rubik"/>
              <a:cs typeface="Rubik"/>
              <a:sym typeface="Rubik"/>
            </a:endParaRPr>
          </a:p>
          <a:p>
            <a:pPr defTabSz="2438400">
              <a:lnSpc>
                <a:spcPct val="100000"/>
              </a:lnSpc>
              <a:spcBef>
                <a:spcPts val="0"/>
              </a:spcBef>
              <a:defRPr sz="5000">
                <a:solidFill>
                  <a:srgbClr val="03045E"/>
                </a:solidFill>
                <a:latin typeface="Rubik"/>
                <a:ea typeface="Rubik"/>
                <a:cs typeface="Rubik"/>
                <a:sym typeface="Rubik"/>
              </a:defRPr>
            </a:pPr>
            <a:r>
              <a:t>Whether it be that he punishes us because we failed, or that he rewards us because we succeeded in doing what he commanded… He is faithful (</a:t>
            </a:r>
            <a:r>
              <a:rPr b="1" u="sng"/>
              <a:t>2 Tim. 2:11-13</a:t>
            </a:r>
            <a:r>
              <a:t>) — (</a:t>
            </a:r>
            <a:r>
              <a:rPr b="1" u="sng"/>
              <a:t>Judges 2:3-10</a:t>
            </a:r>
            <a:r>
              <a:t>) Is a flashback for the people of Israel which shows the consequences of their incomplete conquest and disobedience, which sets the stage for the upcoming apostasy of the people </a:t>
            </a:r>
          </a:p>
          <a:p>
            <a:pPr defTabSz="2438400">
              <a:lnSpc>
                <a:spcPct val="100000"/>
              </a:lnSpc>
              <a:spcBef>
                <a:spcPts val="0"/>
              </a:spcBef>
              <a:defRPr sz="3600">
                <a:solidFill>
                  <a:srgbClr val="000000"/>
                </a:solidFill>
                <a:latin typeface="Arial"/>
                <a:ea typeface="Arial"/>
                <a:cs typeface="Arial"/>
                <a:sym typeface="Arial"/>
              </a:defRPr>
            </a:pPr>
            <a:endParaRPr sz="5000">
              <a:latin typeface="Rubik"/>
              <a:ea typeface="Rubik"/>
              <a:cs typeface="Rubik"/>
              <a:sym typeface="Rubik"/>
            </a:endParaRPr>
          </a:p>
          <a:p>
            <a:pPr defTabSz="2438400">
              <a:lnSpc>
                <a:spcPct val="100000"/>
              </a:lnSpc>
              <a:spcBef>
                <a:spcPts val="0"/>
              </a:spcBef>
              <a:defRPr b="1" sz="5000" u="sng">
                <a:solidFill>
                  <a:srgbClr val="03045E"/>
                </a:solidFill>
                <a:latin typeface="Rubik"/>
                <a:ea typeface="Rubik"/>
                <a:cs typeface="Rubik"/>
                <a:sym typeface="Rubik"/>
              </a:defRPr>
            </a:pPr>
            <a:r>
              <a:t>Lev. 26</a:t>
            </a:r>
            <a:r>
              <a:rPr b="0" u="none"/>
              <a:t> &amp; </a:t>
            </a:r>
            <a:r>
              <a:t>Deut. 28</a:t>
            </a:r>
            <a:r>
              <a:rPr b="0" u="none"/>
              <a:t> makes this quite clear… God says IF you do what I say, here is the result… IF you do not do what I say, here is the result</a:t>
            </a:r>
          </a:p>
          <a:p>
            <a:pPr defTabSz="2438400">
              <a:lnSpc>
                <a:spcPct val="100000"/>
              </a:lnSpc>
              <a:spcBef>
                <a:spcPts val="0"/>
              </a:spcBef>
              <a:defRPr sz="3600">
                <a:solidFill>
                  <a:srgbClr val="000000"/>
                </a:solidFill>
                <a:latin typeface="Arial"/>
                <a:ea typeface="Arial"/>
                <a:cs typeface="Arial"/>
                <a:sym typeface="Arial"/>
              </a:defRPr>
            </a:pPr>
            <a:endParaRPr sz="5000">
              <a:latin typeface="Rubik"/>
              <a:ea typeface="Rubik"/>
              <a:cs typeface="Rubik"/>
              <a:sym typeface="Rubik"/>
            </a:endParaRPr>
          </a:p>
          <a:p>
            <a:pPr defTabSz="2438400">
              <a:lnSpc>
                <a:spcPct val="100000"/>
              </a:lnSpc>
              <a:spcBef>
                <a:spcPts val="0"/>
              </a:spcBef>
              <a:defRPr b="1" sz="5000" u="sng">
                <a:solidFill>
                  <a:srgbClr val="03045E"/>
                </a:solidFill>
                <a:latin typeface="Rubik"/>
                <a:ea typeface="Rubik"/>
                <a:cs typeface="Rubik"/>
                <a:sym typeface="Rubik"/>
              </a:defRPr>
            </a:pPr>
            <a:r>
              <a:t>John 15:14</a:t>
            </a:r>
            <a:r>
              <a:rPr b="0" u="none"/>
              <a:t> &amp; </a:t>
            </a:r>
            <a:r>
              <a:t>1 John 2:4</a:t>
            </a:r>
            <a:r>
              <a:rPr b="0" u="none"/>
              <a:t>– I don’t know about you, but when it’s all said and done, I’d prefer to be called a friend of God and not an enemy</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Google Shape;357;p54"/>
          <p:cNvSpPr txBox="1"/>
          <p:nvPr>
            <p:ph type="title"/>
          </p:nvPr>
        </p:nvSpPr>
        <p:spPr>
          <a:xfrm>
            <a:off x="1694666" y="609599"/>
            <a:ext cx="20898401" cy="2308799"/>
          </a:xfrm>
          <a:prstGeom prst="rect">
            <a:avLst/>
          </a:prstGeom>
        </p:spPr>
        <p:txBody>
          <a:bodyPr/>
          <a:lstStyle/>
          <a:p>
            <a:pPr/>
            <a:r>
              <a:t>Invitation</a:t>
            </a:r>
          </a:p>
        </p:txBody>
      </p:sp>
      <p:sp>
        <p:nvSpPr>
          <p:cNvPr id="257" name="Google Shape;358;p54"/>
          <p:cNvSpPr txBox="1"/>
          <p:nvPr/>
        </p:nvSpPr>
        <p:spPr>
          <a:xfrm>
            <a:off x="455799" y="2655666"/>
            <a:ext cx="23732002" cy="10266601"/>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5800">
                <a:solidFill>
                  <a:srgbClr val="03045E"/>
                </a:solidFill>
                <a:latin typeface="Rubik"/>
                <a:ea typeface="Rubik"/>
                <a:cs typeface="Rubik"/>
                <a:sym typeface="Rubik"/>
              </a:defRPr>
            </a:pPr>
            <a:r>
              <a:t>Disobedience causes the forfeiting of God’s blessings. The writer of Hebrews makes that point often in his sermon (</a:t>
            </a:r>
            <a:r>
              <a:rPr b="1" u="sng"/>
              <a:t>Hebrews 4:1</a:t>
            </a:r>
            <a:r>
              <a:t>; </a:t>
            </a:r>
            <a:r>
              <a:rPr b="1" u="sng"/>
              <a:t>6:11-12</a:t>
            </a:r>
            <a:r>
              <a:t>; </a:t>
            </a:r>
            <a:r>
              <a:rPr b="1" u="sng"/>
              <a:t>10:23</a:t>
            </a:r>
            <a:r>
              <a:t>; </a:t>
            </a:r>
            <a:r>
              <a:rPr b="1" u="sng"/>
              <a:t>10:36-39</a:t>
            </a:r>
            <a:r>
              <a:t>). We need full faith which will lead to a greater determination for full obedience</a:t>
            </a:r>
          </a:p>
          <a:p>
            <a:pPr defTabSz="2438400">
              <a:lnSpc>
                <a:spcPct val="100000"/>
              </a:lnSpc>
              <a:spcBef>
                <a:spcPts val="0"/>
              </a:spcBef>
              <a:defRPr sz="3600">
                <a:solidFill>
                  <a:srgbClr val="000000"/>
                </a:solidFill>
                <a:latin typeface="Arial"/>
                <a:ea typeface="Arial"/>
                <a:cs typeface="Arial"/>
                <a:sym typeface="Arial"/>
              </a:defRPr>
            </a:pPr>
            <a:endParaRPr sz="5800">
              <a:latin typeface="Rubik"/>
              <a:ea typeface="Rubik"/>
              <a:cs typeface="Rubik"/>
              <a:sym typeface="Rubik"/>
            </a:endParaRPr>
          </a:p>
          <a:p>
            <a:pPr defTabSz="2438400">
              <a:lnSpc>
                <a:spcPct val="100000"/>
              </a:lnSpc>
              <a:spcBef>
                <a:spcPts val="0"/>
              </a:spcBef>
              <a:defRPr sz="5800">
                <a:solidFill>
                  <a:srgbClr val="03045E"/>
                </a:solidFill>
                <a:latin typeface="Rubik"/>
                <a:ea typeface="Rubik"/>
                <a:cs typeface="Rubik"/>
                <a:sym typeface="Rubik"/>
              </a:defRPr>
            </a:pPr>
            <a:r>
              <a:t>Either you’re all in, or you’re completely out</a:t>
            </a:r>
          </a:p>
          <a:p>
            <a:pPr defTabSz="2438400">
              <a:lnSpc>
                <a:spcPct val="100000"/>
              </a:lnSpc>
              <a:spcBef>
                <a:spcPts val="0"/>
              </a:spcBef>
              <a:defRPr sz="3600">
                <a:solidFill>
                  <a:srgbClr val="000000"/>
                </a:solidFill>
                <a:latin typeface="Arial"/>
                <a:ea typeface="Arial"/>
                <a:cs typeface="Arial"/>
                <a:sym typeface="Arial"/>
              </a:defRPr>
            </a:pPr>
            <a:endParaRPr sz="5800">
              <a:latin typeface="Rubik"/>
              <a:ea typeface="Rubik"/>
              <a:cs typeface="Rubik"/>
              <a:sym typeface="Rubik"/>
            </a:endParaRPr>
          </a:p>
          <a:p>
            <a:pPr defTabSz="2438400">
              <a:lnSpc>
                <a:spcPct val="100000"/>
              </a:lnSpc>
              <a:spcBef>
                <a:spcPts val="0"/>
              </a:spcBef>
              <a:defRPr sz="5800">
                <a:solidFill>
                  <a:srgbClr val="03045E"/>
                </a:solidFill>
                <a:latin typeface="Rubik"/>
                <a:ea typeface="Rubik"/>
                <a:cs typeface="Rubik"/>
                <a:sym typeface="Rubik"/>
              </a:defRPr>
            </a:pPr>
            <a:r>
              <a:t>the pitfalls of partial obedience → The Israelites' incomplete adherence to God's commands led to spiritual compromises, a scenario that Christians are urged to avoid. Total commitment to God's will is crucial, as anything less can weaken faith</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Google Shape;363;p55"/>
          <p:cNvSpPr txBox="1"/>
          <p:nvPr>
            <p:ph type="title"/>
          </p:nvPr>
        </p:nvSpPr>
        <p:spPr>
          <a:xfrm>
            <a:off x="1694666" y="609599"/>
            <a:ext cx="20898401" cy="2308799"/>
          </a:xfrm>
          <a:prstGeom prst="rect">
            <a:avLst/>
          </a:prstGeom>
        </p:spPr>
        <p:txBody>
          <a:bodyPr/>
          <a:lstStyle/>
          <a:p>
            <a:pPr/>
            <a:r>
              <a:t>Invitation</a:t>
            </a:r>
          </a:p>
        </p:txBody>
      </p:sp>
      <p:sp>
        <p:nvSpPr>
          <p:cNvPr id="260" name="Google Shape;364;p55"/>
          <p:cNvSpPr txBox="1"/>
          <p:nvPr/>
        </p:nvSpPr>
        <p:spPr>
          <a:xfrm>
            <a:off x="331532" y="2700933"/>
            <a:ext cx="23827202" cy="9377600"/>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5800">
                <a:solidFill>
                  <a:srgbClr val="03045E"/>
                </a:solidFill>
                <a:latin typeface="Rubik"/>
                <a:ea typeface="Rubik"/>
                <a:cs typeface="Rubik"/>
                <a:sym typeface="Rubik"/>
              </a:defRPr>
            </a:pPr>
            <a:r>
              <a:t>Don’t get up in the cycle of sin like Israel and so many others in this world… you have the opportunity to break that cycle with Jesus:</a:t>
            </a:r>
          </a:p>
          <a:p>
            <a:pPr defTabSz="2438400">
              <a:lnSpc>
                <a:spcPct val="100000"/>
              </a:lnSpc>
              <a:spcBef>
                <a:spcPts val="0"/>
              </a:spcBef>
              <a:defRPr sz="3600">
                <a:solidFill>
                  <a:srgbClr val="000000"/>
                </a:solidFill>
                <a:latin typeface="Arial"/>
                <a:ea typeface="Arial"/>
                <a:cs typeface="Arial"/>
                <a:sym typeface="Arial"/>
              </a:defRPr>
            </a:pPr>
            <a:endParaRPr sz="5800">
              <a:latin typeface="Rubik"/>
              <a:ea typeface="Rubik"/>
              <a:cs typeface="Rubik"/>
              <a:sym typeface="Rubik"/>
            </a:endParaRPr>
          </a:p>
          <a:p>
            <a:pPr defTabSz="2438400">
              <a:lnSpc>
                <a:spcPct val="100000"/>
              </a:lnSpc>
              <a:spcBef>
                <a:spcPts val="0"/>
              </a:spcBef>
              <a:defRPr sz="5800">
                <a:solidFill>
                  <a:srgbClr val="03045E"/>
                </a:solidFill>
                <a:latin typeface="Rubik"/>
                <a:ea typeface="Rubik"/>
                <a:cs typeface="Rubik"/>
                <a:sym typeface="Rubik"/>
              </a:defRPr>
            </a:pPr>
            <a:r>
              <a:t>The invitation has gone forth → The feast is prepared and ready now for everyone (</a:t>
            </a:r>
            <a:r>
              <a:rPr b="1" u="sng"/>
              <a:t>Matt. 22:4,9</a:t>
            </a:r>
            <a:r>
              <a:t> &amp; </a:t>
            </a:r>
            <a:r>
              <a:rPr b="1" u="sng"/>
              <a:t>Luke 14:17</a:t>
            </a:r>
            <a:r>
              <a:t>)</a:t>
            </a:r>
          </a:p>
          <a:p>
            <a:pPr defTabSz="2438400">
              <a:lnSpc>
                <a:spcPct val="100000"/>
              </a:lnSpc>
              <a:spcBef>
                <a:spcPts val="0"/>
              </a:spcBef>
              <a:defRPr sz="3600">
                <a:solidFill>
                  <a:srgbClr val="000000"/>
                </a:solidFill>
                <a:latin typeface="Arial"/>
                <a:ea typeface="Arial"/>
                <a:cs typeface="Arial"/>
                <a:sym typeface="Arial"/>
              </a:defRPr>
            </a:pPr>
            <a:endParaRPr sz="5800">
              <a:latin typeface="Rubik"/>
              <a:ea typeface="Rubik"/>
              <a:cs typeface="Rubik"/>
              <a:sym typeface="Rubik"/>
            </a:endParaRPr>
          </a:p>
          <a:p>
            <a:pPr defTabSz="2438400">
              <a:lnSpc>
                <a:spcPct val="100000"/>
              </a:lnSpc>
              <a:spcBef>
                <a:spcPts val="0"/>
              </a:spcBef>
              <a:defRPr sz="5800">
                <a:solidFill>
                  <a:srgbClr val="03045E"/>
                </a:solidFill>
                <a:latin typeface="Rubik"/>
                <a:ea typeface="Rubik"/>
                <a:cs typeface="Rubik"/>
                <a:sym typeface="Rubik"/>
              </a:defRPr>
            </a:pPr>
            <a:r>
              <a:t>Will you, by faith, respond to the gospel call:</a:t>
            </a:r>
          </a:p>
          <a:p>
            <a:pPr defTabSz="2438400">
              <a:lnSpc>
                <a:spcPct val="100000"/>
              </a:lnSpc>
              <a:spcBef>
                <a:spcPts val="0"/>
              </a:spcBef>
              <a:defRPr sz="3600">
                <a:solidFill>
                  <a:srgbClr val="000000"/>
                </a:solidFill>
                <a:latin typeface="Arial"/>
                <a:ea typeface="Arial"/>
                <a:cs typeface="Arial"/>
                <a:sym typeface="Arial"/>
              </a:defRPr>
            </a:pPr>
            <a:endParaRPr sz="5800">
              <a:latin typeface="Rubik"/>
              <a:ea typeface="Rubik"/>
              <a:cs typeface="Rubik"/>
              <a:sym typeface="Rubik"/>
            </a:endParaRPr>
          </a:p>
          <a:p>
            <a:pPr defTabSz="2438400">
              <a:lnSpc>
                <a:spcPct val="100000"/>
              </a:lnSpc>
              <a:spcBef>
                <a:spcPts val="0"/>
              </a:spcBef>
              <a:defRPr b="1" sz="5800" u="sng">
                <a:solidFill>
                  <a:srgbClr val="03045E"/>
                </a:solidFill>
                <a:latin typeface="Rubik"/>
                <a:ea typeface="Rubik"/>
                <a:cs typeface="Rubik"/>
                <a:sym typeface="Rubik"/>
              </a:defRPr>
            </a:pPr>
            <a:r>
              <a:t>2 Corinthians 5:17</a:t>
            </a:r>
            <a:r>
              <a:rPr b="0" u="none"/>
              <a:t>: “Therefore, if anyone is in Christ, he is a new creation. The old has passed away; behold, the new has come”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Google Shape;369;p56"/>
          <p:cNvSpPr txBox="1"/>
          <p:nvPr>
            <p:ph type="title"/>
          </p:nvPr>
        </p:nvSpPr>
        <p:spPr>
          <a:xfrm>
            <a:off x="1694666" y="609599"/>
            <a:ext cx="20898401" cy="2308799"/>
          </a:xfrm>
          <a:prstGeom prst="rect">
            <a:avLst/>
          </a:prstGeom>
        </p:spPr>
        <p:txBody>
          <a:bodyPr/>
          <a:lstStyle/>
          <a:p>
            <a:pPr/>
            <a:r>
              <a:t>A New Creation</a:t>
            </a:r>
          </a:p>
        </p:txBody>
      </p:sp>
      <p:sp>
        <p:nvSpPr>
          <p:cNvPr id="263" name="Google Shape;370;p56"/>
          <p:cNvSpPr txBox="1"/>
          <p:nvPr/>
        </p:nvSpPr>
        <p:spPr>
          <a:xfrm>
            <a:off x="248599" y="2700933"/>
            <a:ext cx="23827202" cy="11549300"/>
          </a:xfrm>
          <a:prstGeom prst="rect">
            <a:avLst/>
          </a:prstGeom>
          <a:ln w="12700">
            <a:miter lim="400000"/>
          </a:ln>
          <a:extLst>
            <a:ext uri="{C572A759-6A51-4108-AA02-DFA0A04FC94B}">
              <ma14:wrappingTextBoxFlag xmlns:ma14="http://schemas.microsoft.com/office/mac/drawingml/2011/main" val="1"/>
            </a:ext>
          </a:extLst>
        </p:spPr>
        <p:txBody>
          <a:bodyPr lIns="243799" tIns="243799" rIns="243799" bIns="243799">
            <a:spAutoFit/>
          </a:bodyPr>
          <a:lstStyle/>
          <a:p>
            <a:pPr defTabSz="2438400">
              <a:lnSpc>
                <a:spcPct val="100000"/>
              </a:lnSpc>
              <a:spcBef>
                <a:spcPts val="0"/>
              </a:spcBef>
              <a:defRPr sz="5600">
                <a:solidFill>
                  <a:srgbClr val="03045E"/>
                </a:solidFill>
                <a:latin typeface="Rubik"/>
                <a:ea typeface="Rubik"/>
                <a:cs typeface="Rubik"/>
                <a:sym typeface="Rubik"/>
              </a:defRPr>
            </a:pPr>
            <a:r>
              <a:t>Will you become a new creation in Christ?</a:t>
            </a:r>
          </a:p>
          <a:p>
            <a:pPr defTabSz="2438400">
              <a:lnSpc>
                <a:spcPct val="100000"/>
              </a:lnSpc>
              <a:spcBef>
                <a:spcPts val="0"/>
              </a:spcBef>
              <a:defRPr sz="3600">
                <a:solidFill>
                  <a:srgbClr val="000000"/>
                </a:solidFill>
                <a:latin typeface="Arial"/>
                <a:ea typeface="Arial"/>
                <a:cs typeface="Arial"/>
                <a:sym typeface="Arial"/>
              </a:defRPr>
            </a:pPr>
            <a:endParaRPr sz="5600">
              <a:latin typeface="Rubik"/>
              <a:ea typeface="Rubik"/>
              <a:cs typeface="Rubik"/>
              <a:sym typeface="Rubik"/>
            </a:endParaRPr>
          </a:p>
          <a:p>
            <a:pPr defTabSz="2438400">
              <a:lnSpc>
                <a:spcPct val="100000"/>
              </a:lnSpc>
              <a:spcBef>
                <a:spcPts val="0"/>
              </a:spcBef>
              <a:defRPr sz="5600">
                <a:solidFill>
                  <a:srgbClr val="03045E"/>
                </a:solidFill>
                <a:latin typeface="Rubik"/>
                <a:ea typeface="Rubik"/>
                <a:cs typeface="Rubik"/>
                <a:sym typeface="Rubik"/>
              </a:defRPr>
            </a:pPr>
            <a:r>
              <a:t>A saving faith is culminated in your response to the truth, will you by faith through the hearing of the gospel:</a:t>
            </a:r>
          </a:p>
          <a:p>
            <a:pPr defTabSz="2438400">
              <a:lnSpc>
                <a:spcPct val="100000"/>
              </a:lnSpc>
              <a:spcBef>
                <a:spcPts val="0"/>
              </a:spcBef>
              <a:defRPr sz="3600">
                <a:solidFill>
                  <a:srgbClr val="000000"/>
                </a:solidFill>
                <a:latin typeface="Arial"/>
                <a:ea typeface="Arial"/>
                <a:cs typeface="Arial"/>
                <a:sym typeface="Arial"/>
              </a:defRPr>
            </a:pPr>
            <a:endParaRPr sz="5600">
              <a:latin typeface="Rubik"/>
              <a:ea typeface="Rubik"/>
              <a:cs typeface="Rubik"/>
              <a:sym typeface="Rubik"/>
            </a:endParaRPr>
          </a:p>
          <a:p>
            <a:pPr defTabSz="2438400">
              <a:lnSpc>
                <a:spcPct val="100000"/>
              </a:lnSpc>
              <a:spcBef>
                <a:spcPts val="0"/>
              </a:spcBef>
              <a:defRPr sz="5600">
                <a:solidFill>
                  <a:srgbClr val="03045E"/>
                </a:solidFill>
                <a:latin typeface="Rubik"/>
                <a:ea typeface="Rubik"/>
                <a:cs typeface="Rubik"/>
                <a:sym typeface="Rubik"/>
              </a:defRPr>
            </a:pPr>
            <a:r>
              <a:t>Believe – Repent – Confess – Be baptized into Christ – Live faithfully in Christ and confess guilt to your God when you fall short?</a:t>
            </a:r>
          </a:p>
          <a:p>
            <a:pPr defTabSz="2438400">
              <a:lnSpc>
                <a:spcPct val="100000"/>
              </a:lnSpc>
              <a:spcBef>
                <a:spcPts val="0"/>
              </a:spcBef>
              <a:defRPr sz="3600">
                <a:solidFill>
                  <a:srgbClr val="000000"/>
                </a:solidFill>
                <a:latin typeface="Arial"/>
                <a:ea typeface="Arial"/>
                <a:cs typeface="Arial"/>
                <a:sym typeface="Arial"/>
              </a:defRPr>
            </a:pPr>
            <a:endParaRPr sz="5600">
              <a:latin typeface="Rubik"/>
              <a:ea typeface="Rubik"/>
              <a:cs typeface="Rubik"/>
              <a:sym typeface="Rubik"/>
            </a:endParaRPr>
          </a:p>
          <a:p>
            <a:pPr defTabSz="2438400">
              <a:lnSpc>
                <a:spcPct val="100000"/>
              </a:lnSpc>
              <a:spcBef>
                <a:spcPts val="0"/>
              </a:spcBef>
              <a:defRPr sz="5600">
                <a:solidFill>
                  <a:srgbClr val="03045E"/>
                </a:solidFill>
                <a:latin typeface="Rubik"/>
                <a:ea typeface="Rubik"/>
                <a:cs typeface="Rubik"/>
                <a:sym typeface="Rubik"/>
              </a:defRPr>
            </a:pPr>
            <a:r>
              <a:t>The ball is in your court just as it was in the court of the Israelites and all those who have come after them since</a:t>
            </a:r>
          </a:p>
          <a:p>
            <a:pPr defTabSz="2438400">
              <a:lnSpc>
                <a:spcPct val="100000"/>
              </a:lnSpc>
              <a:spcBef>
                <a:spcPts val="0"/>
              </a:spcBef>
              <a:defRPr sz="3600">
                <a:solidFill>
                  <a:srgbClr val="000000"/>
                </a:solidFill>
                <a:latin typeface="Arial"/>
                <a:ea typeface="Arial"/>
                <a:cs typeface="Arial"/>
                <a:sym typeface="Arial"/>
              </a:defRPr>
            </a:pPr>
            <a:endParaRPr sz="5600">
              <a:latin typeface="Rubik"/>
              <a:ea typeface="Rubik"/>
              <a:cs typeface="Rubik"/>
              <a:sym typeface="Rubik"/>
            </a:endParaRPr>
          </a:p>
          <a:p>
            <a:pPr defTabSz="2438400">
              <a:lnSpc>
                <a:spcPct val="100000"/>
              </a:lnSpc>
              <a:spcBef>
                <a:spcPts val="0"/>
              </a:spcBef>
              <a:defRPr sz="5600">
                <a:solidFill>
                  <a:srgbClr val="03045E"/>
                </a:solidFill>
                <a:latin typeface="Rubik"/>
                <a:ea typeface="Rubik"/>
                <a:cs typeface="Rubik"/>
                <a:sym typeface="Rubik"/>
              </a:defRPr>
            </a:pPr>
            <a:r>
              <a:t>Will you obey it?</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hueOff val="-78595"/>
            <a:satOff val="12505"/>
            <a:lumOff val="13871"/>
          </a:schemeClr>
        </a:solidFill>
      </p:bgPr>
    </p:bg>
    <p:spTree>
      <p:nvGrpSpPr>
        <p:cNvPr id="1" name=""/>
        <p:cNvGrpSpPr/>
        <p:nvPr/>
      </p:nvGrpSpPr>
      <p:grpSpPr>
        <a:xfrm>
          <a:off x="0" y="0"/>
          <a:ext cx="0" cy="0"/>
          <a:chOff x="0" y="0"/>
          <a:chExt cx="0" cy="0"/>
        </a:xfrm>
      </p:grpSpPr>
      <p:pic>
        <p:nvPicPr>
          <p:cNvPr id="265" name="NEW_BUILDING_1.jpg" descr="NEW_BUILDING_1.jpg"/>
          <p:cNvPicPr>
            <a:picLocks noChangeAspect="1"/>
          </p:cNvPicPr>
          <p:nvPr/>
        </p:nvPicPr>
        <p:blipFill>
          <a:blip r:embed="rId2">
            <a:extLst/>
          </a:blip>
          <a:stretch>
            <a:fillRect/>
          </a:stretch>
        </p:blipFill>
        <p:spPr>
          <a:xfrm>
            <a:off x="-81762" y="-23399"/>
            <a:ext cx="26010075" cy="13847469"/>
          </a:xfrm>
          <a:prstGeom prst="rect">
            <a:avLst/>
          </a:prstGeom>
          <a:ln w="12700">
            <a:miter lim="400000"/>
          </a:ln>
        </p:spPr>
      </p:pic>
      <p:sp>
        <p:nvSpPr>
          <p:cNvPr id="266" name="ALEXANDERCHURCHOFCHRIST.COM"/>
          <p:cNvSpPr txBox="1"/>
          <p:nvPr/>
        </p:nvSpPr>
        <p:spPr>
          <a:xfrm>
            <a:off x="8509164" y="11909393"/>
            <a:ext cx="18519625" cy="838201"/>
          </a:xfrm>
          <a:prstGeom prst="rect">
            <a:avLst/>
          </a:prstGeom>
          <a:ln w="12700">
            <a:miter lim="400000"/>
          </a:ln>
          <a:effectLst>
            <a:outerShdw sx="100000" sy="100000" kx="0" ky="0" algn="b" rotWithShape="0" blurRad="203200" dist="79218" dir="5400000">
              <a:srgbClr val="000000"/>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100000"/>
              </a:lnSpc>
              <a:spcBef>
                <a:spcPts val="0"/>
              </a:spcBef>
              <a:defRPr b="1" sz="5000">
                <a:solidFill>
                  <a:srgbClr val="FFFFFF"/>
                </a:solidFill>
                <a:latin typeface="Gill Sans"/>
                <a:ea typeface="Gill Sans"/>
                <a:cs typeface="Gill Sans"/>
                <a:sym typeface="Gill Sans"/>
              </a:defRPr>
            </a:pPr>
            <a:r>
              <a:rPr u="sng">
                <a:hlinkClick r:id="rId3" invalidUrl="" action="" tgtFrame="" tooltip="" history="1" highlightClick="0" endSnd="0"/>
              </a:rPr>
              <a:t>ALEXANDERCHURCHOFCHRIST.COM</a:t>
            </a:r>
            <a:r>
              <a:t> </a:t>
            </a:r>
          </a:p>
        </p:txBody>
      </p:sp>
      <p:sp>
        <p:nvSpPr>
          <p:cNvPr id="267" name="You Are Welcome At Any And All of Our Services!"/>
          <p:cNvSpPr txBox="1"/>
          <p:nvPr/>
        </p:nvSpPr>
        <p:spPr>
          <a:xfrm>
            <a:off x="12090910" y="3246548"/>
            <a:ext cx="11356132" cy="2062957"/>
          </a:xfrm>
          <a:prstGeom prst="rect">
            <a:avLst/>
          </a:prstGeom>
          <a:ln w="12700"/>
          <a:effectLst>
            <a:outerShdw sx="100000" sy="100000" kx="0" ky="0" algn="b" rotWithShape="0" blurRad="190500" dist="101600" dir="0">
              <a:srgbClr val="424242"/>
            </a:outerShdw>
          </a:effectLst>
          <a:extLst>
            <a:ext uri="{C572A759-6A51-4108-AA02-DFA0A04FC94B}">
              <ma14:wrappingTextBoxFlag xmlns:ma14="http://schemas.microsoft.com/office/mac/drawingml/2011/main" val="1"/>
            </a:ext>
          </a:extLst>
        </p:spPr>
        <p:txBody>
          <a:bodyPr lIns="53578" tIns="53578" rIns="53578" bIns="53578" anchor="ctr">
            <a:spAutoFit/>
          </a:bodyPr>
          <a:lstStyle>
            <a:lvl1pPr algn="ctr" defTabSz="821531">
              <a:lnSpc>
                <a:spcPct val="100000"/>
              </a:lnSpc>
              <a:spcBef>
                <a:spcPts val="2300"/>
              </a:spcBef>
              <a:buClr>
                <a:srgbClr val="FFFFFF"/>
              </a:buClr>
              <a:defRPr b="1" spc="-83" sz="6300">
                <a:solidFill>
                  <a:srgbClr val="FFFFFF"/>
                </a:solidFill>
                <a:effectLst>
                  <a:outerShdw sx="100000" sy="100000" kx="0" ky="0" algn="b" rotWithShape="0" blurRad="63500" dist="0" dir="3600000">
                    <a:srgbClr val="000000">
                      <a:alpha val="70000"/>
                    </a:srgbClr>
                  </a:outerShdw>
                </a:effectLst>
                <a:uFill>
                  <a:solidFill>
                    <a:srgbClr val="FFFFFF"/>
                  </a:solidFill>
                </a:uFill>
                <a:latin typeface="Century Gothic"/>
                <a:ea typeface="Century Gothic"/>
                <a:cs typeface="Century Gothic"/>
                <a:sym typeface="Century Gothic"/>
              </a:defRPr>
            </a:lvl1pPr>
          </a:lstStyle>
          <a:p>
            <a:pPr>
              <a:defRPr>
                <a:effectLst/>
                <a:uFillTx/>
              </a:defRPr>
            </a:pPr>
            <a:r>
              <a:rPr>
                <a:effectLst>
                  <a:outerShdw sx="100000" sy="100000" kx="0" ky="0" algn="b" rotWithShape="0" blurRad="63500" dist="0" dir="3600000">
                    <a:srgbClr val="000000">
                      <a:alpha val="70000"/>
                    </a:srgbClr>
                  </a:outerShdw>
                </a:effectLst>
                <a:uFill>
                  <a:solidFill>
                    <a:srgbClr val="FFFFFF"/>
                  </a:solidFill>
                </a:uFill>
              </a:rPr>
              <a:t>You Are Welcome At Any And All of Our Services!</a:t>
            </a:r>
          </a:p>
        </p:txBody>
      </p:sp>
      <p:sp>
        <p:nvSpPr>
          <p:cNvPr id="268" name="Meeting Times:…"/>
          <p:cNvSpPr txBox="1"/>
          <p:nvPr/>
        </p:nvSpPr>
        <p:spPr>
          <a:xfrm>
            <a:off x="11535978" y="5441642"/>
            <a:ext cx="12465997" cy="6016626"/>
          </a:xfrm>
          <a:prstGeom prst="rect">
            <a:avLst/>
          </a:prstGeom>
          <a:gradFill>
            <a:gsLst>
              <a:gs pos="0">
                <a:srgbClr val="EBEBEB">
                  <a:alpha val="68713"/>
                </a:srgbClr>
              </a:gs>
              <a:gs pos="100000">
                <a:srgbClr val="FFFFFF">
                  <a:alpha val="76559"/>
                </a:srgbClr>
              </a:gs>
            </a:gsLst>
            <a:lin ang="16200000"/>
          </a:gradFill>
          <a:ln w="63500">
            <a:solidFill>
              <a:srgbClr val="000000"/>
            </a:solidFill>
          </a:ln>
          <a:effectLst>
            <a:outerShdw sx="100000" sy="100000" kx="0" ky="0" algn="b" rotWithShape="0" blurRad="279400" dist="241300" dir="5400000">
              <a:srgbClr val="000000">
                <a:alpha val="38000"/>
              </a:srgbClr>
            </a:outerShdw>
            <a:reflection blurRad="0" stA="50000" stPos="0" endA="0" endPos="40000" dist="0" dir="5400000" fadeDir="5400000" sx="100000" sy="-100000" kx="0" ky="0" algn="bl" rotWithShape="0"/>
          </a:effectLst>
          <a:extLst>
            <a:ext uri="{C572A759-6A51-4108-AA02-DFA0A04FC94B}">
              <ma14:wrappingTextBoxFlag xmlns:ma14="http://schemas.microsoft.com/office/mac/drawingml/2011/main" val="1"/>
            </a:ext>
          </a:extLst>
        </p:spPr>
        <p:txBody>
          <a:bodyPr lIns="357187" tIns="357187" rIns="357187" bIns="357187" anchor="ctr">
            <a:spAutoFit/>
          </a:bodyPr>
          <a:lstStyle/>
          <a:p>
            <a:pPr algn="ctr" defTabSz="821531">
              <a:lnSpc>
                <a:spcPct val="100000"/>
              </a:lnSpc>
              <a:spcBef>
                <a:spcPts val="500"/>
              </a:spcBef>
              <a:buClr>
                <a:srgbClr val="000000"/>
              </a:buClr>
              <a:defRPr b="1" cap="all" spc="959" sz="8000">
                <a:solidFill>
                  <a:srgbClr val="005493"/>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a:uFill>
                  <a:solidFill>
                    <a:srgbClr val="000000"/>
                  </a:solidFill>
                </a:uFill>
              </a:rPr>
              <a:t>Meeting Times:</a:t>
            </a:r>
          </a:p>
          <a:p>
            <a:pPr algn="ctr" defTabSz="821531">
              <a:lnSpc>
                <a:spcPct val="100000"/>
              </a:lnSpc>
              <a:spcBef>
                <a:spcPts val="500"/>
              </a:spcBef>
              <a:buClr>
                <a:srgbClr val="000000"/>
              </a:buClr>
              <a:defRPr spc="-79" sz="6000">
                <a:solidFill>
                  <a:srgbClr val="F4D7E8"/>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spc="0">
                <a:solidFill>
                  <a:srgbClr val="000000"/>
                </a:solidFill>
                <a:uFill>
                  <a:solidFill>
                    <a:srgbClr val="000000"/>
                  </a:solidFill>
                </a:uFill>
              </a:rPr>
              <a:t>Sunday A.M. Bible Study: 9:00</a:t>
            </a:r>
          </a:p>
          <a:p>
            <a:pPr algn="ctr" defTabSz="821531">
              <a:lnSpc>
                <a:spcPct val="100000"/>
              </a:lnSpc>
              <a:spcBef>
                <a:spcPts val="500"/>
              </a:spcBef>
              <a:buClr>
                <a:srgbClr val="000000"/>
              </a:buClr>
              <a:defRPr spc="-79" sz="6000">
                <a:solidFill>
                  <a:srgbClr val="F4D7E8"/>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spc="0">
                <a:solidFill>
                  <a:srgbClr val="000000"/>
                </a:solidFill>
                <a:uFill>
                  <a:solidFill>
                    <a:srgbClr val="000000"/>
                  </a:solidFill>
                </a:uFill>
              </a:rPr>
              <a:t>Sunday A.M. Assembly:	10:00</a:t>
            </a:r>
          </a:p>
          <a:p>
            <a:pPr algn="ctr" defTabSz="821531">
              <a:lnSpc>
                <a:spcPct val="100000"/>
              </a:lnSpc>
              <a:spcBef>
                <a:spcPts val="500"/>
              </a:spcBef>
              <a:buClr>
                <a:srgbClr val="000000"/>
              </a:buClr>
              <a:defRPr spc="-79" sz="6000">
                <a:solidFill>
                  <a:srgbClr val="F4D7E8"/>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spc="0">
                <a:solidFill>
                  <a:srgbClr val="000000"/>
                </a:solidFill>
                <a:uFill>
                  <a:solidFill>
                    <a:srgbClr val="000000"/>
                  </a:solidFill>
                </a:uFill>
              </a:rPr>
              <a:t>Sunday P.M. Assembly:     4:00</a:t>
            </a:r>
          </a:p>
          <a:p>
            <a:pPr algn="ctr" defTabSz="821531">
              <a:lnSpc>
                <a:spcPct val="100000"/>
              </a:lnSpc>
              <a:spcBef>
                <a:spcPts val="500"/>
              </a:spcBef>
              <a:buClr>
                <a:srgbClr val="000000"/>
              </a:buClr>
              <a:defRPr spc="-79" sz="6000">
                <a:solidFill>
                  <a:srgbClr val="F4D7E8"/>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spc="0">
                <a:solidFill>
                  <a:srgbClr val="000000"/>
                </a:solidFill>
                <a:uFill>
                  <a:solidFill>
                    <a:srgbClr val="000000"/>
                  </a:solidFill>
                </a:uFill>
              </a:rPr>
              <a:t>Wed. P.M. Bible Study:      7:00</a:t>
            </a:r>
          </a:p>
        </p:txBody>
      </p:sp>
      <p:pic>
        <p:nvPicPr>
          <p:cNvPr id="269" name="pasted-movie.png" descr="pasted-movie.png"/>
          <p:cNvPicPr>
            <a:picLocks noChangeAspect="1"/>
          </p:cNvPicPr>
          <p:nvPr/>
        </p:nvPicPr>
        <p:blipFill>
          <a:blip r:embed="rId4">
            <a:extLst/>
          </a:blip>
          <a:stretch>
            <a:fillRect/>
          </a:stretch>
        </p:blipFill>
        <p:spPr>
          <a:xfrm>
            <a:off x="439809" y="7572071"/>
            <a:ext cx="5718073" cy="5718073"/>
          </a:xfrm>
          <a:prstGeom prst="rect">
            <a:avLst/>
          </a:prstGeom>
          <a:ln w="12700">
            <a:miter lim="400000"/>
          </a:ln>
        </p:spPr>
      </p:pic>
      <p:sp>
        <p:nvSpPr>
          <p:cNvPr id="270" name="100 CORNERSTONE ALEXANDER AR, 72002"/>
          <p:cNvSpPr txBox="1"/>
          <p:nvPr/>
        </p:nvSpPr>
        <p:spPr>
          <a:xfrm>
            <a:off x="6479382" y="2162558"/>
            <a:ext cx="17904620" cy="990601"/>
          </a:xfrm>
          <a:prstGeom prst="rect">
            <a:avLst/>
          </a:prstGeom>
          <a:gradFill>
            <a:gsLst>
              <a:gs pos="0">
                <a:srgbClr val="005493">
                  <a:alpha val="38270"/>
                </a:srgbClr>
              </a:gs>
              <a:gs pos="100000">
                <a:srgbClr val="FFFFFF">
                  <a:alpha val="44810"/>
                </a:srgbClr>
              </a:gs>
            </a:gsLst>
            <a:lin ang="16200000"/>
          </a:gra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100000"/>
              </a:lnSpc>
              <a:spcBef>
                <a:spcPts val="0"/>
              </a:spcBef>
              <a:defRPr b="1" sz="5700">
                <a:ln w="12700" cap="flat">
                  <a:solidFill>
                    <a:srgbClr val="000000"/>
                  </a:solidFill>
                  <a:prstDash val="solid"/>
                  <a:miter lim="400000"/>
                </a:ln>
                <a:solidFill>
                  <a:srgbClr val="FFFFFF"/>
                </a:solidFill>
                <a:effectLst>
                  <a:outerShdw sx="100000" sy="100000" kx="0" ky="0" algn="b" rotWithShape="0" blurRad="12700" dist="63500" dir="4418335">
                    <a:srgbClr val="000000"/>
                  </a:outerShdw>
                </a:effectLst>
                <a:latin typeface="Century Gothic"/>
                <a:ea typeface="Century Gothic"/>
                <a:cs typeface="Century Gothic"/>
                <a:sym typeface="Century Gothic"/>
              </a:defRPr>
            </a:lvl1pPr>
          </a:lstStyle>
          <a:p>
            <a:pPr/>
            <a:r>
              <a:t>100 CORNERSTONE ALEXANDER AR, 72002</a:t>
            </a:r>
          </a:p>
        </p:txBody>
      </p:sp>
      <p:pic>
        <p:nvPicPr>
          <p:cNvPr id="271" name="pasted-movie.png" descr="pasted-movie.png"/>
          <p:cNvPicPr>
            <a:picLocks noChangeAspect="1"/>
          </p:cNvPicPr>
          <p:nvPr/>
        </p:nvPicPr>
        <p:blipFill>
          <a:blip r:embed="rId5">
            <a:extLst/>
          </a:blip>
          <a:stretch>
            <a:fillRect/>
          </a:stretch>
        </p:blipFill>
        <p:spPr>
          <a:xfrm>
            <a:off x="-84497" y="684307"/>
            <a:ext cx="7609327" cy="7187439"/>
          </a:xfrm>
          <a:prstGeom prst="rect">
            <a:avLst/>
          </a:prstGeom>
          <a:ln w="12700">
            <a:miter lim="400000"/>
          </a:ln>
        </p:spPr>
      </p:pic>
      <p:pic>
        <p:nvPicPr>
          <p:cNvPr id="272" name="pasted-movie.png" descr="pasted-movie.png"/>
          <p:cNvPicPr>
            <a:picLocks noChangeAspect="1"/>
          </p:cNvPicPr>
          <p:nvPr/>
        </p:nvPicPr>
        <p:blipFill>
          <a:blip r:embed="rId6">
            <a:extLst/>
          </a:blip>
          <a:stretch>
            <a:fillRect/>
          </a:stretch>
        </p:blipFill>
        <p:spPr>
          <a:xfrm>
            <a:off x="-335577" y="-324224"/>
            <a:ext cx="25055154" cy="243093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peelOff" invX="1"/>
      </p:transition>
    </mc:Choice>
    <mc:Choice xmlns:p14="http://schemas.microsoft.com/office/powerpoint/2010/main" Requires="p14">
      <p:transition spd="med" advClick="1" p14:dur="1000">
        <p:peelOff/>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75" name="TODAY’S LESSON"/>
          <p:cNvSpPr txBox="1"/>
          <p:nvPr/>
        </p:nvSpPr>
        <p:spPr>
          <a:xfrm>
            <a:off x="-1" y="1739878"/>
            <a:ext cx="24384001" cy="939801"/>
          </a:xfrm>
          <a:prstGeom prst="rect">
            <a:avLst/>
          </a:prstGeom>
          <a:gradFill>
            <a:gsLst>
              <a:gs pos="0">
                <a:srgbClr val="001121">
                  <a:alpha val="49266"/>
                </a:srgbClr>
              </a:gs>
              <a:gs pos="100000">
                <a:srgbClr val="003367">
                  <a:alpha val="72958"/>
                </a:srgb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457200">
              <a:lnSpc>
                <a:spcPct val="100000"/>
              </a:lnSpc>
              <a:spcBef>
                <a:spcPts val="0"/>
              </a:spcBef>
              <a:defRPr sz="5500">
                <a:solidFill>
                  <a:srgbClr val="FFFFFF"/>
                </a:solidFill>
                <a:effectLst>
                  <a:outerShdw sx="100000" sy="100000" kx="0" ky="0" algn="b" rotWithShape="0" blurRad="63500" dist="63500" dir="18900000">
                    <a:srgbClr val="000000"/>
                  </a:outerShdw>
                </a:effectLst>
                <a:latin typeface="Helvetica"/>
                <a:ea typeface="Helvetica"/>
                <a:cs typeface="Helvetica"/>
                <a:sym typeface="Helvetica"/>
              </a:defRPr>
            </a:lvl1pPr>
          </a:lstStyle>
          <a:p>
            <a:pPr/>
            <a:r>
              <a:t>TODAY’S LESSON</a:t>
            </a:r>
          </a:p>
        </p:txBody>
      </p:sp>
      <p:pic>
        <p:nvPicPr>
          <p:cNvPr id="276" name="Image" descr="Image"/>
          <p:cNvPicPr>
            <a:picLocks noChangeAspect="1"/>
          </p:cNvPicPr>
          <p:nvPr/>
        </p:nvPicPr>
        <p:blipFill>
          <a:blip r:embed="rId3">
            <a:extLst/>
          </a:blip>
          <a:stretch>
            <a:fillRect/>
          </a:stretch>
        </p:blipFill>
        <p:spPr>
          <a:xfrm>
            <a:off x="19581559" y="11148164"/>
            <a:ext cx="3633119" cy="1370989"/>
          </a:xfrm>
          <a:prstGeom prst="rect">
            <a:avLst/>
          </a:prstGeom>
          <a:ln w="12700">
            <a:miter lim="400000"/>
          </a:ln>
          <a:effectLst>
            <a:outerShdw sx="100000" sy="100000" kx="0" ky="0" algn="b" rotWithShape="0" blurRad="114300" dist="61100" dir="5400000">
              <a:srgbClr val="000000">
                <a:alpha val="97381"/>
              </a:srgbClr>
            </a:outerShdw>
          </a:effectLst>
        </p:spPr>
      </p:pic>
      <p:pic>
        <p:nvPicPr>
          <p:cNvPr id="277" name="Image" descr="Image"/>
          <p:cNvPicPr>
            <a:picLocks noChangeAspect="1"/>
          </p:cNvPicPr>
          <p:nvPr/>
        </p:nvPicPr>
        <p:blipFill>
          <a:blip r:embed="rId4">
            <a:extLst/>
          </a:blip>
          <a:stretch>
            <a:fillRect/>
          </a:stretch>
        </p:blipFill>
        <p:spPr>
          <a:xfrm>
            <a:off x="1710355" y="11092017"/>
            <a:ext cx="2598106" cy="1483283"/>
          </a:xfrm>
          <a:prstGeom prst="rect">
            <a:avLst/>
          </a:prstGeom>
          <a:ln w="12700">
            <a:miter lim="400000"/>
          </a:ln>
          <a:effectLst>
            <a:outerShdw sx="100000" sy="100000" kx="0" ky="0" algn="b" rotWithShape="0" blurRad="114300" dist="61100" dir="5400000">
              <a:srgbClr val="000000">
                <a:alpha val="97381"/>
              </a:srgbClr>
            </a:outerShdw>
          </a:effectLst>
        </p:spPr>
      </p:pic>
      <p:sp>
        <p:nvSpPr>
          <p:cNvPr id="278" name="Sunday evening lesson live stream 4:00 PM CDT October 18, 2026"/>
          <p:cNvSpPr txBox="1"/>
          <p:nvPr/>
        </p:nvSpPr>
        <p:spPr>
          <a:xfrm>
            <a:off x="6145167" y="10769398"/>
            <a:ext cx="12093667" cy="2128521"/>
          </a:xfrm>
          <a:prstGeom prst="rect">
            <a:avLst/>
          </a:prstGeom>
          <a:ln w="12700">
            <a:miter lim="400000"/>
          </a:ln>
          <a:effectLst>
            <a:outerShdw sx="100000" sy="100000" kx="0" ky="0" algn="b" rotWithShape="0" blurRad="114300" dist="61100" dir="5400000">
              <a:srgbClr val="000000">
                <a:alpha val="9738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lnSpc>
                <a:spcPct val="90000"/>
              </a:lnSpc>
              <a:spcBef>
                <a:spcPts val="0"/>
              </a:spcBef>
              <a:buClr>
                <a:srgbClr val="FFFFFF"/>
              </a:buClr>
              <a:defRPr i="1" sz="7500">
                <a:solidFill>
                  <a:srgbClr val="FFFFFF"/>
                </a:solidFill>
                <a:effectLst>
                  <a:outerShdw sx="100000" sy="100000" kx="0" ky="0" algn="b" rotWithShape="0" blurRad="152400" dist="76200" dir="0">
                    <a:srgbClr val="000000"/>
                  </a:outerShdw>
                </a:effectLst>
                <a:uFill>
                  <a:solidFill>
                    <a:srgbClr val="E9ADD0"/>
                  </a:solidFill>
                </a:uFill>
                <a:latin typeface="Baskerville"/>
                <a:ea typeface="Baskerville"/>
                <a:cs typeface="Baskerville"/>
                <a:sym typeface="Baskerville"/>
              </a:defRPr>
            </a:pPr>
            <a:r>
              <a:t>Sunday evening lesson live stream 4:00 PM</a:t>
            </a:r>
            <a:r>
              <a:rPr>
                <a:uFill>
                  <a:solidFill>
                    <a:srgbClr val="FFFFFF"/>
                  </a:solidFill>
                </a:uFill>
              </a:rPr>
              <a:t> </a:t>
            </a:r>
            <a:r>
              <a:rPr baseline="31999" sz="4800">
                <a:uFill>
                  <a:solidFill>
                    <a:srgbClr val="FFFFFF"/>
                  </a:solidFill>
                </a:uFill>
              </a:rPr>
              <a:t>CDT</a:t>
            </a:r>
            <a:r>
              <a:rPr>
                <a:uFill>
                  <a:solidFill>
                    <a:srgbClr val="FFFFFF"/>
                  </a:solidFill>
                </a:uFill>
              </a:rPr>
              <a:t> October 18, 2026</a:t>
            </a:r>
          </a:p>
        </p:txBody>
      </p:sp>
      <p:sp>
        <p:nvSpPr>
          <p:cNvPr id="279" name="“Church of Christ MEETING @ 100 CORNERSTONE, Alexander AR. 72002”"/>
          <p:cNvSpPr txBox="1"/>
          <p:nvPr/>
        </p:nvSpPr>
        <p:spPr>
          <a:xfrm>
            <a:off x="-15032" y="-111714"/>
            <a:ext cx="24414065" cy="698501"/>
          </a:xfrm>
          <a:prstGeom prst="rect">
            <a:avLst/>
          </a:prstGeom>
          <a:solidFill>
            <a:schemeClr val="accent6">
              <a:hueOff val="-133706"/>
              <a:satOff val="8281"/>
              <a:lumOff val="-27269"/>
              <a:alpha val="40019"/>
            </a:schemeClr>
          </a:solidFill>
          <a:ln w="12700">
            <a:miter lim="400000"/>
          </a:ln>
          <a:effectLst>
            <a:outerShdw sx="100000" sy="100000" kx="0" ky="0" algn="b" rotWithShape="0" blurRad="114300" dist="61100" dir="5400000">
              <a:srgbClr val="000000">
                <a:alpha val="9738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ctr" defTabSz="457200">
              <a:lnSpc>
                <a:spcPct val="100000"/>
              </a:lnSpc>
              <a:spcBef>
                <a:spcPts val="0"/>
              </a:spcBef>
              <a:defRPr sz="3200">
                <a:solidFill>
                  <a:schemeClr val="accent3">
                    <a:hueOff val="198700"/>
                    <a:satOff val="21248"/>
                    <a:lumOff val="19305"/>
                  </a:schemeClr>
                </a:solidFill>
                <a:latin typeface="Thames Nude Roman"/>
                <a:ea typeface="Thames Nude Roman"/>
                <a:cs typeface="Thames Nude Roman"/>
                <a:sym typeface="Thames Nude Roman"/>
              </a:defRPr>
            </a:lvl1pPr>
          </a:lstStyle>
          <a:p>
            <a:pPr/>
            <a:r>
              <a:t>“Church of Christ MEETING @ 100 CORNERSTONE, Alexander AR. 72002”</a:t>
            </a:r>
          </a:p>
        </p:txBody>
      </p:sp>
      <p:sp>
        <p:nvSpPr>
          <p:cNvPr id="280" name="https://www.youtube.com/user/donmcclain11/live  / WWW.ALEXANDERCHURCHOFCHRIST.COM"/>
          <p:cNvSpPr/>
          <p:nvPr/>
        </p:nvSpPr>
        <p:spPr>
          <a:xfrm>
            <a:off x="-15033" y="12880954"/>
            <a:ext cx="24414066" cy="723901"/>
          </a:xfrm>
          <a:prstGeom prst="rect">
            <a:avLst/>
          </a:prstGeom>
          <a:solidFill>
            <a:schemeClr val="accent6">
              <a:satOff val="1848"/>
              <a:lumOff val="-15262"/>
              <a:alpha val="51078"/>
            </a:scheme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100000"/>
              </a:lnSpc>
              <a:spcBef>
                <a:spcPts val="0"/>
              </a:spcBef>
              <a:defRPr sz="4300">
                <a:solidFill>
                  <a:srgbClr val="FFFFFF"/>
                </a:solidFill>
              </a:defRPr>
            </a:pPr>
            <a:r>
              <a:rPr u="sng">
                <a:hlinkClick r:id="rId5" invalidUrl="" action="" tgtFrame="" tooltip="" history="1" highlightClick="0" endSnd="0"/>
              </a:rPr>
              <a:t>https://www.youtube.com/user/donmcclain11/live</a:t>
            </a:r>
            <a:r>
              <a:t> </a:t>
            </a:r>
            <a:r>
              <a:rPr>
                <a:uFill>
                  <a:solidFill>
                    <a:srgbClr val="FFFFFF"/>
                  </a:solidFill>
                </a:uFill>
              </a:rPr>
              <a:t> / </a:t>
            </a:r>
            <a:r>
              <a:rPr u="sng">
                <a:hlinkClick r:id="rId6" invalidUrl="" action="" tgtFrame="" tooltip="" history="1" highlightClick="0" endSnd="0"/>
              </a:rPr>
              <a:t>WWW.ALEXANDERCHURCHOFCHRIST.COM</a:t>
            </a:r>
            <a:r>
              <a:rPr>
                <a:uFill>
                  <a:solidFill>
                    <a:srgbClr val="FFFFFF"/>
                  </a:solidFill>
                </a:uFill>
              </a:rPr>
              <a:t> </a:t>
            </a:r>
          </a:p>
        </p:txBody>
      </p:sp>
      <p:pic>
        <p:nvPicPr>
          <p:cNvPr id="281" name="“PARTIALLY FAITHFUL, YET FULLY   DISOBEDIENT”… “PARTIALLY FAITHFUL, YET FULLY   DISOBEDIENT” (Judges 1:1-2:5)  By Ashton Wilson" descr="“PARTIALLY FAITHFUL, YET FULLY   DISOBEDIENT”… “PARTIALLY FAITHFUL, YET FULLY   DISOBEDIENT” (Judges 1:1-2:5)  By Ashton Wilson"/>
          <p:cNvPicPr>
            <a:picLocks noChangeAspect="0"/>
          </p:cNvPicPr>
          <p:nvPr/>
        </p:nvPicPr>
        <p:blipFill>
          <a:blip r:embed="rId7">
            <a:extLst/>
          </a:blip>
          <a:stretch>
            <a:fillRect/>
          </a:stretch>
        </p:blipFill>
        <p:spPr>
          <a:xfrm>
            <a:off x="2388452" y="2761204"/>
            <a:ext cx="19607096" cy="6883401"/>
          </a:xfrm>
          <a:prstGeom prst="rect">
            <a:avLst/>
          </a:prstGeom>
          <a:effectLst>
            <a:outerShdw sx="100000" sy="100000" kx="0" ky="0" algn="b" rotWithShape="0" blurRad="215900" dist="98081" dir="5400000">
              <a:srgbClr val="000000">
                <a:alpha val="79241"/>
              </a:srgbClr>
            </a:outerShdw>
          </a:effectLst>
        </p:spPr>
      </p:pic>
      <p:pic>
        <p:nvPicPr>
          <p:cNvPr id="282" name="pasted-movie.png" descr="pasted-movie.png"/>
          <p:cNvPicPr>
            <a:picLocks noChangeAspect="1"/>
          </p:cNvPicPr>
          <p:nvPr/>
        </p:nvPicPr>
        <p:blipFill>
          <a:blip r:embed="rId8">
            <a:extLst/>
          </a:blip>
          <a:stretch>
            <a:fillRect/>
          </a:stretch>
        </p:blipFill>
        <p:spPr>
          <a:xfrm>
            <a:off x="18936210" y="4329557"/>
            <a:ext cx="5730503" cy="690152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