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1pPr>
    <a:lvl2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2pPr>
    <a:lvl3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3pPr>
    <a:lvl4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4pPr>
    <a:lvl5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5pPr>
    <a:lvl6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6pPr>
    <a:lvl7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7pPr>
    <a:lvl8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8pPr>
    <a:lvl9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32" name="Shape 232"/>
          <p:cNvSpPr/>
          <p:nvPr>
            <p:ph type="sldImg"/>
          </p:nvPr>
        </p:nvSpPr>
        <p:spPr>
          <a:xfrm>
            <a:off x="1143000" y="685800"/>
            <a:ext cx="4572000" cy="3429000"/>
          </a:xfrm>
          <a:prstGeom prst="rect">
            <a:avLst/>
          </a:prstGeom>
        </p:spPr>
        <p:txBody>
          <a:bodyPr/>
          <a:lstStyle/>
          <a:p>
            <a:pPr/>
          </a:p>
        </p:txBody>
      </p:sp>
      <p:sp>
        <p:nvSpPr>
          <p:cNvPr id="233" name="Shape 233"/>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2.pn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2.pn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2.pn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Title Text"/>
          <p:cNvSpPr txBox="1"/>
          <p:nvPr>
            <p:ph type="title"/>
          </p:nvPr>
        </p:nvSpPr>
        <p:spPr>
          <a:xfrm>
            <a:off x="673100" y="2870200"/>
            <a:ext cx="23050500" cy="4559300"/>
          </a:xfrm>
          <a:prstGeom prst="rect">
            <a:avLst/>
          </a:prstGeom>
        </p:spPr>
        <p:txBody>
          <a:bodyPr anchor="b"/>
          <a:lstStyle/>
          <a:p>
            <a:pPr/>
            <a:r>
              <a:t>Title Text</a:t>
            </a:r>
          </a:p>
        </p:txBody>
      </p:sp>
      <p:sp>
        <p:nvSpPr>
          <p:cNvPr id="12" name="Body Level One…"/>
          <p:cNvSpPr txBox="1"/>
          <p:nvPr>
            <p:ph type="body" sz="quarter" idx="1"/>
          </p:nvPr>
        </p:nvSpPr>
        <p:spPr>
          <a:xfrm>
            <a:off x="673100" y="7416800"/>
            <a:ext cx="23050500" cy="18161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93" name="Body Level One…"/>
          <p:cNvSpPr txBox="1"/>
          <p:nvPr>
            <p:ph type="body" idx="1"/>
          </p:nvPr>
        </p:nvSpPr>
        <p:spPr>
          <a:xfrm>
            <a:off x="1435100" y="1066800"/>
            <a:ext cx="21501100" cy="11557000"/>
          </a:xfrm>
          <a:prstGeom prst="rect">
            <a:avLst/>
          </a:prstGeom>
        </p:spPr>
        <p:txBody>
          <a:bodyPr/>
          <a:lstStyle>
            <a:lvl1pPr marL="736600" indent="-736600">
              <a:lnSpc>
                <a:spcPct val="120000"/>
              </a:lnSpc>
              <a:spcBef>
                <a:spcPts val="6500"/>
              </a:spcBef>
              <a:defRPr sz="6400"/>
            </a:lvl1pPr>
            <a:lvl2pPr marL="1473200" indent="-736600">
              <a:lnSpc>
                <a:spcPct val="120000"/>
              </a:lnSpc>
              <a:spcBef>
                <a:spcPts val="6500"/>
              </a:spcBef>
              <a:defRPr sz="6400"/>
            </a:lvl2pPr>
            <a:lvl3pPr marL="2209800" indent="-736600">
              <a:lnSpc>
                <a:spcPct val="120000"/>
              </a:lnSpc>
              <a:spcBef>
                <a:spcPts val="6500"/>
              </a:spcBef>
              <a:defRPr sz="6400"/>
            </a:lvl3pPr>
            <a:lvl4pPr marL="2946400" indent="-736600">
              <a:lnSpc>
                <a:spcPct val="120000"/>
              </a:lnSpc>
              <a:spcBef>
                <a:spcPts val="6500"/>
              </a:spcBef>
              <a:defRPr sz="6400"/>
            </a:lvl4pPr>
            <a:lvl5pPr marL="3683000" indent="-736600">
              <a:lnSpc>
                <a:spcPct val="120000"/>
              </a:lnSpc>
              <a:spcBef>
                <a:spcPts val="6500"/>
              </a:spcBef>
              <a:defRPr sz="6400"/>
            </a:lvl5pPr>
          </a:lstStyle>
          <a:p>
            <a:pPr/>
            <a:r>
              <a:t>Body Level One</a:t>
            </a:r>
          </a:p>
          <a:p>
            <a:pPr lvl="1"/>
            <a:r>
              <a:t>Body Level Two</a:t>
            </a:r>
          </a:p>
          <a:p>
            <a:pPr lvl="2"/>
            <a:r>
              <a:t>Body Level Three</a:t>
            </a:r>
          </a:p>
          <a:p>
            <a:pPr lvl="3"/>
            <a:r>
              <a:t>Body Level Four</a:t>
            </a:r>
          </a:p>
          <a:p>
            <a:pPr lvl="4"/>
            <a:r>
              <a:t>Body Level Five</a:t>
            </a:r>
          </a:p>
        </p:txBody>
      </p:sp>
      <p:sp>
        <p:nvSpPr>
          <p:cNvPr id="9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01" name="Close-up of Ducati motorcycle engine components"/>
          <p:cNvSpPr/>
          <p:nvPr>
            <p:ph type="pic" sz="half" idx="21"/>
          </p:nvPr>
        </p:nvSpPr>
        <p:spPr>
          <a:xfrm>
            <a:off x="12420509" y="5714207"/>
            <a:ext cx="11023601" cy="8255001"/>
          </a:xfrm>
          <a:prstGeom prst="rect">
            <a:avLst/>
          </a:prstGeom>
        </p:spPr>
        <p:txBody>
          <a:bodyPr lIns="91439" tIns="45719" rIns="91439" bIns="45719" anchor="t">
            <a:noAutofit/>
          </a:bodyPr>
          <a:lstStyle/>
          <a:p>
            <a:pPr/>
          </a:p>
        </p:txBody>
      </p:sp>
      <p:sp>
        <p:nvSpPr>
          <p:cNvPr id="102" name="Close-up of Ducati motorcycle gas cap"/>
          <p:cNvSpPr/>
          <p:nvPr>
            <p:ph type="pic" sz="half" idx="22"/>
          </p:nvPr>
        </p:nvSpPr>
        <p:spPr>
          <a:xfrm>
            <a:off x="12420600" y="-673100"/>
            <a:ext cx="11023600" cy="8255000"/>
          </a:xfrm>
          <a:prstGeom prst="rect">
            <a:avLst/>
          </a:prstGeom>
        </p:spPr>
        <p:txBody>
          <a:bodyPr lIns="91439" tIns="45719" rIns="91439" bIns="45719" anchor="t">
            <a:noAutofit/>
          </a:bodyPr>
          <a:lstStyle/>
          <a:p>
            <a:pPr/>
          </a:p>
        </p:txBody>
      </p:sp>
      <p:sp>
        <p:nvSpPr>
          <p:cNvPr id="103" name="Black and white photo of Ducati motorcycle engine components"/>
          <p:cNvSpPr/>
          <p:nvPr>
            <p:ph type="pic" idx="23"/>
          </p:nvPr>
        </p:nvSpPr>
        <p:spPr>
          <a:xfrm>
            <a:off x="-825499" y="-2108200"/>
            <a:ext cx="13804901" cy="18443211"/>
          </a:xfrm>
          <a:prstGeom prst="rect">
            <a:avLst/>
          </a:prstGeom>
        </p:spPr>
        <p:txBody>
          <a:bodyPr lIns="91439" tIns="45719" rIns="91439" bIns="45719" anchor="t">
            <a:noAutofit/>
          </a:bodyPr>
          <a:lstStyle/>
          <a:p>
            <a:pPr/>
          </a:p>
        </p:txBody>
      </p:sp>
      <p:sp>
        <p:nvSpPr>
          <p:cNvPr id="10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1" name="–Johnny Appleseed"/>
          <p:cNvSpPr txBox="1"/>
          <p:nvPr>
            <p:ph type="body" sz="quarter" idx="21"/>
          </p:nvPr>
        </p:nvSpPr>
        <p:spPr>
          <a:xfrm>
            <a:off x="2387600" y="8001000"/>
            <a:ext cx="19621500" cy="647700"/>
          </a:xfrm>
          <a:prstGeom prst="rect">
            <a:avLst/>
          </a:prstGeom>
        </p:spPr>
        <p:txBody>
          <a:bodyPr anchor="t">
            <a:spAutoFit/>
          </a:bodyPr>
          <a:lstStyle>
            <a:lvl1pPr marL="0" indent="0" algn="ctr">
              <a:spcBef>
                <a:spcPts val="0"/>
              </a:spcBef>
              <a:buSzTx/>
              <a:buNone/>
              <a:defRPr sz="3800"/>
            </a:lvl1pPr>
          </a:lstStyle>
          <a:p>
            <a:pPr/>
            <a:r>
              <a:t>–Johnny Appleseed</a:t>
            </a:r>
          </a:p>
        </p:txBody>
      </p:sp>
      <p:sp>
        <p:nvSpPr>
          <p:cNvPr id="112" name="“Type a quote here.”"/>
          <p:cNvSpPr txBox="1"/>
          <p:nvPr>
            <p:ph type="body" sz="quarter" idx="22"/>
          </p:nvPr>
        </p:nvSpPr>
        <p:spPr>
          <a:xfrm>
            <a:off x="2374900" y="5892800"/>
            <a:ext cx="19621500" cy="850900"/>
          </a:xfrm>
          <a:prstGeom prst="rect">
            <a:avLst/>
          </a:prstGeom>
        </p:spPr>
        <p:txBody>
          <a:bodyPr>
            <a:spAutoFit/>
          </a:bodyPr>
          <a:lstStyle>
            <a:lvl1pPr marL="0" indent="0" algn="ctr">
              <a:spcBef>
                <a:spcPts val="0"/>
              </a:spcBef>
              <a:buSzTx/>
              <a:buNone/>
            </a:lvl1pPr>
          </a:lstStyle>
          <a:p>
            <a:pPr/>
            <a:r>
              <a:t>“Type a quote here.”</a:t>
            </a:r>
          </a:p>
        </p:txBody>
      </p:sp>
      <p:sp>
        <p:nvSpPr>
          <p:cNvPr id="1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20" name="Front view of a red Ducati motorcycle against a black background"/>
          <p:cNvSpPr/>
          <p:nvPr>
            <p:ph type="pic" idx="21"/>
          </p:nvPr>
        </p:nvSpPr>
        <p:spPr>
          <a:xfrm>
            <a:off x="0" y="0"/>
            <a:ext cx="24384000" cy="13716000"/>
          </a:xfrm>
          <a:prstGeom prst="rect">
            <a:avLst/>
          </a:prstGeom>
        </p:spPr>
        <p:txBody>
          <a:bodyPr lIns="91439" tIns="45719" rIns="91439" bIns="45719" anchor="t">
            <a:noAutofit/>
          </a:bodyPr>
          <a:lstStyle/>
          <a:p>
            <a:pPr/>
          </a:p>
        </p:txBody>
      </p:sp>
      <p:sp>
        <p:nvSpPr>
          <p:cNvPr id="12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Default Design">
    <p:bg>
      <p:bgPr>
        <a:solidFill>
          <a:srgbClr val="FFFFFF"/>
        </a:solidFill>
      </p:bgPr>
    </p:bg>
    <p:spTree>
      <p:nvGrpSpPr>
        <p:cNvPr id="1" name=""/>
        <p:cNvGrpSpPr/>
        <p:nvPr/>
      </p:nvGrpSpPr>
      <p:grpSpPr>
        <a:xfrm>
          <a:off x="0" y="0"/>
          <a:ext cx="0" cy="0"/>
          <a:chOff x="0" y="0"/>
          <a:chExt cx="0" cy="0"/>
        </a:xfrm>
      </p:grpSpPr>
      <p:pic>
        <p:nvPicPr>
          <p:cNvPr id="135" name="image.png" descr="image.png"/>
          <p:cNvPicPr>
            <a:picLocks noChangeAspect="0"/>
          </p:cNvPicPr>
          <p:nvPr/>
        </p:nvPicPr>
        <p:blipFill>
          <a:blip r:embed="rId2">
            <a:extLst/>
          </a:blip>
          <a:stretch>
            <a:fillRect/>
          </a:stretch>
        </p:blipFill>
        <p:spPr>
          <a:xfrm>
            <a:off x="3048000" y="0"/>
            <a:ext cx="18288000" cy="13716000"/>
          </a:xfrm>
          <a:prstGeom prst="rect">
            <a:avLst/>
          </a:prstGeom>
          <a:ln w="12700">
            <a:miter lim="400000"/>
          </a:ln>
        </p:spPr>
      </p:pic>
      <p:sp>
        <p:nvSpPr>
          <p:cNvPr id="136" name="Don McClain"/>
          <p:cNvSpPr txBox="1"/>
          <p:nvPr/>
        </p:nvSpPr>
        <p:spPr>
          <a:xfrm>
            <a:off x="3048000" y="13108781"/>
            <a:ext cx="8251032" cy="5207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marL="81280" marR="81280" defTabSz="1821656">
              <a:lnSpc>
                <a:spcPct val="100000"/>
              </a:lnSpc>
              <a:spcBef>
                <a:spcPts val="0"/>
              </a:spcBef>
              <a:buClr>
                <a:srgbClr val="000000"/>
              </a:buClr>
              <a:buFont typeface="Helvetica"/>
              <a:defRPr sz="2400">
                <a:solidFill>
                  <a:srgbClr val="000000"/>
                </a:solidFill>
                <a:uFill>
                  <a:solidFill>
                    <a:srgbClr val="000000"/>
                  </a:solidFill>
                </a:uFill>
                <a:latin typeface="Helvetica"/>
                <a:ea typeface="Helvetica"/>
                <a:cs typeface="Helvetica"/>
                <a:sym typeface="Helvetica"/>
              </a:defRPr>
            </a:lvl1pPr>
          </a:lstStyle>
          <a:p>
            <a:pPr/>
            <a:r>
              <a:t>Don McClain</a:t>
            </a:r>
          </a:p>
        </p:txBody>
      </p:sp>
      <p:sp>
        <p:nvSpPr>
          <p:cNvPr id="137" name="W. 65th St. church of Christ - April 9,2006"/>
          <p:cNvSpPr txBox="1"/>
          <p:nvPr/>
        </p:nvSpPr>
        <p:spPr>
          <a:xfrm>
            <a:off x="12799218" y="13108781"/>
            <a:ext cx="8554642" cy="5207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marL="81280" marR="81280" algn="r" defTabSz="1821656">
              <a:lnSpc>
                <a:spcPct val="100000"/>
              </a:lnSpc>
              <a:spcBef>
                <a:spcPts val="0"/>
              </a:spcBef>
              <a:buClr>
                <a:srgbClr val="000000"/>
              </a:buClr>
              <a:buFont typeface="Helvetica"/>
              <a:defRPr sz="2400">
                <a:solidFill>
                  <a:srgbClr val="000000"/>
                </a:solidFill>
                <a:uFill>
                  <a:solidFill>
                    <a:srgbClr val="000000"/>
                  </a:solidFill>
                </a:uFill>
                <a:latin typeface="Helvetica"/>
                <a:ea typeface="Helvetica"/>
                <a:cs typeface="Helvetica"/>
                <a:sym typeface="Helvetica"/>
              </a:defRPr>
            </a:lvl1pPr>
          </a:lstStyle>
          <a:p>
            <a:pPr/>
            <a:r>
              <a:t>W. 65th St. church of Christ - April 9,2006</a:t>
            </a:r>
          </a:p>
        </p:txBody>
      </p:sp>
      <p:sp>
        <p:nvSpPr>
          <p:cNvPr id="138" name="Title Text"/>
          <p:cNvSpPr txBox="1"/>
          <p:nvPr>
            <p:ph type="title"/>
          </p:nvPr>
        </p:nvSpPr>
        <p:spPr>
          <a:xfrm>
            <a:off x="3958828" y="184149"/>
            <a:ext cx="16466344" cy="3016251"/>
          </a:xfrm>
          <a:prstGeom prst="rect">
            <a:avLst/>
          </a:prstGeom>
        </p:spPr>
        <p:txBody>
          <a:bodyPr lIns="71437" tIns="71437" rIns="71437" bIns="71437">
            <a:noAutofit/>
          </a:bodyPr>
          <a:lstStyle>
            <a:lvl1pPr marL="81280" marR="81280" defTabSz="1821656">
              <a:defRPr cap="none" sz="8600">
                <a:solidFill>
                  <a:srgbClr val="000000"/>
                </a:solidFill>
                <a:uFill>
                  <a:solidFill>
                    <a:srgbClr val="000000"/>
                  </a:solidFill>
                </a:uFill>
                <a:latin typeface="Arial"/>
                <a:ea typeface="Arial"/>
                <a:cs typeface="Arial"/>
                <a:sym typeface="Arial"/>
              </a:defRPr>
            </a:lvl1pPr>
          </a:lstStyle>
          <a:p>
            <a:pPr/>
            <a:r>
              <a:t>Title Text</a:t>
            </a:r>
          </a:p>
        </p:txBody>
      </p:sp>
      <p:sp>
        <p:nvSpPr>
          <p:cNvPr id="139" name="Body Level One…"/>
          <p:cNvSpPr txBox="1"/>
          <p:nvPr>
            <p:ph type="body" idx="1"/>
          </p:nvPr>
        </p:nvSpPr>
        <p:spPr>
          <a:xfrm>
            <a:off x="3958828" y="3196828"/>
            <a:ext cx="16466344" cy="10519172"/>
          </a:xfrm>
          <a:prstGeom prst="rect">
            <a:avLst/>
          </a:prstGeom>
        </p:spPr>
        <p:txBody>
          <a:bodyPr lIns="71437" tIns="71437" rIns="71437" bIns="71437" anchor="t">
            <a:noAutofit/>
          </a:bodyPr>
          <a:lstStyle>
            <a:lvl1pPr marL="508230" marR="81280" indent="-467590" defTabSz="1821656">
              <a:spcBef>
                <a:spcPts val="1400"/>
              </a:spcBef>
              <a:buSzPct val="100000"/>
              <a:defRPr sz="6000">
                <a:solidFill>
                  <a:srgbClr val="000000"/>
                </a:solidFill>
                <a:uFill>
                  <a:solidFill>
                    <a:srgbClr val="000000"/>
                  </a:solidFill>
                </a:uFill>
                <a:latin typeface="Arial"/>
                <a:ea typeface="Arial"/>
                <a:cs typeface="Arial"/>
                <a:sym typeface="Arial"/>
              </a:defRPr>
            </a:lvl1pPr>
            <a:lvl2pPr marL="888866" marR="81280" indent="-391026" defTabSz="1821656">
              <a:spcBef>
                <a:spcPts val="1200"/>
              </a:spcBef>
              <a:buSzPct val="100000"/>
              <a:buChar char="–"/>
              <a:defRPr>
                <a:solidFill>
                  <a:srgbClr val="000000"/>
                </a:solidFill>
                <a:uFill>
                  <a:solidFill>
                    <a:srgbClr val="000000"/>
                  </a:solidFill>
                </a:uFill>
                <a:latin typeface="Arial"/>
                <a:ea typeface="Arial"/>
                <a:cs typeface="Arial"/>
                <a:sym typeface="Arial"/>
              </a:defRPr>
            </a:lvl2pPr>
            <a:lvl3pPr marL="1264322" marR="81280" indent="-309282" defTabSz="1821656">
              <a:spcBef>
                <a:spcPts val="1100"/>
              </a:spcBef>
              <a:buSzPct val="100000"/>
              <a:defRPr sz="4600">
                <a:solidFill>
                  <a:srgbClr val="000000"/>
                </a:solidFill>
                <a:uFill>
                  <a:solidFill>
                    <a:srgbClr val="000000"/>
                  </a:solidFill>
                </a:uFill>
                <a:latin typeface="Arial"/>
                <a:ea typeface="Arial"/>
                <a:cs typeface="Arial"/>
                <a:sym typeface="Arial"/>
              </a:defRPr>
            </a:lvl3pPr>
            <a:lvl4pPr marL="1722482" marR="81280" indent="-310242" defTabSz="1821656">
              <a:spcBef>
                <a:spcPts val="900"/>
              </a:spcBef>
              <a:buSzPct val="100000"/>
              <a:buChar char="–"/>
              <a:defRPr sz="3800">
                <a:solidFill>
                  <a:srgbClr val="000000"/>
                </a:solidFill>
                <a:uFill>
                  <a:solidFill>
                    <a:srgbClr val="000000"/>
                  </a:solidFill>
                </a:uFill>
                <a:latin typeface="Arial"/>
                <a:ea typeface="Arial"/>
                <a:cs typeface="Arial"/>
                <a:sym typeface="Arial"/>
              </a:defRPr>
            </a:lvl4pPr>
            <a:lvl5pPr marL="2179682" marR="81280" indent="-310242" defTabSz="1821656">
              <a:spcBef>
                <a:spcPts val="900"/>
              </a:spcBef>
              <a:buSzPct val="100000"/>
              <a:buChar char="»"/>
              <a:defRPr sz="3800">
                <a:solidFill>
                  <a:srgbClr val="000000"/>
                </a:solidFill>
                <a:uFill>
                  <a:solidFill>
                    <a:srgbClr val="000000"/>
                  </a:solidFill>
                </a:u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40" name="Slide Number"/>
          <p:cNvSpPr txBox="1"/>
          <p:nvPr>
            <p:ph type="sldNum" sz="quarter" idx="2"/>
          </p:nvPr>
        </p:nvSpPr>
        <p:spPr>
          <a:xfrm>
            <a:off x="18955098" y="0"/>
            <a:ext cx="494607" cy="488504"/>
          </a:xfrm>
          <a:prstGeom prst="rect">
            <a:avLst/>
          </a:prstGeom>
        </p:spPr>
        <p:txBody>
          <a:bodyPr lIns="71437" tIns="71437" rIns="71437" bIns="71437" anchor="t"/>
          <a:lstStyle>
            <a:lvl1pPr defTabSz="1160859">
              <a:defRPr>
                <a:solidFill>
                  <a:srgbClr val="000000"/>
                </a:solidFill>
                <a:uFill>
                  <a:solidFill>
                    <a:srgbClr val="000000"/>
                  </a:solidFill>
                </a:u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 2 Colum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7" name="Title Text"/>
          <p:cNvSpPr txBox="1"/>
          <p:nvPr>
            <p:ph type="title"/>
          </p:nvPr>
        </p:nvSpPr>
        <p:spPr>
          <a:xfrm>
            <a:off x="4833937" y="285750"/>
            <a:ext cx="14716126" cy="3571875"/>
          </a:xfrm>
          <a:prstGeom prst="rect">
            <a:avLst/>
          </a:prstGeom>
        </p:spPr>
        <p:txBody>
          <a:bodyPr lIns="71437" tIns="71437" rIns="71437" bIns="71437">
            <a:noAutofit/>
          </a:bodyPr>
          <a:lstStyle>
            <a:lvl1pPr defTabSz="642937">
              <a:defRPr cap="none">
                <a:solidFill>
                  <a:srgbClr val="FFFFFF"/>
                </a:solidFill>
                <a:latin typeface="Chalkboard"/>
                <a:ea typeface="Chalkboard"/>
                <a:cs typeface="Chalkboard"/>
                <a:sym typeface="Chalkboard"/>
              </a:defRPr>
            </a:lvl1pPr>
          </a:lstStyle>
          <a:p>
            <a:pPr/>
            <a:r>
              <a:t>Title Text</a:t>
            </a:r>
          </a:p>
        </p:txBody>
      </p:sp>
      <p:sp>
        <p:nvSpPr>
          <p:cNvPr id="148" name="Body Level One…"/>
          <p:cNvSpPr txBox="1"/>
          <p:nvPr>
            <p:ph type="body" sz="half" idx="1"/>
          </p:nvPr>
        </p:nvSpPr>
        <p:spPr>
          <a:xfrm>
            <a:off x="4833937" y="4143375"/>
            <a:ext cx="14716126" cy="8072438"/>
          </a:xfrm>
          <a:prstGeom prst="rect">
            <a:avLst/>
          </a:prstGeom>
        </p:spPr>
        <p:txBody>
          <a:bodyPr lIns="71437" tIns="71437" rIns="71437" bIns="71437" numCol="2" spcCol="735806" anchor="t">
            <a:noAutofit/>
          </a:bodyPr>
          <a:lstStyle>
            <a:lvl1pPr marL="1016288" indent="-559088" defTabSz="642937">
              <a:spcBef>
                <a:spcPts val="5000"/>
              </a:spcBef>
              <a:buSzPct val="43000"/>
              <a:buFont typeface="Gill Sans"/>
              <a:buBlip>
                <a:blip r:embed="rId3"/>
              </a:buBlip>
              <a:defRPr sz="4400">
                <a:solidFill>
                  <a:srgbClr val="FFFFFF"/>
                </a:solidFill>
                <a:latin typeface="Chalkboard"/>
                <a:ea typeface="Chalkboard"/>
                <a:cs typeface="Chalkboard"/>
                <a:sym typeface="Chalkboard"/>
              </a:defRPr>
            </a:lvl1pPr>
            <a:lvl2pPr marL="1562388" indent="-559088" defTabSz="642937">
              <a:spcBef>
                <a:spcPts val="5000"/>
              </a:spcBef>
              <a:buSzPct val="43000"/>
              <a:buFont typeface="Gill Sans"/>
              <a:buBlip>
                <a:blip r:embed="rId3"/>
              </a:buBlip>
              <a:defRPr sz="4400">
                <a:solidFill>
                  <a:srgbClr val="FFFFFF"/>
                </a:solidFill>
                <a:latin typeface="Chalkboard"/>
                <a:ea typeface="Chalkboard"/>
                <a:cs typeface="Chalkboard"/>
                <a:sym typeface="Chalkboard"/>
              </a:defRPr>
            </a:lvl2pPr>
            <a:lvl3pPr marL="2095788" indent="-559088" defTabSz="642937">
              <a:spcBef>
                <a:spcPts val="5000"/>
              </a:spcBef>
              <a:buSzPct val="43000"/>
              <a:buFont typeface="Gill Sans"/>
              <a:buBlip>
                <a:blip r:embed="rId3"/>
              </a:buBlip>
              <a:defRPr sz="4400">
                <a:solidFill>
                  <a:srgbClr val="FFFFFF"/>
                </a:solidFill>
                <a:latin typeface="Chalkboard"/>
                <a:ea typeface="Chalkboard"/>
                <a:cs typeface="Chalkboard"/>
                <a:sym typeface="Chalkboard"/>
              </a:defRPr>
            </a:lvl3pPr>
            <a:lvl4pPr marL="2667288" indent="-559088" defTabSz="642937">
              <a:spcBef>
                <a:spcPts val="5000"/>
              </a:spcBef>
              <a:buSzPct val="43000"/>
              <a:buFont typeface="Gill Sans"/>
              <a:buBlip>
                <a:blip r:embed="rId3"/>
              </a:buBlip>
              <a:defRPr sz="4400">
                <a:solidFill>
                  <a:srgbClr val="FFFFFF"/>
                </a:solidFill>
                <a:latin typeface="Chalkboard"/>
                <a:ea typeface="Chalkboard"/>
                <a:cs typeface="Chalkboard"/>
                <a:sym typeface="Chalkboard"/>
              </a:defRPr>
            </a:lvl4pPr>
            <a:lvl5pPr marL="3251487" indent="-559087" defTabSz="642937">
              <a:spcBef>
                <a:spcPts val="5000"/>
              </a:spcBef>
              <a:buSzPct val="43000"/>
              <a:buFont typeface="Gill Sans"/>
              <a:buBlip>
                <a:blip r:embed="rId3"/>
              </a:buBlip>
              <a:defRPr sz="4400">
                <a:solidFill>
                  <a:srgbClr val="FFFFFF"/>
                </a:solidFill>
                <a:latin typeface="Chalkboard"/>
                <a:ea typeface="Chalkboard"/>
                <a:cs typeface="Chalkboard"/>
                <a:sym typeface="Chalkboard"/>
              </a:defRPr>
            </a:lvl5pPr>
          </a:lstStyle>
          <a:p>
            <a:pPr/>
            <a:r>
              <a:t>Body Level One</a:t>
            </a:r>
          </a:p>
          <a:p>
            <a:pPr lvl="1"/>
            <a:r>
              <a:t>Body Level Two</a:t>
            </a:r>
          </a:p>
          <a:p>
            <a:pPr lvl="2"/>
            <a:r>
              <a:t>Body Level Three</a:t>
            </a:r>
          </a:p>
          <a:p>
            <a:pPr lvl="3"/>
            <a:r>
              <a:t>Body Level Four</a:t>
            </a:r>
          </a:p>
          <a:p>
            <a:pPr lvl="4"/>
            <a:r>
              <a:t>Body Level Five</a:t>
            </a:r>
          </a:p>
        </p:txBody>
      </p:sp>
      <p:sp>
        <p:nvSpPr>
          <p:cNvPr id="149" name="Slide Number"/>
          <p:cNvSpPr txBox="1"/>
          <p:nvPr>
            <p:ph type="sldNum" sz="quarter" idx="2"/>
          </p:nvPr>
        </p:nvSpPr>
        <p:spPr>
          <a:xfrm>
            <a:off x="11970246" y="13019484"/>
            <a:ext cx="442189" cy="532534"/>
          </a:xfrm>
          <a:prstGeom prst="rect">
            <a:avLst/>
          </a:prstGeom>
        </p:spPr>
        <p:txBody>
          <a:bodyPr lIns="71437" tIns="71437" rIns="71437" bIns="71437" anchor="t"/>
          <a:lstStyle>
            <a:lvl1pPr defTabSz="642937">
              <a:defRPr>
                <a:solidFill>
                  <a:srgbClr val="FFFFFF"/>
                </a:solidFill>
                <a:latin typeface="Chalkboard"/>
                <a:ea typeface="Chalkboard"/>
                <a:cs typeface="Chalkboard"/>
                <a:sym typeface="Chalkboar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6" name="Title Text"/>
          <p:cNvSpPr txBox="1"/>
          <p:nvPr>
            <p:ph type="title"/>
          </p:nvPr>
        </p:nvSpPr>
        <p:spPr>
          <a:xfrm>
            <a:off x="4833937" y="285750"/>
            <a:ext cx="14716126" cy="3571875"/>
          </a:xfrm>
          <a:prstGeom prst="rect">
            <a:avLst/>
          </a:prstGeom>
        </p:spPr>
        <p:txBody>
          <a:bodyPr lIns="71437" tIns="71437" rIns="71437" bIns="71437">
            <a:noAutofit/>
          </a:bodyPr>
          <a:lstStyle>
            <a:lvl1pPr defTabSz="642937">
              <a:defRPr cap="none">
                <a:solidFill>
                  <a:srgbClr val="FFFFFF"/>
                </a:solidFill>
                <a:latin typeface="Chalkboard"/>
                <a:ea typeface="Chalkboard"/>
                <a:cs typeface="Chalkboard"/>
                <a:sym typeface="Chalkboard"/>
              </a:defRPr>
            </a:lvl1pPr>
          </a:lstStyle>
          <a:p>
            <a:pPr/>
            <a:r>
              <a:t>Title Text</a:t>
            </a:r>
          </a:p>
        </p:txBody>
      </p:sp>
      <p:sp>
        <p:nvSpPr>
          <p:cNvPr id="157" name="Body Level One…"/>
          <p:cNvSpPr txBox="1"/>
          <p:nvPr>
            <p:ph type="body" sz="half" idx="1"/>
          </p:nvPr>
        </p:nvSpPr>
        <p:spPr>
          <a:xfrm>
            <a:off x="4833937" y="4143375"/>
            <a:ext cx="14716126" cy="8072438"/>
          </a:xfrm>
          <a:prstGeom prst="rect">
            <a:avLst/>
          </a:prstGeom>
        </p:spPr>
        <p:txBody>
          <a:bodyPr lIns="71437" tIns="71437" rIns="71437" bIns="71437">
            <a:noAutofit/>
          </a:bodyPr>
          <a:lstStyle>
            <a:lvl1pPr marL="1063446" indent="-606246" defTabSz="642937">
              <a:spcBef>
                <a:spcPts val="4200"/>
              </a:spcBef>
              <a:buSzPct val="43000"/>
              <a:buBlip>
                <a:blip r:embed="rId3"/>
              </a:buBlip>
              <a:defRPr sz="5000">
                <a:solidFill>
                  <a:srgbClr val="FFFFFF"/>
                </a:solidFill>
                <a:latin typeface="Chalkboard"/>
                <a:ea typeface="Chalkboard"/>
                <a:cs typeface="Chalkboard"/>
                <a:sym typeface="Chalkboard"/>
              </a:defRPr>
            </a:lvl1pPr>
            <a:lvl2pPr marL="1609546" indent="-606246" defTabSz="642937">
              <a:spcBef>
                <a:spcPts val="4200"/>
              </a:spcBef>
              <a:buSzPct val="43000"/>
              <a:buBlip>
                <a:blip r:embed="rId3"/>
              </a:buBlip>
              <a:defRPr sz="5000">
                <a:solidFill>
                  <a:srgbClr val="FFFFFF"/>
                </a:solidFill>
                <a:latin typeface="Chalkboard"/>
                <a:ea typeface="Chalkboard"/>
                <a:cs typeface="Chalkboard"/>
                <a:sym typeface="Chalkboard"/>
              </a:defRPr>
            </a:lvl2pPr>
            <a:lvl3pPr marL="2142946" indent="-606246" defTabSz="642937">
              <a:spcBef>
                <a:spcPts val="4200"/>
              </a:spcBef>
              <a:buSzPct val="43000"/>
              <a:buBlip>
                <a:blip r:embed="rId3"/>
              </a:buBlip>
              <a:defRPr sz="5000">
                <a:solidFill>
                  <a:srgbClr val="FFFFFF"/>
                </a:solidFill>
                <a:latin typeface="Chalkboard"/>
                <a:ea typeface="Chalkboard"/>
                <a:cs typeface="Chalkboard"/>
                <a:sym typeface="Chalkboard"/>
              </a:defRPr>
            </a:lvl3pPr>
            <a:lvl4pPr marL="2714446" indent="-606246" defTabSz="642937">
              <a:spcBef>
                <a:spcPts val="4200"/>
              </a:spcBef>
              <a:buSzPct val="43000"/>
              <a:buBlip>
                <a:blip r:embed="rId3"/>
              </a:buBlip>
              <a:defRPr sz="5000">
                <a:solidFill>
                  <a:srgbClr val="FFFFFF"/>
                </a:solidFill>
                <a:latin typeface="Chalkboard"/>
                <a:ea typeface="Chalkboard"/>
                <a:cs typeface="Chalkboard"/>
                <a:sym typeface="Chalkboard"/>
              </a:defRPr>
            </a:lvl4pPr>
            <a:lvl5pPr marL="3298645" indent="-606245" defTabSz="642937">
              <a:spcBef>
                <a:spcPts val="4200"/>
              </a:spcBef>
              <a:buSzPct val="43000"/>
              <a:buBlip>
                <a:blip r:embed="rId3"/>
              </a:buBlip>
              <a:defRPr sz="5000">
                <a:solidFill>
                  <a:srgbClr val="FFFFFF"/>
                </a:solidFill>
                <a:latin typeface="Chalkboard"/>
                <a:ea typeface="Chalkboard"/>
                <a:cs typeface="Chalkboard"/>
                <a:sym typeface="Chalkboard"/>
              </a:defRPr>
            </a:lvl5pPr>
          </a:lstStyle>
          <a:p>
            <a:pPr/>
            <a:r>
              <a:t>Body Level One</a:t>
            </a:r>
          </a:p>
          <a:p>
            <a:pPr lvl="1"/>
            <a:r>
              <a:t>Body Level Two</a:t>
            </a:r>
          </a:p>
          <a:p>
            <a:pPr lvl="2"/>
            <a:r>
              <a:t>Body Level Three</a:t>
            </a:r>
          </a:p>
          <a:p>
            <a:pPr lvl="3"/>
            <a:r>
              <a:t>Body Level Four</a:t>
            </a:r>
          </a:p>
          <a:p>
            <a:pPr lvl="4"/>
            <a:r>
              <a:t>Body Level Five</a:t>
            </a:r>
          </a:p>
        </p:txBody>
      </p:sp>
      <p:sp>
        <p:nvSpPr>
          <p:cNvPr id="158" name="Slide Number"/>
          <p:cNvSpPr txBox="1"/>
          <p:nvPr>
            <p:ph type="sldNum" sz="quarter" idx="2"/>
          </p:nvPr>
        </p:nvSpPr>
        <p:spPr>
          <a:xfrm>
            <a:off x="11970246" y="13019484"/>
            <a:ext cx="442189" cy="532534"/>
          </a:xfrm>
          <a:prstGeom prst="rect">
            <a:avLst/>
          </a:prstGeom>
        </p:spPr>
        <p:txBody>
          <a:bodyPr lIns="71437" tIns="71437" rIns="71437" bIns="71437" anchor="t"/>
          <a:lstStyle>
            <a:lvl1pPr defTabSz="642937">
              <a:defRPr>
                <a:solidFill>
                  <a:srgbClr val="FFFFFF"/>
                </a:solidFill>
                <a:latin typeface="Chalkboard"/>
                <a:ea typeface="Chalkboard"/>
                <a:cs typeface="Chalkboard"/>
                <a:sym typeface="Chalkboar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5" name="Title Text"/>
          <p:cNvSpPr txBox="1"/>
          <p:nvPr>
            <p:ph type="title"/>
          </p:nvPr>
        </p:nvSpPr>
        <p:spPr>
          <a:xfrm>
            <a:off x="4119562" y="285750"/>
            <a:ext cx="16144876" cy="3018235"/>
          </a:xfrm>
          <a:prstGeom prst="rect">
            <a:avLst/>
          </a:prstGeom>
        </p:spPr>
        <p:txBody>
          <a:bodyPr lIns="71437" tIns="71437" rIns="71437" bIns="71437"/>
          <a:lstStyle>
            <a:lvl1pPr defTabSz="821531">
              <a:defRPr b="1" cap="none" sz="9000">
                <a:solidFill>
                  <a:srgbClr val="FFFFFF"/>
                </a:solidFill>
                <a:effectLst>
                  <a:outerShdw sx="100000" sy="100000" kx="0" ky="0" algn="b" rotWithShape="0" blurRad="50800" dist="25400" dir="5400000">
                    <a:srgbClr val="000000"/>
                  </a:outerShdw>
                </a:effectLst>
                <a:latin typeface="Helvetica Neue"/>
                <a:ea typeface="Helvetica Neue"/>
                <a:cs typeface="Helvetica Neue"/>
                <a:sym typeface="Helvetica Neue"/>
              </a:defRPr>
            </a:lvl1pPr>
          </a:lstStyle>
          <a:p>
            <a:pPr/>
            <a:r>
              <a:t>Title Text</a:t>
            </a:r>
          </a:p>
        </p:txBody>
      </p:sp>
      <p:sp>
        <p:nvSpPr>
          <p:cNvPr id="166" name="Body Level One…"/>
          <p:cNvSpPr txBox="1"/>
          <p:nvPr>
            <p:ph type="body" idx="1"/>
          </p:nvPr>
        </p:nvSpPr>
        <p:spPr>
          <a:xfrm>
            <a:off x="4119562" y="3393281"/>
            <a:ext cx="16144876" cy="8947548"/>
          </a:xfrm>
          <a:prstGeom prst="rect">
            <a:avLst/>
          </a:prstGeom>
        </p:spPr>
        <p:txBody>
          <a:bodyPr lIns="71437" tIns="71437" rIns="71437" bIns="71437"/>
          <a:lstStyle>
            <a:lvl1pPr marL="549835" indent="-549835" defTabSz="821531">
              <a:spcBef>
                <a:spcPts val="5900"/>
              </a:spcBef>
              <a:buSzPct val="75000"/>
              <a:defRPr sz="46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vl2pPr marL="956235" indent="-549835" defTabSz="821531">
              <a:spcBef>
                <a:spcPts val="5900"/>
              </a:spcBef>
              <a:buSzPct val="75000"/>
              <a:defRPr sz="46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2pPr>
            <a:lvl3pPr marL="1362635" indent="-549835" defTabSz="821531">
              <a:spcBef>
                <a:spcPts val="5900"/>
              </a:spcBef>
              <a:buSzPct val="75000"/>
              <a:defRPr sz="46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3pPr>
            <a:lvl4pPr marL="1769035" indent="-549835" defTabSz="821531">
              <a:spcBef>
                <a:spcPts val="5900"/>
              </a:spcBef>
              <a:buSzPct val="75000"/>
              <a:defRPr sz="46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4pPr>
            <a:lvl5pPr marL="2175435" indent="-549835" defTabSz="821531">
              <a:spcBef>
                <a:spcPts val="5900"/>
              </a:spcBef>
              <a:buSzPct val="75000"/>
              <a:defRPr sz="46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5pPr>
          </a:lstStyle>
          <a:p>
            <a:pPr/>
            <a:r>
              <a:t>Body Level One</a:t>
            </a:r>
          </a:p>
          <a:p>
            <a:pPr lvl="1"/>
            <a:r>
              <a:t>Body Level Two</a:t>
            </a:r>
          </a:p>
          <a:p>
            <a:pPr lvl="2"/>
            <a:r>
              <a:t>Body Level Three</a:t>
            </a:r>
          </a:p>
          <a:p>
            <a:pPr lvl="3"/>
            <a:r>
              <a:t>Body Level Four</a:t>
            </a:r>
          </a:p>
          <a:p>
            <a:pPr lvl="4"/>
            <a:r>
              <a:t>Body Level Five</a:t>
            </a:r>
          </a:p>
        </p:txBody>
      </p:sp>
      <p:sp>
        <p:nvSpPr>
          <p:cNvPr id="167" name="Slide Number"/>
          <p:cNvSpPr txBox="1"/>
          <p:nvPr>
            <p:ph type="sldNum" sz="quarter" idx="2"/>
          </p:nvPr>
        </p:nvSpPr>
        <p:spPr>
          <a:xfrm>
            <a:off x="11935814" y="13019484"/>
            <a:ext cx="494513" cy="502642"/>
          </a:xfrm>
          <a:prstGeom prst="rect">
            <a:avLst/>
          </a:prstGeom>
        </p:spPr>
        <p:txBody>
          <a:bodyPr lIns="71437" tIns="71437" rIns="71437" bIns="71437" anchor="t"/>
          <a:lstStyle>
            <a:lvl1pPr defTabSz="821531">
              <a:defRPr>
                <a:solidFill>
                  <a:srgbClr val="EBEBEB"/>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Default Design">
    <p:bg>
      <p:bgPr>
        <a:solidFill>
          <a:srgbClr val="FFFFFF"/>
        </a:solidFill>
      </p:bgPr>
    </p:bg>
    <p:spTree>
      <p:nvGrpSpPr>
        <p:cNvPr id="1" name=""/>
        <p:cNvGrpSpPr/>
        <p:nvPr/>
      </p:nvGrpSpPr>
      <p:grpSpPr>
        <a:xfrm>
          <a:off x="0" y="0"/>
          <a:ext cx="0" cy="0"/>
          <a:chOff x="0" y="0"/>
          <a:chExt cx="0" cy="0"/>
        </a:xfrm>
      </p:grpSpPr>
      <p:pic>
        <p:nvPicPr>
          <p:cNvPr id="174" name="image.png" descr="image.png"/>
          <p:cNvPicPr>
            <a:picLocks noChangeAspect="0"/>
          </p:cNvPicPr>
          <p:nvPr/>
        </p:nvPicPr>
        <p:blipFill>
          <a:blip r:embed="rId2">
            <a:extLst/>
          </a:blip>
          <a:stretch>
            <a:fillRect/>
          </a:stretch>
        </p:blipFill>
        <p:spPr>
          <a:xfrm>
            <a:off x="3048000" y="0"/>
            <a:ext cx="18288000" cy="13716000"/>
          </a:xfrm>
          <a:prstGeom prst="rect">
            <a:avLst/>
          </a:prstGeom>
          <a:ln w="12700">
            <a:miter lim="400000"/>
          </a:ln>
        </p:spPr>
      </p:pic>
      <p:sp>
        <p:nvSpPr>
          <p:cNvPr id="175" name="Don McClain"/>
          <p:cNvSpPr/>
          <p:nvPr/>
        </p:nvSpPr>
        <p:spPr>
          <a:xfrm>
            <a:off x="3048000" y="13108781"/>
            <a:ext cx="8251032" cy="5207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marL="81280" marR="81280" defTabSz="1821656">
              <a:lnSpc>
                <a:spcPct val="100000"/>
              </a:lnSpc>
              <a:spcBef>
                <a:spcPts val="0"/>
              </a:spcBef>
              <a:buClr>
                <a:srgbClr val="000000"/>
              </a:buClr>
              <a:buFont typeface="Helvetica"/>
              <a:defRPr sz="2400">
                <a:solidFill>
                  <a:srgbClr val="000000"/>
                </a:solidFill>
                <a:uFill>
                  <a:solidFill>
                    <a:srgbClr val="000000"/>
                  </a:solidFill>
                </a:uFill>
                <a:latin typeface="Helvetica"/>
                <a:ea typeface="Helvetica"/>
                <a:cs typeface="Helvetica"/>
                <a:sym typeface="Helvetica"/>
              </a:defRPr>
            </a:lvl1pPr>
          </a:lstStyle>
          <a:p>
            <a:pPr/>
            <a:r>
              <a:t>Don McClain</a:t>
            </a:r>
          </a:p>
        </p:txBody>
      </p:sp>
      <p:sp>
        <p:nvSpPr>
          <p:cNvPr id="176" name="W. 65th St. church of Christ - April 9,2006"/>
          <p:cNvSpPr/>
          <p:nvPr/>
        </p:nvSpPr>
        <p:spPr>
          <a:xfrm>
            <a:off x="12799218" y="13108781"/>
            <a:ext cx="8554642" cy="5207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marL="81280" marR="81280" algn="r" defTabSz="1821656">
              <a:lnSpc>
                <a:spcPct val="100000"/>
              </a:lnSpc>
              <a:spcBef>
                <a:spcPts val="0"/>
              </a:spcBef>
              <a:buClr>
                <a:srgbClr val="000000"/>
              </a:buClr>
              <a:buFont typeface="Helvetica"/>
              <a:defRPr sz="2400">
                <a:solidFill>
                  <a:srgbClr val="000000"/>
                </a:solidFill>
                <a:uFill>
                  <a:solidFill>
                    <a:srgbClr val="000000"/>
                  </a:solidFill>
                </a:uFill>
                <a:latin typeface="Helvetica"/>
                <a:ea typeface="Helvetica"/>
                <a:cs typeface="Helvetica"/>
                <a:sym typeface="Helvetica"/>
              </a:defRPr>
            </a:lvl1pPr>
          </a:lstStyle>
          <a:p>
            <a:pPr/>
            <a:r>
              <a:t>W. 65th St. church of Christ - April 9,2006</a:t>
            </a:r>
          </a:p>
        </p:txBody>
      </p:sp>
      <p:sp>
        <p:nvSpPr>
          <p:cNvPr id="177" name="Title Text"/>
          <p:cNvSpPr txBox="1"/>
          <p:nvPr>
            <p:ph type="title"/>
          </p:nvPr>
        </p:nvSpPr>
        <p:spPr>
          <a:xfrm>
            <a:off x="3958828" y="184149"/>
            <a:ext cx="16466344" cy="3016251"/>
          </a:xfrm>
          <a:prstGeom prst="rect">
            <a:avLst/>
          </a:prstGeom>
        </p:spPr>
        <p:txBody>
          <a:bodyPr lIns="71437" tIns="71437" rIns="71437" bIns="71437">
            <a:noAutofit/>
          </a:bodyPr>
          <a:lstStyle>
            <a:lvl1pPr marL="81280" marR="81280" defTabSz="1821656">
              <a:defRPr cap="none" sz="8600">
                <a:solidFill>
                  <a:srgbClr val="000000"/>
                </a:solidFill>
                <a:uFill>
                  <a:solidFill>
                    <a:srgbClr val="000000"/>
                  </a:solidFill>
                </a:uFill>
                <a:latin typeface="Arial"/>
                <a:ea typeface="Arial"/>
                <a:cs typeface="Arial"/>
                <a:sym typeface="Arial"/>
              </a:defRPr>
            </a:lvl1pPr>
          </a:lstStyle>
          <a:p>
            <a:pPr/>
            <a:r>
              <a:t>Title Text</a:t>
            </a:r>
          </a:p>
        </p:txBody>
      </p:sp>
      <p:sp>
        <p:nvSpPr>
          <p:cNvPr id="178" name="Body Level One…"/>
          <p:cNvSpPr txBox="1"/>
          <p:nvPr>
            <p:ph type="body" idx="1"/>
          </p:nvPr>
        </p:nvSpPr>
        <p:spPr>
          <a:xfrm>
            <a:off x="3958828" y="3196828"/>
            <a:ext cx="16466344" cy="10519172"/>
          </a:xfrm>
          <a:prstGeom prst="rect">
            <a:avLst/>
          </a:prstGeom>
        </p:spPr>
        <p:txBody>
          <a:bodyPr lIns="71437" tIns="71437" rIns="71437" bIns="71437" anchor="t">
            <a:noAutofit/>
          </a:bodyPr>
          <a:lstStyle>
            <a:lvl1pPr marL="508230" marR="81280" indent="-467590" defTabSz="1821656">
              <a:spcBef>
                <a:spcPts val="1400"/>
              </a:spcBef>
              <a:buSzPct val="100000"/>
              <a:defRPr sz="6000">
                <a:solidFill>
                  <a:srgbClr val="000000"/>
                </a:solidFill>
                <a:uFill>
                  <a:solidFill>
                    <a:srgbClr val="000000"/>
                  </a:solidFill>
                </a:uFill>
                <a:latin typeface="Arial"/>
                <a:ea typeface="Arial"/>
                <a:cs typeface="Arial"/>
                <a:sym typeface="Arial"/>
              </a:defRPr>
            </a:lvl1pPr>
            <a:lvl2pPr marL="888866" marR="81280" indent="-391026" defTabSz="1821656">
              <a:spcBef>
                <a:spcPts val="1200"/>
              </a:spcBef>
              <a:buSzPct val="100000"/>
              <a:buChar char="–"/>
              <a:defRPr>
                <a:solidFill>
                  <a:srgbClr val="000000"/>
                </a:solidFill>
                <a:uFill>
                  <a:solidFill>
                    <a:srgbClr val="000000"/>
                  </a:solidFill>
                </a:uFill>
                <a:latin typeface="Arial"/>
                <a:ea typeface="Arial"/>
                <a:cs typeface="Arial"/>
                <a:sym typeface="Arial"/>
              </a:defRPr>
            </a:lvl2pPr>
            <a:lvl3pPr marL="1264322" marR="81280" indent="-309282" defTabSz="1821656">
              <a:spcBef>
                <a:spcPts val="1100"/>
              </a:spcBef>
              <a:buSzPct val="100000"/>
              <a:defRPr sz="4600">
                <a:solidFill>
                  <a:srgbClr val="000000"/>
                </a:solidFill>
                <a:uFill>
                  <a:solidFill>
                    <a:srgbClr val="000000"/>
                  </a:solidFill>
                </a:uFill>
                <a:latin typeface="Arial"/>
                <a:ea typeface="Arial"/>
                <a:cs typeface="Arial"/>
                <a:sym typeface="Arial"/>
              </a:defRPr>
            </a:lvl3pPr>
            <a:lvl4pPr marL="1722482" marR="81280" indent="-310242" defTabSz="1821656">
              <a:spcBef>
                <a:spcPts val="900"/>
              </a:spcBef>
              <a:buSzPct val="100000"/>
              <a:buChar char="–"/>
              <a:defRPr sz="3800">
                <a:solidFill>
                  <a:srgbClr val="000000"/>
                </a:solidFill>
                <a:uFill>
                  <a:solidFill>
                    <a:srgbClr val="000000"/>
                  </a:solidFill>
                </a:uFill>
                <a:latin typeface="Arial"/>
                <a:ea typeface="Arial"/>
                <a:cs typeface="Arial"/>
                <a:sym typeface="Arial"/>
              </a:defRPr>
            </a:lvl4pPr>
            <a:lvl5pPr marL="2179682" marR="81280" indent="-310242" defTabSz="1821656">
              <a:spcBef>
                <a:spcPts val="900"/>
              </a:spcBef>
              <a:buSzPct val="100000"/>
              <a:buChar char="»"/>
              <a:defRPr sz="3800">
                <a:solidFill>
                  <a:srgbClr val="000000"/>
                </a:solidFill>
                <a:uFill>
                  <a:solidFill>
                    <a:srgbClr val="000000"/>
                  </a:solidFill>
                </a:u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79" name="Slide Number"/>
          <p:cNvSpPr txBox="1"/>
          <p:nvPr>
            <p:ph type="sldNum" sz="quarter" idx="2"/>
          </p:nvPr>
        </p:nvSpPr>
        <p:spPr>
          <a:xfrm>
            <a:off x="18955098" y="0"/>
            <a:ext cx="494607" cy="488504"/>
          </a:xfrm>
          <a:prstGeom prst="rect">
            <a:avLst/>
          </a:prstGeom>
        </p:spPr>
        <p:txBody>
          <a:bodyPr lIns="71437" tIns="71437" rIns="71437" bIns="71437" anchor="t"/>
          <a:lstStyle>
            <a:lvl1pPr defTabSz="1160859">
              <a:defRPr>
                <a:solidFill>
                  <a:srgbClr val="000000"/>
                </a:solidFill>
                <a:uFill>
                  <a:solidFill>
                    <a:srgbClr val="000000"/>
                  </a:solidFill>
                </a:u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Profile view of a red Ducati motorcycle"/>
          <p:cNvSpPr/>
          <p:nvPr>
            <p:ph type="pic" idx="21"/>
          </p:nvPr>
        </p:nvSpPr>
        <p:spPr>
          <a:xfrm>
            <a:off x="4280774" y="-1688429"/>
            <a:ext cx="15829857" cy="11849101"/>
          </a:xfrm>
          <a:prstGeom prst="rect">
            <a:avLst/>
          </a:prstGeom>
        </p:spPr>
        <p:txBody>
          <a:bodyPr lIns="91439" tIns="45719" rIns="91439" bIns="45719" anchor="t">
            <a:noAutofit/>
          </a:bodyPr>
          <a:lstStyle/>
          <a:p>
            <a:pPr/>
          </a:p>
        </p:txBody>
      </p:sp>
      <p:sp>
        <p:nvSpPr>
          <p:cNvPr id="21" name="Title Text"/>
          <p:cNvSpPr txBox="1"/>
          <p:nvPr>
            <p:ph type="title"/>
          </p:nvPr>
        </p:nvSpPr>
        <p:spPr>
          <a:xfrm>
            <a:off x="2387600" y="9728200"/>
            <a:ext cx="19621500" cy="1803400"/>
          </a:xfrm>
          <a:prstGeom prst="rect">
            <a:avLst/>
          </a:prstGeom>
        </p:spPr>
        <p:txBody>
          <a:bodyPr/>
          <a:lstStyle/>
          <a:p>
            <a:pPr/>
            <a:r>
              <a:t>Title Text</a:t>
            </a:r>
          </a:p>
        </p:txBody>
      </p:sp>
      <p:sp>
        <p:nvSpPr>
          <p:cNvPr id="22" name="Body Level One…"/>
          <p:cNvSpPr txBox="1"/>
          <p:nvPr>
            <p:ph type="body" sz="quarter" idx="1"/>
          </p:nvPr>
        </p:nvSpPr>
        <p:spPr>
          <a:xfrm>
            <a:off x="2387600" y="11518900"/>
            <a:ext cx="19621500" cy="16002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6" name="Slide Number"/>
          <p:cNvSpPr txBox="1"/>
          <p:nvPr>
            <p:ph type="sldNum" sz="quarter" idx="2"/>
          </p:nvPr>
        </p:nvSpPr>
        <p:spPr>
          <a:xfrm>
            <a:off x="11952882" y="13038931"/>
            <a:ext cx="460376" cy="498476"/>
          </a:xfrm>
          <a:prstGeom prst="rect">
            <a:avLst/>
          </a:prstGeom>
        </p:spPr>
        <p:txBody>
          <a:bodyPr lIns="71437" tIns="71437" rIns="71437" bIns="71437"/>
          <a:lstStyle>
            <a:lvl1pPr defTabSz="821531"/>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 2 Colum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3" name="Title Text"/>
          <p:cNvSpPr txBox="1"/>
          <p:nvPr>
            <p:ph type="title"/>
          </p:nvPr>
        </p:nvSpPr>
        <p:spPr>
          <a:xfrm>
            <a:off x="4833937" y="285750"/>
            <a:ext cx="14716126" cy="3571875"/>
          </a:xfrm>
          <a:prstGeom prst="rect">
            <a:avLst/>
          </a:prstGeom>
        </p:spPr>
        <p:txBody>
          <a:bodyPr lIns="71437" tIns="71437" rIns="71437" bIns="71437">
            <a:noAutofit/>
          </a:bodyPr>
          <a:lstStyle>
            <a:lvl1pPr defTabSz="642937">
              <a:defRPr cap="none">
                <a:solidFill>
                  <a:srgbClr val="FFFFFF"/>
                </a:solidFill>
                <a:latin typeface="Chalkboard"/>
                <a:ea typeface="Chalkboard"/>
                <a:cs typeface="Chalkboard"/>
                <a:sym typeface="Chalkboard"/>
              </a:defRPr>
            </a:lvl1pPr>
          </a:lstStyle>
          <a:p>
            <a:pPr/>
            <a:r>
              <a:t>Title Text</a:t>
            </a:r>
          </a:p>
        </p:txBody>
      </p:sp>
      <p:sp>
        <p:nvSpPr>
          <p:cNvPr id="194" name="Body Level One…"/>
          <p:cNvSpPr txBox="1"/>
          <p:nvPr>
            <p:ph type="body" sz="half" idx="1"/>
          </p:nvPr>
        </p:nvSpPr>
        <p:spPr>
          <a:xfrm>
            <a:off x="4833937" y="4143375"/>
            <a:ext cx="14716126" cy="8072438"/>
          </a:xfrm>
          <a:prstGeom prst="rect">
            <a:avLst/>
          </a:prstGeom>
        </p:spPr>
        <p:txBody>
          <a:bodyPr lIns="71437" tIns="71437" rIns="71437" bIns="71437" numCol="2" spcCol="735806" anchor="t">
            <a:noAutofit/>
          </a:bodyPr>
          <a:lstStyle>
            <a:lvl1pPr marL="1016288" indent="-559088" defTabSz="642937">
              <a:spcBef>
                <a:spcPts val="5000"/>
              </a:spcBef>
              <a:buSzPct val="43000"/>
              <a:buFont typeface="Gill Sans"/>
              <a:buBlip>
                <a:blip r:embed="rId3"/>
              </a:buBlip>
              <a:defRPr sz="4400">
                <a:solidFill>
                  <a:srgbClr val="FFFFFF"/>
                </a:solidFill>
                <a:latin typeface="Chalkboard"/>
                <a:ea typeface="Chalkboard"/>
                <a:cs typeface="Chalkboard"/>
                <a:sym typeface="Chalkboard"/>
              </a:defRPr>
            </a:lvl1pPr>
            <a:lvl2pPr marL="1562388" indent="-559088" defTabSz="642937">
              <a:spcBef>
                <a:spcPts val="5000"/>
              </a:spcBef>
              <a:buSzPct val="43000"/>
              <a:buFont typeface="Gill Sans"/>
              <a:buBlip>
                <a:blip r:embed="rId3"/>
              </a:buBlip>
              <a:defRPr sz="4400">
                <a:solidFill>
                  <a:srgbClr val="FFFFFF"/>
                </a:solidFill>
                <a:latin typeface="Chalkboard"/>
                <a:ea typeface="Chalkboard"/>
                <a:cs typeface="Chalkboard"/>
                <a:sym typeface="Chalkboard"/>
              </a:defRPr>
            </a:lvl2pPr>
            <a:lvl3pPr marL="2095788" indent="-559088" defTabSz="642937">
              <a:spcBef>
                <a:spcPts val="5000"/>
              </a:spcBef>
              <a:buSzPct val="43000"/>
              <a:buFont typeface="Gill Sans"/>
              <a:buBlip>
                <a:blip r:embed="rId3"/>
              </a:buBlip>
              <a:defRPr sz="4400">
                <a:solidFill>
                  <a:srgbClr val="FFFFFF"/>
                </a:solidFill>
                <a:latin typeface="Chalkboard"/>
                <a:ea typeface="Chalkboard"/>
                <a:cs typeface="Chalkboard"/>
                <a:sym typeface="Chalkboard"/>
              </a:defRPr>
            </a:lvl3pPr>
            <a:lvl4pPr marL="2667288" indent="-559088" defTabSz="642937">
              <a:spcBef>
                <a:spcPts val="5000"/>
              </a:spcBef>
              <a:buSzPct val="43000"/>
              <a:buFont typeface="Gill Sans"/>
              <a:buBlip>
                <a:blip r:embed="rId3"/>
              </a:buBlip>
              <a:defRPr sz="4400">
                <a:solidFill>
                  <a:srgbClr val="FFFFFF"/>
                </a:solidFill>
                <a:latin typeface="Chalkboard"/>
                <a:ea typeface="Chalkboard"/>
                <a:cs typeface="Chalkboard"/>
                <a:sym typeface="Chalkboard"/>
              </a:defRPr>
            </a:lvl4pPr>
            <a:lvl5pPr marL="3251487" indent="-559087" defTabSz="642937">
              <a:spcBef>
                <a:spcPts val="5000"/>
              </a:spcBef>
              <a:buSzPct val="43000"/>
              <a:buFont typeface="Gill Sans"/>
              <a:buBlip>
                <a:blip r:embed="rId3"/>
              </a:buBlip>
              <a:defRPr sz="4400">
                <a:solidFill>
                  <a:srgbClr val="FFFFFF"/>
                </a:solidFill>
                <a:latin typeface="Chalkboard"/>
                <a:ea typeface="Chalkboard"/>
                <a:cs typeface="Chalkboard"/>
                <a:sym typeface="Chalkboard"/>
              </a:defRPr>
            </a:lvl5pPr>
          </a:lstStyle>
          <a:p>
            <a:pPr/>
            <a:r>
              <a:t>Body Level One</a:t>
            </a:r>
          </a:p>
          <a:p>
            <a:pPr lvl="1"/>
            <a:r>
              <a:t>Body Level Two</a:t>
            </a:r>
          </a:p>
          <a:p>
            <a:pPr lvl="2"/>
            <a:r>
              <a:t>Body Level Three</a:t>
            </a:r>
          </a:p>
          <a:p>
            <a:pPr lvl="3"/>
            <a:r>
              <a:t>Body Level Four</a:t>
            </a:r>
          </a:p>
          <a:p>
            <a:pPr lvl="4"/>
            <a:r>
              <a:t>Body Level Five</a:t>
            </a:r>
          </a:p>
        </p:txBody>
      </p:sp>
      <p:sp>
        <p:nvSpPr>
          <p:cNvPr id="195" name="Slide Number"/>
          <p:cNvSpPr txBox="1"/>
          <p:nvPr>
            <p:ph type="sldNum" sz="quarter" idx="2"/>
          </p:nvPr>
        </p:nvSpPr>
        <p:spPr>
          <a:xfrm>
            <a:off x="11970246" y="13040591"/>
            <a:ext cx="442189" cy="532534"/>
          </a:xfrm>
          <a:prstGeom prst="rect">
            <a:avLst/>
          </a:prstGeom>
        </p:spPr>
        <p:txBody>
          <a:bodyPr lIns="71437" tIns="71437" rIns="71437" bIns="71437"/>
          <a:lstStyle>
            <a:lvl1pPr defTabSz="642937">
              <a:defRPr>
                <a:solidFill>
                  <a:srgbClr val="FFFFFF"/>
                </a:solidFill>
                <a:latin typeface="Chalkboard"/>
                <a:ea typeface="Chalkboard"/>
                <a:cs typeface="Chalkboard"/>
                <a:sym typeface="Chalkboar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2" name="141703583_2880x1921.jpeg"/>
          <p:cNvSpPr/>
          <p:nvPr>
            <p:ph type="pic" idx="21"/>
          </p:nvPr>
        </p:nvSpPr>
        <p:spPr>
          <a:xfrm>
            <a:off x="1905000" y="0"/>
            <a:ext cx="20563290" cy="13716000"/>
          </a:xfrm>
          <a:prstGeom prst="rect">
            <a:avLst/>
          </a:prstGeom>
        </p:spPr>
        <p:txBody>
          <a:bodyPr lIns="91439" tIns="45719" rIns="91439" bIns="45719" anchor="t">
            <a:noAutofit/>
          </a:bodyPr>
          <a:lstStyle/>
          <a:p>
            <a:pPr/>
          </a:p>
        </p:txBody>
      </p:sp>
      <p:sp>
        <p:nvSpPr>
          <p:cNvPr id="203" name="Slide Number"/>
          <p:cNvSpPr txBox="1"/>
          <p:nvPr>
            <p:ph type="sldNum" sz="quarter" idx="2"/>
          </p:nvPr>
        </p:nvSpPr>
        <p:spPr>
          <a:xfrm>
            <a:off x="11935814" y="13027124"/>
            <a:ext cx="494513" cy="502642"/>
          </a:xfrm>
          <a:prstGeom prst="rect">
            <a:avLst/>
          </a:prstGeom>
        </p:spPr>
        <p:txBody>
          <a:bodyPr lIns="71437" tIns="71437" rIns="71437" bIns="71437" anchor="ctr"/>
          <a:lstStyle>
            <a:lvl1pPr defTabSz="821531">
              <a:defRPr>
                <a:solidFill>
                  <a:srgbClr val="EBEBEB"/>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pic>
        <p:nvPicPr>
          <p:cNvPr id="210" name="Picture 2" descr="Picture 2"/>
          <p:cNvPicPr>
            <a:picLocks noChangeAspect="1"/>
          </p:cNvPicPr>
          <p:nvPr/>
        </p:nvPicPr>
        <p:blipFill>
          <a:blip r:embed="rId2">
            <a:extLst/>
          </a:blip>
          <a:stretch>
            <a:fillRect/>
          </a:stretch>
        </p:blipFill>
        <p:spPr>
          <a:xfrm>
            <a:off x="3048000" y="2"/>
            <a:ext cx="18288000" cy="13716001"/>
          </a:xfrm>
          <a:prstGeom prst="rect">
            <a:avLst/>
          </a:prstGeom>
          <a:ln w="12700">
            <a:miter lim="400000"/>
          </a:ln>
        </p:spPr>
      </p:pic>
      <p:sp>
        <p:nvSpPr>
          <p:cNvPr id="211" name="Slide Number"/>
          <p:cNvSpPr txBox="1"/>
          <p:nvPr>
            <p:ph type="sldNum" sz="quarter" idx="2"/>
          </p:nvPr>
        </p:nvSpPr>
        <p:spPr>
          <a:xfrm>
            <a:off x="19917052" y="12835870"/>
            <a:ext cx="504548" cy="483910"/>
          </a:xfrm>
          <a:prstGeom prst="rect">
            <a:avLst/>
          </a:prstGeom>
        </p:spPr>
        <p:txBody>
          <a:bodyPr lIns="91439" tIns="91439" rIns="91439" bIns="91439" anchor="ctr"/>
          <a:lstStyle>
            <a:lvl1pPr algn="r" defTabSz="1828800">
              <a:defRPr>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218" name="Slide Number"/>
          <p:cNvSpPr txBox="1"/>
          <p:nvPr>
            <p:ph type="sldNum" sz="quarter" idx="2"/>
          </p:nvPr>
        </p:nvSpPr>
        <p:spPr>
          <a:xfrm>
            <a:off x="22496303" y="12753103"/>
            <a:ext cx="668497" cy="649447"/>
          </a:xfrm>
          <a:prstGeom prst="rect">
            <a:avLst/>
          </a:prstGeom>
        </p:spPr>
        <p:txBody>
          <a:bodyPr lIns="121919" tIns="121919" rIns="121919" bIns="121919" anchor="ctr"/>
          <a:lstStyle>
            <a:lvl1pPr algn="r" defTabSz="2438400">
              <a:defRPr sz="32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25" name="Close-up of a monarch caterpillar on a partially-eaten leaf"/>
          <p:cNvSpPr/>
          <p:nvPr>
            <p:ph type="pic" idx="21"/>
          </p:nvPr>
        </p:nvSpPr>
        <p:spPr>
          <a:xfrm>
            <a:off x="2247" y="-939800"/>
            <a:ext cx="24384005" cy="16827500"/>
          </a:xfrm>
          <a:prstGeom prst="rect">
            <a:avLst/>
          </a:prstGeom>
        </p:spPr>
        <p:txBody>
          <a:bodyPr lIns="91439" tIns="45719" rIns="91439" bIns="45719" anchor="t">
            <a:noAutofit/>
          </a:bodyPr>
          <a:lstStyle/>
          <a:p>
            <a:pPr/>
          </a:p>
        </p:txBody>
      </p:sp>
      <p:sp>
        <p:nvSpPr>
          <p:cNvPr id="226" name="Slide Number"/>
          <p:cNvSpPr txBox="1"/>
          <p:nvPr>
            <p:ph type="sldNum" sz="quarter" idx="2"/>
          </p:nvPr>
        </p:nvSpPr>
        <p:spPr>
          <a:xfrm>
            <a:off x="11936944" y="13008841"/>
            <a:ext cx="508351" cy="567459"/>
          </a:xfrm>
          <a:prstGeom prst="rect">
            <a:avLst/>
          </a:prstGeom>
        </p:spPr>
        <p:txBody>
          <a:bodyPr/>
          <a:lstStyle>
            <a:lvl1pPr defTabSz="647700">
              <a:defRPr>
                <a:solidFill>
                  <a:srgbClr val="FFFFFF"/>
                </a:solidFill>
                <a:latin typeface="Chalkduster"/>
                <a:ea typeface="Chalkduster"/>
                <a:cs typeface="Chalkduster"/>
                <a:sym typeface="Chalkdus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673100" y="4572000"/>
            <a:ext cx="23050500" cy="45593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Front view of a red Ducati motorcycle"/>
          <p:cNvSpPr/>
          <p:nvPr>
            <p:ph type="pic" idx="21"/>
          </p:nvPr>
        </p:nvSpPr>
        <p:spPr>
          <a:xfrm>
            <a:off x="10590462" y="1511300"/>
            <a:ext cx="13644824" cy="12128732"/>
          </a:xfrm>
          <a:prstGeom prst="rect">
            <a:avLst/>
          </a:prstGeom>
        </p:spPr>
        <p:txBody>
          <a:bodyPr lIns="91439" tIns="45719" rIns="91439" bIns="45719" anchor="t">
            <a:noAutofit/>
          </a:bodyPr>
          <a:lstStyle/>
          <a:p>
            <a:pPr/>
          </a:p>
        </p:txBody>
      </p:sp>
      <p:sp>
        <p:nvSpPr>
          <p:cNvPr id="39" name="Title Text"/>
          <p:cNvSpPr txBox="1"/>
          <p:nvPr>
            <p:ph type="title"/>
          </p:nvPr>
        </p:nvSpPr>
        <p:spPr>
          <a:xfrm>
            <a:off x="673100" y="1435100"/>
            <a:ext cx="11049000" cy="5461000"/>
          </a:xfrm>
          <a:prstGeom prst="rect">
            <a:avLst/>
          </a:prstGeom>
        </p:spPr>
        <p:txBody>
          <a:bodyPr anchor="b"/>
          <a:lstStyle/>
          <a:p>
            <a:pPr/>
            <a:r>
              <a:t>Title Text</a:t>
            </a:r>
          </a:p>
        </p:txBody>
      </p:sp>
      <p:sp>
        <p:nvSpPr>
          <p:cNvPr id="40" name="Body Level One…"/>
          <p:cNvSpPr txBox="1"/>
          <p:nvPr>
            <p:ph type="body" sz="quarter" idx="1"/>
          </p:nvPr>
        </p:nvSpPr>
        <p:spPr>
          <a:xfrm>
            <a:off x="673100" y="6870700"/>
            <a:ext cx="11049000" cy="54610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marL="736600" indent="-736600">
              <a:lnSpc>
                <a:spcPct val="120000"/>
              </a:lnSpc>
              <a:spcBef>
                <a:spcPts val="6500"/>
              </a:spcBef>
              <a:defRPr sz="6400"/>
            </a:lvl1pPr>
            <a:lvl2pPr marL="1473200" indent="-736600">
              <a:lnSpc>
                <a:spcPct val="120000"/>
              </a:lnSpc>
              <a:spcBef>
                <a:spcPts val="6500"/>
              </a:spcBef>
              <a:defRPr sz="6400"/>
            </a:lvl2pPr>
            <a:lvl3pPr marL="2209800" indent="-736600">
              <a:lnSpc>
                <a:spcPct val="120000"/>
              </a:lnSpc>
              <a:spcBef>
                <a:spcPts val="6500"/>
              </a:spcBef>
              <a:defRPr sz="6400"/>
            </a:lvl3pPr>
            <a:lvl4pPr marL="2946400" indent="-736600">
              <a:lnSpc>
                <a:spcPct val="120000"/>
              </a:lnSpc>
              <a:spcBef>
                <a:spcPts val="6500"/>
              </a:spcBef>
              <a:defRPr sz="6400"/>
            </a:lvl4pPr>
            <a:lvl5pPr marL="3683000" indent="-736600">
              <a:lnSpc>
                <a:spcPct val="120000"/>
              </a:lnSpc>
              <a:spcBef>
                <a:spcPts val="6500"/>
              </a:spcBef>
              <a:defRPr sz="64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Front view of a red Ducati motorcycle"/>
          <p:cNvSpPr/>
          <p:nvPr>
            <p:ph type="pic" sz="half" idx="21"/>
          </p:nvPr>
        </p:nvSpPr>
        <p:spPr>
          <a:xfrm>
            <a:off x="11814854" y="3233783"/>
            <a:ext cx="11753235" cy="10447317"/>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673100" y="3835400"/>
            <a:ext cx="11049000" cy="8864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75" name="Title Text"/>
          <p:cNvSpPr txBox="1"/>
          <p:nvPr>
            <p:ph type="title"/>
          </p:nvPr>
        </p:nvSpPr>
        <p:spPr>
          <a:prstGeom prst="rect">
            <a:avLst/>
          </a:prstGeom>
        </p:spPr>
        <p:txBody>
          <a:bodyPr/>
          <a:lstStyle/>
          <a:p>
            <a:pPr/>
            <a:r>
              <a:t>Title Text</a:t>
            </a:r>
          </a:p>
        </p:txBody>
      </p:sp>
      <p:sp>
        <p:nvSpPr>
          <p:cNvPr id="76" name="Body Level One…"/>
          <p:cNvSpPr txBox="1"/>
          <p:nvPr>
            <p:ph type="body" sz="half" idx="1"/>
          </p:nvPr>
        </p:nvSpPr>
        <p:spPr>
          <a:xfrm>
            <a:off x="673100" y="3835400"/>
            <a:ext cx="11049000" cy="8864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spTree>
      <p:nvGrpSpPr>
        <p:cNvPr id="1" name=""/>
        <p:cNvGrpSpPr/>
        <p:nvPr/>
      </p:nvGrpSpPr>
      <p:grpSpPr>
        <a:xfrm>
          <a:off x="0" y="0"/>
          <a:ext cx="0" cy="0"/>
          <a:chOff x="0" y="0"/>
          <a:chExt cx="0" cy="0"/>
        </a:xfrm>
      </p:grpSpPr>
      <p:sp>
        <p:nvSpPr>
          <p:cNvPr id="84" name="Title Text"/>
          <p:cNvSpPr txBox="1"/>
          <p:nvPr>
            <p:ph type="title"/>
          </p:nvPr>
        </p:nvSpPr>
        <p:spPr>
          <a:prstGeom prst="rect">
            <a:avLst/>
          </a:prstGeom>
        </p:spPr>
        <p:txBody>
          <a:bodyPr/>
          <a:lstStyle/>
          <a:p>
            <a:pPr/>
            <a:r>
              <a:t>Title Text</a:t>
            </a:r>
          </a:p>
        </p:txBody>
      </p:sp>
      <p:sp>
        <p:nvSpPr>
          <p:cNvPr id="85" name="Body Level One…"/>
          <p:cNvSpPr txBox="1"/>
          <p:nvPr>
            <p:ph type="body" sz="half" idx="1"/>
          </p:nvPr>
        </p:nvSpPr>
        <p:spPr>
          <a:xfrm>
            <a:off x="673100" y="3835400"/>
            <a:ext cx="11049000" cy="8864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 Id="rId27"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673100" y="355600"/>
            <a:ext cx="23050500" cy="342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673100" y="3835400"/>
            <a:ext cx="23050500" cy="8864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976100" y="13081000"/>
            <a:ext cx="419100" cy="457200"/>
          </a:xfrm>
          <a:prstGeom prst="rect">
            <a:avLst/>
          </a:prstGeom>
          <a:ln w="12700">
            <a:miter lim="400000"/>
          </a:ln>
        </p:spPr>
        <p:txBody>
          <a:bodyPr wrap="none" lIns="50800" tIns="50800" rIns="50800" bIns="50800" anchor="b">
            <a:spAutoFit/>
          </a:bodyPr>
          <a:lstStyle>
            <a:lvl1pPr algn="ctr">
              <a:lnSpc>
                <a:spcPct val="100000"/>
              </a:lnSpc>
              <a:spcBef>
                <a:spcPts val="0"/>
              </a:spcBef>
              <a:defRPr sz="24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1pPr>
      <a:lvl2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2pPr>
      <a:lvl3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3pPr>
      <a:lvl4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4pPr>
      <a:lvl5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5pPr>
      <a:lvl6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6pPr>
      <a:lvl7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7pPr>
      <a:lvl8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8pPr>
      <a:lvl9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9pPr>
    </p:titleStyle>
    <p:bodyStyle>
      <a:lvl1pPr marL="5842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1pPr>
      <a:lvl2pPr marL="11684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2pPr>
      <a:lvl3pPr marL="17526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3pPr>
      <a:lvl4pPr marL="23368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4pPr>
      <a:lvl5pPr marL="29210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5pPr>
      <a:lvl6pPr marL="35052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6pPr>
      <a:lvl7pPr marL="40894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7pPr>
      <a:lvl8pPr marL="46736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8pPr>
      <a:lvl9pPr marL="52578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1pPr>
      <a:lvl2pPr marL="0" marR="0" indent="228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2pPr>
      <a:lvl3pPr marL="0" marR="0" indent="457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3pPr>
      <a:lvl4pPr marL="0" marR="0" indent="685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4pPr>
      <a:lvl5pPr marL="0" marR="0" indent="9144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5pPr>
      <a:lvl6pPr marL="0" marR="0" indent="11430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6pPr>
      <a:lvl7pPr marL="0" marR="0" indent="1371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7pPr>
      <a:lvl8pPr marL="0" marR="0" indent="1600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8pPr>
      <a:lvl9pPr marL="0" marR="0" indent="1828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png"/><Relationship Id="rId3" Type="http://schemas.openxmlformats.org/officeDocument/2006/relationships/image" Target="../media/image1.tif"/><Relationship Id="rId4" Type="http://schemas.openxmlformats.org/officeDocument/2006/relationships/image" Target="../media/image2.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tif"/><Relationship Id="rId3" Type="http://schemas.openxmlformats.org/officeDocument/2006/relationships/image" Target="../media/image4.tif"/><Relationship Id="rId4" Type="http://schemas.openxmlformats.org/officeDocument/2006/relationships/image" Target="../media/image17.png"/><Relationship Id="rId5" Type="http://schemas.openxmlformats.org/officeDocument/2006/relationships/image" Target="../media/image18.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tif"/><Relationship Id="rId3" Type="http://schemas.openxmlformats.org/officeDocument/2006/relationships/image" Target="../media/image4.tif"/><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5.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9.png"/><Relationship Id="rId3" Type="http://schemas.openxmlformats.org/officeDocument/2006/relationships/image" Target="../media/image2.tif"/><Relationship Id="rId4" Type="http://schemas.openxmlformats.org/officeDocument/2006/relationships/image" Target="../media/image4.tif"/><Relationship Id="rId5" Type="http://schemas.openxmlformats.org/officeDocument/2006/relationships/image" Target="../media/image15.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9.png"/><Relationship Id="rId3" Type="http://schemas.openxmlformats.org/officeDocument/2006/relationships/image" Target="../media/image2.tif"/><Relationship Id="rId4" Type="http://schemas.openxmlformats.org/officeDocument/2006/relationships/image" Target="../media/image4.tif"/><Relationship Id="rId5" Type="http://schemas.openxmlformats.org/officeDocument/2006/relationships/image" Target="../media/image15.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tif"/><Relationship Id="rId3" Type="http://schemas.openxmlformats.org/officeDocument/2006/relationships/image" Target="../media/image4.tif"/></Relationships>

</file>

<file path=ppt/slides/_rels/slide16.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0.png"/><Relationship Id="rId3" Type="http://schemas.openxmlformats.org/officeDocument/2006/relationships/image" Target="../media/image2.tif"/><Relationship Id="rId4" Type="http://schemas.openxmlformats.org/officeDocument/2006/relationships/image" Target="../media/image4.tif"/></Relationships>

</file>

<file path=ppt/slides/_rels/slide17.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tif"/><Relationship Id="rId3" Type="http://schemas.openxmlformats.org/officeDocument/2006/relationships/image" Target="../media/image4.tif"/></Relationships>

</file>

<file path=ppt/slides/_rels/slide18.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1.png"/><Relationship Id="rId3" Type="http://schemas.openxmlformats.org/officeDocument/2006/relationships/image" Target="../media/image13.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3.png"/><Relationship Id="rId3" Type="http://schemas.openxmlformats.org/officeDocument/2006/relationships/image" Target="../media/image12.png"/><Relationship Id="rId4" Type="http://schemas.openxmlformats.org/officeDocument/2006/relationships/image" Target="../media/image20.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3.tif"/><Relationship Id="rId8" Type="http://schemas.openxmlformats.org/officeDocument/2006/relationships/image" Target="../media/image1.tif"/></Relationships>

</file>

<file path=ppt/slides/_rels/slide20.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3.png"/><Relationship Id="rId3" Type="http://schemas.openxmlformats.org/officeDocument/2006/relationships/image" Target="../media/image20.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3.png"/><Relationship Id="rId3" Type="http://schemas.openxmlformats.org/officeDocument/2006/relationships/image" Target="../media/image12.png"/><Relationship Id="rId4" Type="http://schemas.openxmlformats.org/officeDocument/2006/relationships/image" Target="../media/image20.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3.png"/><Relationship Id="rId3" Type="http://schemas.openxmlformats.org/officeDocument/2006/relationships/image" Target="../media/image12.png"/><Relationship Id="rId4" Type="http://schemas.openxmlformats.org/officeDocument/2006/relationships/image" Target="../media/image20.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3.png"/><Relationship Id="rId3" Type="http://schemas.openxmlformats.org/officeDocument/2006/relationships/image" Target="../media/image20.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tif"/><Relationship Id="rId3" Type="http://schemas.openxmlformats.org/officeDocument/2006/relationships/image" Target="../media/image4.tif"/><Relationship Id="rId4" Type="http://schemas.openxmlformats.org/officeDocument/2006/relationships/image" Target="../media/image22.png"/><Relationship Id="rId5" Type="http://schemas.openxmlformats.org/officeDocument/2006/relationships/image" Target="../media/image15.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tif"/><Relationship Id="rId3" Type="http://schemas.openxmlformats.org/officeDocument/2006/relationships/image" Target="../media/image4.tif"/><Relationship Id="rId4" Type="http://schemas.openxmlformats.org/officeDocument/2006/relationships/image" Target="../media/image22.png"/><Relationship Id="rId5" Type="http://schemas.openxmlformats.org/officeDocument/2006/relationships/image" Target="../media/image15.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tif"/><Relationship Id="rId3" Type="http://schemas.openxmlformats.org/officeDocument/2006/relationships/image" Target="../media/image4.tif"/><Relationship Id="rId4" Type="http://schemas.openxmlformats.org/officeDocument/2006/relationships/image" Target="../media/image22.png"/><Relationship Id="rId5" Type="http://schemas.openxmlformats.org/officeDocument/2006/relationships/image" Target="../media/image15.png"/><Relationship Id="rId6" Type="http://schemas.openxmlformats.org/officeDocument/2006/relationships/image" Target="../media/image23.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tif"/><Relationship Id="rId3" Type="http://schemas.openxmlformats.org/officeDocument/2006/relationships/image" Target="../media/image4.tif"/><Relationship Id="rId4" Type="http://schemas.openxmlformats.org/officeDocument/2006/relationships/image" Target="../media/image22.png"/><Relationship Id="rId5" Type="http://schemas.openxmlformats.org/officeDocument/2006/relationships/image" Target="../media/image15.png"/><Relationship Id="rId6" Type="http://schemas.openxmlformats.org/officeDocument/2006/relationships/image" Target="../media/image23.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tif"/><Relationship Id="rId3" Type="http://schemas.openxmlformats.org/officeDocument/2006/relationships/image" Target="../media/image4.tif"/><Relationship Id="rId4" Type="http://schemas.openxmlformats.org/officeDocument/2006/relationships/image" Target="../media/image22.png"/><Relationship Id="rId5" Type="http://schemas.openxmlformats.org/officeDocument/2006/relationships/image" Target="../media/image15.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tif"/><Relationship Id="rId3" Type="http://schemas.openxmlformats.org/officeDocument/2006/relationships/image" Target="../media/image14.png"/><Relationship Id="rId4" Type="http://schemas.openxmlformats.org/officeDocument/2006/relationships/image" Target="../media/image2.tif"/><Relationship Id="rId5" Type="http://schemas.openxmlformats.org/officeDocument/2006/relationships/image" Target="../media/image4.tif"/></Relationships>

</file>

<file path=ppt/slides/_rels/slide3.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13.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tif"/><Relationship Id="rId3" Type="http://schemas.openxmlformats.org/officeDocument/2006/relationships/image" Target="../media/image14.png"/><Relationship Id="rId4" Type="http://schemas.openxmlformats.org/officeDocument/2006/relationships/image" Target="../media/image2.tif"/><Relationship Id="rId5" Type="http://schemas.openxmlformats.org/officeDocument/2006/relationships/image" Target="../media/image4.tif"/></Relationships>

</file>

<file path=ppt/slides/_rels/slide31.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tif"/><Relationship Id="rId3" Type="http://schemas.openxmlformats.org/officeDocument/2006/relationships/image" Target="../media/image4.tif"/></Relationships>

</file>

<file path=ppt/slides/_rels/slide32.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tif"/><Relationship Id="rId3" Type="http://schemas.openxmlformats.org/officeDocument/2006/relationships/image" Target="../media/image4.tif"/></Relationships>

</file>

<file path=ppt/slides/_rels/slide33.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4.png"/><Relationship Id="rId3" Type="http://schemas.openxmlformats.org/officeDocument/2006/relationships/image" Target="../media/image2.tif"/><Relationship Id="rId4" Type="http://schemas.openxmlformats.org/officeDocument/2006/relationships/image" Target="../media/image4.tif"/><Relationship Id="rId5" Type="http://schemas.openxmlformats.org/officeDocument/2006/relationships/image" Target="../media/image15.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4.png"/><Relationship Id="rId3" Type="http://schemas.openxmlformats.org/officeDocument/2006/relationships/image" Target="../media/image13.png"/><Relationship Id="rId4" Type="http://schemas.openxmlformats.org/officeDocument/2006/relationships/image" Target="../media/image12.png"/><Relationship Id="rId5" Type="http://schemas.openxmlformats.org/officeDocument/2006/relationships/image" Target="../media/image25.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3.png"/><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5.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3.png"/><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7.png"/><Relationship Id="rId3" Type="http://schemas.openxmlformats.org/officeDocument/2006/relationships/image" Target="../media/image2.tif"/><Relationship Id="rId4" Type="http://schemas.openxmlformats.org/officeDocument/2006/relationships/image" Target="../media/image4.tif"/><Relationship Id="rId5" Type="http://schemas.openxmlformats.org/officeDocument/2006/relationships/image" Target="../media/image15.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tif"/><Relationship Id="rId3" Type="http://schemas.openxmlformats.org/officeDocument/2006/relationships/image" Target="../media/image4.tif"/><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6.tif"/></Relationships>

</file>

<file path=ppt/slides/_rels/slide39.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tif"/><Relationship Id="rId3" Type="http://schemas.openxmlformats.org/officeDocument/2006/relationships/image" Target="../media/image4.tif"/><Relationship Id="rId4" Type="http://schemas.openxmlformats.org/officeDocument/2006/relationships/image" Target="../media/image34.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tif"/><Relationship Id="rId3" Type="http://schemas.openxmlformats.org/officeDocument/2006/relationships/image" Target="../media/image4.tif"/><Relationship Id="rId4" Type="http://schemas.openxmlformats.org/officeDocument/2006/relationships/image" Target="../media/image5.tif"/><Relationship Id="rId5" Type="http://schemas.openxmlformats.org/officeDocument/2006/relationships/image" Target="../media/image14.png"/><Relationship Id="rId6" Type="http://schemas.openxmlformats.org/officeDocument/2006/relationships/image" Target="../media/image15.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tif"/><Relationship Id="rId3" Type="http://schemas.openxmlformats.org/officeDocument/2006/relationships/image" Target="../media/image4.tif"/><Relationship Id="rId4" Type="http://schemas.openxmlformats.org/officeDocument/2006/relationships/image" Target="../media/image34.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tif"/><Relationship Id="rId3" Type="http://schemas.openxmlformats.org/officeDocument/2006/relationships/image" Target="../media/image4.tif"/><Relationship Id="rId4" Type="http://schemas.openxmlformats.org/officeDocument/2006/relationships/image" Target="../media/image34.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7.tif"/><Relationship Id="rId3" Type="http://schemas.openxmlformats.org/officeDocument/2006/relationships/image" Target="../media/image35.png"/><Relationship Id="rId4" Type="http://schemas.openxmlformats.org/officeDocument/2006/relationships/image" Target="../media/image2.tif"/><Relationship Id="rId5" Type="http://schemas.openxmlformats.org/officeDocument/2006/relationships/image" Target="../media/image4.tif"/></Relationships>

</file>

<file path=ppt/slides/_rels/slide43.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7.tif"/><Relationship Id="rId3" Type="http://schemas.openxmlformats.org/officeDocument/2006/relationships/image" Target="../media/image35.png"/><Relationship Id="rId4" Type="http://schemas.openxmlformats.org/officeDocument/2006/relationships/image" Target="../media/image2.tif"/><Relationship Id="rId5" Type="http://schemas.openxmlformats.org/officeDocument/2006/relationships/image" Target="../media/image4.tif"/></Relationships>

</file>

<file path=ppt/slides/_rels/slide44.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png"/><Relationship Id="rId3" Type="http://schemas.openxmlformats.org/officeDocument/2006/relationships/image" Target="../media/image15.png"/><Relationship Id="rId4" Type="http://schemas.openxmlformats.org/officeDocument/2006/relationships/image" Target="../media/image2.tif"/><Relationship Id="rId5" Type="http://schemas.openxmlformats.org/officeDocument/2006/relationships/image" Target="../media/image4.tif"/></Relationships>

</file>

<file path=ppt/slides/_rels/slide45.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png"/><Relationship Id="rId3" Type="http://schemas.openxmlformats.org/officeDocument/2006/relationships/image" Target="../media/image15.png"/><Relationship Id="rId4" Type="http://schemas.openxmlformats.org/officeDocument/2006/relationships/image" Target="../media/image2.tif"/><Relationship Id="rId5" Type="http://schemas.openxmlformats.org/officeDocument/2006/relationships/image" Target="../media/image4.tif"/></Relationships>

</file>

<file path=ppt/slides/_rels/slide46.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47.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hyperlink" Target="http://" TargetMode="External"/><Relationship Id="rId3" Type="http://schemas.openxmlformats.org/officeDocument/2006/relationships/hyperlink" Target="http://w65stchurchofchrist.org/coc/sermons/" TargetMode="External"/><Relationship Id="rId4" Type="http://schemas.openxmlformats.org/officeDocument/2006/relationships/image" Target="../media/image5.png"/><Relationship Id="rId5" Type="http://schemas.openxmlformats.org/officeDocument/2006/relationships/image" Target="../media/image1.tif"/><Relationship Id="rId6" Type="http://schemas.openxmlformats.org/officeDocument/2006/relationships/image" Target="../media/image2.tif"/></Relationships>

</file>

<file path=ppt/slides/_rels/slide5.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6.png"/><Relationship Id="rId3" Type="http://schemas.openxmlformats.org/officeDocument/2006/relationships/image" Target="../media/image2.tif"/><Relationship Id="rId4" Type="http://schemas.openxmlformats.org/officeDocument/2006/relationships/image" Target="../media/image4.tif"/></Relationships>

</file>

<file path=ppt/slides/_rels/slide9.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tif"/><Relationship Id="rId3" Type="http://schemas.openxmlformats.org/officeDocument/2006/relationships/image" Target="../media/image4.tif"/><Relationship Id="rId4" Type="http://schemas.openxmlformats.org/officeDocument/2006/relationships/image" Target="../media/image17.png"/><Relationship Id="rId5"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5" name="Image" descr="Image"/>
          <p:cNvPicPr>
            <a:picLocks noChangeAspect="0"/>
          </p:cNvPicPr>
          <p:nvPr/>
        </p:nvPicPr>
        <p:blipFill>
          <a:blip r:embed="rId2">
            <a:extLst/>
          </a:blip>
          <a:stretch>
            <a:fillRect/>
          </a:stretch>
        </p:blipFill>
        <p:spPr>
          <a:xfrm>
            <a:off x="698174" y="17669"/>
            <a:ext cx="22987652" cy="13985705"/>
          </a:xfrm>
          <a:prstGeom prst="rect">
            <a:avLst/>
          </a:prstGeom>
          <a:ln w="12700">
            <a:miter lim="400000"/>
          </a:ln>
          <a:effectLst>
            <a:outerShdw sx="100000" sy="100000" kx="0" ky="0" algn="b" rotWithShape="0" blurRad="114300" dist="139700" dir="2935913">
              <a:srgbClr val="000000"/>
            </a:outerShdw>
          </a:effectLst>
        </p:spPr>
      </p:pic>
      <p:pic>
        <p:nvPicPr>
          <p:cNvPr id="236" name="Image" descr="Image"/>
          <p:cNvPicPr>
            <a:picLocks noChangeAspect="0"/>
          </p:cNvPicPr>
          <p:nvPr/>
        </p:nvPicPr>
        <p:blipFill>
          <a:blip r:embed="rId3">
            <a:extLst/>
          </a:blip>
          <a:stretch>
            <a:fillRect/>
          </a:stretch>
        </p:blipFill>
        <p:spPr>
          <a:xfrm>
            <a:off x="3983932" y="9546366"/>
            <a:ext cx="16416136" cy="4410125"/>
          </a:xfrm>
          <a:prstGeom prst="rect">
            <a:avLst/>
          </a:prstGeom>
          <a:ln w="12700">
            <a:miter lim="400000"/>
          </a:ln>
        </p:spPr>
      </p:pic>
      <p:sp>
        <p:nvSpPr>
          <p:cNvPr id="237" name="1 Corinthians 13:4-13"/>
          <p:cNvSpPr txBox="1"/>
          <p:nvPr/>
        </p:nvSpPr>
        <p:spPr>
          <a:xfrm>
            <a:off x="9157958" y="3188558"/>
            <a:ext cx="6068084" cy="981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spcBef>
                <a:spcPts val="0"/>
              </a:spcBef>
              <a:defRPr sz="5000">
                <a:solidFill>
                  <a:srgbClr val="FFFFFF"/>
                </a:solidFill>
                <a:latin typeface="Palatino"/>
                <a:ea typeface="Palatino"/>
                <a:cs typeface="Palatino"/>
                <a:sym typeface="Palatino"/>
              </a:defRPr>
            </a:lvl1pPr>
          </a:lstStyle>
          <a:p>
            <a:pPr/>
            <a:r>
              <a:t>1 Corinthians 13:4-13</a:t>
            </a:r>
          </a:p>
        </p:txBody>
      </p:sp>
      <p:pic>
        <p:nvPicPr>
          <p:cNvPr id="238" name="Image" descr="Image"/>
          <p:cNvPicPr>
            <a:picLocks noChangeAspect="1"/>
          </p:cNvPicPr>
          <p:nvPr/>
        </p:nvPicPr>
        <p:blipFill>
          <a:blip r:embed="rId4">
            <a:extLst/>
          </a:blip>
          <a:stretch>
            <a:fillRect/>
          </a:stretch>
        </p:blipFill>
        <p:spPr>
          <a:xfrm>
            <a:off x="3410584" y="5705502"/>
            <a:ext cx="17562832" cy="2304996"/>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238"/>
                                        </p:tgtEl>
                                        <p:attrNameLst>
                                          <p:attrName>style.visibility</p:attrName>
                                        </p:attrNameLst>
                                      </p:cBhvr>
                                      <p:to>
                                        <p:strVal val="visible"/>
                                      </p:to>
                                    </p:set>
                                    <p:anim calcmode="lin" valueType="num">
                                      <p:cBhvr>
                                        <p:cTn id="7" dur="2500" fill="hold"/>
                                        <p:tgtEl>
                                          <p:spTgt spid="238"/>
                                        </p:tgtEl>
                                        <p:attrNameLst>
                                          <p:attrName>ppt_w</p:attrName>
                                        </p:attrNameLst>
                                      </p:cBhvr>
                                      <p:tavLst>
                                        <p:tav tm="0">
                                          <p:val>
                                            <p:fltVal val="0"/>
                                          </p:val>
                                        </p:tav>
                                        <p:tav tm="100000">
                                          <p:val>
                                            <p:strVal val="#ppt_w"/>
                                          </p:val>
                                        </p:tav>
                                      </p:tavLst>
                                    </p:anim>
                                    <p:anim calcmode="lin" valueType="num">
                                      <p:cBhvr>
                                        <p:cTn id="8" dur="2500" fill="hold"/>
                                        <p:tgtEl>
                                          <p:spTgt spid="238"/>
                                        </p:tgtEl>
                                        <p:attrNameLst>
                                          <p:attrName>ppt_h</p:attrName>
                                        </p:attrNameLst>
                                      </p:cBhvr>
                                      <p:tavLst>
                                        <p:tav tm="0">
                                          <p:val>
                                            <p:fltVal val="0"/>
                                          </p:val>
                                        </p:tav>
                                        <p:tav tm="100000">
                                          <p:val>
                                            <p:strVal val="#ppt_h"/>
                                          </p:val>
                                        </p:tav>
                                      </p:tavLst>
                                    </p:anim>
                                  </p:childTnLst>
                                </p:cTn>
                              </p:par>
                            </p:childTnLst>
                          </p:cTn>
                        </p:par>
                        <p:par>
                          <p:cTn id="9" fill="hold">
                            <p:stCondLst>
                              <p:cond delay="0"/>
                            </p:stCondLst>
                            <p:childTnLst>
                              <p:par>
                                <p:cTn id="10" presetClass="emph" nodeType="afterEffect" presetSubtype="0" presetID="6" grpId="2" accel="50000" decel="50000" fill="hold">
                                  <p:stCondLst>
                                    <p:cond delay="0"/>
                                  </p:stCondLst>
                                  <p:childTnLst>
                                    <p:animScale>
                                      <p:cBhvr>
                                        <p:cTn id="11" dur="1000" fill="hold"/>
                                        <p:tgtEl>
                                          <p:spTgt spid="236"/>
                                        </p:tgtEl>
                                      </p:cBhvr>
                                      <p:by x="150000" y="150000"/>
                                    </p:animScale>
                                  </p:childTnLst>
                                </p:cTn>
                              </p:par>
                            </p:childTnLst>
                          </p:cTn>
                        </p:par>
                        <p:par>
                          <p:cTn id="12" fill="hold">
                            <p:stCondLst>
                              <p:cond delay="0"/>
                            </p:stCondLst>
                            <p:childTnLst>
                              <p:par>
                                <p:cTn id="13" presetClass="path" nodeType="withEffect" presetSubtype="0" presetID="-1" grpId="3" accel="50000" decel="50000" fill="hold">
                                  <p:stCondLst>
                                    <p:cond delay="0"/>
                                  </p:stCondLst>
                                  <p:childTnLst>
                                    <p:animMotion path="M 0.000000 0.000000 L -0.003708 -0.053285" origin="layout" pathEditMode="relative">
                                      <p:cBhvr>
                                        <p:cTn id="14" dur="1000" fill="hold"/>
                                        <p:tgtEl>
                                          <p:spTgt spid="236"/>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6" grpId="2"/>
      <p:bldP build="whole" bldLvl="1" animBg="1" rev="0" advAuto="0" spid="238" grpId="1"/>
    </p:bld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6" name="Image" descr="Image"/>
          <p:cNvPicPr>
            <a:picLocks noChangeAspect="1"/>
          </p:cNvPicPr>
          <p:nvPr/>
        </p:nvPicPr>
        <p:blipFill>
          <a:blip r:embed="rId2">
            <a:extLst/>
          </a:blip>
          <a:stretch>
            <a:fillRect/>
          </a:stretch>
        </p:blipFill>
        <p:spPr>
          <a:xfrm>
            <a:off x="1452581" y="476946"/>
            <a:ext cx="15181841" cy="1992508"/>
          </a:xfrm>
          <a:prstGeom prst="rect">
            <a:avLst/>
          </a:prstGeom>
          <a:ln w="12700">
            <a:miter lim="400000"/>
          </a:ln>
          <a:effectLst>
            <a:outerShdw sx="100000" sy="100000" kx="0" ky="0" algn="b" rotWithShape="0" blurRad="114300" dist="139700" dir="2935913">
              <a:srgbClr val="000000"/>
            </a:outerShdw>
          </a:effectLst>
        </p:spPr>
      </p:pic>
      <p:pic>
        <p:nvPicPr>
          <p:cNvPr id="287" name="Image" descr="Image"/>
          <p:cNvPicPr>
            <a:picLocks noChangeAspect="1"/>
          </p:cNvPicPr>
          <p:nvPr/>
        </p:nvPicPr>
        <p:blipFill>
          <a:blip r:embed="rId3">
            <a:extLst/>
          </a:blip>
          <a:stretch>
            <a:fillRect/>
          </a:stretch>
        </p:blipFill>
        <p:spPr>
          <a:xfrm>
            <a:off x="17083974" y="490760"/>
            <a:ext cx="5847446" cy="1964880"/>
          </a:xfrm>
          <a:prstGeom prst="rect">
            <a:avLst/>
          </a:prstGeom>
          <a:ln w="12700">
            <a:miter lim="400000"/>
          </a:ln>
          <a:effectLst>
            <a:outerShdw sx="100000" sy="100000" kx="0" ky="0" algn="b" rotWithShape="0" blurRad="114300" dist="139700" dir="2935913">
              <a:srgbClr val="000000"/>
            </a:outerShdw>
          </a:effectLst>
        </p:spPr>
      </p:pic>
      <p:sp>
        <p:nvSpPr>
          <p:cNvPr id="288" name="I Adore YOU,…"/>
          <p:cNvSpPr txBox="1"/>
          <p:nvPr/>
        </p:nvSpPr>
        <p:spPr>
          <a:xfrm>
            <a:off x="11442700" y="5432139"/>
            <a:ext cx="6459141" cy="2844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100000"/>
              </a:lnSpc>
              <a:spcBef>
                <a:spcPts val="0"/>
              </a:spcBef>
            </a:pPr>
            <a:r>
              <a:t>I Adore YOU,</a:t>
            </a:r>
          </a:p>
          <a:p>
            <a:pPr>
              <a:lnSpc>
                <a:spcPct val="100000"/>
              </a:lnSpc>
              <a:spcBef>
                <a:spcPts val="0"/>
              </a:spcBef>
            </a:pPr>
            <a:r>
              <a:t>I Value YOU,</a:t>
            </a:r>
          </a:p>
          <a:p>
            <a:pPr>
              <a:lnSpc>
                <a:spcPct val="100000"/>
              </a:lnSpc>
              <a:spcBef>
                <a:spcPts val="0"/>
              </a:spcBef>
            </a:pPr>
            <a:r>
              <a:t>And I Treasure YOU</a:t>
            </a:r>
          </a:p>
        </p:txBody>
      </p:sp>
      <p:pic>
        <p:nvPicPr>
          <p:cNvPr id="289" name="pasted-movie.png" descr="pasted-movie.png"/>
          <p:cNvPicPr>
            <a:picLocks noChangeAspect="1"/>
          </p:cNvPicPr>
          <p:nvPr/>
        </p:nvPicPr>
        <p:blipFill>
          <a:blip r:embed="rId4">
            <a:extLst/>
          </a:blip>
          <a:stretch>
            <a:fillRect/>
          </a:stretch>
        </p:blipFill>
        <p:spPr>
          <a:xfrm>
            <a:off x="-1779350" y="5332286"/>
            <a:ext cx="13361063" cy="7645230"/>
          </a:xfrm>
          <a:prstGeom prst="rect">
            <a:avLst/>
          </a:prstGeom>
          <a:ln w="12700">
            <a:miter lim="400000"/>
          </a:ln>
        </p:spPr>
      </p:pic>
      <p:pic>
        <p:nvPicPr>
          <p:cNvPr id="290" name="pasted-movie.png" descr="pasted-movie.png"/>
          <p:cNvPicPr>
            <a:picLocks noChangeAspect="1"/>
          </p:cNvPicPr>
          <p:nvPr/>
        </p:nvPicPr>
        <p:blipFill>
          <a:blip r:embed="rId5">
            <a:extLst/>
          </a:blip>
          <a:stretch>
            <a:fillRect/>
          </a:stretch>
        </p:blipFill>
        <p:spPr>
          <a:xfrm>
            <a:off x="1761605" y="6401353"/>
            <a:ext cx="6279153" cy="4250504"/>
          </a:xfrm>
          <a:prstGeom prst="rect">
            <a:avLst/>
          </a:prstGeom>
          <a:ln w="12700">
            <a:miter lim="400000"/>
          </a:ln>
          <a:effectLst>
            <a:outerShdw sx="100000" sy="100000" kx="0" ky="0" algn="b" rotWithShape="0" blurRad="241300" dist="101600" dir="2700000">
              <a:srgbClr val="000000"/>
            </a:outerShdw>
          </a:effectLst>
        </p:spPr>
      </p:pic>
      <p:sp>
        <p:nvSpPr>
          <p:cNvPr id="291" name="Agapao— “Love which is awakened by a sense of value in an object which causes one to prize it . . . It is a love of esteem and approbation” (Weust)."/>
          <p:cNvSpPr txBox="1"/>
          <p:nvPr/>
        </p:nvSpPr>
        <p:spPr>
          <a:xfrm>
            <a:off x="10267744" y="4965489"/>
            <a:ext cx="13149504" cy="8059063"/>
          </a:xfrm>
          <a:prstGeom prst="rect">
            <a:avLst/>
          </a:prstGeom>
          <a:ln w="12700"/>
          <a:effectLst>
            <a:outerShdw sx="100000" sy="100000" kx="0" ky="0" algn="b" rotWithShape="0" blurRad="241300" dist="101600" dir="2700000">
              <a:srgbClr val="000000"/>
            </a:outerShdw>
          </a:effectLst>
          <a:extLst>
            <a:ext uri="{C572A759-6A51-4108-AA02-DFA0A04FC94B}">
              <ma14:wrappingTextBoxFlag xmlns:ma14="http://schemas.microsoft.com/office/mac/drawingml/2011/main" val="1"/>
            </a:ext>
          </a:extLst>
        </p:spPr>
        <p:txBody>
          <a:bodyPr lIns="53578" tIns="53578" rIns="53578" bIns="53578">
            <a:spAutoFit/>
          </a:bodyPr>
          <a:lstStyle/>
          <a:p>
            <a:pPr algn="ctr" defTabSz="1821656">
              <a:lnSpc>
                <a:spcPct val="100000"/>
              </a:lnSpc>
              <a:spcBef>
                <a:spcPts val="1200"/>
              </a:spcBef>
              <a:defRPr sz="9100">
                <a:solidFill>
                  <a:srgbClr val="FFFFFF"/>
                </a:solidFill>
                <a:effectLst>
                  <a:outerShdw sx="100000" sy="100000" kx="0" ky="0" algn="b" rotWithShape="0" blurRad="152400" dist="76200" dir="7680000">
                    <a:srgbClr val="000000"/>
                  </a:outerShdw>
                </a:effectLst>
                <a:uFill>
                  <a:solidFill>
                    <a:srgbClr val="FFFFFF"/>
                  </a:solidFill>
                </a:uFill>
                <a:latin typeface="Times New Roman"/>
                <a:ea typeface="Times New Roman"/>
                <a:cs typeface="Times New Roman"/>
                <a:sym typeface="Times New Roman"/>
              </a:defRPr>
            </a:pPr>
            <a:r>
              <a:rPr>
                <a:solidFill>
                  <a:srgbClr val="FFE4A8"/>
                </a:solidFill>
                <a:uFill>
                  <a:solidFill>
                    <a:srgbClr val="FFE4A8"/>
                  </a:solidFill>
                </a:uFill>
              </a:rPr>
              <a:t>Agapao</a:t>
            </a:r>
            <a:r>
              <a:t>— “Love which is awakened by a sense of value in an object which causes one to prize it . . . It is a love of esteem and approbation” (Weust). </a:t>
            </a:r>
          </a:p>
        </p:txBody>
      </p:sp>
      <p:sp>
        <p:nvSpPr>
          <p:cNvPr id="292" name="agape (ἀγάπη, 26)"/>
          <p:cNvSpPr txBox="1"/>
          <p:nvPr/>
        </p:nvSpPr>
        <p:spPr>
          <a:xfrm>
            <a:off x="3331705" y="2513140"/>
            <a:ext cx="17716501" cy="2028173"/>
          </a:xfrm>
          <a:prstGeom prst="rect">
            <a:avLst/>
          </a:prstGeom>
          <a:ln w="12700">
            <a:miter lim="400000"/>
          </a:ln>
          <a:effectLst>
            <a:outerShdw sx="100000" sy="100000" kx="0" ky="0" algn="b" rotWithShape="0" blurRad="241300" dist="177800" dir="27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p>
            <a:pPr algn="ctr" defTabSz="642937">
              <a:lnSpc>
                <a:spcPct val="90000"/>
              </a:lnSpc>
              <a:spcBef>
                <a:spcPts val="0"/>
              </a:spcBef>
              <a:defRPr sz="11700">
                <a:solidFill>
                  <a:srgbClr val="FBF1DB"/>
                </a:solidFill>
                <a:effectLst>
                  <a:outerShdw sx="100000" sy="100000" kx="0" ky="0" algn="b" rotWithShape="0" blurRad="177800" dist="127000" dir="2700000">
                    <a:srgbClr val="000000"/>
                  </a:outerShdw>
                </a:effectLst>
                <a:latin typeface="Chalkboard"/>
                <a:ea typeface="Chalkboard"/>
                <a:cs typeface="Chalkboard"/>
                <a:sym typeface="Chalkboard"/>
              </a:defRPr>
            </a:pPr>
            <a:r>
              <a:t>agape (</a:t>
            </a:r>
            <a:r>
              <a:rPr>
                <a:latin typeface="Times Roman"/>
                <a:ea typeface="Times Roman"/>
                <a:cs typeface="Times Roman"/>
                <a:sym typeface="Times Roman"/>
              </a:rPr>
              <a:t>ἀγάπη</a:t>
            </a:r>
            <a:r>
              <a:t>, 26)</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4" name="Image" descr="Image"/>
          <p:cNvPicPr>
            <a:picLocks noChangeAspect="1"/>
          </p:cNvPicPr>
          <p:nvPr/>
        </p:nvPicPr>
        <p:blipFill>
          <a:blip r:embed="rId2">
            <a:extLst/>
          </a:blip>
          <a:stretch>
            <a:fillRect/>
          </a:stretch>
        </p:blipFill>
        <p:spPr>
          <a:xfrm>
            <a:off x="1452581" y="476946"/>
            <a:ext cx="15181841" cy="1992508"/>
          </a:xfrm>
          <a:prstGeom prst="rect">
            <a:avLst/>
          </a:prstGeom>
          <a:ln w="12700">
            <a:miter lim="400000"/>
          </a:ln>
          <a:effectLst>
            <a:outerShdw sx="100000" sy="100000" kx="0" ky="0" algn="b" rotWithShape="0" blurRad="114300" dist="139700" dir="2935913">
              <a:srgbClr val="000000"/>
            </a:outerShdw>
          </a:effectLst>
        </p:spPr>
      </p:pic>
      <p:pic>
        <p:nvPicPr>
          <p:cNvPr id="295" name="Image" descr="Image"/>
          <p:cNvPicPr>
            <a:picLocks noChangeAspect="1"/>
          </p:cNvPicPr>
          <p:nvPr/>
        </p:nvPicPr>
        <p:blipFill>
          <a:blip r:embed="rId3">
            <a:extLst/>
          </a:blip>
          <a:stretch>
            <a:fillRect/>
          </a:stretch>
        </p:blipFill>
        <p:spPr>
          <a:xfrm>
            <a:off x="17083974" y="490760"/>
            <a:ext cx="5847446" cy="1964880"/>
          </a:xfrm>
          <a:prstGeom prst="rect">
            <a:avLst/>
          </a:prstGeom>
          <a:ln w="12700">
            <a:miter lim="400000"/>
          </a:ln>
          <a:effectLst>
            <a:outerShdw sx="100000" sy="100000" kx="0" ky="0" algn="b" rotWithShape="0" blurRad="114300" dist="139700" dir="2935913">
              <a:srgbClr val="000000"/>
            </a:outerShdw>
          </a:effectLst>
        </p:spPr>
      </p:pic>
      <p:sp>
        <p:nvSpPr>
          <p:cNvPr id="296" name="I Adore YOU,…"/>
          <p:cNvSpPr txBox="1"/>
          <p:nvPr/>
        </p:nvSpPr>
        <p:spPr>
          <a:xfrm>
            <a:off x="11442700" y="5432139"/>
            <a:ext cx="6459141" cy="2844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100000"/>
              </a:lnSpc>
              <a:spcBef>
                <a:spcPts val="0"/>
              </a:spcBef>
            </a:pPr>
            <a:r>
              <a:t>I Adore YOU,</a:t>
            </a:r>
          </a:p>
          <a:p>
            <a:pPr>
              <a:lnSpc>
                <a:spcPct val="100000"/>
              </a:lnSpc>
              <a:spcBef>
                <a:spcPts val="0"/>
              </a:spcBef>
            </a:pPr>
            <a:r>
              <a:t>I Value YOU,</a:t>
            </a:r>
          </a:p>
          <a:p>
            <a:pPr>
              <a:lnSpc>
                <a:spcPct val="100000"/>
              </a:lnSpc>
              <a:spcBef>
                <a:spcPts val="0"/>
              </a:spcBef>
            </a:pPr>
            <a:r>
              <a:t>And I Treasure YOU</a:t>
            </a:r>
          </a:p>
        </p:txBody>
      </p:sp>
      <p:pic>
        <p:nvPicPr>
          <p:cNvPr id="297" name="pasted-movie.png" descr="pasted-movie.png"/>
          <p:cNvPicPr>
            <a:picLocks noChangeAspect="1"/>
          </p:cNvPicPr>
          <p:nvPr/>
        </p:nvPicPr>
        <p:blipFill>
          <a:blip r:embed="rId4">
            <a:extLst/>
          </a:blip>
          <a:stretch>
            <a:fillRect/>
          </a:stretch>
        </p:blipFill>
        <p:spPr>
          <a:xfrm>
            <a:off x="-1779350" y="5332286"/>
            <a:ext cx="13361063" cy="7645230"/>
          </a:xfrm>
          <a:prstGeom prst="rect">
            <a:avLst/>
          </a:prstGeom>
          <a:ln w="12700">
            <a:miter lim="400000"/>
          </a:ln>
        </p:spPr>
      </p:pic>
      <p:pic>
        <p:nvPicPr>
          <p:cNvPr id="298" name="pasted-movie.png" descr="pasted-movie.png"/>
          <p:cNvPicPr>
            <a:picLocks noChangeAspect="1"/>
          </p:cNvPicPr>
          <p:nvPr/>
        </p:nvPicPr>
        <p:blipFill>
          <a:blip r:embed="rId5">
            <a:extLst/>
          </a:blip>
          <a:stretch>
            <a:fillRect/>
          </a:stretch>
        </p:blipFill>
        <p:spPr>
          <a:xfrm>
            <a:off x="1761605" y="6401353"/>
            <a:ext cx="6279153" cy="4250504"/>
          </a:xfrm>
          <a:prstGeom prst="rect">
            <a:avLst/>
          </a:prstGeom>
          <a:ln w="12700">
            <a:miter lim="400000"/>
          </a:ln>
          <a:effectLst>
            <a:outerShdw sx="100000" sy="100000" kx="0" ky="0" algn="b" rotWithShape="0" blurRad="241300" dist="101600" dir="2700000">
              <a:srgbClr val="000000"/>
            </a:outerShdw>
          </a:effectLst>
        </p:spPr>
      </p:pic>
      <p:sp>
        <p:nvSpPr>
          <p:cNvPr id="299" name="Act of the will – not emotion (Mt. 5:43-48; Mk 12:29-31; Jn. 3:16; Luke 10:27-37)…"/>
          <p:cNvSpPr txBox="1"/>
          <p:nvPr/>
        </p:nvSpPr>
        <p:spPr>
          <a:xfrm>
            <a:off x="7407161" y="4497560"/>
            <a:ext cx="16746243" cy="8943976"/>
          </a:xfrm>
          <a:prstGeom prst="rect">
            <a:avLst/>
          </a:prstGeom>
          <a:ln w="12700">
            <a:miter lim="400000"/>
          </a:ln>
          <a:effectLst>
            <a:outerShdw sx="100000" sy="100000" kx="0" ky="0" algn="b" rotWithShape="0" blurRad="114300" dist="139700" dir="2935913">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marL="1371600" indent="-1371600" defTabSz="821531">
              <a:lnSpc>
                <a:spcPct val="100000"/>
              </a:lnSpc>
              <a:spcBef>
                <a:spcPts val="1200"/>
              </a:spcBef>
              <a:buSzPct val="58999"/>
              <a:buBlip>
                <a:blip r:embed="rId6"/>
              </a:buBlip>
              <a:defRPr sz="6000">
                <a:solidFill>
                  <a:srgbClr val="FFFFFF"/>
                </a:solidFill>
                <a:effectLst>
                  <a:outerShdw sx="100000" sy="100000" kx="0" ky="0" algn="b" rotWithShape="0" blurRad="76200" dist="63500" dir="3236690">
                    <a:srgbClr val="000000"/>
                  </a:outerShdw>
                </a:effectLst>
                <a:latin typeface="Century Gothic"/>
                <a:ea typeface="Century Gothic"/>
                <a:cs typeface="Century Gothic"/>
                <a:sym typeface="Century Gothic"/>
              </a:defRPr>
            </a:pPr>
            <a:r>
              <a:t>Act of the will – not emotion (Mt. 5:43-48; Mk 12:29-31; Jn. 3:16; Luke 10:27-37)</a:t>
            </a:r>
          </a:p>
          <a:p>
            <a:pPr marL="1371600" indent="-1371600" defTabSz="821531">
              <a:lnSpc>
                <a:spcPct val="100000"/>
              </a:lnSpc>
              <a:spcBef>
                <a:spcPts val="1200"/>
              </a:spcBef>
              <a:buSzPct val="58999"/>
              <a:buBlip>
                <a:blip r:embed="rId6"/>
              </a:buBlip>
              <a:defRPr sz="6000">
                <a:solidFill>
                  <a:srgbClr val="FFFFFF"/>
                </a:solidFill>
                <a:effectLst>
                  <a:outerShdw sx="100000" sy="100000" kx="0" ky="0" algn="b" rotWithShape="0" blurRad="76200" dist="63500" dir="3236690">
                    <a:srgbClr val="000000"/>
                  </a:outerShdw>
                </a:effectLst>
                <a:latin typeface="Century Gothic"/>
                <a:ea typeface="Century Gothic"/>
                <a:cs typeface="Century Gothic"/>
                <a:sym typeface="Century Gothic"/>
              </a:defRPr>
            </a:pPr>
            <a:r>
              <a:t>Does NOT occur by chance / We do NOT just “fall into” agape / love (Mk 12:29-31; John 13:34; 15:12; Col 3:14; 1 Thes. 4:9-10;  1 Jn 3:23; 4:21)</a:t>
            </a:r>
          </a:p>
          <a:p>
            <a:pPr marL="1371600" indent="-1371600" defTabSz="821531">
              <a:lnSpc>
                <a:spcPct val="100000"/>
              </a:lnSpc>
              <a:spcBef>
                <a:spcPts val="1200"/>
              </a:spcBef>
              <a:buSzPct val="58999"/>
              <a:buBlip>
                <a:blip r:embed="rId6"/>
              </a:buBlip>
              <a:defRPr sz="6000">
                <a:solidFill>
                  <a:srgbClr val="FFFFFF"/>
                </a:solidFill>
                <a:effectLst>
                  <a:outerShdw sx="100000" sy="100000" kx="0" ky="0" algn="b" rotWithShape="0" blurRad="76200" dist="63500" dir="3236690">
                    <a:srgbClr val="000000"/>
                  </a:outerShdw>
                </a:effectLst>
                <a:latin typeface="Century Gothic"/>
                <a:ea typeface="Century Gothic"/>
                <a:cs typeface="Century Gothic"/>
                <a:sym typeface="Century Gothic"/>
              </a:defRPr>
            </a:pPr>
            <a:r>
              <a:t>The opposite of selfishness (Phili 2:1-10)</a:t>
            </a:r>
          </a:p>
          <a:p>
            <a:pPr marL="1371600" indent="-1371600" defTabSz="821531">
              <a:lnSpc>
                <a:spcPct val="100000"/>
              </a:lnSpc>
              <a:spcBef>
                <a:spcPts val="1200"/>
              </a:spcBef>
              <a:buSzPct val="58999"/>
              <a:buBlip>
                <a:blip r:embed="rId6"/>
              </a:buBlip>
              <a:defRPr b="1" sz="6000">
                <a:solidFill>
                  <a:schemeClr val="accent3">
                    <a:hueOff val="198700"/>
                    <a:satOff val="21248"/>
                    <a:lumOff val="19305"/>
                  </a:schemeClr>
                </a:solidFill>
                <a:effectLst>
                  <a:outerShdw sx="100000" sy="100000" kx="0" ky="0" algn="b" rotWithShape="0" blurRad="76200" dist="63500" dir="3236690">
                    <a:srgbClr val="000000"/>
                  </a:outerShdw>
                </a:effectLst>
                <a:latin typeface="Century Gothic"/>
                <a:ea typeface="Century Gothic"/>
                <a:cs typeface="Century Gothic"/>
                <a:sym typeface="Century Gothic"/>
              </a:defRPr>
            </a:pPr>
            <a:r>
              <a:t>Only when I love God as I should will I be able to love others as He commands.</a:t>
            </a:r>
          </a:p>
        </p:txBody>
      </p:sp>
      <p:sp>
        <p:nvSpPr>
          <p:cNvPr id="300" name="agape (ἀγάπη, 26)"/>
          <p:cNvSpPr txBox="1"/>
          <p:nvPr/>
        </p:nvSpPr>
        <p:spPr>
          <a:xfrm>
            <a:off x="3331705" y="2513140"/>
            <a:ext cx="17716501" cy="2028173"/>
          </a:xfrm>
          <a:prstGeom prst="rect">
            <a:avLst/>
          </a:prstGeom>
          <a:ln w="12700">
            <a:miter lim="400000"/>
          </a:ln>
          <a:effectLst>
            <a:outerShdw sx="100000" sy="100000" kx="0" ky="0" algn="b" rotWithShape="0" blurRad="241300" dist="177800" dir="27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p>
            <a:pPr algn="ctr" defTabSz="642937">
              <a:lnSpc>
                <a:spcPct val="90000"/>
              </a:lnSpc>
              <a:spcBef>
                <a:spcPts val="0"/>
              </a:spcBef>
              <a:defRPr sz="11700">
                <a:solidFill>
                  <a:srgbClr val="FBF1DB"/>
                </a:solidFill>
                <a:effectLst>
                  <a:outerShdw sx="100000" sy="100000" kx="0" ky="0" algn="b" rotWithShape="0" blurRad="177800" dist="127000" dir="2700000">
                    <a:srgbClr val="000000"/>
                  </a:outerShdw>
                </a:effectLst>
                <a:latin typeface="Chalkboard"/>
                <a:ea typeface="Chalkboard"/>
                <a:cs typeface="Chalkboard"/>
                <a:sym typeface="Chalkboard"/>
              </a:defRPr>
            </a:pPr>
            <a:r>
              <a:t>agape (</a:t>
            </a:r>
            <a:r>
              <a:rPr>
                <a:latin typeface="Times Roman"/>
                <a:ea typeface="Times Roman"/>
                <a:cs typeface="Times Roman"/>
                <a:sym typeface="Times Roman"/>
              </a:rPr>
              <a:t>ἀγάπη</a:t>
            </a:r>
            <a:r>
              <a:t>, 26)</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99">
                                            <p:txEl>
                                              <p:pRg st="1" end="1"/>
                                            </p:txEl>
                                          </p:spTgt>
                                        </p:tgtEl>
                                        <p:attrNameLst>
                                          <p:attrName>style.visibility</p:attrName>
                                        </p:attrNameLst>
                                      </p:cBhvr>
                                      <p:to>
                                        <p:strVal val="visible"/>
                                      </p:to>
                                    </p:set>
                                    <p:animEffect filter="wipe(left)" transition="in">
                                      <p:cBhvr>
                                        <p:cTn id="7" dur="1500"/>
                                        <p:tgtEl>
                                          <p:spTgt spid="29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99">
                                            <p:txEl>
                                              <p:pRg st="2" end="2"/>
                                            </p:txEl>
                                          </p:spTgt>
                                        </p:tgtEl>
                                        <p:attrNameLst>
                                          <p:attrName>style.visibility</p:attrName>
                                        </p:attrNameLst>
                                      </p:cBhvr>
                                      <p:to>
                                        <p:strVal val="visible"/>
                                      </p:to>
                                    </p:set>
                                    <p:animEffect filter="wipe(left)" transition="in">
                                      <p:cBhvr>
                                        <p:cTn id="12" dur="1500"/>
                                        <p:tgtEl>
                                          <p:spTgt spid="29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99">
                                            <p:txEl>
                                              <p:pRg st="3" end="3"/>
                                            </p:txEl>
                                          </p:spTgt>
                                        </p:tgtEl>
                                        <p:attrNameLst>
                                          <p:attrName>style.visibility</p:attrName>
                                        </p:attrNameLst>
                                      </p:cBhvr>
                                      <p:to>
                                        <p:strVal val="visible"/>
                                      </p:to>
                                    </p:set>
                                    <p:animEffect filter="wipe(left)" transition="in">
                                      <p:cBhvr>
                                        <p:cTn id="17" dur="1500"/>
                                        <p:tgtEl>
                                          <p:spTgt spid="299">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9"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2" name="Our Perfect Example of Love"/>
          <p:cNvSpPr txBox="1"/>
          <p:nvPr/>
        </p:nvSpPr>
        <p:spPr>
          <a:xfrm>
            <a:off x="5486225" y="2679033"/>
            <a:ext cx="18372091" cy="1387476"/>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r">
              <a:lnSpc>
                <a:spcPct val="100000"/>
              </a:lnSpc>
              <a:spcBef>
                <a:spcPts val="0"/>
              </a:spcBef>
              <a:defRPr b="1" sz="8400">
                <a:solidFill>
                  <a:srgbClr val="FFFFFF"/>
                </a:solidFill>
                <a:latin typeface="Gill Sans"/>
                <a:ea typeface="Gill Sans"/>
                <a:cs typeface="Gill Sans"/>
                <a:sym typeface="Gill Sans"/>
              </a:defRPr>
            </a:lvl1pPr>
          </a:lstStyle>
          <a:p>
            <a:pPr/>
            <a:r>
              <a:t>Our Perfect Example of Love</a:t>
            </a:r>
          </a:p>
        </p:txBody>
      </p:sp>
      <p:pic>
        <p:nvPicPr>
          <p:cNvPr id="303" name="image.png" descr="image.png"/>
          <p:cNvPicPr>
            <a:picLocks noChangeAspect="1"/>
          </p:cNvPicPr>
          <p:nvPr/>
        </p:nvPicPr>
        <p:blipFill>
          <a:blip r:embed="rId2">
            <a:extLst/>
          </a:blip>
          <a:srcRect l="0" t="0" r="0" b="0"/>
          <a:stretch>
            <a:fillRect/>
          </a:stretch>
        </p:blipFill>
        <p:spPr>
          <a:xfrm>
            <a:off x="-251924" y="256872"/>
            <a:ext cx="11351013" cy="134147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6860" y="21600"/>
                </a:lnTo>
                <a:lnTo>
                  <a:pt x="13719" y="21600"/>
                </a:lnTo>
                <a:lnTo>
                  <a:pt x="13842" y="21484"/>
                </a:lnTo>
                <a:cubicBezTo>
                  <a:pt x="14014" y="21321"/>
                  <a:pt x="14525" y="21005"/>
                  <a:pt x="14852" y="20861"/>
                </a:cubicBezTo>
                <a:cubicBezTo>
                  <a:pt x="15187" y="20713"/>
                  <a:pt x="15504" y="20431"/>
                  <a:pt x="15701" y="20110"/>
                </a:cubicBezTo>
                <a:cubicBezTo>
                  <a:pt x="16150" y="19377"/>
                  <a:pt x="16444" y="18754"/>
                  <a:pt x="16597" y="18214"/>
                </a:cubicBezTo>
                <a:cubicBezTo>
                  <a:pt x="16654" y="18010"/>
                  <a:pt x="16727" y="17797"/>
                  <a:pt x="16759" y="17742"/>
                </a:cubicBezTo>
                <a:cubicBezTo>
                  <a:pt x="16791" y="17686"/>
                  <a:pt x="17114" y="17467"/>
                  <a:pt x="17477" y="17255"/>
                </a:cubicBezTo>
                <a:lnTo>
                  <a:pt x="18137" y="16869"/>
                </a:lnTo>
                <a:lnTo>
                  <a:pt x="18108" y="16208"/>
                </a:lnTo>
                <a:cubicBezTo>
                  <a:pt x="18024" y="14289"/>
                  <a:pt x="18024" y="13823"/>
                  <a:pt x="18108" y="13604"/>
                </a:cubicBezTo>
                <a:cubicBezTo>
                  <a:pt x="18153" y="13487"/>
                  <a:pt x="18196" y="13349"/>
                  <a:pt x="18204" y="13299"/>
                </a:cubicBezTo>
                <a:cubicBezTo>
                  <a:pt x="18211" y="13248"/>
                  <a:pt x="18266" y="13116"/>
                  <a:pt x="18324" y="13004"/>
                </a:cubicBezTo>
                <a:cubicBezTo>
                  <a:pt x="18503" y="12657"/>
                  <a:pt x="18541" y="12318"/>
                  <a:pt x="18450" y="11857"/>
                </a:cubicBezTo>
                <a:cubicBezTo>
                  <a:pt x="18399" y="11597"/>
                  <a:pt x="18334" y="11418"/>
                  <a:pt x="18270" y="11356"/>
                </a:cubicBezTo>
                <a:cubicBezTo>
                  <a:pt x="18206" y="11293"/>
                  <a:pt x="18190" y="11249"/>
                  <a:pt x="18226" y="11229"/>
                </a:cubicBezTo>
                <a:cubicBezTo>
                  <a:pt x="18256" y="11213"/>
                  <a:pt x="18281" y="11135"/>
                  <a:pt x="18281" y="11055"/>
                </a:cubicBezTo>
                <a:cubicBezTo>
                  <a:pt x="18281" y="10974"/>
                  <a:pt x="18307" y="10886"/>
                  <a:pt x="18339" y="10858"/>
                </a:cubicBezTo>
                <a:cubicBezTo>
                  <a:pt x="18403" y="10802"/>
                  <a:pt x="18354" y="10557"/>
                  <a:pt x="18287" y="10593"/>
                </a:cubicBezTo>
                <a:cubicBezTo>
                  <a:pt x="18264" y="10606"/>
                  <a:pt x="18171" y="10549"/>
                  <a:pt x="18079" y="10465"/>
                </a:cubicBezTo>
                <a:cubicBezTo>
                  <a:pt x="17934" y="10334"/>
                  <a:pt x="17894" y="10319"/>
                  <a:pt x="17764" y="10352"/>
                </a:cubicBezTo>
                <a:cubicBezTo>
                  <a:pt x="17635" y="10384"/>
                  <a:pt x="17604" y="10374"/>
                  <a:pt x="17530" y="10269"/>
                </a:cubicBezTo>
                <a:cubicBezTo>
                  <a:pt x="17483" y="10202"/>
                  <a:pt x="17398" y="10114"/>
                  <a:pt x="17340" y="10072"/>
                </a:cubicBezTo>
                <a:cubicBezTo>
                  <a:pt x="17242" y="10001"/>
                  <a:pt x="17241" y="9993"/>
                  <a:pt x="17324" y="9964"/>
                </a:cubicBezTo>
                <a:cubicBezTo>
                  <a:pt x="17373" y="9948"/>
                  <a:pt x="17470" y="9945"/>
                  <a:pt x="17538" y="9956"/>
                </a:cubicBezTo>
                <a:cubicBezTo>
                  <a:pt x="17612" y="9969"/>
                  <a:pt x="17659" y="9956"/>
                  <a:pt x="17652" y="9927"/>
                </a:cubicBezTo>
                <a:cubicBezTo>
                  <a:pt x="17643" y="9880"/>
                  <a:pt x="17768" y="9873"/>
                  <a:pt x="17998" y="9907"/>
                </a:cubicBezTo>
                <a:cubicBezTo>
                  <a:pt x="18085" y="9920"/>
                  <a:pt x="18106" y="9886"/>
                  <a:pt x="18145" y="9653"/>
                </a:cubicBezTo>
                <a:cubicBezTo>
                  <a:pt x="18221" y="9203"/>
                  <a:pt x="18216" y="9157"/>
                  <a:pt x="18102" y="9157"/>
                </a:cubicBezTo>
                <a:cubicBezTo>
                  <a:pt x="17946" y="9157"/>
                  <a:pt x="17733" y="9009"/>
                  <a:pt x="17695" y="8874"/>
                </a:cubicBezTo>
                <a:cubicBezTo>
                  <a:pt x="17676" y="8807"/>
                  <a:pt x="17623" y="8716"/>
                  <a:pt x="17578" y="8672"/>
                </a:cubicBezTo>
                <a:cubicBezTo>
                  <a:pt x="17455" y="8552"/>
                  <a:pt x="17559" y="8486"/>
                  <a:pt x="17786" y="8541"/>
                </a:cubicBezTo>
                <a:cubicBezTo>
                  <a:pt x="18000" y="8593"/>
                  <a:pt x="18018" y="8584"/>
                  <a:pt x="17986" y="8436"/>
                </a:cubicBezTo>
                <a:cubicBezTo>
                  <a:pt x="17950" y="8267"/>
                  <a:pt x="17628" y="8027"/>
                  <a:pt x="16136" y="7062"/>
                </a:cubicBezTo>
                <a:cubicBezTo>
                  <a:pt x="15982" y="6962"/>
                  <a:pt x="15730" y="6795"/>
                  <a:pt x="15578" y="6691"/>
                </a:cubicBezTo>
                <a:cubicBezTo>
                  <a:pt x="15425" y="6587"/>
                  <a:pt x="15081" y="6353"/>
                  <a:pt x="14812" y="6172"/>
                </a:cubicBezTo>
                <a:cubicBezTo>
                  <a:pt x="14543" y="5990"/>
                  <a:pt x="14326" y="5813"/>
                  <a:pt x="14330" y="5778"/>
                </a:cubicBezTo>
                <a:cubicBezTo>
                  <a:pt x="14335" y="5740"/>
                  <a:pt x="14290" y="5715"/>
                  <a:pt x="14219" y="5715"/>
                </a:cubicBezTo>
                <a:cubicBezTo>
                  <a:pt x="14154" y="5715"/>
                  <a:pt x="14060" y="5670"/>
                  <a:pt x="14009" y="5614"/>
                </a:cubicBezTo>
                <a:cubicBezTo>
                  <a:pt x="13957" y="5558"/>
                  <a:pt x="13851" y="5487"/>
                  <a:pt x="13773" y="5456"/>
                </a:cubicBezTo>
                <a:cubicBezTo>
                  <a:pt x="13695" y="5426"/>
                  <a:pt x="13612" y="5354"/>
                  <a:pt x="13588" y="5298"/>
                </a:cubicBezTo>
                <a:cubicBezTo>
                  <a:pt x="13563" y="5240"/>
                  <a:pt x="13421" y="5138"/>
                  <a:pt x="13269" y="5066"/>
                </a:cubicBezTo>
                <a:cubicBezTo>
                  <a:pt x="12968" y="4923"/>
                  <a:pt x="12552" y="4653"/>
                  <a:pt x="12069" y="4288"/>
                </a:cubicBezTo>
                <a:cubicBezTo>
                  <a:pt x="11896" y="4157"/>
                  <a:pt x="11740" y="4050"/>
                  <a:pt x="11722" y="4050"/>
                </a:cubicBezTo>
                <a:cubicBezTo>
                  <a:pt x="11683" y="4050"/>
                  <a:pt x="10514" y="3252"/>
                  <a:pt x="10442" y="3177"/>
                </a:cubicBezTo>
                <a:cubicBezTo>
                  <a:pt x="10414" y="3147"/>
                  <a:pt x="10357" y="3110"/>
                  <a:pt x="10315" y="3095"/>
                </a:cubicBezTo>
                <a:cubicBezTo>
                  <a:pt x="10273" y="3081"/>
                  <a:pt x="10052" y="2930"/>
                  <a:pt x="9823" y="2761"/>
                </a:cubicBezTo>
                <a:cubicBezTo>
                  <a:pt x="9595" y="2591"/>
                  <a:pt x="9232" y="2341"/>
                  <a:pt x="9017" y="2205"/>
                </a:cubicBezTo>
                <a:cubicBezTo>
                  <a:pt x="8801" y="2069"/>
                  <a:pt x="8579" y="1893"/>
                  <a:pt x="8523" y="1814"/>
                </a:cubicBezTo>
                <a:cubicBezTo>
                  <a:pt x="8460" y="1726"/>
                  <a:pt x="8393" y="1680"/>
                  <a:pt x="8348" y="1695"/>
                </a:cubicBezTo>
                <a:cubicBezTo>
                  <a:pt x="8233" y="1734"/>
                  <a:pt x="7504" y="1169"/>
                  <a:pt x="7463" y="1017"/>
                </a:cubicBezTo>
                <a:cubicBezTo>
                  <a:pt x="7336" y="1030"/>
                  <a:pt x="7280" y="1006"/>
                  <a:pt x="7110" y="877"/>
                </a:cubicBezTo>
                <a:cubicBezTo>
                  <a:pt x="7086" y="859"/>
                  <a:pt x="7072" y="844"/>
                  <a:pt x="7051" y="826"/>
                </a:cubicBezTo>
                <a:cubicBezTo>
                  <a:pt x="5702" y="820"/>
                  <a:pt x="4979" y="808"/>
                  <a:pt x="4966" y="773"/>
                </a:cubicBezTo>
                <a:cubicBezTo>
                  <a:pt x="4953" y="741"/>
                  <a:pt x="5025" y="642"/>
                  <a:pt x="5126" y="553"/>
                </a:cubicBezTo>
                <a:lnTo>
                  <a:pt x="5309" y="391"/>
                </a:lnTo>
                <a:lnTo>
                  <a:pt x="5515" y="472"/>
                </a:lnTo>
                <a:cubicBezTo>
                  <a:pt x="5628" y="517"/>
                  <a:pt x="5734" y="543"/>
                  <a:pt x="5750" y="528"/>
                </a:cubicBezTo>
                <a:cubicBezTo>
                  <a:pt x="5766" y="514"/>
                  <a:pt x="5894" y="533"/>
                  <a:pt x="6034" y="569"/>
                </a:cubicBezTo>
                <a:cubicBezTo>
                  <a:pt x="6174" y="606"/>
                  <a:pt x="6339" y="630"/>
                  <a:pt x="6400" y="623"/>
                </a:cubicBezTo>
                <a:cubicBezTo>
                  <a:pt x="6461" y="616"/>
                  <a:pt x="6533" y="622"/>
                  <a:pt x="6561" y="636"/>
                </a:cubicBezTo>
                <a:cubicBezTo>
                  <a:pt x="6589" y="650"/>
                  <a:pt x="6659" y="675"/>
                  <a:pt x="6715" y="692"/>
                </a:cubicBezTo>
                <a:cubicBezTo>
                  <a:pt x="6805" y="719"/>
                  <a:pt x="6674" y="610"/>
                  <a:pt x="6391" y="423"/>
                </a:cubicBezTo>
                <a:cubicBezTo>
                  <a:pt x="6349" y="396"/>
                  <a:pt x="6329" y="343"/>
                  <a:pt x="6345" y="305"/>
                </a:cubicBezTo>
                <a:cubicBezTo>
                  <a:pt x="6371" y="246"/>
                  <a:pt x="6724" y="237"/>
                  <a:pt x="9241" y="242"/>
                </a:cubicBezTo>
                <a:lnTo>
                  <a:pt x="12109" y="247"/>
                </a:lnTo>
                <a:lnTo>
                  <a:pt x="12355" y="477"/>
                </a:lnTo>
                <a:cubicBezTo>
                  <a:pt x="12510" y="619"/>
                  <a:pt x="12623" y="772"/>
                  <a:pt x="12654" y="882"/>
                </a:cubicBezTo>
                <a:cubicBezTo>
                  <a:pt x="12682" y="979"/>
                  <a:pt x="12744" y="1199"/>
                  <a:pt x="12791" y="1373"/>
                </a:cubicBezTo>
                <a:cubicBezTo>
                  <a:pt x="12838" y="1546"/>
                  <a:pt x="12948" y="1783"/>
                  <a:pt x="13035" y="1901"/>
                </a:cubicBezTo>
                <a:cubicBezTo>
                  <a:pt x="13168" y="2081"/>
                  <a:pt x="13234" y="2127"/>
                  <a:pt x="13451" y="2184"/>
                </a:cubicBezTo>
                <a:cubicBezTo>
                  <a:pt x="13901" y="2302"/>
                  <a:pt x="14380" y="2353"/>
                  <a:pt x="14503" y="2295"/>
                </a:cubicBezTo>
                <a:cubicBezTo>
                  <a:pt x="14574" y="2261"/>
                  <a:pt x="14706" y="2254"/>
                  <a:pt x="14876" y="2276"/>
                </a:cubicBezTo>
                <a:cubicBezTo>
                  <a:pt x="15021" y="2294"/>
                  <a:pt x="15197" y="2315"/>
                  <a:pt x="15267" y="2323"/>
                </a:cubicBezTo>
                <a:cubicBezTo>
                  <a:pt x="15338" y="2331"/>
                  <a:pt x="15453" y="2347"/>
                  <a:pt x="15523" y="2358"/>
                </a:cubicBezTo>
                <a:cubicBezTo>
                  <a:pt x="15593" y="2369"/>
                  <a:pt x="15695" y="2379"/>
                  <a:pt x="15749" y="2381"/>
                </a:cubicBezTo>
                <a:cubicBezTo>
                  <a:pt x="15876" y="2386"/>
                  <a:pt x="16238" y="2723"/>
                  <a:pt x="16238" y="2837"/>
                </a:cubicBezTo>
                <a:cubicBezTo>
                  <a:pt x="16238" y="2935"/>
                  <a:pt x="16403" y="2953"/>
                  <a:pt x="17081" y="2929"/>
                </a:cubicBezTo>
                <a:cubicBezTo>
                  <a:pt x="17460" y="2916"/>
                  <a:pt x="17424" y="2905"/>
                  <a:pt x="18297" y="3330"/>
                </a:cubicBezTo>
                <a:cubicBezTo>
                  <a:pt x="18566" y="3461"/>
                  <a:pt x="18955" y="3726"/>
                  <a:pt x="19047" y="3842"/>
                </a:cubicBezTo>
                <a:cubicBezTo>
                  <a:pt x="19089" y="3895"/>
                  <a:pt x="19187" y="3997"/>
                  <a:pt x="19264" y="4068"/>
                </a:cubicBezTo>
                <a:cubicBezTo>
                  <a:pt x="19341" y="4139"/>
                  <a:pt x="19404" y="4221"/>
                  <a:pt x="19404" y="4248"/>
                </a:cubicBezTo>
                <a:cubicBezTo>
                  <a:pt x="19404" y="4276"/>
                  <a:pt x="19441" y="4358"/>
                  <a:pt x="19486" y="4432"/>
                </a:cubicBezTo>
                <a:cubicBezTo>
                  <a:pt x="19672" y="4739"/>
                  <a:pt x="19828" y="5173"/>
                  <a:pt x="19865" y="5490"/>
                </a:cubicBezTo>
                <a:cubicBezTo>
                  <a:pt x="19887" y="5676"/>
                  <a:pt x="19932" y="5889"/>
                  <a:pt x="19965" y="5963"/>
                </a:cubicBezTo>
                <a:cubicBezTo>
                  <a:pt x="20005" y="6052"/>
                  <a:pt x="20015" y="6227"/>
                  <a:pt x="19994" y="6480"/>
                </a:cubicBezTo>
                <a:cubicBezTo>
                  <a:pt x="19939" y="7151"/>
                  <a:pt x="19926" y="8628"/>
                  <a:pt x="19967" y="9765"/>
                </a:cubicBezTo>
                <a:cubicBezTo>
                  <a:pt x="19991" y="10426"/>
                  <a:pt x="19988" y="11030"/>
                  <a:pt x="19959" y="11273"/>
                </a:cubicBezTo>
                <a:cubicBezTo>
                  <a:pt x="19932" y="11495"/>
                  <a:pt x="19899" y="11806"/>
                  <a:pt x="19886" y="11963"/>
                </a:cubicBezTo>
                <a:cubicBezTo>
                  <a:pt x="19874" y="12120"/>
                  <a:pt x="19838" y="12333"/>
                  <a:pt x="19807" y="12436"/>
                </a:cubicBezTo>
                <a:cubicBezTo>
                  <a:pt x="19777" y="12539"/>
                  <a:pt x="19735" y="12744"/>
                  <a:pt x="19714" y="12893"/>
                </a:cubicBezTo>
                <a:cubicBezTo>
                  <a:pt x="19694" y="13041"/>
                  <a:pt x="19650" y="13218"/>
                  <a:pt x="19618" y="13286"/>
                </a:cubicBezTo>
                <a:cubicBezTo>
                  <a:pt x="19586" y="13355"/>
                  <a:pt x="19544" y="13599"/>
                  <a:pt x="19526" y="13827"/>
                </a:cubicBezTo>
                <a:cubicBezTo>
                  <a:pt x="19493" y="14244"/>
                  <a:pt x="19588" y="14871"/>
                  <a:pt x="19791" y="15573"/>
                </a:cubicBezTo>
                <a:cubicBezTo>
                  <a:pt x="19925" y="16035"/>
                  <a:pt x="19841" y="17515"/>
                  <a:pt x="19636" y="18292"/>
                </a:cubicBezTo>
                <a:cubicBezTo>
                  <a:pt x="19550" y="18619"/>
                  <a:pt x="19348" y="18942"/>
                  <a:pt x="19111" y="19132"/>
                </a:cubicBezTo>
                <a:cubicBezTo>
                  <a:pt x="19033" y="19194"/>
                  <a:pt x="18844" y="19372"/>
                  <a:pt x="18689" y="19526"/>
                </a:cubicBezTo>
                <a:cubicBezTo>
                  <a:pt x="18408" y="19807"/>
                  <a:pt x="17860" y="20189"/>
                  <a:pt x="17618" y="20273"/>
                </a:cubicBezTo>
                <a:cubicBezTo>
                  <a:pt x="17420" y="20342"/>
                  <a:pt x="16890" y="20605"/>
                  <a:pt x="16767" y="20694"/>
                </a:cubicBezTo>
                <a:cubicBezTo>
                  <a:pt x="16597" y="20819"/>
                  <a:pt x="16392" y="21214"/>
                  <a:pt x="16392" y="21419"/>
                </a:cubicBezTo>
                <a:lnTo>
                  <a:pt x="16392" y="21600"/>
                </a:lnTo>
                <a:lnTo>
                  <a:pt x="21600" y="21600"/>
                </a:lnTo>
                <a:lnTo>
                  <a:pt x="21600" y="10800"/>
                </a:lnTo>
                <a:lnTo>
                  <a:pt x="21600" y="0"/>
                </a:lnTo>
                <a:lnTo>
                  <a:pt x="10800" y="0"/>
                </a:lnTo>
                <a:lnTo>
                  <a:pt x="0" y="0"/>
                </a:lnTo>
                <a:close/>
              </a:path>
            </a:pathLst>
          </a:custGeom>
          <a:ln w="12700">
            <a:miter lim="400000"/>
          </a:ln>
          <a:effectLst>
            <a:outerShdw sx="100000" sy="100000" kx="0" ky="0" algn="b" rotWithShape="0" blurRad="203200" dist="101600" dir="16427822">
              <a:srgbClr val="000000"/>
            </a:outerShdw>
          </a:effectLst>
        </p:spPr>
      </p:pic>
      <p:pic>
        <p:nvPicPr>
          <p:cNvPr id="304" name="Image" descr="Image"/>
          <p:cNvPicPr>
            <a:picLocks noChangeAspect="1"/>
          </p:cNvPicPr>
          <p:nvPr/>
        </p:nvPicPr>
        <p:blipFill>
          <a:blip r:embed="rId3">
            <a:extLst/>
          </a:blip>
          <a:stretch>
            <a:fillRect/>
          </a:stretch>
        </p:blipFill>
        <p:spPr>
          <a:xfrm>
            <a:off x="1452581" y="476946"/>
            <a:ext cx="15181841" cy="1992508"/>
          </a:xfrm>
          <a:prstGeom prst="rect">
            <a:avLst/>
          </a:prstGeom>
          <a:ln w="12700">
            <a:miter lim="400000"/>
          </a:ln>
          <a:effectLst>
            <a:outerShdw sx="100000" sy="100000" kx="0" ky="0" algn="b" rotWithShape="0" blurRad="114300" dist="139700" dir="2935913">
              <a:srgbClr val="000000"/>
            </a:outerShdw>
          </a:effectLst>
        </p:spPr>
      </p:pic>
      <p:pic>
        <p:nvPicPr>
          <p:cNvPr id="305" name="Image" descr="Image"/>
          <p:cNvPicPr>
            <a:picLocks noChangeAspect="1"/>
          </p:cNvPicPr>
          <p:nvPr/>
        </p:nvPicPr>
        <p:blipFill>
          <a:blip r:embed="rId4">
            <a:extLst/>
          </a:blip>
          <a:stretch>
            <a:fillRect/>
          </a:stretch>
        </p:blipFill>
        <p:spPr>
          <a:xfrm>
            <a:off x="17083974" y="490760"/>
            <a:ext cx="5847446" cy="1964880"/>
          </a:xfrm>
          <a:prstGeom prst="rect">
            <a:avLst/>
          </a:prstGeom>
          <a:ln w="12700">
            <a:miter lim="400000"/>
          </a:ln>
          <a:effectLst>
            <a:outerShdw sx="100000" sy="100000" kx="0" ky="0" algn="b" rotWithShape="0" blurRad="114300" dist="139700" dir="2935913">
              <a:srgbClr val="000000"/>
            </a:outerShdw>
          </a:effectLst>
        </p:spPr>
      </p:pic>
      <p:sp>
        <p:nvSpPr>
          <p:cNvPr id="306" name="I Adore YOU,…"/>
          <p:cNvSpPr txBox="1"/>
          <p:nvPr/>
        </p:nvSpPr>
        <p:spPr>
          <a:xfrm>
            <a:off x="11442700" y="5432139"/>
            <a:ext cx="6459141" cy="2844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100000"/>
              </a:lnSpc>
              <a:spcBef>
                <a:spcPts val="0"/>
              </a:spcBef>
            </a:pPr>
            <a:r>
              <a:t>I Adore YOU,</a:t>
            </a:r>
          </a:p>
          <a:p>
            <a:pPr>
              <a:lnSpc>
                <a:spcPct val="100000"/>
              </a:lnSpc>
              <a:spcBef>
                <a:spcPts val="0"/>
              </a:spcBef>
            </a:pPr>
            <a:r>
              <a:t>I Value YOU,</a:t>
            </a:r>
          </a:p>
          <a:p>
            <a:pPr>
              <a:lnSpc>
                <a:spcPct val="100000"/>
              </a:lnSpc>
              <a:spcBef>
                <a:spcPts val="0"/>
              </a:spcBef>
            </a:pPr>
            <a:r>
              <a:t>And I Treasure YOU</a:t>
            </a:r>
          </a:p>
        </p:txBody>
      </p:sp>
      <p:sp>
        <p:nvSpPr>
          <p:cNvPr id="307" name="Expressed to the undeserving! (Rom. 5:8)…"/>
          <p:cNvSpPr txBox="1"/>
          <p:nvPr/>
        </p:nvSpPr>
        <p:spPr>
          <a:xfrm>
            <a:off x="10492537" y="4276089"/>
            <a:ext cx="13483691" cy="9096376"/>
          </a:xfrm>
          <a:prstGeom prst="rect">
            <a:avLst/>
          </a:prstGeom>
          <a:ln w="12700">
            <a:miter lim="400000"/>
          </a:ln>
          <a:effectLst>
            <a:outerShdw sx="100000" sy="100000" kx="0" ky="0" algn="b" rotWithShape="0" blurRad="114300" dist="139700" dir="2935913">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marL="1371600" indent="-1371600" defTabSz="821531">
              <a:lnSpc>
                <a:spcPct val="100000"/>
              </a:lnSpc>
              <a:spcBef>
                <a:spcPts val="1200"/>
              </a:spcBef>
              <a:buSzPct val="58999"/>
              <a:buBlip>
                <a:blip r:embed="rId5"/>
              </a:buBlip>
              <a:defRPr sz="6000">
                <a:solidFill>
                  <a:srgbClr val="FFFFFF"/>
                </a:solidFill>
                <a:effectLst>
                  <a:outerShdw sx="100000" sy="100000" kx="0" ky="0" algn="b" rotWithShape="0" blurRad="76200" dist="63500" dir="3236690">
                    <a:srgbClr val="000000"/>
                  </a:outerShdw>
                </a:effectLst>
                <a:latin typeface="Century Gothic"/>
                <a:ea typeface="Century Gothic"/>
                <a:cs typeface="Century Gothic"/>
                <a:sym typeface="Century Gothic"/>
              </a:defRPr>
            </a:pPr>
            <a:r>
              <a:t>Expressed to the undeserving! (Rom. 5:8) </a:t>
            </a:r>
          </a:p>
          <a:p>
            <a:pPr marL="1371600" indent="-1371600" defTabSz="821531">
              <a:lnSpc>
                <a:spcPct val="100000"/>
              </a:lnSpc>
              <a:spcBef>
                <a:spcPts val="1200"/>
              </a:spcBef>
              <a:buSzPct val="58999"/>
              <a:buBlip>
                <a:blip r:embed="rId5"/>
              </a:buBlip>
              <a:defRPr sz="6000">
                <a:solidFill>
                  <a:srgbClr val="FFFFFF"/>
                </a:solidFill>
                <a:effectLst>
                  <a:outerShdw sx="100000" sy="100000" kx="0" ky="0" algn="b" rotWithShape="0" blurRad="76200" dist="63500" dir="3236690">
                    <a:srgbClr val="000000"/>
                  </a:outerShdw>
                </a:effectLst>
                <a:latin typeface="Century Gothic"/>
                <a:ea typeface="Century Gothic"/>
                <a:cs typeface="Century Gothic"/>
                <a:sym typeface="Century Gothic"/>
              </a:defRPr>
            </a:pPr>
            <a:r>
              <a:t>Not Exclusive (Mat. 5:44-48)</a:t>
            </a:r>
          </a:p>
          <a:p>
            <a:pPr marL="1371600" indent="-1371600" defTabSz="821531">
              <a:lnSpc>
                <a:spcPct val="100000"/>
              </a:lnSpc>
              <a:spcBef>
                <a:spcPts val="1200"/>
              </a:spcBef>
              <a:buSzPct val="58999"/>
              <a:buBlip>
                <a:blip r:embed="rId5"/>
              </a:buBlip>
              <a:defRPr sz="6000">
                <a:solidFill>
                  <a:srgbClr val="FFFFFF"/>
                </a:solidFill>
                <a:effectLst>
                  <a:outerShdw sx="100000" sy="100000" kx="0" ky="0" algn="b" rotWithShape="0" blurRad="76200" dist="63500" dir="3236690">
                    <a:srgbClr val="000000"/>
                  </a:outerShdw>
                </a:effectLst>
                <a:latin typeface="Century Gothic"/>
                <a:ea typeface="Century Gothic"/>
                <a:cs typeface="Century Gothic"/>
                <a:sym typeface="Century Gothic"/>
              </a:defRPr>
            </a:pPr>
            <a:r>
              <a:t>A Caring Love, (John 11:33-35)   </a:t>
            </a:r>
          </a:p>
          <a:p>
            <a:pPr marL="1371600" indent="-1371600" defTabSz="821531">
              <a:lnSpc>
                <a:spcPct val="100000"/>
              </a:lnSpc>
              <a:spcBef>
                <a:spcPts val="1200"/>
              </a:spcBef>
              <a:buSzPct val="58999"/>
              <a:buBlip>
                <a:blip r:embed="rId5"/>
              </a:buBlip>
              <a:defRPr sz="6000">
                <a:solidFill>
                  <a:srgbClr val="FFFFFF"/>
                </a:solidFill>
                <a:effectLst>
                  <a:outerShdw sx="100000" sy="100000" kx="0" ky="0" algn="b" rotWithShape="0" blurRad="76200" dist="63500" dir="3236690">
                    <a:srgbClr val="000000"/>
                  </a:outerShdw>
                </a:effectLst>
                <a:latin typeface="Century Gothic"/>
                <a:ea typeface="Century Gothic"/>
                <a:cs typeface="Century Gothic"/>
                <a:sym typeface="Century Gothic"/>
              </a:defRPr>
            </a:pPr>
            <a:r>
              <a:t>Concentrated Exercise of Will </a:t>
            </a:r>
            <a:br/>
            <a:r>
              <a:t>(Mark 1:40,41; 12:29-30; Mat. 22:34-40)</a:t>
            </a:r>
          </a:p>
          <a:p>
            <a:pPr marL="1371600" indent="-1371600" defTabSz="821531">
              <a:lnSpc>
                <a:spcPct val="100000"/>
              </a:lnSpc>
              <a:spcBef>
                <a:spcPts val="1200"/>
              </a:spcBef>
              <a:buSzPct val="58999"/>
              <a:buBlip>
                <a:blip r:embed="rId5"/>
              </a:buBlip>
              <a:defRPr sz="6000">
                <a:solidFill>
                  <a:srgbClr val="FFFFFF"/>
                </a:solidFill>
                <a:effectLst>
                  <a:outerShdw sx="100000" sy="100000" kx="0" ky="0" algn="b" rotWithShape="0" blurRad="76200" dist="63500" dir="3236690">
                    <a:srgbClr val="000000"/>
                  </a:outerShdw>
                </a:effectLst>
                <a:latin typeface="Century Gothic"/>
                <a:ea typeface="Century Gothic"/>
                <a:cs typeface="Century Gothic"/>
                <a:sym typeface="Century Gothic"/>
              </a:defRPr>
            </a:pPr>
            <a:r>
              <a:t>Does Not Overlook or Excuse sin (John 2:13-22; Mark 10:21)</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07">
                                            <p:txEl>
                                              <p:pRg st="1" end="1"/>
                                            </p:txEl>
                                          </p:spTgt>
                                        </p:tgtEl>
                                        <p:attrNameLst>
                                          <p:attrName>style.visibility</p:attrName>
                                        </p:attrNameLst>
                                      </p:cBhvr>
                                      <p:to>
                                        <p:strVal val="visible"/>
                                      </p:to>
                                    </p:set>
                                    <p:animEffect filter="wipe(left)" transition="in">
                                      <p:cBhvr>
                                        <p:cTn id="7" dur="1500"/>
                                        <p:tgtEl>
                                          <p:spTgt spid="30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07">
                                            <p:txEl>
                                              <p:pRg st="2" end="2"/>
                                            </p:txEl>
                                          </p:spTgt>
                                        </p:tgtEl>
                                        <p:attrNameLst>
                                          <p:attrName>style.visibility</p:attrName>
                                        </p:attrNameLst>
                                      </p:cBhvr>
                                      <p:to>
                                        <p:strVal val="visible"/>
                                      </p:to>
                                    </p:set>
                                    <p:animEffect filter="wipe(left)" transition="in">
                                      <p:cBhvr>
                                        <p:cTn id="12" dur="1500"/>
                                        <p:tgtEl>
                                          <p:spTgt spid="30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07">
                                            <p:txEl>
                                              <p:pRg st="3" end="3"/>
                                            </p:txEl>
                                          </p:spTgt>
                                        </p:tgtEl>
                                        <p:attrNameLst>
                                          <p:attrName>style.visibility</p:attrName>
                                        </p:attrNameLst>
                                      </p:cBhvr>
                                      <p:to>
                                        <p:strVal val="visible"/>
                                      </p:to>
                                    </p:set>
                                    <p:animEffect filter="wipe(left)" transition="in">
                                      <p:cBhvr>
                                        <p:cTn id="17" dur="1500"/>
                                        <p:tgtEl>
                                          <p:spTgt spid="30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307">
                                            <p:txEl>
                                              <p:pRg st="4" end="4"/>
                                            </p:txEl>
                                          </p:spTgt>
                                        </p:tgtEl>
                                        <p:attrNameLst>
                                          <p:attrName>style.visibility</p:attrName>
                                        </p:attrNameLst>
                                      </p:cBhvr>
                                      <p:to>
                                        <p:strVal val="visible"/>
                                      </p:to>
                                    </p:set>
                                    <p:animEffect filter="wipe(left)" transition="in">
                                      <p:cBhvr>
                                        <p:cTn id="22" dur="1500"/>
                                        <p:tgtEl>
                                          <p:spTgt spid="307">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7"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9" name="JESUS COMMANDS LOVE"/>
          <p:cNvSpPr txBox="1"/>
          <p:nvPr/>
        </p:nvSpPr>
        <p:spPr>
          <a:xfrm>
            <a:off x="5486225" y="2679033"/>
            <a:ext cx="18372091" cy="1387476"/>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r">
              <a:lnSpc>
                <a:spcPct val="100000"/>
              </a:lnSpc>
              <a:spcBef>
                <a:spcPts val="0"/>
              </a:spcBef>
              <a:defRPr b="1" sz="8400">
                <a:solidFill>
                  <a:srgbClr val="FFFFFF"/>
                </a:solidFill>
                <a:latin typeface="Gill Sans"/>
                <a:ea typeface="Gill Sans"/>
                <a:cs typeface="Gill Sans"/>
                <a:sym typeface="Gill Sans"/>
              </a:defRPr>
            </a:lvl1pPr>
          </a:lstStyle>
          <a:p>
            <a:pPr/>
            <a:r>
              <a:t>JESUS COMMANDS LOVE  </a:t>
            </a:r>
          </a:p>
        </p:txBody>
      </p:sp>
      <p:pic>
        <p:nvPicPr>
          <p:cNvPr id="310" name="image.png" descr="image.png"/>
          <p:cNvPicPr>
            <a:picLocks noChangeAspect="1"/>
          </p:cNvPicPr>
          <p:nvPr/>
        </p:nvPicPr>
        <p:blipFill>
          <a:blip r:embed="rId2">
            <a:extLst/>
          </a:blip>
          <a:srcRect l="0" t="0" r="0" b="0"/>
          <a:stretch>
            <a:fillRect/>
          </a:stretch>
        </p:blipFill>
        <p:spPr>
          <a:xfrm>
            <a:off x="-251924" y="256872"/>
            <a:ext cx="11351013" cy="134147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6860" y="21600"/>
                </a:lnTo>
                <a:lnTo>
                  <a:pt x="13719" y="21600"/>
                </a:lnTo>
                <a:lnTo>
                  <a:pt x="13842" y="21484"/>
                </a:lnTo>
                <a:cubicBezTo>
                  <a:pt x="14014" y="21321"/>
                  <a:pt x="14525" y="21005"/>
                  <a:pt x="14852" y="20861"/>
                </a:cubicBezTo>
                <a:cubicBezTo>
                  <a:pt x="15187" y="20713"/>
                  <a:pt x="15504" y="20431"/>
                  <a:pt x="15701" y="20110"/>
                </a:cubicBezTo>
                <a:cubicBezTo>
                  <a:pt x="16150" y="19377"/>
                  <a:pt x="16444" y="18754"/>
                  <a:pt x="16597" y="18214"/>
                </a:cubicBezTo>
                <a:cubicBezTo>
                  <a:pt x="16654" y="18010"/>
                  <a:pt x="16727" y="17797"/>
                  <a:pt x="16759" y="17742"/>
                </a:cubicBezTo>
                <a:cubicBezTo>
                  <a:pt x="16791" y="17686"/>
                  <a:pt x="17114" y="17467"/>
                  <a:pt x="17477" y="17255"/>
                </a:cubicBezTo>
                <a:lnTo>
                  <a:pt x="18137" y="16869"/>
                </a:lnTo>
                <a:lnTo>
                  <a:pt x="18108" y="16208"/>
                </a:lnTo>
                <a:cubicBezTo>
                  <a:pt x="18024" y="14289"/>
                  <a:pt x="18024" y="13823"/>
                  <a:pt x="18108" y="13604"/>
                </a:cubicBezTo>
                <a:cubicBezTo>
                  <a:pt x="18153" y="13487"/>
                  <a:pt x="18196" y="13349"/>
                  <a:pt x="18204" y="13299"/>
                </a:cubicBezTo>
                <a:cubicBezTo>
                  <a:pt x="18211" y="13248"/>
                  <a:pt x="18266" y="13116"/>
                  <a:pt x="18324" y="13004"/>
                </a:cubicBezTo>
                <a:cubicBezTo>
                  <a:pt x="18503" y="12657"/>
                  <a:pt x="18541" y="12318"/>
                  <a:pt x="18450" y="11857"/>
                </a:cubicBezTo>
                <a:cubicBezTo>
                  <a:pt x="18399" y="11597"/>
                  <a:pt x="18334" y="11418"/>
                  <a:pt x="18270" y="11356"/>
                </a:cubicBezTo>
                <a:cubicBezTo>
                  <a:pt x="18206" y="11293"/>
                  <a:pt x="18190" y="11249"/>
                  <a:pt x="18226" y="11229"/>
                </a:cubicBezTo>
                <a:cubicBezTo>
                  <a:pt x="18256" y="11213"/>
                  <a:pt x="18281" y="11135"/>
                  <a:pt x="18281" y="11055"/>
                </a:cubicBezTo>
                <a:cubicBezTo>
                  <a:pt x="18281" y="10974"/>
                  <a:pt x="18307" y="10886"/>
                  <a:pt x="18339" y="10858"/>
                </a:cubicBezTo>
                <a:cubicBezTo>
                  <a:pt x="18403" y="10802"/>
                  <a:pt x="18354" y="10557"/>
                  <a:pt x="18287" y="10593"/>
                </a:cubicBezTo>
                <a:cubicBezTo>
                  <a:pt x="18264" y="10606"/>
                  <a:pt x="18171" y="10549"/>
                  <a:pt x="18079" y="10465"/>
                </a:cubicBezTo>
                <a:cubicBezTo>
                  <a:pt x="17934" y="10334"/>
                  <a:pt x="17894" y="10319"/>
                  <a:pt x="17764" y="10352"/>
                </a:cubicBezTo>
                <a:cubicBezTo>
                  <a:pt x="17635" y="10384"/>
                  <a:pt x="17604" y="10374"/>
                  <a:pt x="17530" y="10269"/>
                </a:cubicBezTo>
                <a:cubicBezTo>
                  <a:pt x="17483" y="10202"/>
                  <a:pt x="17398" y="10114"/>
                  <a:pt x="17340" y="10072"/>
                </a:cubicBezTo>
                <a:cubicBezTo>
                  <a:pt x="17242" y="10001"/>
                  <a:pt x="17241" y="9993"/>
                  <a:pt x="17324" y="9964"/>
                </a:cubicBezTo>
                <a:cubicBezTo>
                  <a:pt x="17373" y="9948"/>
                  <a:pt x="17470" y="9945"/>
                  <a:pt x="17538" y="9956"/>
                </a:cubicBezTo>
                <a:cubicBezTo>
                  <a:pt x="17612" y="9969"/>
                  <a:pt x="17659" y="9956"/>
                  <a:pt x="17652" y="9927"/>
                </a:cubicBezTo>
                <a:cubicBezTo>
                  <a:pt x="17643" y="9880"/>
                  <a:pt x="17768" y="9873"/>
                  <a:pt x="17998" y="9907"/>
                </a:cubicBezTo>
                <a:cubicBezTo>
                  <a:pt x="18085" y="9920"/>
                  <a:pt x="18106" y="9886"/>
                  <a:pt x="18145" y="9653"/>
                </a:cubicBezTo>
                <a:cubicBezTo>
                  <a:pt x="18221" y="9203"/>
                  <a:pt x="18216" y="9157"/>
                  <a:pt x="18102" y="9157"/>
                </a:cubicBezTo>
                <a:cubicBezTo>
                  <a:pt x="17946" y="9157"/>
                  <a:pt x="17733" y="9009"/>
                  <a:pt x="17695" y="8874"/>
                </a:cubicBezTo>
                <a:cubicBezTo>
                  <a:pt x="17676" y="8807"/>
                  <a:pt x="17623" y="8716"/>
                  <a:pt x="17578" y="8672"/>
                </a:cubicBezTo>
                <a:cubicBezTo>
                  <a:pt x="17455" y="8552"/>
                  <a:pt x="17559" y="8486"/>
                  <a:pt x="17786" y="8541"/>
                </a:cubicBezTo>
                <a:cubicBezTo>
                  <a:pt x="18000" y="8593"/>
                  <a:pt x="18018" y="8584"/>
                  <a:pt x="17986" y="8436"/>
                </a:cubicBezTo>
                <a:cubicBezTo>
                  <a:pt x="17950" y="8267"/>
                  <a:pt x="17628" y="8027"/>
                  <a:pt x="16136" y="7062"/>
                </a:cubicBezTo>
                <a:cubicBezTo>
                  <a:pt x="15982" y="6962"/>
                  <a:pt x="15730" y="6795"/>
                  <a:pt x="15578" y="6691"/>
                </a:cubicBezTo>
                <a:cubicBezTo>
                  <a:pt x="15425" y="6587"/>
                  <a:pt x="15081" y="6353"/>
                  <a:pt x="14812" y="6172"/>
                </a:cubicBezTo>
                <a:cubicBezTo>
                  <a:pt x="14543" y="5990"/>
                  <a:pt x="14326" y="5813"/>
                  <a:pt x="14330" y="5778"/>
                </a:cubicBezTo>
                <a:cubicBezTo>
                  <a:pt x="14335" y="5740"/>
                  <a:pt x="14290" y="5715"/>
                  <a:pt x="14219" y="5715"/>
                </a:cubicBezTo>
                <a:cubicBezTo>
                  <a:pt x="14154" y="5715"/>
                  <a:pt x="14060" y="5670"/>
                  <a:pt x="14009" y="5614"/>
                </a:cubicBezTo>
                <a:cubicBezTo>
                  <a:pt x="13957" y="5558"/>
                  <a:pt x="13851" y="5487"/>
                  <a:pt x="13773" y="5456"/>
                </a:cubicBezTo>
                <a:cubicBezTo>
                  <a:pt x="13695" y="5426"/>
                  <a:pt x="13612" y="5354"/>
                  <a:pt x="13588" y="5298"/>
                </a:cubicBezTo>
                <a:cubicBezTo>
                  <a:pt x="13563" y="5240"/>
                  <a:pt x="13421" y="5138"/>
                  <a:pt x="13269" y="5066"/>
                </a:cubicBezTo>
                <a:cubicBezTo>
                  <a:pt x="12968" y="4923"/>
                  <a:pt x="12552" y="4653"/>
                  <a:pt x="12069" y="4288"/>
                </a:cubicBezTo>
                <a:cubicBezTo>
                  <a:pt x="11896" y="4157"/>
                  <a:pt x="11740" y="4050"/>
                  <a:pt x="11722" y="4050"/>
                </a:cubicBezTo>
                <a:cubicBezTo>
                  <a:pt x="11683" y="4050"/>
                  <a:pt x="10514" y="3252"/>
                  <a:pt x="10442" y="3177"/>
                </a:cubicBezTo>
                <a:cubicBezTo>
                  <a:pt x="10414" y="3147"/>
                  <a:pt x="10357" y="3110"/>
                  <a:pt x="10315" y="3095"/>
                </a:cubicBezTo>
                <a:cubicBezTo>
                  <a:pt x="10273" y="3081"/>
                  <a:pt x="10052" y="2930"/>
                  <a:pt x="9823" y="2761"/>
                </a:cubicBezTo>
                <a:cubicBezTo>
                  <a:pt x="9595" y="2591"/>
                  <a:pt x="9232" y="2341"/>
                  <a:pt x="9017" y="2205"/>
                </a:cubicBezTo>
                <a:cubicBezTo>
                  <a:pt x="8801" y="2069"/>
                  <a:pt x="8579" y="1893"/>
                  <a:pt x="8523" y="1814"/>
                </a:cubicBezTo>
                <a:cubicBezTo>
                  <a:pt x="8460" y="1726"/>
                  <a:pt x="8393" y="1680"/>
                  <a:pt x="8348" y="1695"/>
                </a:cubicBezTo>
                <a:cubicBezTo>
                  <a:pt x="8233" y="1734"/>
                  <a:pt x="7504" y="1169"/>
                  <a:pt x="7463" y="1017"/>
                </a:cubicBezTo>
                <a:cubicBezTo>
                  <a:pt x="7336" y="1030"/>
                  <a:pt x="7280" y="1006"/>
                  <a:pt x="7110" y="877"/>
                </a:cubicBezTo>
                <a:cubicBezTo>
                  <a:pt x="7086" y="859"/>
                  <a:pt x="7072" y="844"/>
                  <a:pt x="7051" y="826"/>
                </a:cubicBezTo>
                <a:cubicBezTo>
                  <a:pt x="5702" y="820"/>
                  <a:pt x="4979" y="808"/>
                  <a:pt x="4966" y="773"/>
                </a:cubicBezTo>
                <a:cubicBezTo>
                  <a:pt x="4953" y="741"/>
                  <a:pt x="5025" y="642"/>
                  <a:pt x="5126" y="553"/>
                </a:cubicBezTo>
                <a:lnTo>
                  <a:pt x="5309" y="391"/>
                </a:lnTo>
                <a:lnTo>
                  <a:pt x="5515" y="472"/>
                </a:lnTo>
                <a:cubicBezTo>
                  <a:pt x="5628" y="517"/>
                  <a:pt x="5734" y="543"/>
                  <a:pt x="5750" y="528"/>
                </a:cubicBezTo>
                <a:cubicBezTo>
                  <a:pt x="5766" y="514"/>
                  <a:pt x="5894" y="533"/>
                  <a:pt x="6034" y="569"/>
                </a:cubicBezTo>
                <a:cubicBezTo>
                  <a:pt x="6174" y="606"/>
                  <a:pt x="6339" y="630"/>
                  <a:pt x="6400" y="623"/>
                </a:cubicBezTo>
                <a:cubicBezTo>
                  <a:pt x="6461" y="616"/>
                  <a:pt x="6533" y="622"/>
                  <a:pt x="6561" y="636"/>
                </a:cubicBezTo>
                <a:cubicBezTo>
                  <a:pt x="6589" y="650"/>
                  <a:pt x="6659" y="675"/>
                  <a:pt x="6715" y="692"/>
                </a:cubicBezTo>
                <a:cubicBezTo>
                  <a:pt x="6805" y="719"/>
                  <a:pt x="6674" y="610"/>
                  <a:pt x="6391" y="423"/>
                </a:cubicBezTo>
                <a:cubicBezTo>
                  <a:pt x="6349" y="396"/>
                  <a:pt x="6329" y="343"/>
                  <a:pt x="6345" y="305"/>
                </a:cubicBezTo>
                <a:cubicBezTo>
                  <a:pt x="6371" y="246"/>
                  <a:pt x="6724" y="237"/>
                  <a:pt x="9241" y="242"/>
                </a:cubicBezTo>
                <a:lnTo>
                  <a:pt x="12109" y="247"/>
                </a:lnTo>
                <a:lnTo>
                  <a:pt x="12355" y="477"/>
                </a:lnTo>
                <a:cubicBezTo>
                  <a:pt x="12510" y="619"/>
                  <a:pt x="12623" y="772"/>
                  <a:pt x="12654" y="882"/>
                </a:cubicBezTo>
                <a:cubicBezTo>
                  <a:pt x="12682" y="979"/>
                  <a:pt x="12744" y="1199"/>
                  <a:pt x="12791" y="1373"/>
                </a:cubicBezTo>
                <a:cubicBezTo>
                  <a:pt x="12838" y="1546"/>
                  <a:pt x="12948" y="1783"/>
                  <a:pt x="13035" y="1901"/>
                </a:cubicBezTo>
                <a:cubicBezTo>
                  <a:pt x="13168" y="2081"/>
                  <a:pt x="13234" y="2127"/>
                  <a:pt x="13451" y="2184"/>
                </a:cubicBezTo>
                <a:cubicBezTo>
                  <a:pt x="13901" y="2302"/>
                  <a:pt x="14380" y="2353"/>
                  <a:pt x="14503" y="2295"/>
                </a:cubicBezTo>
                <a:cubicBezTo>
                  <a:pt x="14574" y="2261"/>
                  <a:pt x="14706" y="2254"/>
                  <a:pt x="14876" y="2276"/>
                </a:cubicBezTo>
                <a:cubicBezTo>
                  <a:pt x="15021" y="2294"/>
                  <a:pt x="15197" y="2315"/>
                  <a:pt x="15267" y="2323"/>
                </a:cubicBezTo>
                <a:cubicBezTo>
                  <a:pt x="15338" y="2331"/>
                  <a:pt x="15453" y="2347"/>
                  <a:pt x="15523" y="2358"/>
                </a:cubicBezTo>
                <a:cubicBezTo>
                  <a:pt x="15593" y="2369"/>
                  <a:pt x="15695" y="2379"/>
                  <a:pt x="15749" y="2381"/>
                </a:cubicBezTo>
                <a:cubicBezTo>
                  <a:pt x="15876" y="2386"/>
                  <a:pt x="16238" y="2723"/>
                  <a:pt x="16238" y="2837"/>
                </a:cubicBezTo>
                <a:cubicBezTo>
                  <a:pt x="16238" y="2935"/>
                  <a:pt x="16403" y="2953"/>
                  <a:pt x="17081" y="2929"/>
                </a:cubicBezTo>
                <a:cubicBezTo>
                  <a:pt x="17460" y="2916"/>
                  <a:pt x="17424" y="2905"/>
                  <a:pt x="18297" y="3330"/>
                </a:cubicBezTo>
                <a:cubicBezTo>
                  <a:pt x="18566" y="3461"/>
                  <a:pt x="18955" y="3726"/>
                  <a:pt x="19047" y="3842"/>
                </a:cubicBezTo>
                <a:cubicBezTo>
                  <a:pt x="19089" y="3895"/>
                  <a:pt x="19187" y="3997"/>
                  <a:pt x="19264" y="4068"/>
                </a:cubicBezTo>
                <a:cubicBezTo>
                  <a:pt x="19341" y="4139"/>
                  <a:pt x="19404" y="4221"/>
                  <a:pt x="19404" y="4248"/>
                </a:cubicBezTo>
                <a:cubicBezTo>
                  <a:pt x="19404" y="4276"/>
                  <a:pt x="19441" y="4358"/>
                  <a:pt x="19486" y="4432"/>
                </a:cubicBezTo>
                <a:cubicBezTo>
                  <a:pt x="19672" y="4739"/>
                  <a:pt x="19828" y="5173"/>
                  <a:pt x="19865" y="5490"/>
                </a:cubicBezTo>
                <a:cubicBezTo>
                  <a:pt x="19887" y="5676"/>
                  <a:pt x="19932" y="5889"/>
                  <a:pt x="19965" y="5963"/>
                </a:cubicBezTo>
                <a:cubicBezTo>
                  <a:pt x="20005" y="6052"/>
                  <a:pt x="20015" y="6227"/>
                  <a:pt x="19994" y="6480"/>
                </a:cubicBezTo>
                <a:cubicBezTo>
                  <a:pt x="19939" y="7151"/>
                  <a:pt x="19926" y="8628"/>
                  <a:pt x="19967" y="9765"/>
                </a:cubicBezTo>
                <a:cubicBezTo>
                  <a:pt x="19991" y="10426"/>
                  <a:pt x="19988" y="11030"/>
                  <a:pt x="19959" y="11273"/>
                </a:cubicBezTo>
                <a:cubicBezTo>
                  <a:pt x="19932" y="11495"/>
                  <a:pt x="19899" y="11806"/>
                  <a:pt x="19886" y="11963"/>
                </a:cubicBezTo>
                <a:cubicBezTo>
                  <a:pt x="19874" y="12120"/>
                  <a:pt x="19838" y="12333"/>
                  <a:pt x="19807" y="12436"/>
                </a:cubicBezTo>
                <a:cubicBezTo>
                  <a:pt x="19777" y="12539"/>
                  <a:pt x="19735" y="12744"/>
                  <a:pt x="19714" y="12893"/>
                </a:cubicBezTo>
                <a:cubicBezTo>
                  <a:pt x="19694" y="13041"/>
                  <a:pt x="19650" y="13218"/>
                  <a:pt x="19618" y="13286"/>
                </a:cubicBezTo>
                <a:cubicBezTo>
                  <a:pt x="19586" y="13355"/>
                  <a:pt x="19544" y="13599"/>
                  <a:pt x="19526" y="13827"/>
                </a:cubicBezTo>
                <a:cubicBezTo>
                  <a:pt x="19493" y="14244"/>
                  <a:pt x="19588" y="14871"/>
                  <a:pt x="19791" y="15573"/>
                </a:cubicBezTo>
                <a:cubicBezTo>
                  <a:pt x="19925" y="16035"/>
                  <a:pt x="19841" y="17515"/>
                  <a:pt x="19636" y="18292"/>
                </a:cubicBezTo>
                <a:cubicBezTo>
                  <a:pt x="19550" y="18619"/>
                  <a:pt x="19348" y="18942"/>
                  <a:pt x="19111" y="19132"/>
                </a:cubicBezTo>
                <a:cubicBezTo>
                  <a:pt x="19033" y="19194"/>
                  <a:pt x="18844" y="19372"/>
                  <a:pt x="18689" y="19526"/>
                </a:cubicBezTo>
                <a:cubicBezTo>
                  <a:pt x="18408" y="19807"/>
                  <a:pt x="17860" y="20189"/>
                  <a:pt x="17618" y="20273"/>
                </a:cubicBezTo>
                <a:cubicBezTo>
                  <a:pt x="17420" y="20342"/>
                  <a:pt x="16890" y="20605"/>
                  <a:pt x="16767" y="20694"/>
                </a:cubicBezTo>
                <a:cubicBezTo>
                  <a:pt x="16597" y="20819"/>
                  <a:pt x="16392" y="21214"/>
                  <a:pt x="16392" y="21419"/>
                </a:cubicBezTo>
                <a:lnTo>
                  <a:pt x="16392" y="21600"/>
                </a:lnTo>
                <a:lnTo>
                  <a:pt x="21600" y="21600"/>
                </a:lnTo>
                <a:lnTo>
                  <a:pt x="21600" y="10800"/>
                </a:lnTo>
                <a:lnTo>
                  <a:pt x="21600" y="0"/>
                </a:lnTo>
                <a:lnTo>
                  <a:pt x="10800" y="0"/>
                </a:lnTo>
                <a:lnTo>
                  <a:pt x="0" y="0"/>
                </a:lnTo>
                <a:close/>
              </a:path>
            </a:pathLst>
          </a:custGeom>
          <a:ln w="12700">
            <a:miter lim="400000"/>
          </a:ln>
          <a:effectLst>
            <a:outerShdw sx="100000" sy="100000" kx="0" ky="0" algn="b" rotWithShape="0" blurRad="203200" dist="101600" dir="16427822">
              <a:srgbClr val="000000"/>
            </a:outerShdw>
          </a:effectLst>
        </p:spPr>
      </p:pic>
      <p:pic>
        <p:nvPicPr>
          <p:cNvPr id="311" name="Image" descr="Image"/>
          <p:cNvPicPr>
            <a:picLocks noChangeAspect="1"/>
          </p:cNvPicPr>
          <p:nvPr/>
        </p:nvPicPr>
        <p:blipFill>
          <a:blip r:embed="rId3">
            <a:extLst/>
          </a:blip>
          <a:stretch>
            <a:fillRect/>
          </a:stretch>
        </p:blipFill>
        <p:spPr>
          <a:xfrm>
            <a:off x="1452581" y="476946"/>
            <a:ext cx="15181841" cy="1992508"/>
          </a:xfrm>
          <a:prstGeom prst="rect">
            <a:avLst/>
          </a:prstGeom>
          <a:ln w="12700">
            <a:miter lim="400000"/>
          </a:ln>
          <a:effectLst>
            <a:outerShdw sx="100000" sy="100000" kx="0" ky="0" algn="b" rotWithShape="0" blurRad="114300" dist="139700" dir="2935913">
              <a:srgbClr val="000000"/>
            </a:outerShdw>
          </a:effectLst>
        </p:spPr>
      </p:pic>
      <p:pic>
        <p:nvPicPr>
          <p:cNvPr id="312" name="Image" descr="Image"/>
          <p:cNvPicPr>
            <a:picLocks noChangeAspect="1"/>
          </p:cNvPicPr>
          <p:nvPr/>
        </p:nvPicPr>
        <p:blipFill>
          <a:blip r:embed="rId4">
            <a:extLst/>
          </a:blip>
          <a:stretch>
            <a:fillRect/>
          </a:stretch>
        </p:blipFill>
        <p:spPr>
          <a:xfrm>
            <a:off x="17083974" y="490760"/>
            <a:ext cx="5847446" cy="1964880"/>
          </a:xfrm>
          <a:prstGeom prst="rect">
            <a:avLst/>
          </a:prstGeom>
          <a:ln w="12700">
            <a:miter lim="400000"/>
          </a:ln>
          <a:effectLst>
            <a:outerShdw sx="100000" sy="100000" kx="0" ky="0" algn="b" rotWithShape="0" blurRad="114300" dist="139700" dir="2935913">
              <a:srgbClr val="000000"/>
            </a:outerShdw>
          </a:effectLst>
        </p:spPr>
      </p:pic>
      <p:sp>
        <p:nvSpPr>
          <p:cNvPr id="313" name="I Adore YOU,…"/>
          <p:cNvSpPr txBox="1"/>
          <p:nvPr/>
        </p:nvSpPr>
        <p:spPr>
          <a:xfrm>
            <a:off x="11442700" y="5432139"/>
            <a:ext cx="6459141" cy="2844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100000"/>
              </a:lnSpc>
              <a:spcBef>
                <a:spcPts val="0"/>
              </a:spcBef>
            </a:pPr>
            <a:r>
              <a:t>I Adore YOU,</a:t>
            </a:r>
          </a:p>
          <a:p>
            <a:pPr>
              <a:lnSpc>
                <a:spcPct val="100000"/>
              </a:lnSpc>
              <a:spcBef>
                <a:spcPts val="0"/>
              </a:spcBef>
            </a:pPr>
            <a:r>
              <a:t>I Value YOU,</a:t>
            </a:r>
          </a:p>
          <a:p>
            <a:pPr>
              <a:lnSpc>
                <a:spcPct val="100000"/>
              </a:lnSpc>
              <a:spcBef>
                <a:spcPts val="0"/>
              </a:spcBef>
            </a:pPr>
            <a:r>
              <a:t>And I Treasure YOU</a:t>
            </a:r>
          </a:p>
        </p:txBody>
      </p:sp>
      <p:sp>
        <p:nvSpPr>
          <p:cNvPr id="314" name="Jesus’ Instructions To His Disciples (Jn 13:31-35; 15:9-12)…"/>
          <p:cNvSpPr txBox="1"/>
          <p:nvPr/>
        </p:nvSpPr>
        <p:spPr>
          <a:xfrm>
            <a:off x="9609939" y="4829767"/>
            <a:ext cx="14410583" cy="7813676"/>
          </a:xfrm>
          <a:prstGeom prst="rect">
            <a:avLst/>
          </a:prstGeom>
          <a:ln w="12700">
            <a:miter lim="400000"/>
          </a:ln>
          <a:effectLst>
            <a:outerShdw sx="100000" sy="100000" kx="0" ky="0" algn="b" rotWithShape="0" blurRad="114300" dist="139700" dir="2935913">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marL="1371599" indent="-1371599" defTabSz="821531">
              <a:lnSpc>
                <a:spcPct val="100000"/>
              </a:lnSpc>
              <a:spcBef>
                <a:spcPts val="3600"/>
              </a:spcBef>
              <a:buSzPct val="58999"/>
              <a:buBlip>
                <a:blip r:embed="rId5"/>
              </a:buBlip>
              <a:defRPr sz="6200">
                <a:solidFill>
                  <a:srgbClr val="FFFFFF"/>
                </a:solidFill>
                <a:effectLst>
                  <a:outerShdw sx="100000" sy="100000" kx="0" ky="0" algn="b" rotWithShape="0" blurRad="76200" dist="63500" dir="3236690">
                    <a:srgbClr val="000000"/>
                  </a:outerShdw>
                </a:effectLst>
                <a:latin typeface="Century Gothic"/>
                <a:ea typeface="Century Gothic"/>
                <a:cs typeface="Century Gothic"/>
                <a:sym typeface="Century Gothic"/>
              </a:defRPr>
            </a:pPr>
            <a:r>
              <a:t>Jesus’ Instructions To His Disciples (Jn 13:31-35; 15:9-12)</a:t>
            </a:r>
          </a:p>
          <a:p>
            <a:pPr marL="1371599" indent="-1371599" defTabSz="821531">
              <a:lnSpc>
                <a:spcPct val="100000"/>
              </a:lnSpc>
              <a:spcBef>
                <a:spcPts val="3600"/>
              </a:spcBef>
              <a:buSzPct val="58999"/>
              <a:buBlip>
                <a:blip r:embed="rId5"/>
              </a:buBlip>
              <a:defRPr sz="6200">
                <a:solidFill>
                  <a:srgbClr val="FFFFFF"/>
                </a:solidFill>
                <a:effectLst>
                  <a:outerShdw sx="100000" sy="100000" kx="0" ky="0" algn="b" rotWithShape="0" blurRad="76200" dist="63500" dir="3236690">
                    <a:srgbClr val="000000"/>
                  </a:outerShdw>
                </a:effectLst>
                <a:latin typeface="Century Gothic"/>
                <a:ea typeface="Century Gothic"/>
                <a:cs typeface="Century Gothic"/>
                <a:sym typeface="Century Gothic"/>
              </a:defRPr>
            </a:pPr>
            <a:r>
              <a:t>Followers of Christ Are To Have A Deep And Abiding Love For Each Other (Heb 13:1; 1 Peter 1:22)</a:t>
            </a:r>
          </a:p>
          <a:p>
            <a:pPr marL="1371599" indent="-1371599" defTabSz="821531">
              <a:lnSpc>
                <a:spcPct val="100000"/>
              </a:lnSpc>
              <a:spcBef>
                <a:spcPts val="3600"/>
              </a:spcBef>
              <a:buSzPct val="58999"/>
              <a:buBlip>
                <a:blip r:embed="rId5"/>
              </a:buBlip>
              <a:defRPr sz="6200">
                <a:solidFill>
                  <a:srgbClr val="FFFFFF"/>
                </a:solidFill>
                <a:effectLst>
                  <a:outerShdw sx="100000" sy="100000" kx="0" ky="0" algn="b" rotWithShape="0" blurRad="76200" dist="63500" dir="3236690">
                    <a:srgbClr val="000000"/>
                  </a:outerShdw>
                </a:effectLst>
                <a:latin typeface="Century Gothic"/>
                <a:ea typeface="Century Gothic"/>
                <a:cs typeface="Century Gothic"/>
                <a:sym typeface="Century Gothic"/>
              </a:defRPr>
            </a:pPr>
            <a:r>
              <a:t>A Test of Discipleship (1 John 3:10,11,14-23; 4:7,8,20-5:3)</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14">
                                            <p:txEl>
                                              <p:pRg st="1" end="1"/>
                                            </p:txEl>
                                          </p:spTgt>
                                        </p:tgtEl>
                                        <p:attrNameLst>
                                          <p:attrName>style.visibility</p:attrName>
                                        </p:attrNameLst>
                                      </p:cBhvr>
                                      <p:to>
                                        <p:strVal val="visible"/>
                                      </p:to>
                                    </p:set>
                                    <p:animEffect filter="wipe(left)" transition="in">
                                      <p:cBhvr>
                                        <p:cTn id="7" dur="1500"/>
                                        <p:tgtEl>
                                          <p:spTgt spid="31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14">
                                            <p:txEl>
                                              <p:pRg st="2" end="2"/>
                                            </p:txEl>
                                          </p:spTgt>
                                        </p:tgtEl>
                                        <p:attrNameLst>
                                          <p:attrName>style.visibility</p:attrName>
                                        </p:attrNameLst>
                                      </p:cBhvr>
                                      <p:to>
                                        <p:strVal val="visible"/>
                                      </p:to>
                                    </p:set>
                                    <p:animEffect filter="wipe(left)" transition="in">
                                      <p:cBhvr>
                                        <p:cTn id="12" dur="1500"/>
                                        <p:tgtEl>
                                          <p:spTgt spid="314">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4"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6" name="1 Corinthians 13:1–13 (NKJV)…"/>
          <p:cNvSpPr txBox="1"/>
          <p:nvPr/>
        </p:nvSpPr>
        <p:spPr>
          <a:xfrm>
            <a:off x="590662" y="413753"/>
            <a:ext cx="23202676" cy="1243370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9900">
                <a:solidFill>
                  <a:srgbClr val="FFFFFF"/>
                </a:solidFill>
                <a:effectLst>
                  <a:outerShdw sx="100000" sy="100000" kx="0" ky="0" algn="b" rotWithShape="0" blurRad="63500" dist="63500" dir="2886118">
                    <a:srgbClr val="000000"/>
                  </a:outerShdw>
                </a:effectLst>
                <a:latin typeface="Chalkboard"/>
                <a:ea typeface="Chalkboard"/>
                <a:cs typeface="Chalkboard"/>
                <a:sym typeface="Chalkboard"/>
              </a:defRPr>
            </a:pPr>
            <a:r>
              <a:t>1 Corinthians 13:1–13 (NKJV)</a:t>
            </a:r>
          </a:p>
          <a:p>
            <a:pPr algn="ctr" defTabSz="457200">
              <a:lnSpc>
                <a:spcPct val="100000"/>
              </a:lnSpc>
              <a:spcBef>
                <a:spcPts val="0"/>
              </a:spcBef>
              <a:defRPr sz="7300">
                <a:solidFill>
                  <a:srgbClr val="FFFFFF"/>
                </a:solidFill>
                <a:effectLst>
                  <a:outerShdw sx="100000" sy="100000" kx="0" ky="0" algn="b" rotWithShape="0" blurRad="63500" dist="63500" dir="2886118">
                    <a:srgbClr val="000000"/>
                  </a:outerShdw>
                </a:effectLst>
                <a:latin typeface="Chalkboard"/>
                <a:ea typeface="Chalkboard"/>
                <a:cs typeface="Chalkboard"/>
                <a:sym typeface="Chalkboard"/>
              </a:defRPr>
            </a:pPr>
            <a:r>
              <a:rPr baseline="31999"/>
              <a:t>1</a:t>
            </a:r>
            <a:r>
              <a:t> Though I speak with the tongues of men and of angels, but have not love, I have become sounding brass or a clanging cymbal. </a:t>
            </a:r>
            <a:r>
              <a:rPr baseline="31999"/>
              <a:t>2</a:t>
            </a:r>
            <a:r>
              <a:t> And though I have </a:t>
            </a:r>
            <a:r>
              <a:t>the gift of</a:t>
            </a:r>
            <a:r>
              <a:t> prophecy, and understand all mysteries and all knowledge, and though I have all faith, so that I could remove mountains, but have not love, I am nothing. </a:t>
            </a:r>
            <a:r>
              <a:rPr baseline="31999"/>
              <a:t>3</a:t>
            </a:r>
            <a:r>
              <a:t> And though I bestow all my goods to feed </a:t>
            </a:r>
            <a:r>
              <a:t>the poor,</a:t>
            </a:r>
            <a:r>
              <a:t> and though I give my body to be burned, but have not love, it profits me nothing.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8" name="Image" descr="Image"/>
          <p:cNvPicPr>
            <a:picLocks noChangeAspect="1"/>
          </p:cNvPicPr>
          <p:nvPr/>
        </p:nvPicPr>
        <p:blipFill>
          <a:blip r:embed="rId2">
            <a:extLst/>
          </a:blip>
          <a:stretch>
            <a:fillRect/>
          </a:stretch>
        </p:blipFill>
        <p:spPr>
          <a:xfrm>
            <a:off x="1452581" y="476946"/>
            <a:ext cx="15181841" cy="1992508"/>
          </a:xfrm>
          <a:prstGeom prst="rect">
            <a:avLst/>
          </a:prstGeom>
          <a:ln w="12700">
            <a:miter lim="400000"/>
          </a:ln>
          <a:effectLst>
            <a:outerShdw sx="100000" sy="100000" kx="0" ky="0" algn="b" rotWithShape="0" blurRad="114300" dist="139700" dir="2935913">
              <a:srgbClr val="000000"/>
            </a:outerShdw>
          </a:effectLst>
        </p:spPr>
      </p:pic>
      <p:pic>
        <p:nvPicPr>
          <p:cNvPr id="319" name="Image" descr="Image"/>
          <p:cNvPicPr>
            <a:picLocks noChangeAspect="1"/>
          </p:cNvPicPr>
          <p:nvPr/>
        </p:nvPicPr>
        <p:blipFill>
          <a:blip r:embed="rId3">
            <a:extLst/>
          </a:blip>
          <a:stretch>
            <a:fillRect/>
          </a:stretch>
        </p:blipFill>
        <p:spPr>
          <a:xfrm>
            <a:off x="17083974" y="490760"/>
            <a:ext cx="5847446" cy="1964880"/>
          </a:xfrm>
          <a:prstGeom prst="rect">
            <a:avLst/>
          </a:prstGeom>
          <a:ln w="12700">
            <a:miter lim="400000"/>
          </a:ln>
          <a:effectLst>
            <a:outerShdw sx="100000" sy="100000" kx="0" ky="0" algn="b" rotWithShape="0" blurRad="114300" dist="139700" dir="2935913">
              <a:srgbClr val="000000"/>
            </a:outerShdw>
          </a:effectLst>
        </p:spPr>
      </p:pic>
      <p:sp>
        <p:nvSpPr>
          <p:cNvPr id="320" name="Seen in the vanity of all things done without it (1 Cor 13:1-3)"/>
          <p:cNvSpPr txBox="1"/>
          <p:nvPr/>
        </p:nvSpPr>
        <p:spPr>
          <a:xfrm>
            <a:off x="418416" y="2912581"/>
            <a:ext cx="23547168" cy="1211261"/>
          </a:xfrm>
          <a:prstGeom prst="rect">
            <a:avLst/>
          </a:prstGeom>
          <a:solidFill>
            <a:schemeClr val="accent6">
              <a:satOff val="1848"/>
              <a:lumOff val="-15262"/>
            </a:schemeClr>
          </a:solidFill>
          <a:ln w="12700">
            <a:miter lim="400000"/>
          </a:ln>
          <a:effectLst>
            <a:outerShdw sx="100000" sy="100000" kx="0" ky="0" algn="b" rotWithShape="0" blurRad="241300" dist="177800" dir="27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lgn="ctr" defTabSz="642937">
              <a:lnSpc>
                <a:spcPct val="90000"/>
              </a:lnSpc>
              <a:spcBef>
                <a:spcPts val="0"/>
              </a:spcBef>
              <a:defRPr sz="6600">
                <a:solidFill>
                  <a:srgbClr val="FBF1DB"/>
                </a:solidFill>
                <a:effectLst>
                  <a:outerShdw sx="100000" sy="100000" kx="0" ky="0" algn="b" rotWithShape="0" blurRad="177800" dist="127000" dir="2700000">
                    <a:srgbClr val="000000"/>
                  </a:outerShdw>
                </a:effectLst>
                <a:latin typeface="Chalkboard"/>
                <a:ea typeface="Chalkboard"/>
                <a:cs typeface="Chalkboard"/>
                <a:sym typeface="Chalkboard"/>
              </a:defRPr>
            </a:lvl1pPr>
          </a:lstStyle>
          <a:p>
            <a:pPr/>
            <a:r>
              <a:t>Seen in the vanity of all things done without it (1 Cor 13:1-3) </a:t>
            </a:r>
          </a:p>
        </p:txBody>
      </p:sp>
      <p:sp>
        <p:nvSpPr>
          <p:cNvPr id="321" name="1 Corinthians 13:1–13 (NKJV)…"/>
          <p:cNvSpPr txBox="1"/>
          <p:nvPr/>
        </p:nvSpPr>
        <p:spPr>
          <a:xfrm>
            <a:off x="590662" y="4754592"/>
            <a:ext cx="23202676" cy="83591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8800">
                <a:solidFill>
                  <a:srgbClr val="FFFFFF"/>
                </a:solidFill>
                <a:effectLst>
                  <a:outerShdw sx="100000" sy="100000" kx="0" ky="0" algn="b" rotWithShape="0" blurRad="63500" dist="63500" dir="2886118">
                    <a:srgbClr val="000000"/>
                  </a:outerShdw>
                </a:effectLst>
                <a:latin typeface="Chalkboard"/>
                <a:ea typeface="Chalkboard"/>
                <a:cs typeface="Chalkboard"/>
                <a:sym typeface="Chalkboard"/>
              </a:defRPr>
            </a:pPr>
            <a:r>
              <a:t>1 Corinthians 13:1–13 (NKJV)</a:t>
            </a:r>
          </a:p>
          <a:p>
            <a:pPr algn="ctr" defTabSz="457200">
              <a:lnSpc>
                <a:spcPct val="100000"/>
              </a:lnSpc>
              <a:spcBef>
                <a:spcPts val="0"/>
              </a:spcBef>
              <a:defRPr sz="6000">
                <a:solidFill>
                  <a:srgbClr val="FFFFFF"/>
                </a:solidFill>
                <a:effectLst>
                  <a:outerShdw sx="100000" sy="100000" kx="0" ky="0" algn="b" rotWithShape="0" blurRad="63500" dist="63500" dir="2886118">
                    <a:srgbClr val="000000"/>
                  </a:outerShdw>
                </a:effectLst>
                <a:latin typeface="Chalkboard"/>
                <a:ea typeface="Chalkboard"/>
                <a:cs typeface="Chalkboard"/>
                <a:sym typeface="Chalkboard"/>
              </a:defRPr>
            </a:pPr>
            <a:r>
              <a:rPr baseline="31999"/>
              <a:t>1</a:t>
            </a:r>
            <a:r>
              <a:t> Though I speak with the tongues of men and of angels, but have not love, I have become sounding brass or a clanging cymbal. </a:t>
            </a:r>
            <a:r>
              <a:rPr baseline="31999"/>
              <a:t>2</a:t>
            </a:r>
            <a:r>
              <a:t> And though I have </a:t>
            </a:r>
            <a:r>
              <a:t>the gift of</a:t>
            </a:r>
            <a:r>
              <a:t> prophecy, and understand all mysteries and all knowledge, and though I have all faith, so that I could remove mountains, but have not love, I am nothing. </a:t>
            </a:r>
            <a:r>
              <a:rPr baseline="31999"/>
              <a:t>3</a:t>
            </a:r>
            <a:r>
              <a:t> And though I bestow all my goods to feed </a:t>
            </a:r>
            <a:r>
              <a:t>the poor,</a:t>
            </a:r>
            <a:r>
              <a:t> and though I give my body to be burned, but have not love, it profits me nothing.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3" name="If the highest possible manifestation of tongues, prophecy, knowledge, faith, benevolence and sacrifice are rendered pointless by lovelessness, then so are all other words &amp; deeds."/>
          <p:cNvSpPr txBox="1"/>
          <p:nvPr/>
        </p:nvSpPr>
        <p:spPr>
          <a:xfrm>
            <a:off x="9012389" y="4939437"/>
            <a:ext cx="14819202" cy="8321676"/>
          </a:xfrm>
          <a:prstGeom prst="rect">
            <a:avLst/>
          </a:prstGeom>
          <a:ln w="12700">
            <a:miter lim="400000"/>
          </a:ln>
          <a:effectLst>
            <a:outerShdw sx="100000" sy="100000" kx="0" ky="0" algn="b" rotWithShape="0" blurRad="114300" dist="139700" dir="2935913">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lvl1pPr algn="ctr" defTabSz="821531">
              <a:lnSpc>
                <a:spcPct val="100000"/>
              </a:lnSpc>
              <a:spcBef>
                <a:spcPts val="2200"/>
              </a:spcBef>
              <a:defRPr sz="7500">
                <a:solidFill>
                  <a:srgbClr val="FFFFFF"/>
                </a:solidFill>
                <a:effectLst>
                  <a:outerShdw sx="100000" sy="100000" kx="0" ky="0" algn="b" rotWithShape="0" blurRad="76200" dist="63500" dir="3236690">
                    <a:srgbClr val="000000"/>
                  </a:outerShdw>
                </a:effectLst>
                <a:latin typeface="Century Gothic"/>
                <a:ea typeface="Century Gothic"/>
                <a:cs typeface="Century Gothic"/>
                <a:sym typeface="Century Gothic"/>
              </a:defRPr>
            </a:lvl1pPr>
          </a:lstStyle>
          <a:p>
            <a:pPr/>
            <a:r>
              <a:t>If the highest possible manifestation of tongues, prophecy, knowledge, faith, benevolence and sacrifice are rendered pointless by lovelessness, then so are all other words &amp; deeds.</a:t>
            </a:r>
          </a:p>
        </p:txBody>
      </p:sp>
      <p:pic>
        <p:nvPicPr>
          <p:cNvPr id="324" name="mary-magdalene-stoned-jesus.png" descr="mary-magdalene-stoned-jesus.png"/>
          <p:cNvPicPr>
            <a:picLocks noChangeAspect="0"/>
          </p:cNvPicPr>
          <p:nvPr/>
        </p:nvPicPr>
        <p:blipFill>
          <a:blip r:embed="rId2">
            <a:extLst/>
          </a:blip>
          <a:stretch>
            <a:fillRect/>
          </a:stretch>
        </p:blipFill>
        <p:spPr>
          <a:xfrm>
            <a:off x="369449" y="4566970"/>
            <a:ext cx="7939485" cy="9066610"/>
          </a:xfrm>
          <a:prstGeom prst="rect">
            <a:avLst/>
          </a:prstGeom>
          <a:effectLst>
            <a:outerShdw sx="100000" sy="100000" kx="0" ky="0" algn="b" rotWithShape="0" blurRad="241300" dist="101600" dir="2700000">
              <a:srgbClr val="000000"/>
            </a:outerShdw>
          </a:effectLst>
        </p:spPr>
      </p:pic>
      <p:sp>
        <p:nvSpPr>
          <p:cNvPr id="325" name="1 Corinthians 13:3 (NKJV)  3 And though I bestow all my goods to feed the poor, and though I give my body to be burned, but have not love, it profits me nothing."/>
          <p:cNvSpPr txBox="1"/>
          <p:nvPr/>
        </p:nvSpPr>
        <p:spPr>
          <a:xfrm>
            <a:off x="580211" y="8928634"/>
            <a:ext cx="7517961" cy="4196664"/>
          </a:xfrm>
          <a:prstGeom prst="rect">
            <a:avLst/>
          </a:prstGeom>
          <a:ln w="12700">
            <a:miter lim="400000"/>
          </a:ln>
          <a:effectLst>
            <a:outerShdw sx="100000" sy="100000" kx="0" ky="0" algn="b" rotWithShape="0" blurRad="241300" dist="101600" dir="2700000">
              <a:srgbClr val="000000"/>
            </a:outerShdw>
          </a:effectLst>
          <a:extLst>
            <a:ext uri="{C572A759-6A51-4108-AA02-DFA0A04FC94B}">
              <ma14:wrappingTextBoxFlag xmlns:ma14="http://schemas.microsoft.com/office/mac/drawingml/2011/main" val="1"/>
            </a:ext>
          </a:extLst>
        </p:spPr>
        <p:txBody>
          <a:bodyPr tIns="91439" bIns="91439">
            <a:spAutoFit/>
          </a:bodyPr>
          <a:lstStyle/>
          <a:p>
            <a:pPr algn="ctr" defTabSz="1828800">
              <a:lnSpc>
                <a:spcPct val="100000"/>
              </a:lnSpc>
              <a:spcBef>
                <a:spcPts val="0"/>
              </a:spcBef>
              <a:defRPr sz="4600">
                <a:solidFill>
                  <a:srgbClr val="FFFFFF"/>
                </a:solidFill>
                <a:effectLst>
                  <a:outerShdw sx="100000" sy="100000" kx="0" ky="0" algn="b" rotWithShape="0" blurRad="63500" dist="63500" dir="3600000">
                    <a:srgbClr val="000000"/>
                  </a:outerShdw>
                </a:effectLst>
                <a:latin typeface="Times New Roman"/>
                <a:ea typeface="Times New Roman"/>
                <a:cs typeface="Times New Roman"/>
                <a:sym typeface="Times New Roman"/>
              </a:defRPr>
            </a:pPr>
            <a:r>
              <a:t>1 Corinthians 13:3 (NKJV) </a:t>
            </a:r>
            <a:br/>
            <a:r>
              <a:rPr baseline="30956"/>
              <a:t>3 </a:t>
            </a:r>
            <a:r>
              <a:t>And though I bestow all my goods to feed </a:t>
            </a:r>
            <a:r>
              <a:rPr i="1"/>
              <a:t>the poor,</a:t>
            </a:r>
            <a:r>
              <a:t> and though I give my body to be burned, but have not love, it profits me nothing. </a:t>
            </a:r>
          </a:p>
        </p:txBody>
      </p:sp>
      <p:pic>
        <p:nvPicPr>
          <p:cNvPr id="326" name="Image" descr="Image"/>
          <p:cNvPicPr>
            <a:picLocks noChangeAspect="1"/>
          </p:cNvPicPr>
          <p:nvPr/>
        </p:nvPicPr>
        <p:blipFill>
          <a:blip r:embed="rId3">
            <a:extLst/>
          </a:blip>
          <a:stretch>
            <a:fillRect/>
          </a:stretch>
        </p:blipFill>
        <p:spPr>
          <a:xfrm>
            <a:off x="1452581" y="476946"/>
            <a:ext cx="15181841" cy="1992508"/>
          </a:xfrm>
          <a:prstGeom prst="rect">
            <a:avLst/>
          </a:prstGeom>
          <a:ln w="12700">
            <a:miter lim="400000"/>
          </a:ln>
          <a:effectLst>
            <a:outerShdw sx="100000" sy="100000" kx="0" ky="0" algn="b" rotWithShape="0" blurRad="114300" dist="139700" dir="2935913">
              <a:srgbClr val="000000"/>
            </a:outerShdw>
          </a:effectLst>
        </p:spPr>
      </p:pic>
      <p:pic>
        <p:nvPicPr>
          <p:cNvPr id="327" name="Image" descr="Image"/>
          <p:cNvPicPr>
            <a:picLocks noChangeAspect="1"/>
          </p:cNvPicPr>
          <p:nvPr/>
        </p:nvPicPr>
        <p:blipFill>
          <a:blip r:embed="rId4">
            <a:extLst/>
          </a:blip>
          <a:stretch>
            <a:fillRect/>
          </a:stretch>
        </p:blipFill>
        <p:spPr>
          <a:xfrm>
            <a:off x="17083974" y="490760"/>
            <a:ext cx="5847446" cy="1964880"/>
          </a:xfrm>
          <a:prstGeom prst="rect">
            <a:avLst/>
          </a:prstGeom>
          <a:ln w="12700">
            <a:miter lim="400000"/>
          </a:ln>
          <a:effectLst>
            <a:outerShdw sx="100000" sy="100000" kx="0" ky="0" algn="b" rotWithShape="0" blurRad="114300" dist="139700" dir="2935913">
              <a:srgbClr val="000000"/>
            </a:outerShdw>
          </a:effectLst>
        </p:spPr>
      </p:pic>
      <p:sp>
        <p:nvSpPr>
          <p:cNvPr id="328" name="Seen in the vanity of all things done without it (1 Cor 13:1-3)"/>
          <p:cNvSpPr txBox="1"/>
          <p:nvPr/>
        </p:nvSpPr>
        <p:spPr>
          <a:xfrm>
            <a:off x="418416" y="2912581"/>
            <a:ext cx="23547168" cy="1211261"/>
          </a:xfrm>
          <a:prstGeom prst="rect">
            <a:avLst/>
          </a:prstGeom>
          <a:solidFill>
            <a:schemeClr val="accent6">
              <a:satOff val="1848"/>
              <a:lumOff val="-15262"/>
            </a:schemeClr>
          </a:solidFill>
          <a:ln w="12700">
            <a:miter lim="400000"/>
          </a:ln>
          <a:effectLst>
            <a:outerShdw sx="100000" sy="100000" kx="0" ky="0" algn="b" rotWithShape="0" blurRad="241300" dist="177800" dir="27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lgn="ctr" defTabSz="642937">
              <a:lnSpc>
                <a:spcPct val="90000"/>
              </a:lnSpc>
              <a:spcBef>
                <a:spcPts val="0"/>
              </a:spcBef>
              <a:defRPr sz="6600">
                <a:solidFill>
                  <a:srgbClr val="FBF1DB"/>
                </a:solidFill>
                <a:effectLst>
                  <a:outerShdw sx="100000" sy="100000" kx="0" ky="0" algn="b" rotWithShape="0" blurRad="177800" dist="127000" dir="2700000">
                    <a:srgbClr val="000000"/>
                  </a:outerShdw>
                </a:effectLst>
                <a:latin typeface="Chalkboard"/>
                <a:ea typeface="Chalkboard"/>
                <a:cs typeface="Chalkboard"/>
                <a:sym typeface="Chalkboard"/>
              </a:defRPr>
            </a:lvl1pPr>
          </a:lstStyle>
          <a:p>
            <a:pPr/>
            <a:r>
              <a:t>Seen in the vanity of all things done without it (1 Cor 13:1-3) </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0" name="1 Corinthians 13:1–13 (NKJV)…"/>
          <p:cNvSpPr txBox="1"/>
          <p:nvPr/>
        </p:nvSpPr>
        <p:spPr>
          <a:xfrm>
            <a:off x="590662" y="4311650"/>
            <a:ext cx="23202676" cy="89283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9900">
                <a:solidFill>
                  <a:srgbClr val="FFFFFF"/>
                </a:solidFill>
                <a:effectLst>
                  <a:outerShdw sx="100000" sy="100000" kx="0" ky="0" algn="b" rotWithShape="0" blurRad="63500" dist="63500" dir="2886118">
                    <a:srgbClr val="000000"/>
                  </a:outerShdw>
                </a:effectLst>
                <a:latin typeface="Chalkboard"/>
                <a:ea typeface="Chalkboard"/>
                <a:cs typeface="Chalkboard"/>
                <a:sym typeface="Chalkboard"/>
              </a:defRPr>
            </a:pPr>
            <a:r>
              <a:t>1 Corinthians 13:1–13 (NKJV)</a:t>
            </a:r>
          </a:p>
          <a:p>
            <a:pPr algn="ctr" defTabSz="457200">
              <a:lnSpc>
                <a:spcPct val="100000"/>
              </a:lnSpc>
              <a:spcBef>
                <a:spcPts val="0"/>
              </a:spcBef>
              <a:defRPr sz="7400">
                <a:solidFill>
                  <a:srgbClr val="FFFFFF"/>
                </a:solidFill>
                <a:effectLst>
                  <a:outerShdw sx="100000" sy="100000" kx="0" ky="0" algn="b" rotWithShape="0" blurRad="63500" dist="63500" dir="2886118">
                    <a:srgbClr val="000000"/>
                  </a:outerShdw>
                </a:effectLst>
                <a:latin typeface="Chalkboard"/>
                <a:ea typeface="Chalkboard"/>
                <a:cs typeface="Chalkboard"/>
                <a:sym typeface="Chalkboard"/>
              </a:defRPr>
            </a:pPr>
            <a:r>
              <a:rPr baseline="31999"/>
              <a:t>4</a:t>
            </a:r>
            <a:r>
              <a:t> Love suffers long </a:t>
            </a:r>
            <a:r>
              <a:t>and</a:t>
            </a:r>
            <a:r>
              <a:t> is kind; love does not envy; love does not parade itself, is not puffed up; </a:t>
            </a:r>
            <a:r>
              <a:rPr baseline="31999"/>
              <a:t>5</a:t>
            </a:r>
            <a:r>
              <a:t> does not behave rudely, does not seek its own, is not provoked, thinks no evil; </a:t>
            </a:r>
            <a:r>
              <a:rPr baseline="31999"/>
              <a:t>6</a:t>
            </a:r>
            <a:r>
              <a:t> does not rejoice in iniquity, but rejoices in the truth; </a:t>
            </a:r>
            <a:r>
              <a:rPr baseline="31999"/>
              <a:t>7</a:t>
            </a:r>
            <a:r>
              <a:t> bears all things, believes all things, hopes all things, endures all things. </a:t>
            </a:r>
          </a:p>
        </p:txBody>
      </p:sp>
      <p:pic>
        <p:nvPicPr>
          <p:cNvPr id="331" name="Image" descr="Image"/>
          <p:cNvPicPr>
            <a:picLocks noChangeAspect="1"/>
          </p:cNvPicPr>
          <p:nvPr/>
        </p:nvPicPr>
        <p:blipFill>
          <a:blip r:embed="rId2">
            <a:extLst/>
          </a:blip>
          <a:stretch>
            <a:fillRect/>
          </a:stretch>
        </p:blipFill>
        <p:spPr>
          <a:xfrm>
            <a:off x="1452581" y="476946"/>
            <a:ext cx="15181841" cy="1992508"/>
          </a:xfrm>
          <a:prstGeom prst="rect">
            <a:avLst/>
          </a:prstGeom>
          <a:ln w="12700">
            <a:miter lim="400000"/>
          </a:ln>
          <a:effectLst>
            <a:outerShdw sx="100000" sy="100000" kx="0" ky="0" algn="b" rotWithShape="0" blurRad="114300" dist="139700" dir="2935913">
              <a:srgbClr val="000000"/>
            </a:outerShdw>
          </a:effectLst>
        </p:spPr>
      </p:pic>
      <p:pic>
        <p:nvPicPr>
          <p:cNvPr id="332" name="Image" descr="Image"/>
          <p:cNvPicPr>
            <a:picLocks noChangeAspect="1"/>
          </p:cNvPicPr>
          <p:nvPr/>
        </p:nvPicPr>
        <p:blipFill>
          <a:blip r:embed="rId3">
            <a:extLst/>
          </a:blip>
          <a:stretch>
            <a:fillRect/>
          </a:stretch>
        </p:blipFill>
        <p:spPr>
          <a:xfrm>
            <a:off x="17083974" y="490760"/>
            <a:ext cx="5847446" cy="1964880"/>
          </a:xfrm>
          <a:prstGeom prst="rect">
            <a:avLst/>
          </a:prstGeom>
          <a:ln w="12700">
            <a:miter lim="400000"/>
          </a:ln>
          <a:effectLst>
            <a:outerShdw sx="100000" sy="100000" kx="0" ky="0" algn="b" rotWithShape="0" blurRad="114300" dist="139700" dir="2935913">
              <a:srgbClr val="000000"/>
            </a:outerShdw>
          </a:effectLst>
        </p:spPr>
      </p:pic>
      <p:sp>
        <p:nvSpPr>
          <p:cNvPr id="333" name="Seen In Its Character and Fruit (1 Cor 13:4-7)"/>
          <p:cNvSpPr txBox="1"/>
          <p:nvPr/>
        </p:nvSpPr>
        <p:spPr>
          <a:xfrm>
            <a:off x="418416" y="2912581"/>
            <a:ext cx="23547168" cy="1211261"/>
          </a:xfrm>
          <a:prstGeom prst="rect">
            <a:avLst/>
          </a:prstGeom>
          <a:solidFill>
            <a:schemeClr val="accent6">
              <a:satOff val="1848"/>
              <a:lumOff val="-15262"/>
            </a:schemeClr>
          </a:solidFill>
          <a:ln w="12700">
            <a:miter lim="400000"/>
          </a:ln>
          <a:effectLst>
            <a:outerShdw sx="100000" sy="100000" kx="0" ky="0" algn="b" rotWithShape="0" blurRad="241300" dist="177800" dir="27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lgn="ctr" defTabSz="642937">
              <a:lnSpc>
                <a:spcPct val="90000"/>
              </a:lnSpc>
              <a:spcBef>
                <a:spcPts val="0"/>
              </a:spcBef>
              <a:defRPr sz="6600">
                <a:solidFill>
                  <a:srgbClr val="FBF1DB"/>
                </a:solidFill>
                <a:effectLst>
                  <a:outerShdw sx="100000" sy="100000" kx="0" ky="0" algn="b" rotWithShape="0" blurRad="177800" dist="127000" dir="2700000">
                    <a:srgbClr val="000000"/>
                  </a:outerShdw>
                </a:effectLst>
                <a:latin typeface="Chalkboard"/>
                <a:ea typeface="Chalkboard"/>
                <a:cs typeface="Chalkboard"/>
                <a:sym typeface="Chalkboard"/>
              </a:defRPr>
            </a:lvl1pPr>
          </a:lstStyle>
          <a:p>
            <a:pPr/>
            <a:r>
              <a:t>Seen In Its Character and Fruit (1 Cor 13:4-7)</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335" name="Jesus’ Instructions To His Disciples – Jn 13:31-35; 15:9-12…"/>
          <p:cNvSpPr txBox="1"/>
          <p:nvPr/>
        </p:nvSpPr>
        <p:spPr>
          <a:xfrm>
            <a:off x="9957196" y="5066406"/>
            <a:ext cx="11072814" cy="7734396"/>
          </a:xfrm>
          <a:prstGeom prst="rect">
            <a:avLst/>
          </a:prstGeom>
          <a:ln w="12700"/>
          <a:effectLst>
            <a:outerShdw sx="100000" sy="100000" kx="0" ky="0" algn="b" rotWithShape="0" blurRad="241300" dist="101600" dir="2700000">
              <a:srgbClr val="000000"/>
            </a:outerShdw>
          </a:effectLst>
          <a:extLst>
            <a:ext uri="{C572A759-6A51-4108-AA02-DFA0A04FC94B}">
              <ma14:wrappingTextBoxFlag xmlns:ma14="http://schemas.microsoft.com/office/mac/drawingml/2011/main" val="1"/>
            </a:ext>
          </a:extLst>
        </p:spPr>
        <p:txBody>
          <a:bodyPr lIns="53578" tIns="53578" rIns="53578" bIns="53578">
            <a:spAutoFit/>
          </a:bodyPr>
          <a:lstStyle/>
          <a:p>
            <a:pPr marL="880109" indent="-880109" defTabSz="1821656">
              <a:lnSpc>
                <a:spcPct val="100000"/>
              </a:lnSpc>
              <a:spcBef>
                <a:spcPts val="1200"/>
              </a:spcBef>
              <a:buClr>
                <a:srgbClr val="FFFC79"/>
              </a:buClr>
              <a:buSzPct val="100000"/>
              <a:buChar char=""/>
              <a:defRPr sz="5600">
                <a:solidFill>
                  <a:srgbClr val="FFFFFF"/>
                </a:solidFill>
                <a:effectLst>
                  <a:outerShdw sx="100000" sy="100000" kx="0" ky="0" algn="b" rotWithShape="0" blurRad="152400" dist="76200" dir="7680000">
                    <a:srgbClr val="000000"/>
                  </a:outerShdw>
                </a:effectLst>
                <a:uFill>
                  <a:solidFill>
                    <a:srgbClr val="FFFFFF"/>
                  </a:solidFill>
                </a:uFill>
                <a:latin typeface="Chalkboard"/>
                <a:ea typeface="Chalkboard"/>
                <a:cs typeface="Chalkboard"/>
                <a:sym typeface="Chalkboard"/>
              </a:defRPr>
            </a:pPr>
            <a:r>
              <a:t>Jesus’ Instructions To His Disciples – Jn 13:31-35; 15:9-12</a:t>
            </a:r>
          </a:p>
          <a:p>
            <a:pPr marL="880109" indent="-880109" defTabSz="1821656">
              <a:lnSpc>
                <a:spcPct val="100000"/>
              </a:lnSpc>
              <a:spcBef>
                <a:spcPts val="1200"/>
              </a:spcBef>
              <a:buClr>
                <a:srgbClr val="FFFC79"/>
              </a:buClr>
              <a:buSzPct val="100000"/>
              <a:buChar char=""/>
              <a:defRPr sz="5600">
                <a:solidFill>
                  <a:srgbClr val="FFFFFF"/>
                </a:solidFill>
                <a:effectLst>
                  <a:outerShdw sx="100000" sy="100000" kx="0" ky="0" algn="b" rotWithShape="0" blurRad="152400" dist="76200" dir="7680000">
                    <a:srgbClr val="000000"/>
                  </a:outerShdw>
                </a:effectLst>
                <a:uFill>
                  <a:solidFill>
                    <a:srgbClr val="FFFFFF"/>
                  </a:solidFill>
                </a:uFill>
                <a:latin typeface="Chalkboard"/>
                <a:ea typeface="Chalkboard"/>
                <a:cs typeface="Chalkboard"/>
                <a:sym typeface="Chalkboard"/>
              </a:defRPr>
            </a:pPr>
            <a:r>
              <a:t>Followers of Christ Are To Have A Deep And Abiding Love For Each Other – Heb 13:1; 1 Peter 1:22</a:t>
            </a:r>
          </a:p>
          <a:p>
            <a:pPr marL="880109" indent="-880109" defTabSz="1821656">
              <a:lnSpc>
                <a:spcPct val="100000"/>
              </a:lnSpc>
              <a:spcBef>
                <a:spcPts val="1200"/>
              </a:spcBef>
              <a:buClr>
                <a:srgbClr val="FFFC79"/>
              </a:buClr>
              <a:buSzPct val="100000"/>
              <a:buChar char=""/>
              <a:defRPr sz="5600">
                <a:solidFill>
                  <a:srgbClr val="FFFFFF"/>
                </a:solidFill>
                <a:effectLst>
                  <a:outerShdw sx="100000" sy="100000" kx="0" ky="0" algn="b" rotWithShape="0" blurRad="152400" dist="76200" dir="7680000">
                    <a:srgbClr val="000000"/>
                  </a:outerShdw>
                </a:effectLst>
                <a:uFill>
                  <a:solidFill>
                    <a:srgbClr val="FFFFFF"/>
                  </a:solidFill>
                </a:uFill>
                <a:latin typeface="Chalkboard"/>
                <a:ea typeface="Chalkboard"/>
                <a:cs typeface="Chalkboard"/>
                <a:sym typeface="Chalkboard"/>
              </a:defRPr>
            </a:pPr>
            <a:r>
              <a:t>A Test of Discipleship – 1 John 3:10,11,14-23; 4:7,8,20-5:3</a:t>
            </a:r>
          </a:p>
        </p:txBody>
      </p:sp>
      <p:pic>
        <p:nvPicPr>
          <p:cNvPr id="336" name="crusify.png" descr="crusify.png"/>
          <p:cNvPicPr>
            <a:picLocks noChangeAspect="0"/>
          </p:cNvPicPr>
          <p:nvPr/>
        </p:nvPicPr>
        <p:blipFill>
          <a:blip r:embed="rId2">
            <a:extLst/>
          </a:blip>
          <a:stretch>
            <a:fillRect/>
          </a:stretch>
        </p:blipFill>
        <p:spPr>
          <a:xfrm>
            <a:off x="3489325" y="5281215"/>
            <a:ext cx="6236119" cy="8334376"/>
          </a:xfrm>
          <a:prstGeom prst="rect">
            <a:avLst/>
          </a:prstGeom>
          <a:effectLst>
            <a:outerShdw sx="100000" sy="100000" kx="0" ky="0" algn="b" rotWithShape="0" blurRad="203200" dist="101600" dir="7680000">
              <a:srgbClr val="000000"/>
            </a:outerShdw>
          </a:effectLst>
        </p:spPr>
      </p:pic>
      <p:sp>
        <p:nvSpPr>
          <p:cNvPr id="337" name="Are We Willing To Love Like Jesus Loved?"/>
          <p:cNvSpPr txBox="1"/>
          <p:nvPr/>
        </p:nvSpPr>
        <p:spPr>
          <a:xfrm>
            <a:off x="3331705" y="2535039"/>
            <a:ext cx="17716501" cy="1841501"/>
          </a:xfrm>
          <a:prstGeom prst="rect">
            <a:avLst/>
          </a:prstGeom>
          <a:ln w="12700">
            <a:miter lim="400000"/>
          </a:ln>
          <a:effectLst>
            <a:outerShdw sx="100000" sy="100000" kx="0" ky="0" algn="b" rotWithShape="0" blurRad="241300" dist="177800" dir="27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lgn="ctr" defTabSz="642937">
              <a:lnSpc>
                <a:spcPct val="90000"/>
              </a:lnSpc>
              <a:spcBef>
                <a:spcPts val="0"/>
              </a:spcBef>
              <a:defRPr sz="13600">
                <a:solidFill>
                  <a:srgbClr val="FBF1DB"/>
                </a:solidFill>
                <a:effectLst>
                  <a:outerShdw sx="100000" sy="100000" kx="0" ky="0" algn="b" rotWithShape="0" blurRad="177800" dist="127000" dir="2700000">
                    <a:srgbClr val="000000"/>
                  </a:outerShdw>
                </a:effectLst>
                <a:latin typeface="Amienne"/>
                <a:ea typeface="Amienne"/>
                <a:cs typeface="Amienne"/>
                <a:sym typeface="Amienne"/>
              </a:defRPr>
            </a:lvl1pPr>
          </a:lstStyle>
          <a:p>
            <a:pPr/>
            <a:r>
              <a:t>Are We Willing To Love Like Jesus Loved?</a:t>
            </a:r>
          </a:p>
        </p:txBody>
      </p:sp>
      <p:pic>
        <p:nvPicPr>
          <p:cNvPr id="338" name="Image" descr="Image"/>
          <p:cNvPicPr>
            <a:picLocks noChangeAspect="1"/>
          </p:cNvPicPr>
          <p:nvPr/>
        </p:nvPicPr>
        <p:blipFill>
          <a:blip r:embed="rId3">
            <a:extLst/>
          </a:blip>
          <a:stretch>
            <a:fillRect/>
          </a:stretch>
        </p:blipFill>
        <p:spPr>
          <a:xfrm>
            <a:off x="3461509" y="91947"/>
            <a:ext cx="17460982" cy="2483106"/>
          </a:xfrm>
          <a:prstGeom prst="rect">
            <a:avLst/>
          </a:prstGeom>
          <a:ln w="12700">
            <a:miter lim="400000"/>
          </a:ln>
          <a:effectLst>
            <a:outerShdw sx="100000" sy="100000" kx="0" ky="0" algn="b" rotWithShape="0" blurRad="114300" dist="139700" dir="2935913">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35">
                                            <p:txEl>
                                              <p:pRg st="1" end="1"/>
                                            </p:txEl>
                                          </p:spTgt>
                                        </p:tgtEl>
                                        <p:attrNameLst>
                                          <p:attrName>style.visibility</p:attrName>
                                        </p:attrNameLst>
                                      </p:cBhvr>
                                      <p:to>
                                        <p:strVal val="visible"/>
                                      </p:to>
                                    </p:set>
                                    <p:animEffect filter="wipe(left)" transition="in">
                                      <p:cBhvr>
                                        <p:cTn id="7" dur="1000"/>
                                        <p:tgtEl>
                                          <p:spTgt spid="33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35">
                                            <p:txEl>
                                              <p:pRg st="2" end="2"/>
                                            </p:txEl>
                                          </p:spTgt>
                                        </p:tgtEl>
                                        <p:attrNameLst>
                                          <p:attrName>style.visibility</p:attrName>
                                        </p:attrNameLst>
                                      </p:cBhvr>
                                      <p:to>
                                        <p:strVal val="visible"/>
                                      </p:to>
                                    </p:set>
                                    <p:animEffect filter="wipe(left)" transition="in">
                                      <p:cBhvr>
                                        <p:cTn id="12" dur="1000"/>
                                        <p:tgtEl>
                                          <p:spTgt spid="335">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35"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340" name="Image" descr="Image"/>
          <p:cNvPicPr>
            <a:picLocks noChangeAspect="1"/>
          </p:cNvPicPr>
          <p:nvPr/>
        </p:nvPicPr>
        <p:blipFill>
          <a:blip r:embed="rId2">
            <a:extLst/>
          </a:blip>
          <a:stretch>
            <a:fillRect/>
          </a:stretch>
        </p:blipFill>
        <p:spPr>
          <a:xfrm>
            <a:off x="3461509" y="91947"/>
            <a:ext cx="17460982" cy="2483106"/>
          </a:xfrm>
          <a:prstGeom prst="rect">
            <a:avLst/>
          </a:prstGeom>
          <a:ln w="12700">
            <a:miter lim="400000"/>
          </a:ln>
          <a:effectLst>
            <a:outerShdw sx="100000" sy="100000" kx="0" ky="0" algn="b" rotWithShape="0" blurRad="114300" dist="139700" dir="2935913">
              <a:srgbClr val="000000"/>
            </a:outerShdw>
          </a:effectLst>
        </p:spPr>
      </p:pic>
      <p:sp>
        <p:nvSpPr>
          <p:cNvPr id="341" name="All Is Vanity Without LOVE (13:1-3)"/>
          <p:cNvSpPr txBox="1"/>
          <p:nvPr/>
        </p:nvSpPr>
        <p:spPr>
          <a:xfrm>
            <a:off x="463359" y="2424889"/>
            <a:ext cx="23547168" cy="1537925"/>
          </a:xfrm>
          <a:prstGeom prst="rect">
            <a:avLst/>
          </a:prstGeom>
          <a:solidFill>
            <a:schemeClr val="accent6">
              <a:satOff val="1848"/>
              <a:lumOff val="-15262"/>
            </a:schemeClr>
          </a:solidFill>
          <a:ln w="12700">
            <a:miter lim="400000"/>
          </a:ln>
          <a:effectLst>
            <a:outerShdw sx="100000" sy="100000" kx="0" ky="0" algn="b" rotWithShape="0" blurRad="241300" dist="177800" dir="27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lgn="ctr" defTabSz="642937">
              <a:lnSpc>
                <a:spcPct val="90000"/>
              </a:lnSpc>
              <a:spcBef>
                <a:spcPts val="0"/>
              </a:spcBef>
              <a:defRPr sz="8700">
                <a:solidFill>
                  <a:srgbClr val="FBF1DB"/>
                </a:solidFill>
                <a:effectLst>
                  <a:outerShdw sx="100000" sy="100000" kx="0" ky="0" algn="b" rotWithShape="0" blurRad="177800" dist="127000" dir="2700000">
                    <a:srgbClr val="000000"/>
                  </a:outerShdw>
                </a:effectLst>
                <a:latin typeface="Chalkboard"/>
                <a:ea typeface="Chalkboard"/>
                <a:cs typeface="Chalkboard"/>
                <a:sym typeface="Chalkboard"/>
              </a:defRPr>
            </a:lvl1pPr>
          </a:lstStyle>
          <a:p>
            <a:pPr/>
            <a:r>
              <a:t>All Is Vanity Without LOVE (13:1-3)</a:t>
            </a:r>
          </a:p>
        </p:txBody>
      </p:sp>
      <p:sp>
        <p:nvSpPr>
          <p:cNvPr id="342" name="“The tongues of men” –The tongues of chapters 12-14, same gift of Acts 2:6-11 and 10:46, i.e., the ability to speak in a human language, which one had never learned. (Acts 2:7) - The gift the Corinthians were exalting &amp; emphasizing.…"/>
          <p:cNvSpPr txBox="1"/>
          <p:nvPr/>
        </p:nvSpPr>
        <p:spPr>
          <a:xfrm>
            <a:off x="11337427" y="4354710"/>
            <a:ext cx="9597409" cy="8397876"/>
          </a:xfrm>
          <a:prstGeom prst="rect">
            <a:avLst/>
          </a:prstGeom>
          <a:ln w="12700">
            <a:miter lim="400000"/>
          </a:ln>
          <a:effectLst>
            <a:outerShdw sx="100000" sy="100000" kx="0" ky="0" algn="b" rotWithShape="0" blurRad="114300" dist="139700" dir="2935913">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marL="569730" indent="-569730" defTabSz="821531">
              <a:lnSpc>
                <a:spcPct val="100000"/>
              </a:lnSpc>
              <a:spcBef>
                <a:spcPts val="2200"/>
              </a:spcBef>
              <a:buSzPct val="75000"/>
              <a:buBlip>
                <a:blip r:embed="rId3"/>
              </a:buBlip>
              <a:defRPr sz="4600">
                <a:solidFill>
                  <a:srgbClr val="FFFFFF"/>
                </a:solidFill>
                <a:effectLst>
                  <a:outerShdw sx="100000" sy="100000" kx="0" ky="0" algn="b" rotWithShape="0" blurRad="76200" dist="63500" dir="3236690">
                    <a:srgbClr val="000000"/>
                  </a:outerShdw>
                </a:effectLst>
                <a:latin typeface="Hoefler Text"/>
                <a:ea typeface="Hoefler Text"/>
                <a:cs typeface="Hoefler Text"/>
                <a:sym typeface="Hoefler Text"/>
              </a:defRPr>
            </a:pPr>
            <a:r>
              <a:t>“</a:t>
            </a:r>
            <a:r>
              <a:rPr i="1"/>
              <a:t>The tongues of men</a:t>
            </a:r>
            <a:r>
              <a:t>” –The tongues of chapters 12-14, same gift of Acts 2:6-11 and 10:46, i.e., the ability to speak in a human language, which one had never learned. (Acts 2:7) - </a:t>
            </a:r>
            <a:r>
              <a:rPr i="1"/>
              <a:t>The gift the Corinthians were exalting &amp; emphasizing.</a:t>
            </a:r>
          </a:p>
          <a:p>
            <a:pPr marL="569730" indent="-569730" defTabSz="821531">
              <a:lnSpc>
                <a:spcPct val="100000"/>
              </a:lnSpc>
              <a:spcBef>
                <a:spcPts val="2200"/>
              </a:spcBef>
              <a:buSzPct val="75000"/>
              <a:buBlip>
                <a:blip r:embed="rId3"/>
              </a:buBlip>
              <a:defRPr sz="4600">
                <a:solidFill>
                  <a:srgbClr val="FFFFFF"/>
                </a:solidFill>
                <a:effectLst>
                  <a:outerShdw sx="100000" sy="100000" kx="0" ky="0" algn="b" rotWithShape="0" blurRad="76200" dist="63500" dir="3236690">
                    <a:srgbClr val="000000"/>
                  </a:outerShdw>
                </a:effectLst>
                <a:latin typeface="Hoefler Text"/>
                <a:ea typeface="Hoefler Text"/>
                <a:cs typeface="Hoefler Text"/>
                <a:sym typeface="Hoefler Text"/>
              </a:defRPr>
            </a:pPr>
            <a:r>
              <a:t>“</a:t>
            </a:r>
            <a:r>
              <a:rPr i="1"/>
              <a:t>And (even) of angels</a:t>
            </a:r>
            <a:r>
              <a:t>” - even if one could speak exhaustively in every language of both earth &amp; heaven - </a:t>
            </a:r>
          </a:p>
          <a:p>
            <a:pPr marL="569730" indent="-569730" defTabSz="821531">
              <a:lnSpc>
                <a:spcPct val="100000"/>
              </a:lnSpc>
              <a:spcBef>
                <a:spcPts val="2200"/>
              </a:spcBef>
              <a:buSzPct val="75000"/>
              <a:buBlip>
                <a:blip r:embed="rId3"/>
              </a:buBlip>
              <a:defRPr sz="4600">
                <a:solidFill>
                  <a:srgbClr val="FFFFFF"/>
                </a:solidFill>
                <a:effectLst>
                  <a:outerShdw sx="100000" sy="100000" kx="0" ky="0" algn="b" rotWithShape="0" blurRad="76200" dist="63500" dir="3236690">
                    <a:srgbClr val="000000"/>
                  </a:outerShdw>
                </a:effectLst>
                <a:latin typeface="Hoefler Text"/>
                <a:ea typeface="Hoefler Text"/>
                <a:cs typeface="Hoefler Text"/>
                <a:sym typeface="Hoefler Text"/>
              </a:defRPr>
            </a:pPr>
            <a:r>
              <a:t>Without love - all is defiled!</a:t>
            </a:r>
          </a:p>
        </p:txBody>
      </p:sp>
      <p:pic>
        <p:nvPicPr>
          <p:cNvPr id="343" name="mary-magdalene-stoned-jesus.png" descr="mary-magdalene-stoned-jesus.png"/>
          <p:cNvPicPr>
            <a:picLocks noChangeAspect="0"/>
          </p:cNvPicPr>
          <p:nvPr/>
        </p:nvPicPr>
        <p:blipFill>
          <a:blip r:embed="rId4">
            <a:extLst/>
          </a:blip>
          <a:stretch>
            <a:fillRect/>
          </a:stretch>
        </p:blipFill>
        <p:spPr>
          <a:xfrm>
            <a:off x="3292871" y="4655558"/>
            <a:ext cx="7939486" cy="9066611"/>
          </a:xfrm>
          <a:prstGeom prst="rect">
            <a:avLst/>
          </a:prstGeom>
          <a:effectLst>
            <a:outerShdw sx="100000" sy="100000" kx="0" ky="0" algn="b" rotWithShape="0" blurRad="241300" dist="101600" dir="2700000">
              <a:srgbClr val="000000"/>
            </a:outerShdw>
          </a:effectLst>
        </p:spPr>
      </p:pic>
      <p:sp>
        <p:nvSpPr>
          <p:cNvPr id="344" name="1 Corinthians 13:1 (NKJV)  1 Though I speak with the tongues of men and of angels, but have not love, I have become sounding brass or a clanging cymbal."/>
          <p:cNvSpPr txBox="1"/>
          <p:nvPr/>
        </p:nvSpPr>
        <p:spPr>
          <a:xfrm>
            <a:off x="3421364" y="8672511"/>
            <a:ext cx="7718616" cy="4321146"/>
          </a:xfrm>
          <a:prstGeom prst="rect">
            <a:avLst/>
          </a:prstGeom>
          <a:ln w="12700">
            <a:miter lim="400000"/>
          </a:ln>
          <a:effectLst>
            <a:outerShdw sx="100000" sy="100000" kx="0" ky="0" algn="b" rotWithShape="0" blurRad="241300" dist="101600" dir="2700000">
              <a:srgbClr val="000000"/>
            </a:outerShdw>
          </a:effectLst>
          <a:extLst>
            <a:ext uri="{C572A759-6A51-4108-AA02-DFA0A04FC94B}">
              <ma14:wrappingTextBoxFlag xmlns:ma14="http://schemas.microsoft.com/office/mac/drawingml/2011/main" val="1"/>
            </a:ext>
          </a:extLst>
        </p:spPr>
        <p:txBody>
          <a:bodyPr tIns="91439" bIns="91439">
            <a:spAutoFit/>
          </a:bodyPr>
          <a:lstStyle/>
          <a:p>
            <a:pPr algn="ctr" defTabSz="1828800">
              <a:lnSpc>
                <a:spcPct val="100000"/>
              </a:lnSpc>
              <a:spcBef>
                <a:spcPts val="0"/>
              </a:spcBef>
              <a:defRPr sz="4600">
                <a:solidFill>
                  <a:srgbClr val="FFFFFF"/>
                </a:solidFill>
                <a:effectLst>
                  <a:outerShdw sx="100000" sy="100000" kx="0" ky="0" algn="b" rotWithShape="0" blurRad="63500" dist="0" dir="3600000">
                    <a:srgbClr val="000000"/>
                  </a:outerShdw>
                </a:effectLst>
                <a:latin typeface="Constantia"/>
                <a:ea typeface="Constantia"/>
                <a:cs typeface="Constantia"/>
                <a:sym typeface="Constantia"/>
              </a:defRPr>
            </a:pPr>
            <a:r>
              <a:t>1 Corinthians 13:1 (NKJV) </a:t>
            </a:r>
            <a:br/>
            <a:r>
              <a:rPr baseline="30956"/>
              <a:t>1 </a:t>
            </a:r>
            <a:r>
              <a:t>Though I speak with the tongues of men and of angels, but have not love, I have become sounding brass or a clanging cymbal. </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42">
                                            <p:bg/>
                                          </p:spTgt>
                                        </p:tgtEl>
                                        <p:attrNameLst>
                                          <p:attrName>style.visibility</p:attrName>
                                        </p:attrNameLst>
                                      </p:cBhvr>
                                      <p:to>
                                        <p:strVal val="visible"/>
                                      </p:to>
                                    </p:set>
                                    <p:animEffect filter="wipe(left)" transition="in">
                                      <p:cBhvr>
                                        <p:cTn id="7" dur="1500"/>
                                        <p:tgtEl>
                                          <p:spTgt spid="342">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42">
                                            <p:txEl>
                                              <p:pRg st="0" end="0"/>
                                            </p:txEl>
                                          </p:spTgt>
                                        </p:tgtEl>
                                        <p:attrNameLst>
                                          <p:attrName>style.visibility</p:attrName>
                                        </p:attrNameLst>
                                      </p:cBhvr>
                                      <p:to>
                                        <p:strVal val="visible"/>
                                      </p:to>
                                    </p:set>
                                    <p:animEffect filter="wipe(left)" transition="in">
                                      <p:cBhvr>
                                        <p:cTn id="10" dur="1500"/>
                                        <p:tgtEl>
                                          <p:spTgt spid="34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42">
                                            <p:txEl>
                                              <p:pRg st="1" end="1"/>
                                            </p:txEl>
                                          </p:spTgt>
                                        </p:tgtEl>
                                        <p:attrNameLst>
                                          <p:attrName>style.visibility</p:attrName>
                                        </p:attrNameLst>
                                      </p:cBhvr>
                                      <p:to>
                                        <p:strVal val="visible"/>
                                      </p:to>
                                    </p:set>
                                    <p:animEffect filter="wipe(left)" transition="in">
                                      <p:cBhvr>
                                        <p:cTn id="15" dur="1500"/>
                                        <p:tgtEl>
                                          <p:spTgt spid="34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42">
                                            <p:txEl>
                                              <p:pRg st="2" end="2"/>
                                            </p:txEl>
                                          </p:spTgt>
                                        </p:tgtEl>
                                        <p:attrNameLst>
                                          <p:attrName>style.visibility</p:attrName>
                                        </p:attrNameLst>
                                      </p:cBhvr>
                                      <p:to>
                                        <p:strVal val="visible"/>
                                      </p:to>
                                    </p:set>
                                    <p:animEffect filter="wipe(left)" transition="in">
                                      <p:cBhvr>
                                        <p:cTn id="20" dur="1500"/>
                                        <p:tgtEl>
                                          <p:spTgt spid="342">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42"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0" name="Married 62 Years Die Together"/>
          <p:cNvSpPr txBox="1"/>
          <p:nvPr/>
        </p:nvSpPr>
        <p:spPr>
          <a:xfrm>
            <a:off x="9402622" y="8006686"/>
            <a:ext cx="5578756" cy="5728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lnSpc>
                <a:spcPct val="100000"/>
              </a:lnSpc>
              <a:spcBef>
                <a:spcPts val="1200"/>
              </a:spcBef>
              <a:defRPr sz="3200">
                <a:solidFill>
                  <a:srgbClr val="141618"/>
                </a:solidFill>
                <a:latin typeface="Helvetica Neue"/>
                <a:ea typeface="Helvetica Neue"/>
                <a:cs typeface="Helvetica Neue"/>
                <a:sym typeface="Helvetica Neue"/>
              </a:defRPr>
            </a:lvl1pPr>
          </a:lstStyle>
          <a:p>
            <a:pPr/>
            <a:r>
              <a:t>Married 62 Years Die Together</a:t>
            </a:r>
          </a:p>
        </p:txBody>
      </p:sp>
      <p:pic>
        <p:nvPicPr>
          <p:cNvPr id="241" name="pasted-movie.png" descr="pasted-movie.png"/>
          <p:cNvPicPr>
            <a:picLocks noChangeAspect="1"/>
          </p:cNvPicPr>
          <p:nvPr/>
        </p:nvPicPr>
        <p:blipFill>
          <a:blip r:embed="rId2">
            <a:extLst/>
          </a:blip>
          <a:stretch>
            <a:fillRect/>
          </a:stretch>
        </p:blipFill>
        <p:spPr>
          <a:xfrm>
            <a:off x="4469630" y="1613217"/>
            <a:ext cx="15444740" cy="9252158"/>
          </a:xfrm>
          <a:prstGeom prst="rect">
            <a:avLst/>
          </a:prstGeom>
          <a:ln w="12700">
            <a:miter lim="400000"/>
          </a:ln>
        </p:spPr>
      </p:pic>
      <p:pic>
        <p:nvPicPr>
          <p:cNvPr id="242" name="pasted-movie.png" descr="pasted-movie.png"/>
          <p:cNvPicPr>
            <a:picLocks noChangeAspect="1"/>
          </p:cNvPicPr>
          <p:nvPr/>
        </p:nvPicPr>
        <p:blipFill>
          <a:blip r:embed="rId3">
            <a:extLst/>
          </a:blip>
          <a:stretch>
            <a:fillRect/>
          </a:stretch>
        </p:blipFill>
        <p:spPr>
          <a:xfrm>
            <a:off x="4519841" y="1643296"/>
            <a:ext cx="15344318" cy="9192000"/>
          </a:xfrm>
          <a:prstGeom prst="rect">
            <a:avLst/>
          </a:prstGeom>
          <a:ln w="12700">
            <a:miter lim="400000"/>
          </a:ln>
        </p:spPr>
      </p:pic>
      <p:pic>
        <p:nvPicPr>
          <p:cNvPr id="243" name="pasted-movie.png" descr="pasted-movie.png"/>
          <p:cNvPicPr>
            <a:picLocks noChangeAspect="1"/>
          </p:cNvPicPr>
          <p:nvPr/>
        </p:nvPicPr>
        <p:blipFill>
          <a:blip r:embed="rId4">
            <a:extLst/>
          </a:blip>
          <a:stretch>
            <a:fillRect/>
          </a:stretch>
        </p:blipFill>
        <p:spPr>
          <a:xfrm>
            <a:off x="4519841" y="1643296"/>
            <a:ext cx="15344318" cy="9192000"/>
          </a:xfrm>
          <a:prstGeom prst="rect">
            <a:avLst/>
          </a:prstGeom>
          <a:ln w="12700">
            <a:miter lim="400000"/>
          </a:ln>
        </p:spPr>
      </p:pic>
      <p:sp>
        <p:nvSpPr>
          <p:cNvPr id="244" name="Married 62 Years Die Together"/>
          <p:cNvSpPr txBox="1"/>
          <p:nvPr/>
        </p:nvSpPr>
        <p:spPr>
          <a:xfrm>
            <a:off x="9402622" y="8006686"/>
            <a:ext cx="5578756" cy="5728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lnSpc>
                <a:spcPct val="100000"/>
              </a:lnSpc>
              <a:spcBef>
                <a:spcPts val="1200"/>
              </a:spcBef>
              <a:defRPr sz="3200">
                <a:solidFill>
                  <a:srgbClr val="141618"/>
                </a:solidFill>
                <a:latin typeface="Helvetica Neue"/>
                <a:ea typeface="Helvetica Neue"/>
                <a:cs typeface="Helvetica Neue"/>
                <a:sym typeface="Helvetica Neue"/>
              </a:defRPr>
            </a:lvl1pPr>
          </a:lstStyle>
          <a:p>
            <a:pPr/>
            <a:r>
              <a:t>Married 62 Years Die Together</a:t>
            </a:r>
          </a:p>
        </p:txBody>
      </p:sp>
      <p:grpSp>
        <p:nvGrpSpPr>
          <p:cNvPr id="247" name="Group"/>
          <p:cNvGrpSpPr/>
          <p:nvPr/>
        </p:nvGrpSpPr>
        <p:grpSpPr>
          <a:xfrm>
            <a:off x="4542329" y="1656767"/>
            <a:ext cx="15299342" cy="9165058"/>
            <a:chOff x="0" y="0"/>
            <a:chExt cx="15299340" cy="9165056"/>
          </a:xfrm>
        </p:grpSpPr>
        <p:pic>
          <p:nvPicPr>
            <p:cNvPr id="245" name="pasted-movie.png" descr="pasted-movie.png"/>
            <p:cNvPicPr>
              <a:picLocks noChangeAspect="1"/>
            </p:cNvPicPr>
            <p:nvPr/>
          </p:nvPicPr>
          <p:blipFill>
            <a:blip r:embed="rId5">
              <a:extLst/>
            </a:blip>
            <a:stretch>
              <a:fillRect/>
            </a:stretch>
          </p:blipFill>
          <p:spPr>
            <a:xfrm>
              <a:off x="0" y="0"/>
              <a:ext cx="15299341" cy="9165057"/>
            </a:xfrm>
            <a:prstGeom prst="rect">
              <a:avLst/>
            </a:prstGeom>
            <a:ln w="12700" cap="flat">
              <a:noFill/>
              <a:miter lim="400000"/>
            </a:ln>
            <a:effectLst/>
          </p:spPr>
        </p:pic>
        <p:sp>
          <p:nvSpPr>
            <p:cNvPr id="246" name="Hubert and June Malicote…"/>
            <p:cNvSpPr txBox="1"/>
            <p:nvPr/>
          </p:nvSpPr>
          <p:spPr>
            <a:xfrm>
              <a:off x="3640823" y="6948941"/>
              <a:ext cx="8017694" cy="1397001"/>
            </a:xfrm>
            <a:prstGeom prst="rect">
              <a:avLst/>
            </a:prstGeom>
            <a:noFill/>
            <a:ln w="12700" cap="flat">
              <a:noFill/>
              <a:miter lim="400000"/>
            </a:ln>
            <a:effectLst>
              <a:outerShdw sx="100000" sy="100000" kx="0" ky="0" algn="b" rotWithShape="0" blurRad="114300" dist="139700" dir="2935913">
                <a:srgbClr val="000000"/>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ctr">
                <a:lnSpc>
                  <a:spcPct val="100000"/>
                </a:lnSpc>
                <a:spcBef>
                  <a:spcPts val="0"/>
                </a:spcBef>
                <a:defRPr b="1" sz="5000">
                  <a:solidFill>
                    <a:srgbClr val="FFFFFF"/>
                  </a:solidFill>
                  <a:effectLst>
                    <a:outerShdw sx="100000" sy="100000" kx="0" ky="0" algn="b" rotWithShape="0" blurRad="50800" dist="63500" dir="3654925">
                      <a:srgbClr val="000000"/>
                    </a:outerShdw>
                  </a:effectLst>
                  <a:latin typeface="Helvetica"/>
                  <a:ea typeface="Helvetica"/>
                  <a:cs typeface="Helvetica"/>
                  <a:sym typeface="Helvetica"/>
                </a:defRPr>
              </a:pPr>
              <a:r>
                <a:t>Hubert and June Malicote </a:t>
              </a:r>
            </a:p>
            <a:p>
              <a:pPr algn="ctr">
                <a:lnSpc>
                  <a:spcPct val="100000"/>
                </a:lnSpc>
                <a:spcBef>
                  <a:spcPts val="0"/>
                </a:spcBef>
                <a:defRPr b="1" sz="3500">
                  <a:solidFill>
                    <a:srgbClr val="FFFFFF"/>
                  </a:solidFill>
                  <a:effectLst>
                    <a:outerShdw sx="100000" sy="100000" kx="0" ky="0" algn="b" rotWithShape="0" blurRad="50800" dist="63500" dir="3654925">
                      <a:srgbClr val="000000"/>
                    </a:outerShdw>
                  </a:effectLst>
                  <a:latin typeface="Helvetica"/>
                  <a:ea typeface="Helvetica"/>
                  <a:cs typeface="Helvetica"/>
                  <a:sym typeface="Helvetica"/>
                </a:defRPr>
              </a:pPr>
              <a:r>
                <a:t>100 yrs old / Married 79 yrs</a:t>
              </a:r>
            </a:p>
          </p:txBody>
        </p:sp>
      </p:grpSp>
      <p:grpSp>
        <p:nvGrpSpPr>
          <p:cNvPr id="250" name="Group"/>
          <p:cNvGrpSpPr/>
          <p:nvPr/>
        </p:nvGrpSpPr>
        <p:grpSpPr>
          <a:xfrm>
            <a:off x="4598959" y="1690691"/>
            <a:ext cx="15186082" cy="9097210"/>
            <a:chOff x="0" y="0"/>
            <a:chExt cx="15186080" cy="9097208"/>
          </a:xfrm>
        </p:grpSpPr>
        <p:pic>
          <p:nvPicPr>
            <p:cNvPr id="248" name="pasted-movie.png" descr="pasted-movie.png"/>
            <p:cNvPicPr>
              <a:picLocks noChangeAspect="1"/>
            </p:cNvPicPr>
            <p:nvPr/>
          </p:nvPicPr>
          <p:blipFill>
            <a:blip r:embed="rId6">
              <a:extLst/>
            </a:blip>
            <a:stretch>
              <a:fillRect/>
            </a:stretch>
          </p:blipFill>
          <p:spPr>
            <a:xfrm>
              <a:off x="0" y="0"/>
              <a:ext cx="15186081" cy="9097209"/>
            </a:xfrm>
            <a:prstGeom prst="rect">
              <a:avLst/>
            </a:prstGeom>
            <a:ln w="12700" cap="flat">
              <a:noFill/>
              <a:miter lim="400000"/>
            </a:ln>
            <a:effectLst/>
          </p:spPr>
        </p:pic>
        <p:sp>
          <p:nvSpPr>
            <p:cNvPr id="249" name="Hubert and June Malicote…"/>
            <p:cNvSpPr txBox="1"/>
            <p:nvPr/>
          </p:nvSpPr>
          <p:spPr>
            <a:xfrm>
              <a:off x="3674598" y="1314571"/>
              <a:ext cx="8017695" cy="1397001"/>
            </a:xfrm>
            <a:prstGeom prst="rect">
              <a:avLst/>
            </a:prstGeom>
            <a:noFill/>
            <a:ln w="12700" cap="flat">
              <a:noFill/>
              <a:miter lim="400000"/>
            </a:ln>
            <a:effectLst>
              <a:outerShdw sx="100000" sy="100000" kx="0" ky="0" algn="b" rotWithShape="0" blurRad="114300" dist="139700" dir="2935913">
                <a:srgbClr val="000000"/>
              </a:outerShdw>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ctr">
                <a:lnSpc>
                  <a:spcPct val="100000"/>
                </a:lnSpc>
                <a:spcBef>
                  <a:spcPts val="0"/>
                </a:spcBef>
                <a:defRPr b="1" sz="5000">
                  <a:solidFill>
                    <a:srgbClr val="FFFFFF"/>
                  </a:solidFill>
                  <a:effectLst>
                    <a:outerShdw sx="100000" sy="100000" kx="0" ky="0" algn="b" rotWithShape="0" blurRad="50800" dist="63500" dir="3654925">
                      <a:srgbClr val="000000"/>
                    </a:outerShdw>
                  </a:effectLst>
                  <a:latin typeface="Helvetica"/>
                  <a:ea typeface="Helvetica"/>
                  <a:cs typeface="Helvetica"/>
                  <a:sym typeface="Helvetica"/>
                </a:defRPr>
              </a:pPr>
              <a:r>
                <a:t>Hubert and June Malicote </a:t>
              </a:r>
            </a:p>
            <a:p>
              <a:pPr algn="ctr">
                <a:lnSpc>
                  <a:spcPct val="100000"/>
                </a:lnSpc>
                <a:spcBef>
                  <a:spcPts val="0"/>
                </a:spcBef>
                <a:defRPr b="1" sz="3500">
                  <a:solidFill>
                    <a:srgbClr val="FFFFFF"/>
                  </a:solidFill>
                  <a:effectLst>
                    <a:outerShdw sx="100000" sy="100000" kx="0" ky="0" algn="b" rotWithShape="0" blurRad="50800" dist="63500" dir="3654925">
                      <a:srgbClr val="000000"/>
                    </a:outerShdw>
                  </a:effectLst>
                  <a:latin typeface="Helvetica"/>
                  <a:ea typeface="Helvetica"/>
                  <a:cs typeface="Helvetica"/>
                  <a:sym typeface="Helvetica"/>
                </a:defRPr>
              </a:pPr>
              <a:r>
                <a:t>100 yrs old / Married 79 yrs</a:t>
              </a:r>
            </a:p>
          </p:txBody>
        </p:sp>
      </p:grpSp>
      <p:pic>
        <p:nvPicPr>
          <p:cNvPr id="251" name="Image" descr="Image"/>
          <p:cNvPicPr>
            <a:picLocks noChangeAspect="0"/>
          </p:cNvPicPr>
          <p:nvPr/>
        </p:nvPicPr>
        <p:blipFill>
          <a:blip r:embed="rId7">
            <a:extLst/>
          </a:blip>
          <a:stretch>
            <a:fillRect/>
          </a:stretch>
        </p:blipFill>
        <p:spPr>
          <a:xfrm>
            <a:off x="1059170" y="-79777"/>
            <a:ext cx="22265660" cy="4417774"/>
          </a:xfrm>
          <a:prstGeom prst="rect">
            <a:avLst/>
          </a:prstGeom>
          <a:ln w="12700">
            <a:miter lim="400000"/>
          </a:ln>
        </p:spPr>
      </p:pic>
      <p:pic>
        <p:nvPicPr>
          <p:cNvPr id="252" name="Image" descr="Image"/>
          <p:cNvPicPr>
            <a:picLocks noChangeAspect="0"/>
          </p:cNvPicPr>
          <p:nvPr/>
        </p:nvPicPr>
        <p:blipFill>
          <a:blip r:embed="rId8">
            <a:extLst/>
          </a:blip>
          <a:stretch>
            <a:fillRect/>
          </a:stretch>
        </p:blipFill>
        <p:spPr>
          <a:xfrm>
            <a:off x="3983932" y="9546366"/>
            <a:ext cx="16416136" cy="441012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43"/>
                                        </p:tgtEl>
                                        <p:attrNameLst>
                                          <p:attrName>style.visibility</p:attrName>
                                        </p:attrNameLst>
                                      </p:cBhvr>
                                      <p:to>
                                        <p:strVal val="visible"/>
                                      </p:to>
                                    </p:set>
                                    <p:animEffect filter="dissolve" transition="in">
                                      <p:cBhvr>
                                        <p:cTn id="7" dur="2500"/>
                                        <p:tgtEl>
                                          <p:spTgt spid="243"/>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247"/>
                                        </p:tgtEl>
                                        <p:attrNameLst>
                                          <p:attrName>style.visibility</p:attrName>
                                        </p:attrNameLst>
                                      </p:cBhvr>
                                      <p:to>
                                        <p:strVal val="visible"/>
                                      </p:to>
                                    </p:set>
                                    <p:animEffect filter="dissolve" transition="in">
                                      <p:cBhvr>
                                        <p:cTn id="12" dur="1500"/>
                                        <p:tgtEl>
                                          <p:spTgt spid="247"/>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250"/>
                                        </p:tgtEl>
                                        <p:attrNameLst>
                                          <p:attrName>style.visibility</p:attrName>
                                        </p:attrNameLst>
                                      </p:cBhvr>
                                      <p:to>
                                        <p:strVal val="visible"/>
                                      </p:to>
                                    </p:set>
                                    <p:animEffect filter="dissolve" transition="in">
                                      <p:cBhvr>
                                        <p:cTn id="17" dur="1500"/>
                                        <p:tgtEl>
                                          <p:spTgt spid="2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43" grpId="1"/>
      <p:bldP build="whole" bldLvl="1" animBg="1" rev="0" advAuto="0" spid="247" grpId="2"/>
      <p:bldP build="whole" bldLvl="1" animBg="1" rev="0" advAuto="0" spid="250" grpId="3"/>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346" name="Image" descr="Image"/>
          <p:cNvPicPr>
            <a:picLocks noChangeAspect="1"/>
          </p:cNvPicPr>
          <p:nvPr/>
        </p:nvPicPr>
        <p:blipFill>
          <a:blip r:embed="rId2">
            <a:extLst/>
          </a:blip>
          <a:stretch>
            <a:fillRect/>
          </a:stretch>
        </p:blipFill>
        <p:spPr>
          <a:xfrm>
            <a:off x="3461509" y="91947"/>
            <a:ext cx="17460982" cy="2483106"/>
          </a:xfrm>
          <a:prstGeom prst="rect">
            <a:avLst/>
          </a:prstGeom>
          <a:ln w="12700">
            <a:miter lim="400000"/>
          </a:ln>
          <a:effectLst>
            <a:outerShdw sx="100000" sy="100000" kx="0" ky="0" algn="b" rotWithShape="0" blurRad="114300" dist="139700" dir="2935913">
              <a:srgbClr val="000000"/>
            </a:outerShdw>
          </a:effectLst>
        </p:spPr>
      </p:pic>
      <p:sp>
        <p:nvSpPr>
          <p:cNvPr id="347" name="All Is Vanity Without LOVE - 13:1-3"/>
          <p:cNvSpPr txBox="1"/>
          <p:nvPr/>
        </p:nvSpPr>
        <p:spPr>
          <a:xfrm>
            <a:off x="3333750" y="2206795"/>
            <a:ext cx="17716500" cy="1974113"/>
          </a:xfrm>
          <a:prstGeom prst="rect">
            <a:avLst/>
          </a:prstGeom>
          <a:ln w="12700">
            <a:miter lim="400000"/>
          </a:ln>
          <a:effectLst>
            <a:outerShdw sx="100000" sy="100000" kx="0" ky="0" algn="b" rotWithShape="0" blurRad="241300" dist="177800" dir="27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p>
            <a:pPr algn="ctr" defTabSz="642937">
              <a:lnSpc>
                <a:spcPct val="90000"/>
              </a:lnSpc>
              <a:spcBef>
                <a:spcPts val="0"/>
              </a:spcBef>
              <a:defRPr sz="11600">
                <a:solidFill>
                  <a:srgbClr val="FBF1DB"/>
                </a:solidFill>
                <a:effectLst>
                  <a:outerShdw sx="100000" sy="100000" kx="0" ky="0" algn="b" rotWithShape="0" blurRad="177800" dist="127000" dir="2700000">
                    <a:srgbClr val="000000"/>
                  </a:outerShdw>
                </a:effectLst>
                <a:latin typeface="Amienne"/>
                <a:ea typeface="Amienne"/>
                <a:cs typeface="Amienne"/>
                <a:sym typeface="Amienne"/>
              </a:defRPr>
            </a:pPr>
            <a:r>
              <a:rPr sz="13600"/>
              <a:t>All Is Vanity Without </a:t>
            </a:r>
            <a:r>
              <a:rPr>
                <a:latin typeface="Georgia"/>
                <a:ea typeface="Georgia"/>
                <a:cs typeface="Georgia"/>
                <a:sym typeface="Georgia"/>
              </a:rPr>
              <a:t>LOVE </a:t>
            </a:r>
            <a:r>
              <a:rPr sz="13600"/>
              <a:t>- 13:1-3</a:t>
            </a:r>
          </a:p>
        </p:txBody>
      </p:sp>
      <p:sp>
        <p:nvSpPr>
          <p:cNvPr id="348" name="'The characteristic of heathen worship, especially the worship of Dionysus and Cybele, was the clashing and the clanging of cymbals and the braying of trumpets.  Even the coveted gift of tongues was no better than the uproar of heathen worship if love wa"/>
          <p:cNvSpPr txBox="1"/>
          <p:nvPr/>
        </p:nvSpPr>
        <p:spPr>
          <a:xfrm>
            <a:off x="11337427" y="4354710"/>
            <a:ext cx="9597409" cy="8651876"/>
          </a:xfrm>
          <a:prstGeom prst="rect">
            <a:avLst/>
          </a:prstGeom>
          <a:ln w="12700">
            <a:miter lim="400000"/>
          </a:ln>
          <a:effectLst>
            <a:outerShdw sx="100000" sy="100000" kx="0" ky="0" algn="b" rotWithShape="0" blurRad="114300" dist="139700" dir="2935913">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lvl1pPr algn="ctr" defTabSz="821531">
              <a:lnSpc>
                <a:spcPct val="100000"/>
              </a:lnSpc>
              <a:spcBef>
                <a:spcPts val="2200"/>
              </a:spcBef>
              <a:defRPr sz="5600">
                <a:solidFill>
                  <a:srgbClr val="FFFFFF"/>
                </a:solidFill>
                <a:effectLst>
                  <a:outerShdw sx="100000" sy="100000" kx="0" ky="0" algn="b" rotWithShape="0" blurRad="76200" dist="63500" dir="3236690">
                    <a:srgbClr val="000000"/>
                  </a:outerShdw>
                </a:effectLst>
                <a:latin typeface="Hoefler Text"/>
                <a:ea typeface="Hoefler Text"/>
                <a:cs typeface="Hoefler Text"/>
                <a:sym typeface="Hoefler Text"/>
              </a:defRPr>
            </a:lvl1pPr>
          </a:lstStyle>
          <a:p>
            <a:pPr/>
            <a:r>
              <a:t>'The characteristic of heathen worship, especially the worship of Dionysus and Cybele, was the clashing and the clanging of cymbals and the braying of trumpets.  Even the coveted gift of tongues was no better than the uproar of heathen worship if love was absent.' (Barclay p. 131)</a:t>
            </a:r>
          </a:p>
        </p:txBody>
      </p:sp>
      <p:pic>
        <p:nvPicPr>
          <p:cNvPr id="349" name="mary-magdalene-stoned-jesus.png" descr="mary-magdalene-stoned-jesus.png"/>
          <p:cNvPicPr>
            <a:picLocks noChangeAspect="0"/>
          </p:cNvPicPr>
          <p:nvPr/>
        </p:nvPicPr>
        <p:blipFill>
          <a:blip r:embed="rId3">
            <a:extLst/>
          </a:blip>
          <a:stretch>
            <a:fillRect/>
          </a:stretch>
        </p:blipFill>
        <p:spPr>
          <a:xfrm>
            <a:off x="3292871" y="4655558"/>
            <a:ext cx="7939486" cy="9066611"/>
          </a:xfrm>
          <a:prstGeom prst="rect">
            <a:avLst/>
          </a:prstGeom>
          <a:effectLst>
            <a:outerShdw sx="100000" sy="100000" kx="0" ky="0" algn="b" rotWithShape="0" blurRad="241300" dist="101600" dir="2700000">
              <a:srgbClr val="000000"/>
            </a:outerShdw>
          </a:effectLst>
        </p:spPr>
      </p:pic>
      <p:sp>
        <p:nvSpPr>
          <p:cNvPr id="350" name="1 Corinthians 13:1 (NKJV)  1 Though I speak with the tongues of men and of angels, but have not love, I have become sounding brass or a clanging cymbal."/>
          <p:cNvSpPr txBox="1"/>
          <p:nvPr/>
        </p:nvSpPr>
        <p:spPr>
          <a:xfrm>
            <a:off x="3421364" y="8672511"/>
            <a:ext cx="7718616" cy="4321146"/>
          </a:xfrm>
          <a:prstGeom prst="rect">
            <a:avLst/>
          </a:prstGeom>
          <a:ln w="12700">
            <a:miter lim="400000"/>
          </a:ln>
          <a:effectLst>
            <a:outerShdw sx="100000" sy="100000" kx="0" ky="0" algn="b" rotWithShape="0" blurRad="241300" dist="101600" dir="2700000">
              <a:srgbClr val="000000"/>
            </a:outerShdw>
          </a:effectLst>
          <a:extLst>
            <a:ext uri="{C572A759-6A51-4108-AA02-DFA0A04FC94B}">
              <ma14:wrappingTextBoxFlag xmlns:ma14="http://schemas.microsoft.com/office/mac/drawingml/2011/main" val="1"/>
            </a:ext>
          </a:extLst>
        </p:spPr>
        <p:txBody>
          <a:bodyPr tIns="91439" bIns="91439">
            <a:spAutoFit/>
          </a:bodyPr>
          <a:lstStyle/>
          <a:p>
            <a:pPr algn="ctr" defTabSz="1828800">
              <a:lnSpc>
                <a:spcPct val="100000"/>
              </a:lnSpc>
              <a:spcBef>
                <a:spcPts val="0"/>
              </a:spcBef>
              <a:defRPr sz="4600">
                <a:solidFill>
                  <a:srgbClr val="FFFFFF"/>
                </a:solidFill>
                <a:effectLst>
                  <a:outerShdw sx="100000" sy="100000" kx="0" ky="0" algn="b" rotWithShape="0" blurRad="63500" dist="63500" dir="3600000">
                    <a:srgbClr val="000000"/>
                  </a:outerShdw>
                </a:effectLst>
                <a:latin typeface="Constantia"/>
                <a:ea typeface="Constantia"/>
                <a:cs typeface="Constantia"/>
                <a:sym typeface="Constantia"/>
              </a:defRPr>
            </a:pPr>
            <a:r>
              <a:t>1 Corinthians 13:1 (NKJV) </a:t>
            </a:r>
            <a:br/>
            <a:r>
              <a:rPr baseline="30956"/>
              <a:t>1 </a:t>
            </a:r>
            <a:r>
              <a:t>Though I speak with the tongues of men and of angels, but have not love, I have become sounding brass or a clanging cymbal.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352" name="Image" descr="Image"/>
          <p:cNvPicPr>
            <a:picLocks noChangeAspect="1"/>
          </p:cNvPicPr>
          <p:nvPr/>
        </p:nvPicPr>
        <p:blipFill>
          <a:blip r:embed="rId2">
            <a:extLst/>
          </a:blip>
          <a:stretch>
            <a:fillRect/>
          </a:stretch>
        </p:blipFill>
        <p:spPr>
          <a:xfrm>
            <a:off x="3461509" y="91947"/>
            <a:ext cx="17460982" cy="2483106"/>
          </a:xfrm>
          <a:prstGeom prst="rect">
            <a:avLst/>
          </a:prstGeom>
          <a:ln w="12700">
            <a:miter lim="400000"/>
          </a:ln>
          <a:effectLst>
            <a:outerShdw sx="100000" sy="100000" kx="0" ky="0" algn="b" rotWithShape="0" blurRad="114300" dist="139700" dir="2935913">
              <a:srgbClr val="000000"/>
            </a:outerShdw>
          </a:effectLst>
        </p:spPr>
      </p:pic>
      <p:sp>
        <p:nvSpPr>
          <p:cNvPr id="353" name="All Is Vanity Without LOVE - 13:1-3"/>
          <p:cNvSpPr txBox="1"/>
          <p:nvPr/>
        </p:nvSpPr>
        <p:spPr>
          <a:xfrm>
            <a:off x="3333750" y="2206795"/>
            <a:ext cx="17716500" cy="1974113"/>
          </a:xfrm>
          <a:prstGeom prst="rect">
            <a:avLst/>
          </a:prstGeom>
          <a:ln w="12700">
            <a:miter lim="400000"/>
          </a:ln>
          <a:effectLst>
            <a:outerShdw sx="100000" sy="100000" kx="0" ky="0" algn="b" rotWithShape="0" blurRad="241300" dist="177800" dir="27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p>
            <a:pPr algn="ctr" defTabSz="642937">
              <a:lnSpc>
                <a:spcPct val="90000"/>
              </a:lnSpc>
              <a:spcBef>
                <a:spcPts val="0"/>
              </a:spcBef>
              <a:defRPr sz="11600">
                <a:solidFill>
                  <a:srgbClr val="FBF1DB"/>
                </a:solidFill>
                <a:effectLst>
                  <a:outerShdw sx="100000" sy="100000" kx="0" ky="0" algn="b" rotWithShape="0" blurRad="177800" dist="127000" dir="2700000">
                    <a:srgbClr val="000000"/>
                  </a:outerShdw>
                </a:effectLst>
                <a:latin typeface="Amienne"/>
                <a:ea typeface="Amienne"/>
                <a:cs typeface="Amienne"/>
                <a:sym typeface="Amienne"/>
              </a:defRPr>
            </a:pPr>
            <a:r>
              <a:rPr sz="13600"/>
              <a:t>All Is Vanity Without </a:t>
            </a:r>
            <a:r>
              <a:rPr>
                <a:latin typeface="Georgia"/>
                <a:ea typeface="Georgia"/>
                <a:cs typeface="Georgia"/>
                <a:sym typeface="Georgia"/>
              </a:rPr>
              <a:t>LOVE </a:t>
            </a:r>
            <a:r>
              <a:rPr sz="13600"/>
              <a:t>- 13:1-3</a:t>
            </a:r>
          </a:p>
        </p:txBody>
      </p:sp>
      <p:sp>
        <p:nvSpPr>
          <p:cNvPr id="354" name="Prophecy, understanding, knowledge &amp; faith were ALL important &amp; necessary - (12:8-10; 14:1; Mat 17:20; 21:21; Col 1:9,10)…"/>
          <p:cNvSpPr txBox="1"/>
          <p:nvPr/>
        </p:nvSpPr>
        <p:spPr>
          <a:xfrm>
            <a:off x="11361240" y="4307085"/>
            <a:ext cx="9597409" cy="8937626"/>
          </a:xfrm>
          <a:prstGeom prst="rect">
            <a:avLst/>
          </a:prstGeom>
          <a:ln w="12700">
            <a:miter lim="400000"/>
          </a:ln>
          <a:effectLst>
            <a:outerShdw sx="100000" sy="100000" kx="0" ky="0" algn="b" rotWithShape="0" blurRad="114300" dist="139700" dir="2935913">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marL="589547" indent="-589547" defTabSz="821531">
              <a:lnSpc>
                <a:spcPct val="100000"/>
              </a:lnSpc>
              <a:spcBef>
                <a:spcPts val="2200"/>
              </a:spcBef>
              <a:buSzPct val="75000"/>
              <a:buBlip>
                <a:blip r:embed="rId3"/>
              </a:buBlip>
              <a:defRPr sz="5600">
                <a:solidFill>
                  <a:srgbClr val="FFFFFF"/>
                </a:solidFill>
                <a:effectLst>
                  <a:outerShdw sx="100000" sy="100000" kx="0" ky="0" algn="b" rotWithShape="0" blurRad="76200" dist="63500" dir="3236690">
                    <a:srgbClr val="000000"/>
                  </a:outerShdw>
                </a:effectLst>
                <a:latin typeface="Hoefler Text"/>
                <a:ea typeface="Hoefler Text"/>
                <a:cs typeface="Hoefler Text"/>
                <a:sym typeface="Hoefler Text"/>
              </a:defRPr>
            </a:pPr>
            <a:r>
              <a:rPr i="1"/>
              <a:t>Prophecy, understanding, knowledge &amp; faith</a:t>
            </a:r>
            <a:r>
              <a:t> were ALL important &amp; necessary - (12:8-10; 14:1; Mat 17:20; 21:21; Col 1:9,10)</a:t>
            </a:r>
          </a:p>
          <a:p>
            <a:pPr marL="589547" indent="-589547" defTabSz="821531">
              <a:lnSpc>
                <a:spcPct val="100000"/>
              </a:lnSpc>
              <a:spcBef>
                <a:spcPts val="2200"/>
              </a:spcBef>
              <a:buSzPct val="75000"/>
              <a:buBlip>
                <a:blip r:embed="rId3"/>
              </a:buBlip>
              <a:defRPr sz="5600">
                <a:solidFill>
                  <a:srgbClr val="FFFFFF"/>
                </a:solidFill>
                <a:effectLst>
                  <a:outerShdw sx="100000" sy="100000" kx="0" ky="0" algn="b" rotWithShape="0" blurRad="76200" dist="63500" dir="3236690">
                    <a:srgbClr val="000000"/>
                  </a:outerShdw>
                </a:effectLst>
                <a:latin typeface="Hoefler Text"/>
                <a:ea typeface="Hoefler Text"/>
                <a:cs typeface="Hoefler Text"/>
                <a:sym typeface="Hoefler Text"/>
              </a:defRPr>
            </a:pPr>
            <a:r>
              <a:t>There is NO profit in any gift for those using it unless accompanied by sincere love for God and man? (Mark 12:29-31; 1 Cor 8:1)</a:t>
            </a:r>
          </a:p>
        </p:txBody>
      </p:sp>
      <p:pic>
        <p:nvPicPr>
          <p:cNvPr id="355" name="mary-magdalene-stoned-jesus.png" descr="mary-magdalene-stoned-jesus.png"/>
          <p:cNvPicPr>
            <a:picLocks noChangeAspect="0"/>
          </p:cNvPicPr>
          <p:nvPr/>
        </p:nvPicPr>
        <p:blipFill>
          <a:blip r:embed="rId4">
            <a:extLst/>
          </a:blip>
          <a:stretch>
            <a:fillRect/>
          </a:stretch>
        </p:blipFill>
        <p:spPr>
          <a:xfrm>
            <a:off x="3292871" y="4655558"/>
            <a:ext cx="7939486" cy="9066611"/>
          </a:xfrm>
          <a:prstGeom prst="rect">
            <a:avLst/>
          </a:prstGeom>
          <a:effectLst>
            <a:outerShdw sx="100000" sy="100000" kx="0" ky="0" algn="b" rotWithShape="0" blurRad="241300" dist="101600" dir="2700000">
              <a:srgbClr val="000000"/>
            </a:outerShdw>
          </a:effectLst>
        </p:spPr>
      </p:pic>
      <p:sp>
        <p:nvSpPr>
          <p:cNvPr id="356" name="1 Corinthians 13:2 (NKJV)  2 And though I have the gift of prophecy, and understand all mysteries and all knowledge, and though I have all faith, so that I could remove mountains, but have not love, I am nothing."/>
          <p:cNvSpPr txBox="1"/>
          <p:nvPr/>
        </p:nvSpPr>
        <p:spPr>
          <a:xfrm>
            <a:off x="3595268" y="7596187"/>
            <a:ext cx="7370807" cy="5545952"/>
          </a:xfrm>
          <a:prstGeom prst="rect">
            <a:avLst/>
          </a:prstGeom>
          <a:ln w="12700">
            <a:miter lim="400000"/>
          </a:ln>
          <a:effectLst>
            <a:outerShdw sx="100000" sy="100000" kx="0" ky="0" algn="b" rotWithShape="0" blurRad="241300" dist="101600" dir="2700000">
              <a:srgbClr val="000000"/>
            </a:outerShdw>
          </a:effectLst>
          <a:extLst>
            <a:ext uri="{C572A759-6A51-4108-AA02-DFA0A04FC94B}">
              <ma14:wrappingTextBoxFlag xmlns:ma14="http://schemas.microsoft.com/office/mac/drawingml/2011/main" val="1"/>
            </a:ext>
          </a:extLst>
        </p:spPr>
        <p:txBody>
          <a:bodyPr tIns="91439" bIns="91439">
            <a:spAutoFit/>
          </a:bodyPr>
          <a:lstStyle/>
          <a:p>
            <a:pPr algn="ctr" defTabSz="1828800">
              <a:lnSpc>
                <a:spcPct val="100000"/>
              </a:lnSpc>
              <a:spcBef>
                <a:spcPts val="0"/>
              </a:spcBef>
              <a:defRPr sz="4400">
                <a:solidFill>
                  <a:srgbClr val="FFFFFF"/>
                </a:solidFill>
                <a:effectLst>
                  <a:outerShdw sx="100000" sy="100000" kx="0" ky="0" algn="b" rotWithShape="0" blurRad="63500" dist="63500" dir="3600000">
                    <a:srgbClr val="000000"/>
                  </a:outerShdw>
                </a:effectLst>
                <a:latin typeface="Constantia"/>
                <a:ea typeface="Constantia"/>
                <a:cs typeface="Constantia"/>
                <a:sym typeface="Constantia"/>
              </a:defRPr>
            </a:pPr>
            <a:r>
              <a:t>1 Corinthians 13:2 (NKJV) </a:t>
            </a:r>
            <a:br/>
            <a:r>
              <a:rPr baseline="30909"/>
              <a:t>2 </a:t>
            </a:r>
            <a:r>
              <a:t>And though I have </a:t>
            </a:r>
            <a:r>
              <a:rPr i="1"/>
              <a:t>the gift of</a:t>
            </a:r>
            <a:r>
              <a:t> prophecy, and understand all mysteries and all knowledge, and though I have all faith, so that I could remove mountains, but have not love, I am nothing.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54">
                                            <p:txEl>
                                              <p:pRg st="1" end="1"/>
                                            </p:txEl>
                                          </p:spTgt>
                                        </p:tgtEl>
                                        <p:attrNameLst>
                                          <p:attrName>style.visibility</p:attrName>
                                        </p:attrNameLst>
                                      </p:cBhvr>
                                      <p:to>
                                        <p:strVal val="visible"/>
                                      </p:to>
                                    </p:set>
                                    <p:animEffect filter="wipe(left)" transition="in">
                                      <p:cBhvr>
                                        <p:cTn id="7" dur="1500"/>
                                        <p:tgtEl>
                                          <p:spTgt spid="354">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54" grpId="1"/>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358" name="Image" descr="Image"/>
          <p:cNvPicPr>
            <a:picLocks noChangeAspect="1"/>
          </p:cNvPicPr>
          <p:nvPr/>
        </p:nvPicPr>
        <p:blipFill>
          <a:blip r:embed="rId2">
            <a:extLst/>
          </a:blip>
          <a:stretch>
            <a:fillRect/>
          </a:stretch>
        </p:blipFill>
        <p:spPr>
          <a:xfrm>
            <a:off x="3461509" y="91947"/>
            <a:ext cx="17460982" cy="2483106"/>
          </a:xfrm>
          <a:prstGeom prst="rect">
            <a:avLst/>
          </a:prstGeom>
          <a:ln w="12700">
            <a:miter lim="400000"/>
          </a:ln>
          <a:effectLst>
            <a:outerShdw sx="100000" sy="100000" kx="0" ky="0" algn="b" rotWithShape="0" blurRad="114300" dist="139700" dir="2935913">
              <a:srgbClr val="000000"/>
            </a:outerShdw>
          </a:effectLst>
        </p:spPr>
      </p:pic>
      <p:sp>
        <p:nvSpPr>
          <p:cNvPr id="359" name="All Is Vanity Without LOVE - 13:1-3"/>
          <p:cNvSpPr txBox="1"/>
          <p:nvPr/>
        </p:nvSpPr>
        <p:spPr>
          <a:xfrm>
            <a:off x="3333750" y="2206795"/>
            <a:ext cx="17716500" cy="1974113"/>
          </a:xfrm>
          <a:prstGeom prst="rect">
            <a:avLst/>
          </a:prstGeom>
          <a:ln w="12700">
            <a:miter lim="400000"/>
          </a:ln>
          <a:effectLst>
            <a:outerShdw sx="100000" sy="100000" kx="0" ky="0" algn="b" rotWithShape="0" blurRad="241300" dist="177800" dir="27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p>
            <a:pPr algn="ctr" defTabSz="642937">
              <a:lnSpc>
                <a:spcPct val="90000"/>
              </a:lnSpc>
              <a:spcBef>
                <a:spcPts val="0"/>
              </a:spcBef>
              <a:defRPr sz="11600">
                <a:solidFill>
                  <a:srgbClr val="FBF1DB"/>
                </a:solidFill>
                <a:effectLst>
                  <a:outerShdw sx="100000" sy="100000" kx="0" ky="0" algn="b" rotWithShape="0" blurRad="177800" dist="127000" dir="2700000">
                    <a:srgbClr val="000000"/>
                  </a:outerShdw>
                </a:effectLst>
                <a:latin typeface="Amienne"/>
                <a:ea typeface="Amienne"/>
                <a:cs typeface="Amienne"/>
                <a:sym typeface="Amienne"/>
              </a:defRPr>
            </a:pPr>
            <a:r>
              <a:rPr sz="13600"/>
              <a:t>All Is Vanity Without </a:t>
            </a:r>
            <a:r>
              <a:rPr>
                <a:latin typeface="Georgia"/>
                <a:ea typeface="Georgia"/>
                <a:cs typeface="Georgia"/>
                <a:sym typeface="Georgia"/>
              </a:rPr>
              <a:t>LOVE </a:t>
            </a:r>
            <a:r>
              <a:rPr sz="13600"/>
              <a:t>- 13:1-3</a:t>
            </a:r>
          </a:p>
        </p:txBody>
      </p:sp>
      <p:sp>
        <p:nvSpPr>
          <p:cNvPr id="360" name="'Those who make sacrifices to benefit others without love, must have some hidden selfish recompense that they count upon.' (Gr. Ex. N.T. p. 898)…"/>
          <p:cNvSpPr txBox="1"/>
          <p:nvPr/>
        </p:nvSpPr>
        <p:spPr>
          <a:xfrm>
            <a:off x="11408864" y="4188023"/>
            <a:ext cx="9597409" cy="9096376"/>
          </a:xfrm>
          <a:prstGeom prst="rect">
            <a:avLst/>
          </a:prstGeom>
          <a:ln w="12700">
            <a:miter lim="400000"/>
          </a:ln>
          <a:effectLst>
            <a:outerShdw sx="100000" sy="100000" kx="0" ky="0" algn="b" rotWithShape="0" blurRad="114300" dist="139700" dir="2935913">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marL="584868" indent="-584868" defTabSz="821531">
              <a:lnSpc>
                <a:spcPct val="100000"/>
              </a:lnSpc>
              <a:spcBef>
                <a:spcPts val="2200"/>
              </a:spcBef>
              <a:buSzPct val="75000"/>
              <a:buBlip>
                <a:blip r:embed="rId3"/>
              </a:buBlip>
              <a:defRPr sz="5000">
                <a:solidFill>
                  <a:srgbClr val="FFFFFF"/>
                </a:solidFill>
                <a:effectLst>
                  <a:outerShdw sx="100000" sy="100000" kx="0" ky="0" algn="b" rotWithShape="0" blurRad="76200" dist="63500" dir="3236690">
                    <a:srgbClr val="000000"/>
                  </a:outerShdw>
                </a:effectLst>
                <a:latin typeface="Hoefler Text"/>
                <a:ea typeface="Hoefler Text"/>
                <a:cs typeface="Hoefler Text"/>
                <a:sym typeface="Hoefler Text"/>
              </a:defRPr>
            </a:pPr>
            <a:r>
              <a:t>'Those who make sacrifices to benefit others without love, must have some hidden selfish recompense that they count upon.' (Gr. Ex. N.T. p. 898)</a:t>
            </a:r>
          </a:p>
          <a:p>
            <a:pPr marL="584868" indent="-584868" defTabSz="821531">
              <a:lnSpc>
                <a:spcPct val="100000"/>
              </a:lnSpc>
              <a:spcBef>
                <a:spcPts val="2200"/>
              </a:spcBef>
              <a:buSzPct val="75000"/>
              <a:buBlip>
                <a:blip r:embed="rId3"/>
              </a:buBlip>
              <a:defRPr sz="5000">
                <a:solidFill>
                  <a:srgbClr val="FFFFFF"/>
                </a:solidFill>
                <a:effectLst>
                  <a:outerShdw sx="100000" sy="100000" kx="0" ky="0" algn="b" rotWithShape="0" blurRad="76200" dist="63500" dir="3236690">
                    <a:srgbClr val="000000"/>
                  </a:outerShdw>
                </a:effectLst>
                <a:latin typeface="Hoefler Text"/>
                <a:ea typeface="Hoefler Text"/>
                <a:cs typeface="Hoefler Text"/>
                <a:sym typeface="Hoefler Text"/>
              </a:defRPr>
            </a:pPr>
            <a:r>
              <a:t>Charitable deeds can be self-centered (cf. Matt. 6:2), </a:t>
            </a:r>
          </a:p>
          <a:p>
            <a:pPr marL="584868" indent="-584868" defTabSz="821531">
              <a:lnSpc>
                <a:spcPct val="100000"/>
              </a:lnSpc>
              <a:spcBef>
                <a:spcPts val="2200"/>
              </a:spcBef>
              <a:buSzPct val="75000"/>
              <a:buBlip>
                <a:blip r:embed="rId3"/>
              </a:buBlip>
              <a:defRPr sz="5000">
                <a:solidFill>
                  <a:srgbClr val="FFFFFF"/>
                </a:solidFill>
                <a:effectLst>
                  <a:outerShdw sx="100000" sy="100000" kx="0" ky="0" algn="b" rotWithShape="0" blurRad="76200" dist="63500" dir="3236690">
                    <a:srgbClr val="000000"/>
                  </a:outerShdw>
                </a:effectLst>
                <a:latin typeface="Hoefler Text"/>
                <a:ea typeface="Hoefler Text"/>
                <a:cs typeface="Hoefler Text"/>
                <a:sym typeface="Hoefler Text"/>
              </a:defRPr>
            </a:pPr>
            <a:r>
              <a:t>Even the ultimate sacrifice, (cf. Dan. 3:17–18); is ultimately futile without the proper type &amp; object of love.</a:t>
            </a:r>
          </a:p>
        </p:txBody>
      </p:sp>
      <p:pic>
        <p:nvPicPr>
          <p:cNvPr id="361" name="mary-magdalene-stoned-jesus.png" descr="mary-magdalene-stoned-jesus.png"/>
          <p:cNvPicPr>
            <a:picLocks noChangeAspect="0"/>
          </p:cNvPicPr>
          <p:nvPr/>
        </p:nvPicPr>
        <p:blipFill>
          <a:blip r:embed="rId4">
            <a:extLst/>
          </a:blip>
          <a:stretch>
            <a:fillRect/>
          </a:stretch>
        </p:blipFill>
        <p:spPr>
          <a:xfrm>
            <a:off x="3292871" y="4655558"/>
            <a:ext cx="7939486" cy="9066611"/>
          </a:xfrm>
          <a:prstGeom prst="rect">
            <a:avLst/>
          </a:prstGeom>
          <a:effectLst>
            <a:outerShdw sx="100000" sy="100000" kx="0" ky="0" algn="b" rotWithShape="0" blurRad="241300" dist="101600" dir="2700000">
              <a:srgbClr val="000000"/>
            </a:outerShdw>
          </a:effectLst>
        </p:spPr>
      </p:pic>
      <p:sp>
        <p:nvSpPr>
          <p:cNvPr id="362" name="1 Corinthians 13:3 (NKJV)  3 And though I bestow all my goods to feed the poor, and though I give my body to be burned, but have not love, it profits me nothing."/>
          <p:cNvSpPr txBox="1"/>
          <p:nvPr/>
        </p:nvSpPr>
        <p:spPr>
          <a:xfrm>
            <a:off x="3521692" y="8640722"/>
            <a:ext cx="7517960" cy="4321146"/>
          </a:xfrm>
          <a:prstGeom prst="rect">
            <a:avLst/>
          </a:prstGeom>
          <a:ln w="12700">
            <a:miter lim="400000"/>
          </a:ln>
          <a:effectLst>
            <a:outerShdw sx="100000" sy="100000" kx="0" ky="0" algn="b" rotWithShape="0" blurRad="241300" dist="101600" dir="2700000">
              <a:srgbClr val="000000"/>
            </a:outerShdw>
          </a:effectLst>
          <a:extLst>
            <a:ext uri="{C572A759-6A51-4108-AA02-DFA0A04FC94B}">
              <ma14:wrappingTextBoxFlag xmlns:ma14="http://schemas.microsoft.com/office/mac/drawingml/2011/main" val="1"/>
            </a:ext>
          </a:extLst>
        </p:spPr>
        <p:txBody>
          <a:bodyPr tIns="91439" bIns="91439">
            <a:spAutoFit/>
          </a:bodyPr>
          <a:lstStyle/>
          <a:p>
            <a:pPr algn="ctr" defTabSz="1828800">
              <a:lnSpc>
                <a:spcPct val="100000"/>
              </a:lnSpc>
              <a:spcBef>
                <a:spcPts val="0"/>
              </a:spcBef>
              <a:defRPr sz="4600">
                <a:solidFill>
                  <a:srgbClr val="FFFFFF"/>
                </a:solidFill>
                <a:effectLst>
                  <a:outerShdw sx="100000" sy="100000" kx="0" ky="0" algn="b" rotWithShape="0" blurRad="63500" dist="63500" dir="3600000">
                    <a:srgbClr val="000000"/>
                  </a:outerShdw>
                </a:effectLst>
                <a:latin typeface="Constantia"/>
                <a:ea typeface="Constantia"/>
                <a:cs typeface="Constantia"/>
                <a:sym typeface="Constantia"/>
              </a:defRPr>
            </a:pPr>
            <a:r>
              <a:t>1 Corinthians 13:3 (NKJV) </a:t>
            </a:r>
            <a:br/>
            <a:r>
              <a:rPr baseline="30956"/>
              <a:t>3 </a:t>
            </a:r>
            <a:r>
              <a:t>And though I bestow all my goods to feed </a:t>
            </a:r>
            <a:r>
              <a:rPr i="1"/>
              <a:t>the poor,</a:t>
            </a:r>
            <a:r>
              <a:t> and though I give my body to be burned, but have not love, it profits me nothing.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60">
                                            <p:bg/>
                                          </p:spTgt>
                                        </p:tgtEl>
                                        <p:attrNameLst>
                                          <p:attrName>style.visibility</p:attrName>
                                        </p:attrNameLst>
                                      </p:cBhvr>
                                      <p:to>
                                        <p:strVal val="visible"/>
                                      </p:to>
                                    </p:set>
                                    <p:animEffect filter="wipe(left)" transition="in">
                                      <p:cBhvr>
                                        <p:cTn id="7" dur="1500"/>
                                        <p:tgtEl>
                                          <p:spTgt spid="360">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60">
                                            <p:txEl>
                                              <p:pRg st="0" end="0"/>
                                            </p:txEl>
                                          </p:spTgt>
                                        </p:tgtEl>
                                        <p:attrNameLst>
                                          <p:attrName>style.visibility</p:attrName>
                                        </p:attrNameLst>
                                      </p:cBhvr>
                                      <p:to>
                                        <p:strVal val="visible"/>
                                      </p:to>
                                    </p:set>
                                    <p:animEffect filter="wipe(left)" transition="in">
                                      <p:cBhvr>
                                        <p:cTn id="10" dur="1500"/>
                                        <p:tgtEl>
                                          <p:spTgt spid="36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60">
                                            <p:txEl>
                                              <p:pRg st="1" end="1"/>
                                            </p:txEl>
                                          </p:spTgt>
                                        </p:tgtEl>
                                        <p:attrNameLst>
                                          <p:attrName>style.visibility</p:attrName>
                                        </p:attrNameLst>
                                      </p:cBhvr>
                                      <p:to>
                                        <p:strVal val="visible"/>
                                      </p:to>
                                    </p:set>
                                    <p:animEffect filter="wipe(left)" transition="in">
                                      <p:cBhvr>
                                        <p:cTn id="15" dur="1500"/>
                                        <p:tgtEl>
                                          <p:spTgt spid="36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60">
                                            <p:txEl>
                                              <p:pRg st="2" end="2"/>
                                            </p:txEl>
                                          </p:spTgt>
                                        </p:tgtEl>
                                        <p:attrNameLst>
                                          <p:attrName>style.visibility</p:attrName>
                                        </p:attrNameLst>
                                      </p:cBhvr>
                                      <p:to>
                                        <p:strVal val="visible"/>
                                      </p:to>
                                    </p:set>
                                    <p:animEffect filter="wipe(left)" transition="in">
                                      <p:cBhvr>
                                        <p:cTn id="20" dur="1500"/>
                                        <p:tgtEl>
                                          <p:spTgt spid="360">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60" grpId="1"/>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364" name="Image" descr="Image"/>
          <p:cNvPicPr>
            <a:picLocks noChangeAspect="1"/>
          </p:cNvPicPr>
          <p:nvPr/>
        </p:nvPicPr>
        <p:blipFill>
          <a:blip r:embed="rId2">
            <a:extLst/>
          </a:blip>
          <a:stretch>
            <a:fillRect/>
          </a:stretch>
        </p:blipFill>
        <p:spPr>
          <a:xfrm>
            <a:off x="3461509" y="91947"/>
            <a:ext cx="17460982" cy="2483106"/>
          </a:xfrm>
          <a:prstGeom prst="rect">
            <a:avLst/>
          </a:prstGeom>
          <a:ln w="12700">
            <a:miter lim="400000"/>
          </a:ln>
          <a:effectLst>
            <a:outerShdw sx="100000" sy="100000" kx="0" ky="0" algn="b" rotWithShape="0" blurRad="114300" dist="139700" dir="2935913">
              <a:srgbClr val="000000"/>
            </a:outerShdw>
          </a:effectLst>
        </p:spPr>
      </p:pic>
      <p:sp>
        <p:nvSpPr>
          <p:cNvPr id="365" name="All Is Vanity Without LOVE - 13:1-3"/>
          <p:cNvSpPr txBox="1"/>
          <p:nvPr/>
        </p:nvSpPr>
        <p:spPr>
          <a:xfrm>
            <a:off x="3333750" y="2206795"/>
            <a:ext cx="17716500" cy="1974113"/>
          </a:xfrm>
          <a:prstGeom prst="rect">
            <a:avLst/>
          </a:prstGeom>
          <a:ln w="12700">
            <a:miter lim="400000"/>
          </a:ln>
          <a:effectLst>
            <a:outerShdw sx="100000" sy="100000" kx="0" ky="0" algn="b" rotWithShape="0" blurRad="241300" dist="177800" dir="27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p>
            <a:pPr algn="ctr" defTabSz="642937">
              <a:lnSpc>
                <a:spcPct val="90000"/>
              </a:lnSpc>
              <a:spcBef>
                <a:spcPts val="0"/>
              </a:spcBef>
              <a:defRPr sz="11600">
                <a:solidFill>
                  <a:srgbClr val="FBF1DB"/>
                </a:solidFill>
                <a:effectLst>
                  <a:outerShdw sx="100000" sy="100000" kx="0" ky="0" algn="b" rotWithShape="0" blurRad="177800" dist="127000" dir="2700000">
                    <a:srgbClr val="000000"/>
                  </a:outerShdw>
                </a:effectLst>
                <a:latin typeface="Amienne"/>
                <a:ea typeface="Amienne"/>
                <a:cs typeface="Amienne"/>
                <a:sym typeface="Amienne"/>
              </a:defRPr>
            </a:pPr>
            <a:r>
              <a:rPr sz="13600"/>
              <a:t>All Is Vanity Without </a:t>
            </a:r>
            <a:r>
              <a:rPr>
                <a:latin typeface="Georgia"/>
                <a:ea typeface="Georgia"/>
                <a:cs typeface="Georgia"/>
                <a:sym typeface="Georgia"/>
              </a:rPr>
              <a:t>LOVE </a:t>
            </a:r>
            <a:r>
              <a:rPr sz="13600"/>
              <a:t>- 13:1-3</a:t>
            </a:r>
          </a:p>
        </p:txBody>
      </p:sp>
      <p:sp>
        <p:nvSpPr>
          <p:cNvPr id="366" name="If the highest possible manifestation of tongues, prophecy, knowledge, faith, benevolence and sacrifice are rendered pointless by lovelessness, then so are all other words &amp; deeds."/>
          <p:cNvSpPr txBox="1"/>
          <p:nvPr/>
        </p:nvSpPr>
        <p:spPr>
          <a:xfrm>
            <a:off x="11408864" y="4569023"/>
            <a:ext cx="9597409" cy="8474076"/>
          </a:xfrm>
          <a:prstGeom prst="rect">
            <a:avLst/>
          </a:prstGeom>
          <a:ln w="12700">
            <a:miter lim="400000"/>
          </a:ln>
          <a:effectLst>
            <a:outerShdw sx="100000" sy="100000" kx="0" ky="0" algn="b" rotWithShape="0" blurRad="114300" dist="139700" dir="2935913">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lvl1pPr algn="ctr" defTabSz="821531">
              <a:lnSpc>
                <a:spcPct val="100000"/>
              </a:lnSpc>
              <a:spcBef>
                <a:spcPts val="2200"/>
              </a:spcBef>
              <a:defRPr sz="6800">
                <a:solidFill>
                  <a:srgbClr val="FFFFFF"/>
                </a:solidFill>
                <a:effectLst>
                  <a:outerShdw sx="100000" sy="100000" kx="0" ky="0" algn="b" rotWithShape="0" blurRad="76200" dist="63500" dir="3236690">
                    <a:srgbClr val="000000"/>
                  </a:outerShdw>
                </a:effectLst>
                <a:latin typeface="Hoefler Text"/>
                <a:ea typeface="Hoefler Text"/>
                <a:cs typeface="Hoefler Text"/>
                <a:sym typeface="Hoefler Text"/>
              </a:defRPr>
            </a:lvl1pPr>
          </a:lstStyle>
          <a:p>
            <a:pPr/>
            <a:r>
              <a:t>If the highest possible manifestation of tongues, prophecy, knowledge, faith, benevolence and sacrifice are rendered pointless by lovelessness, then so are all other words &amp; deeds.</a:t>
            </a:r>
          </a:p>
        </p:txBody>
      </p:sp>
      <p:pic>
        <p:nvPicPr>
          <p:cNvPr id="367" name="mary-magdalene-stoned-jesus.png" descr="mary-magdalene-stoned-jesus.png"/>
          <p:cNvPicPr>
            <a:picLocks noChangeAspect="0"/>
          </p:cNvPicPr>
          <p:nvPr/>
        </p:nvPicPr>
        <p:blipFill>
          <a:blip r:embed="rId3">
            <a:extLst/>
          </a:blip>
          <a:stretch>
            <a:fillRect/>
          </a:stretch>
        </p:blipFill>
        <p:spPr>
          <a:xfrm>
            <a:off x="3292871" y="4655558"/>
            <a:ext cx="7939486" cy="9066611"/>
          </a:xfrm>
          <a:prstGeom prst="rect">
            <a:avLst/>
          </a:prstGeom>
          <a:effectLst>
            <a:outerShdw sx="100000" sy="100000" kx="0" ky="0" algn="b" rotWithShape="0" blurRad="241300" dist="101600" dir="2700000">
              <a:srgbClr val="000000"/>
            </a:outerShdw>
          </a:effectLst>
        </p:spPr>
      </p:pic>
      <p:sp>
        <p:nvSpPr>
          <p:cNvPr id="368" name="1 Corinthians 13:3 (NKJV)  3 And though I bestow all my goods to feed the poor, and though I give my body to be burned, but have not love, it profits me nothing."/>
          <p:cNvSpPr txBox="1"/>
          <p:nvPr/>
        </p:nvSpPr>
        <p:spPr>
          <a:xfrm>
            <a:off x="3521692" y="8640722"/>
            <a:ext cx="7517960" cy="4321146"/>
          </a:xfrm>
          <a:prstGeom prst="rect">
            <a:avLst/>
          </a:prstGeom>
          <a:ln w="12700">
            <a:miter lim="400000"/>
          </a:ln>
          <a:effectLst>
            <a:outerShdw sx="100000" sy="100000" kx="0" ky="0" algn="b" rotWithShape="0" blurRad="241300" dist="101600" dir="2700000">
              <a:srgbClr val="000000"/>
            </a:outerShdw>
          </a:effectLst>
          <a:extLst>
            <a:ext uri="{C572A759-6A51-4108-AA02-DFA0A04FC94B}">
              <ma14:wrappingTextBoxFlag xmlns:ma14="http://schemas.microsoft.com/office/mac/drawingml/2011/main" val="1"/>
            </a:ext>
          </a:extLst>
        </p:spPr>
        <p:txBody>
          <a:bodyPr tIns="91439" bIns="91439">
            <a:spAutoFit/>
          </a:bodyPr>
          <a:lstStyle/>
          <a:p>
            <a:pPr algn="ctr" defTabSz="1828800">
              <a:lnSpc>
                <a:spcPct val="100000"/>
              </a:lnSpc>
              <a:spcBef>
                <a:spcPts val="0"/>
              </a:spcBef>
              <a:defRPr sz="4600">
                <a:solidFill>
                  <a:srgbClr val="FFFFFF"/>
                </a:solidFill>
                <a:effectLst>
                  <a:outerShdw sx="100000" sy="100000" kx="0" ky="0" algn="b" rotWithShape="0" blurRad="63500" dist="63500" dir="3600000">
                    <a:srgbClr val="000000"/>
                  </a:outerShdw>
                </a:effectLst>
                <a:latin typeface="Constantia"/>
                <a:ea typeface="Constantia"/>
                <a:cs typeface="Constantia"/>
                <a:sym typeface="Constantia"/>
              </a:defRPr>
            </a:pPr>
            <a:r>
              <a:t>1 Corinthians 13:3 (NKJV) </a:t>
            </a:r>
            <a:br/>
            <a:r>
              <a:rPr baseline="30956"/>
              <a:t>3 </a:t>
            </a:r>
            <a:r>
              <a:t>And though I bestow all my goods to feed </a:t>
            </a:r>
            <a:r>
              <a:rPr i="1"/>
              <a:t>the poor,</a:t>
            </a:r>
            <a:r>
              <a:t> and though I give my body to be burned, but have not love, it profits me nothing.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0" name="Image" descr="Image"/>
          <p:cNvPicPr>
            <a:picLocks noChangeAspect="1"/>
          </p:cNvPicPr>
          <p:nvPr/>
        </p:nvPicPr>
        <p:blipFill>
          <a:blip r:embed="rId2">
            <a:extLst/>
          </a:blip>
          <a:stretch>
            <a:fillRect/>
          </a:stretch>
        </p:blipFill>
        <p:spPr>
          <a:xfrm>
            <a:off x="1452581" y="476946"/>
            <a:ext cx="15181841" cy="1992508"/>
          </a:xfrm>
          <a:prstGeom prst="rect">
            <a:avLst/>
          </a:prstGeom>
          <a:ln w="12700">
            <a:miter lim="400000"/>
          </a:ln>
          <a:effectLst>
            <a:outerShdw sx="100000" sy="100000" kx="0" ky="0" algn="b" rotWithShape="0" blurRad="114300" dist="139700" dir="2935913">
              <a:srgbClr val="000000"/>
            </a:outerShdw>
          </a:effectLst>
        </p:spPr>
      </p:pic>
      <p:pic>
        <p:nvPicPr>
          <p:cNvPr id="371" name="Image" descr="Image"/>
          <p:cNvPicPr>
            <a:picLocks noChangeAspect="1"/>
          </p:cNvPicPr>
          <p:nvPr/>
        </p:nvPicPr>
        <p:blipFill>
          <a:blip r:embed="rId3">
            <a:extLst/>
          </a:blip>
          <a:stretch>
            <a:fillRect/>
          </a:stretch>
        </p:blipFill>
        <p:spPr>
          <a:xfrm>
            <a:off x="17083974" y="490760"/>
            <a:ext cx="5847446" cy="1964880"/>
          </a:xfrm>
          <a:prstGeom prst="rect">
            <a:avLst/>
          </a:prstGeom>
          <a:ln w="12700">
            <a:miter lim="400000"/>
          </a:ln>
          <a:effectLst>
            <a:outerShdw sx="100000" sy="100000" kx="0" ky="0" algn="b" rotWithShape="0" blurRad="114300" dist="139700" dir="2935913">
              <a:srgbClr val="000000"/>
            </a:outerShdw>
          </a:effectLst>
        </p:spPr>
      </p:pic>
      <p:sp>
        <p:nvSpPr>
          <p:cNvPr id="372" name="Seen In Its Character and Fruit (1 Cor 13:4-7)"/>
          <p:cNvSpPr txBox="1"/>
          <p:nvPr/>
        </p:nvSpPr>
        <p:spPr>
          <a:xfrm>
            <a:off x="418416" y="2912581"/>
            <a:ext cx="23547168" cy="1211261"/>
          </a:xfrm>
          <a:prstGeom prst="rect">
            <a:avLst/>
          </a:prstGeom>
          <a:solidFill>
            <a:schemeClr val="accent6">
              <a:satOff val="1848"/>
              <a:lumOff val="-15262"/>
            </a:schemeClr>
          </a:solidFill>
          <a:ln w="12700">
            <a:miter lim="400000"/>
          </a:ln>
          <a:effectLst>
            <a:outerShdw sx="100000" sy="100000" kx="0" ky="0" algn="b" rotWithShape="0" blurRad="241300" dist="177800" dir="27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lgn="ctr" defTabSz="642937">
              <a:lnSpc>
                <a:spcPct val="90000"/>
              </a:lnSpc>
              <a:spcBef>
                <a:spcPts val="0"/>
              </a:spcBef>
              <a:defRPr sz="6600">
                <a:solidFill>
                  <a:srgbClr val="FBF1DB"/>
                </a:solidFill>
                <a:effectLst>
                  <a:outerShdw sx="100000" sy="100000" kx="0" ky="0" algn="b" rotWithShape="0" blurRad="177800" dist="127000" dir="2700000">
                    <a:srgbClr val="000000"/>
                  </a:outerShdw>
                </a:effectLst>
                <a:latin typeface="Chalkboard"/>
                <a:ea typeface="Chalkboard"/>
                <a:cs typeface="Chalkboard"/>
                <a:sym typeface="Chalkboard"/>
              </a:defRPr>
            </a:lvl1pPr>
          </a:lstStyle>
          <a:p>
            <a:pPr/>
            <a:r>
              <a:t>Seen In Its Character and Fruit (1 Cor 13:4-7)</a:t>
            </a:r>
          </a:p>
        </p:txBody>
      </p:sp>
      <p:pic>
        <p:nvPicPr>
          <p:cNvPr id="373" name="image.png" descr="image.png"/>
          <p:cNvPicPr>
            <a:picLocks noChangeAspect="0"/>
          </p:cNvPicPr>
          <p:nvPr/>
        </p:nvPicPr>
        <p:blipFill>
          <a:blip r:embed="rId4">
            <a:extLst/>
          </a:blip>
          <a:stretch>
            <a:fillRect/>
          </a:stretch>
        </p:blipFill>
        <p:spPr>
          <a:xfrm>
            <a:off x="-1285567" y="4580783"/>
            <a:ext cx="7733110" cy="9715501"/>
          </a:xfrm>
          <a:prstGeom prst="rect">
            <a:avLst/>
          </a:prstGeom>
          <a:ln w="12700">
            <a:miter lim="400000"/>
          </a:ln>
        </p:spPr>
      </p:pic>
      <p:sp>
        <p:nvSpPr>
          <p:cNvPr id="374" name="1 Corinthians 13:4 (NKJV)  4 Love suffers long and is kind; love does not envy; love does not parade itself, is not puffed up;"/>
          <p:cNvSpPr txBox="1"/>
          <p:nvPr/>
        </p:nvSpPr>
        <p:spPr>
          <a:xfrm>
            <a:off x="143145" y="8174535"/>
            <a:ext cx="6119792" cy="5236382"/>
          </a:xfrm>
          <a:prstGeom prst="rect">
            <a:avLst/>
          </a:prstGeom>
          <a:ln w="12700"/>
          <a:effectLst>
            <a:outerShdw sx="100000" sy="100000" kx="0" ky="0" algn="b" rotWithShape="0" blurRad="203200" dist="101600" dir="7680000">
              <a:srgbClr val="000000"/>
            </a:outerShdw>
          </a:effectLst>
          <a:extLst>
            <a:ext uri="{C572A759-6A51-4108-AA02-DFA0A04FC94B}">
              <ma14:wrappingTextBoxFlag xmlns:ma14="http://schemas.microsoft.com/office/mac/drawingml/2011/main" val="1"/>
            </a:ext>
          </a:extLst>
        </p:spPr>
        <p:txBody>
          <a:bodyPr lIns="53578" tIns="53578" rIns="53578" bIns="53578">
            <a:spAutoFit/>
          </a:bodyPr>
          <a:lstStyle/>
          <a:p>
            <a:pPr algn="ctr" defTabSz="1821656">
              <a:lnSpc>
                <a:spcPct val="100000"/>
              </a:lnSpc>
              <a:spcBef>
                <a:spcPts val="0"/>
              </a:spcBef>
              <a:buClr>
                <a:srgbClr val="FFFFFF"/>
              </a:buClr>
              <a:defRPr sz="5000">
                <a:solidFill>
                  <a:srgbClr val="000000"/>
                </a:solidFill>
                <a:effectLst>
                  <a:outerShdw sx="100000" sy="100000" kx="0" ky="0" algn="b" rotWithShape="0" blurRad="152400" dist="76200" dir="3600000">
                    <a:srgbClr val="000000"/>
                  </a:outerShdw>
                </a:effectLst>
                <a:uFill>
                  <a:solidFill>
                    <a:srgbClr val="000000"/>
                  </a:solidFill>
                </a:uFill>
                <a:latin typeface="Times New Roman"/>
                <a:ea typeface="Times New Roman"/>
                <a:cs typeface="Times New Roman"/>
                <a:sym typeface="Times New Roman"/>
              </a:defRPr>
            </a:pPr>
            <a:r>
              <a:rPr>
                <a:solidFill>
                  <a:srgbClr val="FFFFFF"/>
                </a:solidFill>
                <a:uFill>
                  <a:solidFill>
                    <a:srgbClr val="FFFFFF"/>
                  </a:solidFill>
                </a:uFill>
              </a:rPr>
              <a:t>1 Corinthians 13:4 (NKJV) </a:t>
            </a:r>
            <a:br>
              <a:rPr>
                <a:solidFill>
                  <a:srgbClr val="FFFFFF"/>
                </a:solidFill>
                <a:uFill>
                  <a:solidFill>
                    <a:srgbClr val="FFFFFF"/>
                  </a:solidFill>
                </a:uFill>
              </a:rPr>
            </a:br>
            <a:r>
              <a:rPr baseline="31039">
                <a:solidFill>
                  <a:srgbClr val="FFFFFF"/>
                </a:solidFill>
                <a:uFill>
                  <a:solidFill>
                    <a:srgbClr val="FFFFFF"/>
                  </a:solidFill>
                </a:uFill>
              </a:rPr>
              <a:t>4 </a:t>
            </a:r>
            <a:r>
              <a:rPr>
                <a:solidFill>
                  <a:srgbClr val="FFFFFF"/>
                </a:solidFill>
                <a:uFill>
                  <a:solidFill>
                    <a:srgbClr val="FFFFFF"/>
                  </a:solidFill>
                </a:uFill>
              </a:rPr>
              <a:t>Love suffers long </a:t>
            </a:r>
            <a:r>
              <a:rPr i="1">
                <a:solidFill>
                  <a:srgbClr val="FFFFFF"/>
                </a:solidFill>
                <a:uFill>
                  <a:solidFill>
                    <a:srgbClr val="FFFFFF"/>
                  </a:solidFill>
                </a:uFill>
              </a:rPr>
              <a:t>and</a:t>
            </a:r>
            <a:r>
              <a:rPr>
                <a:solidFill>
                  <a:srgbClr val="FFFFFF"/>
                </a:solidFill>
                <a:uFill>
                  <a:solidFill>
                    <a:srgbClr val="FFFFFF"/>
                  </a:solidFill>
                </a:uFill>
              </a:rPr>
              <a:t> is kind; love does not envy; love does not parade itself, is not puffed up; </a:t>
            </a:r>
          </a:p>
        </p:txBody>
      </p:sp>
      <p:sp>
        <p:nvSpPr>
          <p:cNvPr id="375" name="“Suffers long” - Not quick to punish or retaliate wrongs incurred – associated with mercy.…"/>
          <p:cNvSpPr txBox="1"/>
          <p:nvPr/>
        </p:nvSpPr>
        <p:spPr>
          <a:xfrm>
            <a:off x="7154029" y="4940503"/>
            <a:ext cx="16777905" cy="8474076"/>
          </a:xfrm>
          <a:prstGeom prst="rect">
            <a:avLst/>
          </a:prstGeom>
          <a:ln w="12700">
            <a:miter lim="400000"/>
          </a:ln>
          <a:effectLst>
            <a:outerShdw sx="100000" sy="100000" kx="0" ky="0" algn="b" rotWithShape="0" blurRad="114300" dist="139700" dir="2935913">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marL="1371599" indent="-1371599" defTabSz="821531">
              <a:lnSpc>
                <a:spcPct val="100000"/>
              </a:lnSpc>
              <a:spcBef>
                <a:spcPts val="3600"/>
              </a:spcBef>
              <a:buSzPct val="58999"/>
              <a:buBlip>
                <a:blip r:embed="rId5"/>
              </a:buBlip>
              <a:defRPr sz="6000">
                <a:solidFill>
                  <a:srgbClr val="FFFFFF"/>
                </a:solidFill>
                <a:effectLst>
                  <a:outerShdw sx="100000" sy="100000" kx="0" ky="0" algn="b" rotWithShape="0" blurRad="76200" dist="63500" dir="3236690">
                    <a:srgbClr val="000000"/>
                  </a:outerShdw>
                </a:effectLst>
                <a:latin typeface="Century Gothic"/>
                <a:ea typeface="Century Gothic"/>
                <a:cs typeface="Century Gothic"/>
                <a:sym typeface="Century Gothic"/>
              </a:defRPr>
            </a:pPr>
            <a:r>
              <a:rPr b="1">
                <a:solidFill>
                  <a:srgbClr val="73FDFF"/>
                </a:solidFill>
              </a:rPr>
              <a:t>“Suffers long”</a:t>
            </a:r>
            <a:r>
              <a:t> - Not quick to punish or retaliate wrongs incurred – associated with mercy.</a:t>
            </a:r>
          </a:p>
          <a:p>
            <a:pPr marL="1371599" indent="-1371599" defTabSz="821531">
              <a:lnSpc>
                <a:spcPct val="100000"/>
              </a:lnSpc>
              <a:spcBef>
                <a:spcPts val="3600"/>
              </a:spcBef>
              <a:buSzPct val="58999"/>
              <a:buBlip>
                <a:blip r:embed="rId5"/>
              </a:buBlip>
              <a:defRPr sz="6000">
                <a:solidFill>
                  <a:srgbClr val="FFFFFF"/>
                </a:solidFill>
                <a:effectLst>
                  <a:outerShdw sx="100000" sy="100000" kx="0" ky="0" algn="b" rotWithShape="0" blurRad="76200" dist="63500" dir="3236690">
                    <a:srgbClr val="000000"/>
                  </a:outerShdw>
                </a:effectLst>
                <a:latin typeface="Century Gothic"/>
                <a:ea typeface="Century Gothic"/>
                <a:cs typeface="Century Gothic"/>
                <a:sym typeface="Century Gothic"/>
              </a:defRPr>
            </a:pPr>
            <a:r>
              <a:rPr b="1">
                <a:solidFill>
                  <a:srgbClr val="73FDFF"/>
                </a:solidFill>
              </a:rPr>
              <a:t>“Is kind”</a:t>
            </a:r>
            <a:r>
              <a:t> - sympathetic sweetness of temper, compassionate, goodness, supporting, helpful, — instead of hurt.</a:t>
            </a:r>
          </a:p>
          <a:p>
            <a:pPr marL="1371599" indent="-1371599" defTabSz="821531">
              <a:lnSpc>
                <a:spcPct val="100000"/>
              </a:lnSpc>
              <a:spcBef>
                <a:spcPts val="3600"/>
              </a:spcBef>
              <a:buSzPct val="58999"/>
              <a:buBlip>
                <a:blip r:embed="rId5"/>
              </a:buBlip>
              <a:defRPr sz="6000">
                <a:solidFill>
                  <a:srgbClr val="FFFFFF"/>
                </a:solidFill>
                <a:effectLst>
                  <a:outerShdw sx="100000" sy="100000" kx="0" ky="0" algn="b" rotWithShape="0" blurRad="76200" dist="63500" dir="3236690">
                    <a:srgbClr val="000000"/>
                  </a:outerShdw>
                </a:effectLst>
                <a:latin typeface="Century Gothic"/>
                <a:ea typeface="Century Gothic"/>
                <a:cs typeface="Century Gothic"/>
                <a:sym typeface="Century Gothic"/>
              </a:defRPr>
            </a:pPr>
            <a:r>
              <a:t>Is </a:t>
            </a:r>
            <a:r>
              <a:rPr b="1">
                <a:solidFill>
                  <a:schemeClr val="accent3">
                    <a:hueOff val="198700"/>
                    <a:satOff val="21248"/>
                    <a:lumOff val="19305"/>
                  </a:schemeClr>
                </a:solidFill>
              </a:rPr>
              <a:t>not jealous</a:t>
            </a:r>
            <a:r>
              <a:t>, is </a:t>
            </a:r>
            <a:r>
              <a:rPr b="1">
                <a:solidFill>
                  <a:schemeClr val="accent3">
                    <a:hueOff val="198700"/>
                    <a:satOff val="21248"/>
                    <a:lumOff val="19305"/>
                  </a:schemeClr>
                </a:solidFill>
              </a:rPr>
              <a:t>not boastful or arrogant</a:t>
            </a:r>
            <a:r>
              <a:t> – but is </a:t>
            </a:r>
            <a:r>
              <a:rPr b="1">
                <a:solidFill>
                  <a:srgbClr val="73FDFF"/>
                </a:solidFill>
              </a:rPr>
              <a:t>meek</a:t>
            </a:r>
            <a:r>
              <a:t> and </a:t>
            </a:r>
            <a:r>
              <a:rPr b="1">
                <a:solidFill>
                  <a:srgbClr val="73FDFF"/>
                </a:solidFill>
              </a:rPr>
              <a:t>humble</a:t>
            </a:r>
            <a:r>
              <a:t>.</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75">
                                            <p:txEl>
                                              <p:pRg st="1" end="1"/>
                                            </p:txEl>
                                          </p:spTgt>
                                        </p:tgtEl>
                                        <p:attrNameLst>
                                          <p:attrName>style.visibility</p:attrName>
                                        </p:attrNameLst>
                                      </p:cBhvr>
                                      <p:to>
                                        <p:strVal val="visible"/>
                                      </p:to>
                                    </p:set>
                                    <p:animEffect filter="wipe(left)" transition="in">
                                      <p:cBhvr>
                                        <p:cTn id="7" dur="1500"/>
                                        <p:tgtEl>
                                          <p:spTgt spid="37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75">
                                            <p:txEl>
                                              <p:pRg st="2" end="2"/>
                                            </p:txEl>
                                          </p:spTgt>
                                        </p:tgtEl>
                                        <p:attrNameLst>
                                          <p:attrName>style.visibility</p:attrName>
                                        </p:attrNameLst>
                                      </p:cBhvr>
                                      <p:to>
                                        <p:strVal val="visible"/>
                                      </p:to>
                                    </p:set>
                                    <p:animEffect filter="wipe(left)" transition="in">
                                      <p:cBhvr>
                                        <p:cTn id="12" dur="1500"/>
                                        <p:tgtEl>
                                          <p:spTgt spid="375">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75" grpId="1"/>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7" name="Image" descr="Image"/>
          <p:cNvPicPr>
            <a:picLocks noChangeAspect="1"/>
          </p:cNvPicPr>
          <p:nvPr/>
        </p:nvPicPr>
        <p:blipFill>
          <a:blip r:embed="rId2">
            <a:extLst/>
          </a:blip>
          <a:stretch>
            <a:fillRect/>
          </a:stretch>
        </p:blipFill>
        <p:spPr>
          <a:xfrm>
            <a:off x="1452581" y="476946"/>
            <a:ext cx="15181841" cy="1992508"/>
          </a:xfrm>
          <a:prstGeom prst="rect">
            <a:avLst/>
          </a:prstGeom>
          <a:ln w="12700">
            <a:miter lim="400000"/>
          </a:ln>
          <a:effectLst>
            <a:outerShdw sx="100000" sy="100000" kx="0" ky="0" algn="b" rotWithShape="0" blurRad="114300" dist="139700" dir="2935913">
              <a:srgbClr val="000000"/>
            </a:outerShdw>
          </a:effectLst>
        </p:spPr>
      </p:pic>
      <p:pic>
        <p:nvPicPr>
          <p:cNvPr id="378" name="Image" descr="Image"/>
          <p:cNvPicPr>
            <a:picLocks noChangeAspect="1"/>
          </p:cNvPicPr>
          <p:nvPr/>
        </p:nvPicPr>
        <p:blipFill>
          <a:blip r:embed="rId3">
            <a:extLst/>
          </a:blip>
          <a:stretch>
            <a:fillRect/>
          </a:stretch>
        </p:blipFill>
        <p:spPr>
          <a:xfrm>
            <a:off x="17083974" y="490760"/>
            <a:ext cx="5847446" cy="1964880"/>
          </a:xfrm>
          <a:prstGeom prst="rect">
            <a:avLst/>
          </a:prstGeom>
          <a:ln w="12700">
            <a:miter lim="400000"/>
          </a:ln>
          <a:effectLst>
            <a:outerShdw sx="100000" sy="100000" kx="0" ky="0" algn="b" rotWithShape="0" blurRad="114300" dist="139700" dir="2935913">
              <a:srgbClr val="000000"/>
            </a:outerShdw>
          </a:effectLst>
        </p:spPr>
      </p:pic>
      <p:pic>
        <p:nvPicPr>
          <p:cNvPr id="379" name="image.png" descr="image.png"/>
          <p:cNvPicPr>
            <a:picLocks noChangeAspect="0"/>
          </p:cNvPicPr>
          <p:nvPr/>
        </p:nvPicPr>
        <p:blipFill>
          <a:blip r:embed="rId4">
            <a:extLst/>
          </a:blip>
          <a:stretch>
            <a:fillRect/>
          </a:stretch>
        </p:blipFill>
        <p:spPr>
          <a:xfrm>
            <a:off x="-1285567" y="4580783"/>
            <a:ext cx="7733110" cy="9715501"/>
          </a:xfrm>
          <a:prstGeom prst="rect">
            <a:avLst/>
          </a:prstGeom>
          <a:ln w="12700">
            <a:miter lim="400000"/>
          </a:ln>
        </p:spPr>
      </p:pic>
      <p:sp>
        <p:nvSpPr>
          <p:cNvPr id="380" name="1 Corinthians 13:5 (NKJV)…"/>
          <p:cNvSpPr txBox="1"/>
          <p:nvPr/>
        </p:nvSpPr>
        <p:spPr>
          <a:xfrm>
            <a:off x="143145" y="8174535"/>
            <a:ext cx="6119792" cy="5236382"/>
          </a:xfrm>
          <a:prstGeom prst="rect">
            <a:avLst/>
          </a:prstGeom>
          <a:ln w="12700"/>
          <a:effectLst>
            <a:outerShdw sx="100000" sy="100000" kx="0" ky="0" algn="b" rotWithShape="0" blurRad="203200" dist="101600" dir="7680000">
              <a:srgbClr val="000000"/>
            </a:outerShdw>
          </a:effectLst>
          <a:extLst>
            <a:ext uri="{C572A759-6A51-4108-AA02-DFA0A04FC94B}">
              <ma14:wrappingTextBoxFlag xmlns:ma14="http://schemas.microsoft.com/office/mac/drawingml/2011/main" val="1"/>
            </a:ext>
          </a:extLst>
        </p:spPr>
        <p:txBody>
          <a:bodyPr lIns="53578" tIns="53578" rIns="53578" bIns="53578">
            <a:spAutoFit/>
          </a:bodyPr>
          <a:lstStyle/>
          <a:p>
            <a:pPr algn="ctr" defTabSz="1821656">
              <a:lnSpc>
                <a:spcPct val="100000"/>
              </a:lnSpc>
              <a:spcBef>
                <a:spcPts val="0"/>
              </a:spcBef>
              <a:buClr>
                <a:srgbClr val="FFFFFF"/>
              </a:buClr>
              <a:defRPr sz="5000">
                <a:solidFill>
                  <a:srgbClr val="FFFFFF"/>
                </a:solidFill>
                <a:effectLst>
                  <a:outerShdw sx="100000" sy="100000" kx="0" ky="0" algn="b" rotWithShape="0" blurRad="152400" dist="76200" dir="3600000">
                    <a:srgbClr val="000000"/>
                  </a:outerShdw>
                </a:effectLst>
                <a:uFill>
                  <a:solidFill>
                    <a:srgbClr val="000000"/>
                  </a:solidFill>
                </a:uFill>
                <a:latin typeface="Times New Roman"/>
                <a:ea typeface="Times New Roman"/>
                <a:cs typeface="Times New Roman"/>
                <a:sym typeface="Times New Roman"/>
              </a:defRPr>
            </a:pPr>
            <a:r>
              <a:t>1 Corinthians 13:5 (NKJV) </a:t>
            </a:r>
          </a:p>
          <a:p>
            <a:pPr algn="ctr" defTabSz="1821656">
              <a:lnSpc>
                <a:spcPct val="100000"/>
              </a:lnSpc>
              <a:spcBef>
                <a:spcPts val="0"/>
              </a:spcBef>
              <a:buClr>
                <a:srgbClr val="FFFFFF"/>
              </a:buClr>
              <a:defRPr sz="5000">
                <a:solidFill>
                  <a:srgbClr val="FFFFFF"/>
                </a:solidFill>
                <a:effectLst>
                  <a:outerShdw sx="100000" sy="100000" kx="0" ky="0" algn="b" rotWithShape="0" blurRad="152400" dist="76200" dir="3600000">
                    <a:srgbClr val="000000"/>
                  </a:outerShdw>
                </a:effectLst>
                <a:uFill>
                  <a:solidFill>
                    <a:srgbClr val="000000"/>
                  </a:solidFill>
                </a:uFill>
                <a:latin typeface="Times New Roman"/>
                <a:ea typeface="Times New Roman"/>
                <a:cs typeface="Times New Roman"/>
                <a:sym typeface="Times New Roman"/>
              </a:defRPr>
            </a:pPr>
            <a:r>
              <a:rPr baseline="31999"/>
              <a:t>5</a:t>
            </a:r>
            <a:r>
              <a:t> does not behave rudely, does not seek its own, is not provoked, thinks no evil;</a:t>
            </a:r>
          </a:p>
        </p:txBody>
      </p:sp>
      <p:sp>
        <p:nvSpPr>
          <p:cNvPr id="381" name="“Does not behave rudely” — conducts itself with proper decorum – not with contempt.…"/>
          <p:cNvSpPr txBox="1"/>
          <p:nvPr/>
        </p:nvSpPr>
        <p:spPr>
          <a:xfrm>
            <a:off x="6330519" y="4580783"/>
            <a:ext cx="17645709" cy="8626476"/>
          </a:xfrm>
          <a:prstGeom prst="rect">
            <a:avLst/>
          </a:prstGeom>
          <a:ln w="12700">
            <a:miter lim="400000"/>
          </a:ln>
          <a:effectLst>
            <a:outerShdw sx="100000" sy="100000" kx="0" ky="0" algn="b" rotWithShape="0" blurRad="114300" dist="139700" dir="2935913">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marL="1371599" indent="-1371599" defTabSz="821531">
              <a:lnSpc>
                <a:spcPct val="100000"/>
              </a:lnSpc>
              <a:spcBef>
                <a:spcPts val="2800"/>
              </a:spcBef>
              <a:buSzPct val="58999"/>
              <a:buBlip>
                <a:blip r:embed="rId5"/>
              </a:buBlip>
              <a:defRPr sz="6000">
                <a:solidFill>
                  <a:srgbClr val="FFFFFF"/>
                </a:solidFill>
                <a:effectLst>
                  <a:outerShdw sx="100000" sy="100000" kx="0" ky="0" algn="b" rotWithShape="0" blurRad="76200" dist="63500" dir="3236690">
                    <a:srgbClr val="000000"/>
                  </a:outerShdw>
                </a:effectLst>
                <a:latin typeface="Century Gothic"/>
                <a:ea typeface="Century Gothic"/>
                <a:cs typeface="Century Gothic"/>
                <a:sym typeface="Century Gothic"/>
              </a:defRPr>
            </a:pPr>
            <a:r>
              <a:rPr b="1">
                <a:solidFill>
                  <a:schemeClr val="accent3">
                    <a:hueOff val="198700"/>
                    <a:satOff val="21248"/>
                    <a:lumOff val="19305"/>
                  </a:schemeClr>
                </a:solidFill>
              </a:rPr>
              <a:t>“Does not behave rudely”</a:t>
            </a:r>
            <a:r>
              <a:t> — conducts itself with proper decorum – not with contempt.</a:t>
            </a:r>
          </a:p>
          <a:p>
            <a:pPr marL="1371599" indent="-1371599" defTabSz="821531">
              <a:lnSpc>
                <a:spcPct val="100000"/>
              </a:lnSpc>
              <a:spcBef>
                <a:spcPts val="2800"/>
              </a:spcBef>
              <a:buSzPct val="58999"/>
              <a:buBlip>
                <a:blip r:embed="rId5"/>
              </a:buBlip>
              <a:defRPr sz="6000">
                <a:solidFill>
                  <a:srgbClr val="FFFFFF"/>
                </a:solidFill>
                <a:effectLst>
                  <a:outerShdw sx="100000" sy="100000" kx="0" ky="0" algn="b" rotWithShape="0" blurRad="76200" dist="63500" dir="3236690">
                    <a:srgbClr val="000000"/>
                  </a:outerShdw>
                </a:effectLst>
                <a:latin typeface="Century Gothic"/>
                <a:ea typeface="Century Gothic"/>
                <a:cs typeface="Century Gothic"/>
                <a:sym typeface="Century Gothic"/>
              </a:defRPr>
            </a:pPr>
            <a:r>
              <a:rPr b="1">
                <a:solidFill>
                  <a:schemeClr val="accent3">
                    <a:hueOff val="198700"/>
                    <a:satOff val="21248"/>
                    <a:lumOff val="19305"/>
                  </a:schemeClr>
                </a:solidFill>
              </a:rPr>
              <a:t>“Is not selfish”</a:t>
            </a:r>
            <a:r>
              <a:t> — but rather a genuine concern for the well being of other people.</a:t>
            </a:r>
          </a:p>
          <a:p>
            <a:pPr marL="1371599" indent="-1371599" defTabSz="821531">
              <a:lnSpc>
                <a:spcPct val="100000"/>
              </a:lnSpc>
              <a:spcBef>
                <a:spcPts val="2800"/>
              </a:spcBef>
              <a:buSzPct val="58999"/>
              <a:buBlip>
                <a:blip r:embed="rId5"/>
              </a:buBlip>
              <a:defRPr sz="6000">
                <a:solidFill>
                  <a:srgbClr val="FFFFFF"/>
                </a:solidFill>
                <a:effectLst>
                  <a:outerShdw sx="100000" sy="100000" kx="0" ky="0" algn="b" rotWithShape="0" blurRad="76200" dist="63500" dir="3236690">
                    <a:srgbClr val="000000"/>
                  </a:outerShdw>
                </a:effectLst>
                <a:latin typeface="Century Gothic"/>
                <a:ea typeface="Century Gothic"/>
                <a:cs typeface="Century Gothic"/>
                <a:sym typeface="Century Gothic"/>
              </a:defRPr>
            </a:pPr>
            <a:r>
              <a:rPr b="1">
                <a:solidFill>
                  <a:schemeClr val="accent3">
                    <a:hueOff val="198700"/>
                    <a:satOff val="21248"/>
                    <a:lumOff val="19305"/>
                  </a:schemeClr>
                </a:solidFill>
              </a:rPr>
              <a:t>“Not provoked”</a:t>
            </a:r>
            <a:r>
              <a:t> — does NOT go around with a chip on its shoulder.</a:t>
            </a:r>
          </a:p>
          <a:p>
            <a:pPr marL="1371599" indent="-1371599" defTabSz="821531">
              <a:lnSpc>
                <a:spcPct val="100000"/>
              </a:lnSpc>
              <a:spcBef>
                <a:spcPts val="2800"/>
              </a:spcBef>
              <a:buSzPct val="58999"/>
              <a:buBlip>
                <a:blip r:embed="rId5"/>
              </a:buBlip>
              <a:defRPr sz="6000">
                <a:solidFill>
                  <a:srgbClr val="FFFFFF"/>
                </a:solidFill>
                <a:effectLst>
                  <a:outerShdw sx="100000" sy="100000" kx="0" ky="0" algn="b" rotWithShape="0" blurRad="76200" dist="63500" dir="3236690">
                    <a:srgbClr val="000000"/>
                  </a:outerShdw>
                </a:effectLst>
                <a:latin typeface="Century Gothic"/>
                <a:ea typeface="Century Gothic"/>
                <a:cs typeface="Century Gothic"/>
                <a:sym typeface="Century Gothic"/>
              </a:defRPr>
            </a:pPr>
            <a:r>
              <a:rPr b="1">
                <a:solidFill>
                  <a:schemeClr val="accent3">
                    <a:hueOff val="198700"/>
                    <a:satOff val="21248"/>
                    <a:lumOff val="19305"/>
                  </a:schemeClr>
                </a:solidFill>
              </a:rPr>
              <a:t>“Thinks no evil”</a:t>
            </a:r>
            <a:r>
              <a:t> — does not dwell on evils it has incurred </a:t>
            </a:r>
            <a:r>
              <a:rPr i="1" sz="4800"/>
              <a:t>(fertile soil for resentment / bitterness</a:t>
            </a:r>
            <a:r>
              <a:t>)</a:t>
            </a:r>
          </a:p>
        </p:txBody>
      </p:sp>
      <p:sp>
        <p:nvSpPr>
          <p:cNvPr id="382" name="Seen In Its Character and Fruit (1 Cor 13:4-7)"/>
          <p:cNvSpPr txBox="1"/>
          <p:nvPr/>
        </p:nvSpPr>
        <p:spPr>
          <a:xfrm>
            <a:off x="418416" y="2912581"/>
            <a:ext cx="23547168" cy="1211261"/>
          </a:xfrm>
          <a:prstGeom prst="rect">
            <a:avLst/>
          </a:prstGeom>
          <a:solidFill>
            <a:schemeClr val="accent6">
              <a:satOff val="1848"/>
              <a:lumOff val="-15262"/>
            </a:schemeClr>
          </a:solidFill>
          <a:ln w="12700">
            <a:miter lim="400000"/>
          </a:ln>
          <a:effectLst>
            <a:outerShdw sx="100000" sy="100000" kx="0" ky="0" algn="b" rotWithShape="0" blurRad="241300" dist="177800" dir="27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lgn="ctr" defTabSz="642937">
              <a:lnSpc>
                <a:spcPct val="90000"/>
              </a:lnSpc>
              <a:spcBef>
                <a:spcPts val="0"/>
              </a:spcBef>
              <a:defRPr sz="6600">
                <a:solidFill>
                  <a:srgbClr val="FBF1DB"/>
                </a:solidFill>
                <a:effectLst>
                  <a:outerShdw sx="100000" sy="100000" kx="0" ky="0" algn="b" rotWithShape="0" blurRad="177800" dist="127000" dir="2700000">
                    <a:srgbClr val="000000"/>
                  </a:outerShdw>
                </a:effectLst>
                <a:latin typeface="Chalkboard"/>
                <a:ea typeface="Chalkboard"/>
                <a:cs typeface="Chalkboard"/>
                <a:sym typeface="Chalkboard"/>
              </a:defRPr>
            </a:lvl1pPr>
          </a:lstStyle>
          <a:p>
            <a:pPr/>
            <a:r>
              <a:t>Seen In Its Character and Fruit (1 Cor 13:4-7)</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81">
                                            <p:txEl>
                                              <p:pRg st="1" end="1"/>
                                            </p:txEl>
                                          </p:spTgt>
                                        </p:tgtEl>
                                        <p:attrNameLst>
                                          <p:attrName>style.visibility</p:attrName>
                                        </p:attrNameLst>
                                      </p:cBhvr>
                                      <p:to>
                                        <p:strVal val="visible"/>
                                      </p:to>
                                    </p:set>
                                    <p:animEffect filter="wipe(left)" transition="in">
                                      <p:cBhvr>
                                        <p:cTn id="7" dur="1500"/>
                                        <p:tgtEl>
                                          <p:spTgt spid="38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81">
                                            <p:txEl>
                                              <p:pRg st="2" end="2"/>
                                            </p:txEl>
                                          </p:spTgt>
                                        </p:tgtEl>
                                        <p:attrNameLst>
                                          <p:attrName>style.visibility</p:attrName>
                                        </p:attrNameLst>
                                      </p:cBhvr>
                                      <p:to>
                                        <p:strVal val="visible"/>
                                      </p:to>
                                    </p:set>
                                    <p:animEffect filter="wipe(left)" transition="in">
                                      <p:cBhvr>
                                        <p:cTn id="12" dur="1500"/>
                                        <p:tgtEl>
                                          <p:spTgt spid="38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81">
                                            <p:txEl>
                                              <p:pRg st="3" end="3"/>
                                            </p:txEl>
                                          </p:spTgt>
                                        </p:tgtEl>
                                        <p:attrNameLst>
                                          <p:attrName>style.visibility</p:attrName>
                                        </p:attrNameLst>
                                      </p:cBhvr>
                                      <p:to>
                                        <p:strVal val="visible"/>
                                      </p:to>
                                    </p:set>
                                    <p:animEffect filter="wipe(left)" transition="in">
                                      <p:cBhvr>
                                        <p:cTn id="17" dur="1500"/>
                                        <p:tgtEl>
                                          <p:spTgt spid="381">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81" grpId="1"/>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4" name="Image" descr="Image"/>
          <p:cNvPicPr>
            <a:picLocks noChangeAspect="1"/>
          </p:cNvPicPr>
          <p:nvPr/>
        </p:nvPicPr>
        <p:blipFill>
          <a:blip r:embed="rId2">
            <a:extLst/>
          </a:blip>
          <a:stretch>
            <a:fillRect/>
          </a:stretch>
        </p:blipFill>
        <p:spPr>
          <a:xfrm>
            <a:off x="1452581" y="476946"/>
            <a:ext cx="15181841" cy="1992508"/>
          </a:xfrm>
          <a:prstGeom prst="rect">
            <a:avLst/>
          </a:prstGeom>
          <a:ln w="12700">
            <a:miter lim="400000"/>
          </a:ln>
          <a:effectLst>
            <a:outerShdw sx="100000" sy="100000" kx="0" ky="0" algn="b" rotWithShape="0" blurRad="114300" dist="139700" dir="2935913">
              <a:srgbClr val="000000"/>
            </a:outerShdw>
          </a:effectLst>
        </p:spPr>
      </p:pic>
      <p:pic>
        <p:nvPicPr>
          <p:cNvPr id="385" name="Image" descr="Image"/>
          <p:cNvPicPr>
            <a:picLocks noChangeAspect="1"/>
          </p:cNvPicPr>
          <p:nvPr/>
        </p:nvPicPr>
        <p:blipFill>
          <a:blip r:embed="rId3">
            <a:extLst/>
          </a:blip>
          <a:stretch>
            <a:fillRect/>
          </a:stretch>
        </p:blipFill>
        <p:spPr>
          <a:xfrm>
            <a:off x="17083974" y="490760"/>
            <a:ext cx="5847446" cy="1964880"/>
          </a:xfrm>
          <a:prstGeom prst="rect">
            <a:avLst/>
          </a:prstGeom>
          <a:ln w="12700">
            <a:miter lim="400000"/>
          </a:ln>
          <a:effectLst>
            <a:outerShdw sx="100000" sy="100000" kx="0" ky="0" algn="b" rotWithShape="0" blurRad="114300" dist="139700" dir="2935913">
              <a:srgbClr val="000000"/>
            </a:outerShdw>
          </a:effectLst>
        </p:spPr>
      </p:pic>
      <p:pic>
        <p:nvPicPr>
          <p:cNvPr id="386" name="image.png" descr="image.png"/>
          <p:cNvPicPr>
            <a:picLocks noChangeAspect="0"/>
          </p:cNvPicPr>
          <p:nvPr/>
        </p:nvPicPr>
        <p:blipFill>
          <a:blip r:embed="rId4">
            <a:extLst/>
          </a:blip>
          <a:stretch>
            <a:fillRect/>
          </a:stretch>
        </p:blipFill>
        <p:spPr>
          <a:xfrm>
            <a:off x="-1285567" y="4580783"/>
            <a:ext cx="7733110" cy="9715501"/>
          </a:xfrm>
          <a:prstGeom prst="rect">
            <a:avLst/>
          </a:prstGeom>
          <a:ln w="12700">
            <a:miter lim="400000"/>
          </a:ln>
        </p:spPr>
      </p:pic>
      <p:sp>
        <p:nvSpPr>
          <p:cNvPr id="387" name="1 Corinthians 13:6 (NKJV)…"/>
          <p:cNvSpPr txBox="1"/>
          <p:nvPr/>
        </p:nvSpPr>
        <p:spPr>
          <a:xfrm>
            <a:off x="10262" y="8993978"/>
            <a:ext cx="6119792" cy="4077985"/>
          </a:xfrm>
          <a:prstGeom prst="rect">
            <a:avLst/>
          </a:prstGeom>
          <a:ln w="12700"/>
          <a:effectLst>
            <a:outerShdw sx="100000" sy="100000" kx="0" ky="0" algn="b" rotWithShape="0" blurRad="203200" dist="101600" dir="7680000">
              <a:srgbClr val="000000"/>
            </a:outerShdw>
          </a:effectLst>
          <a:extLst>
            <a:ext uri="{C572A759-6A51-4108-AA02-DFA0A04FC94B}">
              <ma14:wrappingTextBoxFlag xmlns:ma14="http://schemas.microsoft.com/office/mac/drawingml/2011/main" val="1"/>
            </a:ext>
          </a:extLst>
        </p:spPr>
        <p:txBody>
          <a:bodyPr lIns="53578" tIns="53578" rIns="53578" bIns="53578">
            <a:spAutoFit/>
          </a:bodyPr>
          <a:lstStyle/>
          <a:p>
            <a:pPr algn="ctr" defTabSz="1821656">
              <a:lnSpc>
                <a:spcPct val="100000"/>
              </a:lnSpc>
              <a:spcBef>
                <a:spcPts val="0"/>
              </a:spcBef>
              <a:buClr>
                <a:srgbClr val="FFFFFF"/>
              </a:buClr>
              <a:defRPr sz="5500">
                <a:solidFill>
                  <a:srgbClr val="FFFFFF"/>
                </a:solidFill>
                <a:effectLst>
                  <a:outerShdw sx="100000" sy="100000" kx="0" ky="0" algn="b" rotWithShape="0" blurRad="152400" dist="76200" dir="3600000">
                    <a:srgbClr val="000000"/>
                  </a:outerShdw>
                </a:effectLst>
                <a:uFill>
                  <a:solidFill>
                    <a:srgbClr val="000000"/>
                  </a:solidFill>
                </a:uFill>
                <a:latin typeface="Times New Roman"/>
                <a:ea typeface="Times New Roman"/>
                <a:cs typeface="Times New Roman"/>
                <a:sym typeface="Times New Roman"/>
              </a:defRPr>
            </a:pPr>
            <a:r>
              <a:t>1 Corinthians 13:6 (NKJV) </a:t>
            </a:r>
          </a:p>
          <a:p>
            <a:pPr algn="ctr" defTabSz="1821656">
              <a:lnSpc>
                <a:spcPct val="100000"/>
              </a:lnSpc>
              <a:spcBef>
                <a:spcPts val="0"/>
              </a:spcBef>
              <a:buClr>
                <a:srgbClr val="FFFFFF"/>
              </a:buClr>
              <a:defRPr sz="5500">
                <a:solidFill>
                  <a:srgbClr val="FFFFFF"/>
                </a:solidFill>
                <a:effectLst>
                  <a:outerShdw sx="100000" sy="100000" kx="0" ky="0" algn="b" rotWithShape="0" blurRad="152400" dist="76200" dir="3600000">
                    <a:srgbClr val="000000"/>
                  </a:outerShdw>
                </a:effectLst>
                <a:uFill>
                  <a:solidFill>
                    <a:srgbClr val="000000"/>
                  </a:solidFill>
                </a:uFill>
                <a:latin typeface="Times New Roman"/>
                <a:ea typeface="Times New Roman"/>
                <a:cs typeface="Times New Roman"/>
                <a:sym typeface="Times New Roman"/>
              </a:defRPr>
            </a:pPr>
            <a:r>
              <a:rPr baseline="31999"/>
              <a:t>6</a:t>
            </a:r>
            <a:r>
              <a:t> does not rejoice in iniquity, but rejoices in the truth;</a:t>
            </a:r>
          </a:p>
        </p:txBody>
      </p:sp>
      <p:sp>
        <p:nvSpPr>
          <p:cNvPr id="388" name="Love does not rejoice in iniquity:…"/>
          <p:cNvSpPr txBox="1"/>
          <p:nvPr/>
        </p:nvSpPr>
        <p:spPr>
          <a:xfrm>
            <a:off x="6330519" y="4580783"/>
            <a:ext cx="17645709" cy="8270876"/>
          </a:xfrm>
          <a:prstGeom prst="rect">
            <a:avLst/>
          </a:prstGeom>
          <a:ln w="12700">
            <a:miter lim="400000"/>
          </a:ln>
          <a:effectLst>
            <a:outerShdw sx="100000" sy="100000" kx="0" ky="0" algn="b" rotWithShape="0" blurRad="114300" dist="139700" dir="2935913">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marL="1371599" indent="-1371599" defTabSz="821531">
              <a:lnSpc>
                <a:spcPct val="100000"/>
              </a:lnSpc>
              <a:spcBef>
                <a:spcPts val="2800"/>
              </a:spcBef>
              <a:buSzPct val="58999"/>
              <a:buBlip>
                <a:blip r:embed="rId5"/>
              </a:buBlip>
              <a:defRPr sz="6000">
                <a:solidFill>
                  <a:srgbClr val="FFFFFF"/>
                </a:solidFill>
                <a:effectLst>
                  <a:outerShdw sx="100000" sy="100000" kx="0" ky="0" algn="b" rotWithShape="0" blurRad="76200" dist="63500" dir="3236690">
                    <a:srgbClr val="000000"/>
                  </a:outerShdw>
                </a:effectLst>
                <a:latin typeface="Century Gothic"/>
                <a:ea typeface="Century Gothic"/>
                <a:cs typeface="Century Gothic"/>
                <a:sym typeface="Century Gothic"/>
              </a:defRPr>
            </a:pPr>
            <a:r>
              <a:rPr b="1">
                <a:solidFill>
                  <a:schemeClr val="accent3">
                    <a:hueOff val="198700"/>
                    <a:satOff val="21248"/>
                    <a:lumOff val="19305"/>
                  </a:schemeClr>
                </a:solidFill>
              </a:rPr>
              <a:t>Love does not rejoice in iniquity:</a:t>
            </a:r>
            <a:endParaRPr b="1">
              <a:solidFill>
                <a:schemeClr val="accent3">
                  <a:hueOff val="198700"/>
                  <a:satOff val="21248"/>
                  <a:lumOff val="19305"/>
                </a:schemeClr>
              </a:solidFill>
            </a:endParaRPr>
          </a:p>
          <a:p>
            <a:pPr marL="2057400" indent="-1371600" defTabSz="821531">
              <a:lnSpc>
                <a:spcPct val="100000"/>
              </a:lnSpc>
              <a:spcBef>
                <a:spcPts val="2800"/>
              </a:spcBef>
              <a:buSzPct val="58999"/>
              <a:buBlip>
                <a:blip r:embed="rId6"/>
              </a:buBlip>
              <a:defRPr sz="6000">
                <a:solidFill>
                  <a:srgbClr val="FFFFFF"/>
                </a:solidFill>
                <a:effectLst>
                  <a:outerShdw sx="100000" sy="100000" kx="0" ky="0" algn="b" rotWithShape="0" blurRad="76200" dist="63500" dir="3236690">
                    <a:srgbClr val="000000"/>
                  </a:outerShdw>
                </a:effectLst>
                <a:latin typeface="Century Gothic"/>
                <a:ea typeface="Century Gothic"/>
                <a:cs typeface="Century Gothic"/>
                <a:sym typeface="Century Gothic"/>
              </a:defRPr>
            </a:pPr>
            <a:r>
              <a:t>Love finds NO pleasure in hearing of the moral weakness of another, / Sin hurts the sinner &amp; all who love them (Rom 6:23).</a:t>
            </a:r>
          </a:p>
          <a:p>
            <a:pPr marL="2057400" indent="-1371600" defTabSz="821531">
              <a:lnSpc>
                <a:spcPct val="100000"/>
              </a:lnSpc>
              <a:spcBef>
                <a:spcPts val="2800"/>
              </a:spcBef>
              <a:buSzPct val="58999"/>
              <a:buBlip>
                <a:blip r:embed="rId6"/>
              </a:buBlip>
              <a:defRPr sz="6000">
                <a:solidFill>
                  <a:srgbClr val="FFFFFF"/>
                </a:solidFill>
                <a:effectLst>
                  <a:outerShdw sx="100000" sy="100000" kx="0" ky="0" algn="b" rotWithShape="0" blurRad="76200" dist="63500" dir="3236690">
                    <a:srgbClr val="000000"/>
                  </a:outerShdw>
                </a:effectLst>
                <a:latin typeface="Century Gothic"/>
                <a:ea typeface="Century Gothic"/>
                <a:cs typeface="Century Gothic"/>
                <a:sym typeface="Century Gothic"/>
              </a:defRPr>
            </a:pPr>
            <a:r>
              <a:t>Love never encourages another in sin / does not tempt another to do evil / refrains from that which may lead another into evil (Rom. 1:32; 14:13-15).</a:t>
            </a:r>
          </a:p>
        </p:txBody>
      </p:sp>
      <p:sp>
        <p:nvSpPr>
          <p:cNvPr id="389" name="Seen In Its Character and Fruit (1 Cor 13:4-7)"/>
          <p:cNvSpPr txBox="1"/>
          <p:nvPr/>
        </p:nvSpPr>
        <p:spPr>
          <a:xfrm>
            <a:off x="418416" y="2912581"/>
            <a:ext cx="23547168" cy="1211261"/>
          </a:xfrm>
          <a:prstGeom prst="rect">
            <a:avLst/>
          </a:prstGeom>
          <a:solidFill>
            <a:schemeClr val="accent6">
              <a:satOff val="1848"/>
              <a:lumOff val="-15262"/>
            </a:schemeClr>
          </a:solidFill>
          <a:ln w="12700">
            <a:miter lim="400000"/>
          </a:ln>
          <a:effectLst>
            <a:outerShdw sx="100000" sy="100000" kx="0" ky="0" algn="b" rotWithShape="0" blurRad="241300" dist="177800" dir="27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lgn="ctr" defTabSz="642937">
              <a:lnSpc>
                <a:spcPct val="90000"/>
              </a:lnSpc>
              <a:spcBef>
                <a:spcPts val="0"/>
              </a:spcBef>
              <a:defRPr sz="6600">
                <a:solidFill>
                  <a:srgbClr val="FBF1DB"/>
                </a:solidFill>
                <a:effectLst>
                  <a:outerShdw sx="100000" sy="100000" kx="0" ky="0" algn="b" rotWithShape="0" blurRad="177800" dist="127000" dir="2700000">
                    <a:srgbClr val="000000"/>
                  </a:outerShdw>
                </a:effectLst>
                <a:latin typeface="Chalkboard"/>
                <a:ea typeface="Chalkboard"/>
                <a:cs typeface="Chalkboard"/>
                <a:sym typeface="Chalkboard"/>
              </a:defRPr>
            </a:lvl1pPr>
          </a:lstStyle>
          <a:p>
            <a:pPr/>
            <a:r>
              <a:t>Seen In Its Character and Fruit (1 Cor 13:4-7)</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88">
                                            <p:txEl>
                                              <p:pRg st="1" end="1"/>
                                            </p:txEl>
                                          </p:spTgt>
                                        </p:tgtEl>
                                        <p:attrNameLst>
                                          <p:attrName>style.visibility</p:attrName>
                                        </p:attrNameLst>
                                      </p:cBhvr>
                                      <p:to>
                                        <p:strVal val="visible"/>
                                      </p:to>
                                    </p:set>
                                    <p:animEffect filter="wipe(left)" transition="in">
                                      <p:cBhvr>
                                        <p:cTn id="7" dur="1500"/>
                                        <p:tgtEl>
                                          <p:spTgt spid="38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88">
                                            <p:txEl>
                                              <p:pRg st="2" end="2"/>
                                            </p:txEl>
                                          </p:spTgt>
                                        </p:tgtEl>
                                        <p:attrNameLst>
                                          <p:attrName>style.visibility</p:attrName>
                                        </p:attrNameLst>
                                      </p:cBhvr>
                                      <p:to>
                                        <p:strVal val="visible"/>
                                      </p:to>
                                    </p:set>
                                    <p:animEffect filter="wipe(left)" transition="in">
                                      <p:cBhvr>
                                        <p:cTn id="12" dur="1500"/>
                                        <p:tgtEl>
                                          <p:spTgt spid="388">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88" grpId="1"/>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1" name="Image" descr="Image"/>
          <p:cNvPicPr>
            <a:picLocks noChangeAspect="1"/>
          </p:cNvPicPr>
          <p:nvPr/>
        </p:nvPicPr>
        <p:blipFill>
          <a:blip r:embed="rId2">
            <a:extLst/>
          </a:blip>
          <a:stretch>
            <a:fillRect/>
          </a:stretch>
        </p:blipFill>
        <p:spPr>
          <a:xfrm>
            <a:off x="1452581" y="476946"/>
            <a:ext cx="15181841" cy="1992508"/>
          </a:xfrm>
          <a:prstGeom prst="rect">
            <a:avLst/>
          </a:prstGeom>
          <a:ln w="12700">
            <a:miter lim="400000"/>
          </a:ln>
          <a:effectLst>
            <a:outerShdw sx="100000" sy="100000" kx="0" ky="0" algn="b" rotWithShape="0" blurRad="114300" dist="139700" dir="2935913">
              <a:srgbClr val="000000"/>
            </a:outerShdw>
          </a:effectLst>
        </p:spPr>
      </p:pic>
      <p:pic>
        <p:nvPicPr>
          <p:cNvPr id="392" name="Image" descr="Image"/>
          <p:cNvPicPr>
            <a:picLocks noChangeAspect="1"/>
          </p:cNvPicPr>
          <p:nvPr/>
        </p:nvPicPr>
        <p:blipFill>
          <a:blip r:embed="rId3">
            <a:extLst/>
          </a:blip>
          <a:stretch>
            <a:fillRect/>
          </a:stretch>
        </p:blipFill>
        <p:spPr>
          <a:xfrm>
            <a:off x="17083974" y="490760"/>
            <a:ext cx="5847446" cy="1964880"/>
          </a:xfrm>
          <a:prstGeom prst="rect">
            <a:avLst/>
          </a:prstGeom>
          <a:ln w="12700">
            <a:miter lim="400000"/>
          </a:ln>
          <a:effectLst>
            <a:outerShdw sx="100000" sy="100000" kx="0" ky="0" algn="b" rotWithShape="0" blurRad="114300" dist="139700" dir="2935913">
              <a:srgbClr val="000000"/>
            </a:outerShdw>
          </a:effectLst>
        </p:spPr>
      </p:pic>
      <p:pic>
        <p:nvPicPr>
          <p:cNvPr id="393" name="image.png" descr="image.png"/>
          <p:cNvPicPr>
            <a:picLocks noChangeAspect="0"/>
          </p:cNvPicPr>
          <p:nvPr/>
        </p:nvPicPr>
        <p:blipFill>
          <a:blip r:embed="rId4">
            <a:extLst/>
          </a:blip>
          <a:stretch>
            <a:fillRect/>
          </a:stretch>
        </p:blipFill>
        <p:spPr>
          <a:xfrm>
            <a:off x="-1285567" y="4580783"/>
            <a:ext cx="7733110" cy="9715501"/>
          </a:xfrm>
          <a:prstGeom prst="rect">
            <a:avLst/>
          </a:prstGeom>
          <a:ln w="12700">
            <a:miter lim="400000"/>
          </a:ln>
        </p:spPr>
      </p:pic>
      <p:sp>
        <p:nvSpPr>
          <p:cNvPr id="394" name="1 Corinthians 13:6 (NKJV)…"/>
          <p:cNvSpPr txBox="1"/>
          <p:nvPr/>
        </p:nvSpPr>
        <p:spPr>
          <a:xfrm>
            <a:off x="10262" y="8993978"/>
            <a:ext cx="6119792" cy="4077985"/>
          </a:xfrm>
          <a:prstGeom prst="rect">
            <a:avLst/>
          </a:prstGeom>
          <a:ln w="12700"/>
          <a:effectLst>
            <a:outerShdw sx="100000" sy="100000" kx="0" ky="0" algn="b" rotWithShape="0" blurRad="203200" dist="101600" dir="7680000">
              <a:srgbClr val="000000"/>
            </a:outerShdw>
          </a:effectLst>
          <a:extLst>
            <a:ext uri="{C572A759-6A51-4108-AA02-DFA0A04FC94B}">
              <ma14:wrappingTextBoxFlag xmlns:ma14="http://schemas.microsoft.com/office/mac/drawingml/2011/main" val="1"/>
            </a:ext>
          </a:extLst>
        </p:spPr>
        <p:txBody>
          <a:bodyPr lIns="53578" tIns="53578" rIns="53578" bIns="53578">
            <a:spAutoFit/>
          </a:bodyPr>
          <a:lstStyle/>
          <a:p>
            <a:pPr algn="ctr" defTabSz="1821656">
              <a:lnSpc>
                <a:spcPct val="100000"/>
              </a:lnSpc>
              <a:spcBef>
                <a:spcPts val="0"/>
              </a:spcBef>
              <a:buClr>
                <a:srgbClr val="FFFFFF"/>
              </a:buClr>
              <a:defRPr sz="5500">
                <a:solidFill>
                  <a:srgbClr val="FFFFFF"/>
                </a:solidFill>
                <a:effectLst>
                  <a:outerShdw sx="100000" sy="100000" kx="0" ky="0" algn="b" rotWithShape="0" blurRad="152400" dist="76200" dir="3600000">
                    <a:srgbClr val="000000"/>
                  </a:outerShdw>
                </a:effectLst>
                <a:uFill>
                  <a:solidFill>
                    <a:srgbClr val="000000"/>
                  </a:solidFill>
                </a:uFill>
                <a:latin typeface="Times New Roman"/>
                <a:ea typeface="Times New Roman"/>
                <a:cs typeface="Times New Roman"/>
                <a:sym typeface="Times New Roman"/>
              </a:defRPr>
            </a:pPr>
            <a:r>
              <a:t>1 Corinthians 13:6 (NKJV) </a:t>
            </a:r>
          </a:p>
          <a:p>
            <a:pPr algn="ctr" defTabSz="1821656">
              <a:lnSpc>
                <a:spcPct val="100000"/>
              </a:lnSpc>
              <a:spcBef>
                <a:spcPts val="0"/>
              </a:spcBef>
              <a:buClr>
                <a:srgbClr val="FFFFFF"/>
              </a:buClr>
              <a:defRPr sz="5500">
                <a:solidFill>
                  <a:srgbClr val="FFFFFF"/>
                </a:solidFill>
                <a:effectLst>
                  <a:outerShdw sx="100000" sy="100000" kx="0" ky="0" algn="b" rotWithShape="0" blurRad="152400" dist="76200" dir="3600000">
                    <a:srgbClr val="000000"/>
                  </a:outerShdw>
                </a:effectLst>
                <a:uFill>
                  <a:solidFill>
                    <a:srgbClr val="000000"/>
                  </a:solidFill>
                </a:uFill>
                <a:latin typeface="Times New Roman"/>
                <a:ea typeface="Times New Roman"/>
                <a:cs typeface="Times New Roman"/>
                <a:sym typeface="Times New Roman"/>
              </a:defRPr>
            </a:pPr>
            <a:r>
              <a:rPr baseline="31999"/>
              <a:t>6</a:t>
            </a:r>
            <a:r>
              <a:t> does not rejoice in iniquity, but rejoices in the truth;</a:t>
            </a:r>
          </a:p>
        </p:txBody>
      </p:sp>
      <p:sp>
        <p:nvSpPr>
          <p:cNvPr id="395" name="Love rejoices in the truth:…"/>
          <p:cNvSpPr txBox="1"/>
          <p:nvPr/>
        </p:nvSpPr>
        <p:spPr>
          <a:xfrm>
            <a:off x="6330519" y="4580783"/>
            <a:ext cx="17645709" cy="8626476"/>
          </a:xfrm>
          <a:prstGeom prst="rect">
            <a:avLst/>
          </a:prstGeom>
          <a:ln w="12700">
            <a:miter lim="400000"/>
          </a:ln>
          <a:effectLst>
            <a:outerShdw sx="100000" sy="100000" kx="0" ky="0" algn="b" rotWithShape="0" blurRad="114300" dist="139700" dir="2935913">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marL="1371599" indent="-1371599" defTabSz="821531">
              <a:lnSpc>
                <a:spcPct val="100000"/>
              </a:lnSpc>
              <a:spcBef>
                <a:spcPts val="2800"/>
              </a:spcBef>
              <a:buSzPct val="58999"/>
              <a:buBlip>
                <a:blip r:embed="rId5"/>
              </a:buBlip>
              <a:defRPr b="1" sz="6000">
                <a:solidFill>
                  <a:schemeClr val="accent3">
                    <a:hueOff val="198700"/>
                    <a:satOff val="21248"/>
                    <a:lumOff val="19305"/>
                  </a:schemeClr>
                </a:solidFill>
                <a:effectLst>
                  <a:outerShdw sx="100000" sy="100000" kx="0" ky="0" algn="b" rotWithShape="0" blurRad="76200" dist="63500" dir="3236690">
                    <a:srgbClr val="000000"/>
                  </a:outerShdw>
                </a:effectLst>
                <a:latin typeface="Century Gothic"/>
                <a:ea typeface="Century Gothic"/>
                <a:cs typeface="Century Gothic"/>
                <a:sym typeface="Century Gothic"/>
              </a:defRPr>
            </a:pPr>
            <a:r>
              <a:t>Love rejoices in the truth:</a:t>
            </a:r>
          </a:p>
          <a:p>
            <a:pPr marL="2057400" indent="-1371600" defTabSz="821531">
              <a:lnSpc>
                <a:spcPct val="100000"/>
              </a:lnSpc>
              <a:spcBef>
                <a:spcPts val="2800"/>
              </a:spcBef>
              <a:buSzPct val="58999"/>
              <a:buBlip>
                <a:blip r:embed="rId6"/>
              </a:buBlip>
              <a:defRPr sz="6000">
                <a:solidFill>
                  <a:srgbClr val="FFFFFF"/>
                </a:solidFill>
                <a:effectLst>
                  <a:outerShdw sx="100000" sy="100000" kx="0" ky="0" algn="b" rotWithShape="0" blurRad="76200" dist="63500" dir="3236690">
                    <a:srgbClr val="000000"/>
                  </a:outerShdw>
                </a:effectLst>
                <a:latin typeface="Century Gothic"/>
                <a:ea typeface="Century Gothic"/>
                <a:cs typeface="Century Gothic"/>
                <a:sym typeface="Century Gothic"/>
              </a:defRPr>
            </a:pPr>
            <a:r>
              <a:t>Love is never ashamed to speak or accept the truth. (Romans 1:16)  </a:t>
            </a:r>
          </a:p>
          <a:p>
            <a:pPr marL="2057400" indent="-1371600" defTabSz="821531">
              <a:lnSpc>
                <a:spcPct val="100000"/>
              </a:lnSpc>
              <a:spcBef>
                <a:spcPts val="2800"/>
              </a:spcBef>
              <a:buSzPct val="58999"/>
              <a:buBlip>
                <a:blip r:embed="rId6"/>
              </a:buBlip>
              <a:defRPr sz="6000">
                <a:solidFill>
                  <a:srgbClr val="FFFFFF"/>
                </a:solidFill>
                <a:effectLst>
                  <a:outerShdw sx="100000" sy="100000" kx="0" ky="0" algn="b" rotWithShape="0" blurRad="76200" dist="63500" dir="3236690">
                    <a:srgbClr val="000000"/>
                  </a:outerShdw>
                </a:effectLst>
                <a:latin typeface="Century Gothic"/>
                <a:ea typeface="Century Gothic"/>
                <a:cs typeface="Century Gothic"/>
                <a:sym typeface="Century Gothic"/>
              </a:defRPr>
            </a:pPr>
            <a:r>
              <a:t>Love will speak the truth, in the most difficult of situations, in the best way possible (Eph. 4:15; 2 Tim. 2:2)</a:t>
            </a:r>
          </a:p>
          <a:p>
            <a:pPr marL="2057400" indent="-1371600" defTabSz="821531">
              <a:lnSpc>
                <a:spcPct val="100000"/>
              </a:lnSpc>
              <a:spcBef>
                <a:spcPts val="2800"/>
              </a:spcBef>
              <a:buSzPct val="58999"/>
              <a:buBlip>
                <a:blip r:embed="rId6"/>
              </a:buBlip>
              <a:defRPr sz="6000">
                <a:solidFill>
                  <a:srgbClr val="FFFFFF"/>
                </a:solidFill>
                <a:effectLst>
                  <a:outerShdw sx="100000" sy="100000" kx="0" ky="0" algn="b" rotWithShape="0" blurRad="76200" dist="63500" dir="3236690">
                    <a:srgbClr val="000000"/>
                  </a:outerShdw>
                </a:effectLst>
                <a:latin typeface="Century Gothic"/>
                <a:ea typeface="Century Gothic"/>
                <a:cs typeface="Century Gothic"/>
                <a:sym typeface="Century Gothic"/>
              </a:defRPr>
            </a:pPr>
            <a:r>
              <a:t>Love rejoices when the truth is obeyed, returned to, propagated . . . </a:t>
            </a:r>
          </a:p>
        </p:txBody>
      </p:sp>
      <p:sp>
        <p:nvSpPr>
          <p:cNvPr id="396" name="Seen In Its Character and Fruit (1 Cor 13:4-7)"/>
          <p:cNvSpPr txBox="1"/>
          <p:nvPr/>
        </p:nvSpPr>
        <p:spPr>
          <a:xfrm>
            <a:off x="418416" y="2912581"/>
            <a:ext cx="23547168" cy="1211261"/>
          </a:xfrm>
          <a:prstGeom prst="rect">
            <a:avLst/>
          </a:prstGeom>
          <a:solidFill>
            <a:schemeClr val="accent6">
              <a:satOff val="1848"/>
              <a:lumOff val="-15262"/>
            </a:schemeClr>
          </a:solidFill>
          <a:ln w="12700">
            <a:miter lim="400000"/>
          </a:ln>
          <a:effectLst>
            <a:outerShdw sx="100000" sy="100000" kx="0" ky="0" algn="b" rotWithShape="0" blurRad="241300" dist="177800" dir="27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lgn="ctr" defTabSz="642937">
              <a:lnSpc>
                <a:spcPct val="90000"/>
              </a:lnSpc>
              <a:spcBef>
                <a:spcPts val="0"/>
              </a:spcBef>
              <a:defRPr sz="6600">
                <a:solidFill>
                  <a:srgbClr val="FBF1DB"/>
                </a:solidFill>
                <a:effectLst>
                  <a:outerShdw sx="100000" sy="100000" kx="0" ky="0" algn="b" rotWithShape="0" blurRad="177800" dist="127000" dir="2700000">
                    <a:srgbClr val="000000"/>
                  </a:outerShdw>
                </a:effectLst>
                <a:latin typeface="Chalkboard"/>
                <a:ea typeface="Chalkboard"/>
                <a:cs typeface="Chalkboard"/>
                <a:sym typeface="Chalkboard"/>
              </a:defRPr>
            </a:lvl1pPr>
          </a:lstStyle>
          <a:p>
            <a:pPr/>
            <a:r>
              <a:t>Seen In Its Character and Fruit (1 Cor 13:4-7)</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95">
                                            <p:txEl>
                                              <p:pRg st="1" end="1"/>
                                            </p:txEl>
                                          </p:spTgt>
                                        </p:tgtEl>
                                        <p:attrNameLst>
                                          <p:attrName>style.visibility</p:attrName>
                                        </p:attrNameLst>
                                      </p:cBhvr>
                                      <p:to>
                                        <p:strVal val="visible"/>
                                      </p:to>
                                    </p:set>
                                    <p:animEffect filter="wipe(left)" transition="in">
                                      <p:cBhvr>
                                        <p:cTn id="7" dur="1500"/>
                                        <p:tgtEl>
                                          <p:spTgt spid="39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95">
                                            <p:txEl>
                                              <p:pRg st="2" end="2"/>
                                            </p:txEl>
                                          </p:spTgt>
                                        </p:tgtEl>
                                        <p:attrNameLst>
                                          <p:attrName>style.visibility</p:attrName>
                                        </p:attrNameLst>
                                      </p:cBhvr>
                                      <p:to>
                                        <p:strVal val="visible"/>
                                      </p:to>
                                    </p:set>
                                    <p:animEffect filter="wipe(left)" transition="in">
                                      <p:cBhvr>
                                        <p:cTn id="12" dur="1500"/>
                                        <p:tgtEl>
                                          <p:spTgt spid="39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95">
                                            <p:txEl>
                                              <p:pRg st="3" end="3"/>
                                            </p:txEl>
                                          </p:spTgt>
                                        </p:tgtEl>
                                        <p:attrNameLst>
                                          <p:attrName>style.visibility</p:attrName>
                                        </p:attrNameLst>
                                      </p:cBhvr>
                                      <p:to>
                                        <p:strVal val="visible"/>
                                      </p:to>
                                    </p:set>
                                    <p:animEffect filter="wipe(left)" transition="in">
                                      <p:cBhvr>
                                        <p:cTn id="17" dur="1500"/>
                                        <p:tgtEl>
                                          <p:spTgt spid="395">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95" grpId="1"/>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8" name="Image" descr="Image"/>
          <p:cNvPicPr>
            <a:picLocks noChangeAspect="1"/>
          </p:cNvPicPr>
          <p:nvPr/>
        </p:nvPicPr>
        <p:blipFill>
          <a:blip r:embed="rId2">
            <a:extLst/>
          </a:blip>
          <a:stretch>
            <a:fillRect/>
          </a:stretch>
        </p:blipFill>
        <p:spPr>
          <a:xfrm>
            <a:off x="1452581" y="476946"/>
            <a:ext cx="15181841" cy="1992508"/>
          </a:xfrm>
          <a:prstGeom prst="rect">
            <a:avLst/>
          </a:prstGeom>
          <a:ln w="12700">
            <a:miter lim="400000"/>
          </a:ln>
          <a:effectLst>
            <a:outerShdw sx="100000" sy="100000" kx="0" ky="0" algn="b" rotWithShape="0" blurRad="114300" dist="139700" dir="2935913">
              <a:srgbClr val="000000"/>
            </a:outerShdw>
          </a:effectLst>
        </p:spPr>
      </p:pic>
      <p:pic>
        <p:nvPicPr>
          <p:cNvPr id="399" name="Image" descr="Image"/>
          <p:cNvPicPr>
            <a:picLocks noChangeAspect="1"/>
          </p:cNvPicPr>
          <p:nvPr/>
        </p:nvPicPr>
        <p:blipFill>
          <a:blip r:embed="rId3">
            <a:extLst/>
          </a:blip>
          <a:stretch>
            <a:fillRect/>
          </a:stretch>
        </p:blipFill>
        <p:spPr>
          <a:xfrm>
            <a:off x="17083974" y="490760"/>
            <a:ext cx="5847446" cy="1964880"/>
          </a:xfrm>
          <a:prstGeom prst="rect">
            <a:avLst/>
          </a:prstGeom>
          <a:ln w="12700">
            <a:miter lim="400000"/>
          </a:ln>
          <a:effectLst>
            <a:outerShdw sx="100000" sy="100000" kx="0" ky="0" algn="b" rotWithShape="0" blurRad="114300" dist="139700" dir="2935913">
              <a:srgbClr val="000000"/>
            </a:outerShdw>
          </a:effectLst>
        </p:spPr>
      </p:pic>
      <p:pic>
        <p:nvPicPr>
          <p:cNvPr id="400" name="image.png" descr="image.png"/>
          <p:cNvPicPr>
            <a:picLocks noChangeAspect="0"/>
          </p:cNvPicPr>
          <p:nvPr/>
        </p:nvPicPr>
        <p:blipFill>
          <a:blip r:embed="rId4">
            <a:extLst/>
          </a:blip>
          <a:stretch>
            <a:fillRect/>
          </a:stretch>
        </p:blipFill>
        <p:spPr>
          <a:xfrm>
            <a:off x="-1285567" y="4580783"/>
            <a:ext cx="7733110" cy="9715501"/>
          </a:xfrm>
          <a:prstGeom prst="rect">
            <a:avLst/>
          </a:prstGeom>
          <a:ln w="12700">
            <a:miter lim="400000"/>
          </a:ln>
        </p:spPr>
      </p:pic>
      <p:sp>
        <p:nvSpPr>
          <p:cNvPr id="401" name="1 Corinthians 13:7 (NKJV)…"/>
          <p:cNvSpPr txBox="1"/>
          <p:nvPr/>
        </p:nvSpPr>
        <p:spPr>
          <a:xfrm>
            <a:off x="10262" y="8373859"/>
            <a:ext cx="6119792" cy="4878085"/>
          </a:xfrm>
          <a:prstGeom prst="rect">
            <a:avLst/>
          </a:prstGeom>
          <a:ln w="12700"/>
          <a:effectLst>
            <a:outerShdw sx="100000" sy="100000" kx="0" ky="0" algn="b" rotWithShape="0" blurRad="203200" dist="101600" dir="7680000">
              <a:srgbClr val="000000"/>
            </a:outerShdw>
          </a:effectLst>
          <a:extLst>
            <a:ext uri="{C572A759-6A51-4108-AA02-DFA0A04FC94B}">
              <ma14:wrappingTextBoxFlag xmlns:ma14="http://schemas.microsoft.com/office/mac/drawingml/2011/main" val="1"/>
            </a:ext>
          </a:extLst>
        </p:spPr>
        <p:txBody>
          <a:bodyPr lIns="53578" tIns="53578" rIns="53578" bIns="53578">
            <a:spAutoFit/>
          </a:bodyPr>
          <a:lstStyle/>
          <a:p>
            <a:pPr algn="ctr" defTabSz="1821656">
              <a:lnSpc>
                <a:spcPct val="100000"/>
              </a:lnSpc>
              <a:spcBef>
                <a:spcPts val="0"/>
              </a:spcBef>
              <a:buClr>
                <a:srgbClr val="FFFFFF"/>
              </a:buClr>
              <a:defRPr sz="5500">
                <a:solidFill>
                  <a:srgbClr val="FFFFFF"/>
                </a:solidFill>
                <a:effectLst>
                  <a:outerShdw sx="100000" sy="100000" kx="0" ky="0" algn="b" rotWithShape="0" blurRad="152400" dist="76200" dir="3600000">
                    <a:srgbClr val="000000"/>
                  </a:outerShdw>
                </a:effectLst>
                <a:uFill>
                  <a:solidFill>
                    <a:srgbClr val="000000"/>
                  </a:solidFill>
                </a:uFill>
                <a:latin typeface="Times New Roman"/>
                <a:ea typeface="Times New Roman"/>
                <a:cs typeface="Times New Roman"/>
                <a:sym typeface="Times New Roman"/>
              </a:defRPr>
            </a:pPr>
            <a:r>
              <a:t>1 Corinthians 13:7 (NKJV) </a:t>
            </a:r>
          </a:p>
          <a:p>
            <a:pPr algn="ctr" defTabSz="1821656">
              <a:lnSpc>
                <a:spcPct val="100000"/>
              </a:lnSpc>
              <a:spcBef>
                <a:spcPts val="0"/>
              </a:spcBef>
              <a:buClr>
                <a:srgbClr val="FFFFFF"/>
              </a:buClr>
              <a:defRPr sz="5500">
                <a:solidFill>
                  <a:srgbClr val="FFFFFF"/>
                </a:solidFill>
                <a:effectLst>
                  <a:outerShdw sx="100000" sy="100000" kx="0" ky="0" algn="b" rotWithShape="0" blurRad="152400" dist="76200" dir="3600000">
                    <a:srgbClr val="000000"/>
                  </a:outerShdw>
                </a:effectLst>
                <a:uFill>
                  <a:solidFill>
                    <a:srgbClr val="000000"/>
                  </a:solidFill>
                </a:uFill>
                <a:latin typeface="Times New Roman"/>
                <a:ea typeface="Times New Roman"/>
                <a:cs typeface="Times New Roman"/>
                <a:sym typeface="Times New Roman"/>
              </a:defRPr>
            </a:pPr>
            <a:r>
              <a:rPr baseline="31999"/>
              <a:t>7</a:t>
            </a:r>
            <a:r>
              <a:t> bears all things, believes all things, hopes all things, endures all things.</a:t>
            </a:r>
          </a:p>
        </p:txBody>
      </p:sp>
      <p:sp>
        <p:nvSpPr>
          <p:cNvPr id="402" name="“Bears all things” : To remain steady under trial, to hold another up (Gal. 6:2; 1 Pet 4:8).…"/>
          <p:cNvSpPr txBox="1"/>
          <p:nvPr/>
        </p:nvSpPr>
        <p:spPr>
          <a:xfrm>
            <a:off x="6330519" y="4580783"/>
            <a:ext cx="17645709" cy="8626476"/>
          </a:xfrm>
          <a:prstGeom prst="rect">
            <a:avLst/>
          </a:prstGeom>
          <a:ln w="12700">
            <a:miter lim="400000"/>
          </a:ln>
          <a:effectLst>
            <a:outerShdw sx="100000" sy="100000" kx="0" ky="0" algn="b" rotWithShape="0" blurRad="114300" dist="139700" dir="2935913">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marL="914400" indent="-914400" defTabSz="821531">
              <a:lnSpc>
                <a:spcPct val="100000"/>
              </a:lnSpc>
              <a:spcBef>
                <a:spcPts val="2800"/>
              </a:spcBef>
              <a:buSzPct val="58999"/>
              <a:buBlip>
                <a:blip r:embed="rId5"/>
              </a:buBlip>
              <a:defRPr sz="6000">
                <a:solidFill>
                  <a:srgbClr val="FFFFFF"/>
                </a:solidFill>
                <a:effectLst>
                  <a:outerShdw sx="100000" sy="100000" kx="0" ky="0" algn="b" rotWithShape="0" blurRad="76200" dist="63500" dir="3236690">
                    <a:srgbClr val="000000"/>
                  </a:outerShdw>
                </a:effectLst>
                <a:latin typeface="Century Gothic"/>
                <a:ea typeface="Century Gothic"/>
                <a:cs typeface="Century Gothic"/>
                <a:sym typeface="Century Gothic"/>
              </a:defRPr>
            </a:pPr>
            <a:r>
              <a:rPr b="1"/>
              <a:t>“Bears all things”</a:t>
            </a:r>
            <a:r>
              <a:t> : To remain steady under trial, to hold another up (Gal. 6:2; 1 Pet 4:8).</a:t>
            </a:r>
          </a:p>
          <a:p>
            <a:pPr marL="914400" indent="-914400" defTabSz="821531">
              <a:lnSpc>
                <a:spcPct val="100000"/>
              </a:lnSpc>
              <a:spcBef>
                <a:spcPts val="2800"/>
              </a:spcBef>
              <a:buSzPct val="58999"/>
              <a:buBlip>
                <a:blip r:embed="rId5"/>
              </a:buBlip>
              <a:defRPr sz="6000">
                <a:solidFill>
                  <a:srgbClr val="FFFFFF"/>
                </a:solidFill>
                <a:effectLst>
                  <a:outerShdw sx="100000" sy="100000" kx="0" ky="0" algn="b" rotWithShape="0" blurRad="76200" dist="63500" dir="3236690">
                    <a:srgbClr val="000000"/>
                  </a:outerShdw>
                </a:effectLst>
                <a:latin typeface="Century Gothic"/>
                <a:ea typeface="Century Gothic"/>
                <a:cs typeface="Century Gothic"/>
                <a:sym typeface="Century Gothic"/>
              </a:defRPr>
            </a:pPr>
            <a:r>
              <a:rPr b="1"/>
              <a:t>“Believes all things”</a:t>
            </a:r>
            <a:r>
              <a:t> : believes the best until evidence proves otherwise / Just / Honest.</a:t>
            </a:r>
          </a:p>
          <a:p>
            <a:pPr marL="914400" indent="-914400" defTabSz="821531">
              <a:lnSpc>
                <a:spcPct val="100000"/>
              </a:lnSpc>
              <a:spcBef>
                <a:spcPts val="2800"/>
              </a:spcBef>
              <a:buSzPct val="58999"/>
              <a:buBlip>
                <a:blip r:embed="rId5"/>
              </a:buBlip>
              <a:defRPr sz="6000">
                <a:solidFill>
                  <a:srgbClr val="FFFFFF"/>
                </a:solidFill>
                <a:effectLst>
                  <a:outerShdw sx="100000" sy="100000" kx="0" ky="0" algn="b" rotWithShape="0" blurRad="76200" dist="63500" dir="3236690">
                    <a:srgbClr val="000000"/>
                  </a:outerShdw>
                </a:effectLst>
                <a:latin typeface="Century Gothic"/>
                <a:ea typeface="Century Gothic"/>
                <a:cs typeface="Century Gothic"/>
                <a:sym typeface="Century Gothic"/>
              </a:defRPr>
            </a:pPr>
            <a:r>
              <a:rPr b="1"/>
              <a:t>“Hopes all things”</a:t>
            </a:r>
            <a:r>
              <a:t> : When evidence is adverse – still hopes for the best / Optimistic.</a:t>
            </a:r>
          </a:p>
          <a:p>
            <a:pPr marL="914400" indent="-914400" defTabSz="821531">
              <a:lnSpc>
                <a:spcPct val="100000"/>
              </a:lnSpc>
              <a:spcBef>
                <a:spcPts val="2800"/>
              </a:spcBef>
              <a:buSzPct val="58999"/>
              <a:buBlip>
                <a:blip r:embed="rId5"/>
              </a:buBlip>
              <a:defRPr sz="6000">
                <a:solidFill>
                  <a:srgbClr val="FFFFFF"/>
                </a:solidFill>
                <a:effectLst>
                  <a:outerShdw sx="100000" sy="100000" kx="0" ky="0" algn="b" rotWithShape="0" blurRad="76200" dist="63500" dir="3236690">
                    <a:srgbClr val="000000"/>
                  </a:outerShdw>
                </a:effectLst>
                <a:latin typeface="Century Gothic"/>
                <a:ea typeface="Century Gothic"/>
                <a:cs typeface="Century Gothic"/>
                <a:sym typeface="Century Gothic"/>
              </a:defRPr>
            </a:pPr>
            <a:r>
              <a:rPr b="1"/>
              <a:t>“Endures all things”</a:t>
            </a:r>
            <a:r>
              <a:t> - love sticks it out . . . It doesn’t quit under adverse circumstances.</a:t>
            </a:r>
          </a:p>
        </p:txBody>
      </p:sp>
      <p:sp>
        <p:nvSpPr>
          <p:cNvPr id="403" name="Seen In Its Character and Fruit (1 Cor 13:4-7)"/>
          <p:cNvSpPr txBox="1"/>
          <p:nvPr/>
        </p:nvSpPr>
        <p:spPr>
          <a:xfrm>
            <a:off x="418416" y="2912581"/>
            <a:ext cx="23547168" cy="1211261"/>
          </a:xfrm>
          <a:prstGeom prst="rect">
            <a:avLst/>
          </a:prstGeom>
          <a:solidFill>
            <a:schemeClr val="accent6">
              <a:satOff val="1848"/>
              <a:lumOff val="-15262"/>
            </a:schemeClr>
          </a:solidFill>
          <a:ln w="12700">
            <a:miter lim="400000"/>
          </a:ln>
          <a:effectLst>
            <a:outerShdw sx="100000" sy="100000" kx="0" ky="0" algn="b" rotWithShape="0" blurRad="241300" dist="177800" dir="27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lgn="ctr" defTabSz="642937">
              <a:lnSpc>
                <a:spcPct val="90000"/>
              </a:lnSpc>
              <a:spcBef>
                <a:spcPts val="0"/>
              </a:spcBef>
              <a:defRPr sz="6600">
                <a:solidFill>
                  <a:srgbClr val="FBF1DB"/>
                </a:solidFill>
                <a:effectLst>
                  <a:outerShdw sx="100000" sy="100000" kx="0" ky="0" algn="b" rotWithShape="0" blurRad="177800" dist="127000" dir="2700000">
                    <a:srgbClr val="000000"/>
                  </a:outerShdw>
                </a:effectLst>
                <a:latin typeface="Chalkboard"/>
                <a:ea typeface="Chalkboard"/>
                <a:cs typeface="Chalkboard"/>
                <a:sym typeface="Chalkboard"/>
              </a:defRPr>
            </a:lvl1pPr>
          </a:lstStyle>
          <a:p>
            <a:pPr/>
            <a:r>
              <a:t>Seen In Its Character and Fruit (1 Cor 13:4-7)</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02">
                                            <p:txEl>
                                              <p:pRg st="1" end="1"/>
                                            </p:txEl>
                                          </p:spTgt>
                                        </p:tgtEl>
                                        <p:attrNameLst>
                                          <p:attrName>style.visibility</p:attrName>
                                        </p:attrNameLst>
                                      </p:cBhvr>
                                      <p:to>
                                        <p:strVal val="visible"/>
                                      </p:to>
                                    </p:set>
                                    <p:animEffect filter="wipe(left)" transition="in">
                                      <p:cBhvr>
                                        <p:cTn id="7" dur="1500"/>
                                        <p:tgtEl>
                                          <p:spTgt spid="4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402">
                                            <p:txEl>
                                              <p:pRg st="2" end="2"/>
                                            </p:txEl>
                                          </p:spTgt>
                                        </p:tgtEl>
                                        <p:attrNameLst>
                                          <p:attrName>style.visibility</p:attrName>
                                        </p:attrNameLst>
                                      </p:cBhvr>
                                      <p:to>
                                        <p:strVal val="visible"/>
                                      </p:to>
                                    </p:set>
                                    <p:animEffect filter="wipe(left)" transition="in">
                                      <p:cBhvr>
                                        <p:cTn id="12" dur="1500"/>
                                        <p:tgtEl>
                                          <p:spTgt spid="40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402">
                                            <p:txEl>
                                              <p:pRg st="3" end="3"/>
                                            </p:txEl>
                                          </p:spTgt>
                                        </p:tgtEl>
                                        <p:attrNameLst>
                                          <p:attrName>style.visibility</p:attrName>
                                        </p:attrNameLst>
                                      </p:cBhvr>
                                      <p:to>
                                        <p:strVal val="visible"/>
                                      </p:to>
                                    </p:set>
                                    <p:animEffect filter="wipe(left)" transition="in">
                                      <p:cBhvr>
                                        <p:cTn id="17" dur="1500"/>
                                        <p:tgtEl>
                                          <p:spTgt spid="402">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02" grpId="1"/>
    </p:bld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07" name="Image"/>
          <p:cNvGrpSpPr/>
          <p:nvPr/>
        </p:nvGrpSpPr>
        <p:grpSpPr>
          <a:xfrm>
            <a:off x="233313" y="3791743"/>
            <a:ext cx="6663717" cy="9843868"/>
            <a:chOff x="0" y="0"/>
            <a:chExt cx="6663715" cy="9843866"/>
          </a:xfrm>
        </p:grpSpPr>
        <p:pic>
          <p:nvPicPr>
            <p:cNvPr id="406" name="Image" descr="Image"/>
            <p:cNvPicPr>
              <a:picLocks noChangeAspect="1"/>
            </p:cNvPicPr>
            <p:nvPr/>
          </p:nvPicPr>
          <p:blipFill>
            <a:blip r:embed="rId2">
              <a:extLst/>
            </a:blip>
            <a:srcRect l="12555" t="0" r="36545" b="0"/>
            <a:stretch>
              <a:fillRect/>
            </a:stretch>
          </p:blipFill>
          <p:spPr>
            <a:xfrm>
              <a:off x="101600" y="101599"/>
              <a:ext cx="6447816" cy="9500968"/>
            </a:xfrm>
            <a:prstGeom prst="rect">
              <a:avLst/>
            </a:prstGeom>
            <a:ln>
              <a:noFill/>
            </a:ln>
            <a:effectLst/>
          </p:spPr>
        </p:pic>
        <p:pic>
          <p:nvPicPr>
            <p:cNvPr id="405" name="Image" descr="Image"/>
            <p:cNvPicPr>
              <a:picLocks noChangeAspect="0"/>
            </p:cNvPicPr>
            <p:nvPr/>
          </p:nvPicPr>
          <p:blipFill>
            <a:blip r:embed="rId3">
              <a:extLst/>
            </a:blip>
            <a:stretch>
              <a:fillRect/>
            </a:stretch>
          </p:blipFill>
          <p:spPr>
            <a:xfrm>
              <a:off x="0" y="0"/>
              <a:ext cx="6663716" cy="9843867"/>
            </a:xfrm>
            <a:prstGeom prst="rect">
              <a:avLst/>
            </a:prstGeom>
            <a:effectLst/>
          </p:spPr>
        </p:pic>
      </p:grpSp>
      <p:pic>
        <p:nvPicPr>
          <p:cNvPr id="408" name="Image" descr="Image"/>
          <p:cNvPicPr>
            <a:picLocks noChangeAspect="1"/>
          </p:cNvPicPr>
          <p:nvPr/>
        </p:nvPicPr>
        <p:blipFill>
          <a:blip r:embed="rId4">
            <a:extLst/>
          </a:blip>
          <a:stretch>
            <a:fillRect/>
          </a:stretch>
        </p:blipFill>
        <p:spPr>
          <a:xfrm>
            <a:off x="1452581" y="476946"/>
            <a:ext cx="15181841" cy="1992508"/>
          </a:xfrm>
          <a:prstGeom prst="rect">
            <a:avLst/>
          </a:prstGeom>
          <a:ln w="12700">
            <a:miter lim="400000"/>
          </a:ln>
          <a:effectLst>
            <a:outerShdw sx="100000" sy="100000" kx="0" ky="0" algn="b" rotWithShape="0" blurRad="114300" dist="139700" dir="2935913">
              <a:srgbClr val="000000"/>
            </a:outerShdw>
          </a:effectLst>
        </p:spPr>
      </p:pic>
      <p:pic>
        <p:nvPicPr>
          <p:cNvPr id="409" name="Image" descr="Image"/>
          <p:cNvPicPr>
            <a:picLocks noChangeAspect="1"/>
          </p:cNvPicPr>
          <p:nvPr/>
        </p:nvPicPr>
        <p:blipFill>
          <a:blip r:embed="rId5">
            <a:extLst/>
          </a:blip>
          <a:stretch>
            <a:fillRect/>
          </a:stretch>
        </p:blipFill>
        <p:spPr>
          <a:xfrm>
            <a:off x="17083974" y="490760"/>
            <a:ext cx="5847446" cy="1964880"/>
          </a:xfrm>
          <a:prstGeom prst="rect">
            <a:avLst/>
          </a:prstGeom>
          <a:ln w="12700">
            <a:miter lim="400000"/>
          </a:ln>
          <a:effectLst>
            <a:outerShdw sx="100000" sy="100000" kx="0" ky="0" algn="b" rotWithShape="0" blurRad="114300" dist="139700" dir="2935913">
              <a:srgbClr val="000000"/>
            </a:outerShdw>
          </a:effectLst>
        </p:spPr>
      </p:pic>
      <p:sp>
        <p:nvSpPr>
          <p:cNvPr id="410" name="Seen In Its Character and Fruit (1 Cor 13:4-7)"/>
          <p:cNvSpPr txBox="1"/>
          <p:nvPr/>
        </p:nvSpPr>
        <p:spPr>
          <a:xfrm>
            <a:off x="418416" y="2912581"/>
            <a:ext cx="23547168" cy="1211261"/>
          </a:xfrm>
          <a:prstGeom prst="rect">
            <a:avLst/>
          </a:prstGeom>
          <a:solidFill>
            <a:schemeClr val="accent6">
              <a:satOff val="1848"/>
              <a:lumOff val="-15262"/>
            </a:schemeClr>
          </a:solidFill>
          <a:ln w="12700">
            <a:miter lim="400000"/>
          </a:ln>
          <a:effectLst>
            <a:outerShdw sx="100000" sy="100000" kx="0" ky="0" algn="b" rotWithShape="0" blurRad="241300" dist="177800" dir="27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lgn="ctr" defTabSz="642937">
              <a:lnSpc>
                <a:spcPct val="90000"/>
              </a:lnSpc>
              <a:spcBef>
                <a:spcPts val="0"/>
              </a:spcBef>
              <a:defRPr sz="6600">
                <a:solidFill>
                  <a:srgbClr val="FBF1DB"/>
                </a:solidFill>
                <a:effectLst>
                  <a:outerShdw sx="100000" sy="100000" kx="0" ky="0" algn="b" rotWithShape="0" blurRad="177800" dist="127000" dir="2700000">
                    <a:srgbClr val="000000"/>
                  </a:outerShdw>
                </a:effectLst>
                <a:latin typeface="Chalkboard"/>
                <a:ea typeface="Chalkboard"/>
                <a:cs typeface="Chalkboard"/>
                <a:sym typeface="Chalkboard"/>
              </a:defRPr>
            </a:lvl1pPr>
          </a:lstStyle>
          <a:p>
            <a:pPr/>
            <a:r>
              <a:t>Seen In Its Character and Fruit (1 Cor 13:4-7)</a:t>
            </a:r>
          </a:p>
        </p:txBody>
      </p:sp>
      <p:sp>
        <p:nvSpPr>
          <p:cNvPr id="411" name="Colossians 3:12–14 (NKJV)…"/>
          <p:cNvSpPr txBox="1"/>
          <p:nvPr/>
        </p:nvSpPr>
        <p:spPr>
          <a:xfrm>
            <a:off x="7843497" y="4580783"/>
            <a:ext cx="15279377" cy="9717994"/>
          </a:xfrm>
          <a:prstGeom prst="rect">
            <a:avLst/>
          </a:prstGeom>
          <a:ln w="12700">
            <a:miter lim="400000"/>
          </a:ln>
          <a:effectLst>
            <a:outerShdw sx="100000" sy="100000" kx="0" ky="0" algn="b" rotWithShape="0" blurRad="114300" dist="139700" dir="2935913">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sz="6600">
                <a:solidFill>
                  <a:srgbClr val="FFFFFF"/>
                </a:solidFill>
                <a:effectLst>
                  <a:outerShdw sx="100000" sy="100000" kx="0" ky="0" algn="b" rotWithShape="0" blurRad="50800" dist="63500" dir="2160000">
                    <a:srgbClr val="000000"/>
                  </a:outerShdw>
                </a:effectLst>
                <a:latin typeface="Times New Roman"/>
                <a:ea typeface="Times New Roman"/>
                <a:cs typeface="Times New Roman"/>
                <a:sym typeface="Times New Roman"/>
              </a:defRPr>
            </a:pPr>
            <a:r>
              <a:t>Colossians 3:12–14 (NKJV)</a:t>
            </a:r>
          </a:p>
          <a:p>
            <a:pPr algn="ctr" defTabSz="457200">
              <a:lnSpc>
                <a:spcPct val="100000"/>
              </a:lnSpc>
              <a:spcBef>
                <a:spcPts val="0"/>
              </a:spcBef>
              <a:defRPr sz="6600">
                <a:solidFill>
                  <a:srgbClr val="FFFFFF"/>
                </a:solidFill>
                <a:effectLst>
                  <a:outerShdw sx="100000" sy="100000" kx="0" ky="0" algn="b" rotWithShape="0" blurRad="50800" dist="63500" dir="2160000">
                    <a:srgbClr val="000000"/>
                  </a:outerShdw>
                </a:effectLst>
                <a:latin typeface="Times New Roman"/>
                <a:ea typeface="Times New Roman"/>
                <a:cs typeface="Times New Roman"/>
                <a:sym typeface="Times New Roman"/>
              </a:defRPr>
            </a:pPr>
            <a:r>
              <a:rPr baseline="31999"/>
              <a:t>12</a:t>
            </a:r>
            <a:r>
              <a:t> Therefore, as </a:t>
            </a:r>
            <a:r>
              <a:rPr i="1"/>
              <a:t>the</a:t>
            </a:r>
            <a:r>
              <a:t> elect of God, holy and beloved, put on tender mercies, kindness, humility, meekness, longsuffering; </a:t>
            </a:r>
            <a:r>
              <a:rPr baseline="31999"/>
              <a:t>13</a:t>
            </a:r>
            <a:r>
              <a:t> bearing with one another, and forgiving one another, if anyone has a complaint against another; even as Christ forgave you, so you also </a:t>
            </a:r>
            <a:r>
              <a:rPr i="1"/>
              <a:t>must do</a:t>
            </a:r>
            <a:r>
              <a:t>. </a:t>
            </a:r>
            <a:r>
              <a:rPr baseline="31999"/>
              <a:t>14</a:t>
            </a:r>
            <a:r>
              <a:t> But above all these things put on love, which is the bond of perfection.</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254" name="image4.png" descr="image4.png"/>
          <p:cNvPicPr>
            <a:picLocks noChangeAspect="1"/>
          </p:cNvPicPr>
          <p:nvPr/>
        </p:nvPicPr>
        <p:blipFill>
          <a:blip r:embed="rId2">
            <a:extLst/>
          </a:blip>
          <a:stretch>
            <a:fillRect/>
          </a:stretch>
        </p:blipFill>
        <p:spPr>
          <a:xfrm>
            <a:off x="3048001" y="2778711"/>
            <a:ext cx="8381999" cy="10937290"/>
          </a:xfrm>
          <a:prstGeom prst="rect">
            <a:avLst/>
          </a:prstGeom>
          <a:ln w="12700">
            <a:miter lim="400000"/>
          </a:ln>
        </p:spPr>
      </p:pic>
      <p:sp>
        <p:nvSpPr>
          <p:cNvPr id="255" name="The Circumstances @ Corinth"/>
          <p:cNvSpPr txBox="1"/>
          <p:nvPr/>
        </p:nvSpPr>
        <p:spPr>
          <a:xfrm>
            <a:off x="3333750" y="2242863"/>
            <a:ext cx="17716500" cy="1901978"/>
          </a:xfrm>
          <a:prstGeom prst="rect">
            <a:avLst/>
          </a:prstGeom>
          <a:ln w="12700">
            <a:miter lim="400000"/>
          </a:ln>
          <a:effectLst>
            <a:outerShdw sx="100000" sy="100000" kx="0" ky="0" algn="b" rotWithShape="0" blurRad="241300" dist="177800" dir="27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p>
            <a:pPr algn="ctr" defTabSz="642937">
              <a:lnSpc>
                <a:spcPct val="90000"/>
              </a:lnSpc>
              <a:spcBef>
                <a:spcPts val="0"/>
              </a:spcBef>
              <a:defRPr sz="11600">
                <a:solidFill>
                  <a:srgbClr val="FBF1DB"/>
                </a:solidFill>
                <a:effectLst>
                  <a:outerShdw sx="100000" sy="100000" kx="0" ky="0" algn="b" rotWithShape="0" blurRad="177800" dist="127000" dir="2700000">
                    <a:srgbClr val="000000"/>
                  </a:outerShdw>
                </a:effectLst>
                <a:latin typeface="Amienne"/>
                <a:ea typeface="Amienne"/>
                <a:cs typeface="Amienne"/>
                <a:sym typeface="Amienne"/>
              </a:defRPr>
            </a:pPr>
            <a:r>
              <a:t>The Circumstances @ </a:t>
            </a:r>
            <a:r>
              <a:rPr>
                <a:latin typeface="Georgia"/>
                <a:ea typeface="Georgia"/>
                <a:cs typeface="Georgia"/>
                <a:sym typeface="Georgia"/>
              </a:rPr>
              <a:t>Corinth</a:t>
            </a:r>
          </a:p>
        </p:txBody>
      </p:sp>
      <p:sp>
        <p:nvSpPr>
          <p:cNvPr id="256" name="Carnality / Selfishness &amp; Pride…"/>
          <p:cNvSpPr txBox="1"/>
          <p:nvPr/>
        </p:nvSpPr>
        <p:spPr>
          <a:xfrm>
            <a:off x="11002005" y="4449960"/>
            <a:ext cx="9885207" cy="8442326"/>
          </a:xfrm>
          <a:prstGeom prst="rect">
            <a:avLst/>
          </a:prstGeom>
          <a:ln w="12700">
            <a:miter lim="400000"/>
          </a:ln>
          <a:effectLst>
            <a:outerShdw sx="100000" sy="100000" kx="0" ky="0" algn="b" rotWithShape="0" blurRad="114300" dist="139700" dir="2935913">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marL="576249" indent="-576249" defTabSz="821531">
              <a:lnSpc>
                <a:spcPct val="100000"/>
              </a:lnSpc>
              <a:spcBef>
                <a:spcPts val="2200"/>
              </a:spcBef>
              <a:buSzPct val="75000"/>
              <a:buBlip>
                <a:blip r:embed="rId3"/>
              </a:buBlip>
              <a:defRPr sz="5200">
                <a:solidFill>
                  <a:srgbClr val="FFFFFF"/>
                </a:solidFill>
                <a:effectLst>
                  <a:outerShdw sx="100000" sy="100000" kx="0" ky="0" algn="b" rotWithShape="0" blurRad="76200" dist="63500" dir="3236690">
                    <a:srgbClr val="000000"/>
                  </a:outerShdw>
                </a:effectLst>
                <a:latin typeface="Hoefler Text"/>
                <a:ea typeface="Hoefler Text"/>
                <a:cs typeface="Hoefler Text"/>
                <a:sym typeface="Hoefler Text"/>
              </a:defRPr>
            </a:pPr>
            <a:r>
              <a:t>Carnality / Selfishness &amp; Pride</a:t>
            </a:r>
          </a:p>
          <a:p>
            <a:pPr marL="576249" indent="-576249" defTabSz="821531">
              <a:lnSpc>
                <a:spcPct val="100000"/>
              </a:lnSpc>
              <a:spcBef>
                <a:spcPts val="2200"/>
              </a:spcBef>
              <a:buSzPct val="75000"/>
              <a:buBlip>
                <a:blip r:embed="rId3"/>
              </a:buBlip>
              <a:defRPr sz="5200">
                <a:solidFill>
                  <a:srgbClr val="FFFFFF"/>
                </a:solidFill>
                <a:effectLst>
                  <a:outerShdw sx="100000" sy="100000" kx="0" ky="0" algn="b" rotWithShape="0" blurRad="76200" dist="63500" dir="3236690">
                    <a:srgbClr val="000000"/>
                  </a:outerShdw>
                </a:effectLst>
                <a:latin typeface="Hoefler Text"/>
                <a:ea typeface="Hoefler Text"/>
                <a:cs typeface="Hoefler Text"/>
                <a:sym typeface="Hoefler Text"/>
              </a:defRPr>
            </a:pPr>
            <a:r>
              <a:t>Sectarianism - 1:10-13</a:t>
            </a:r>
          </a:p>
          <a:p>
            <a:pPr marL="576249" indent="-576249" defTabSz="821531">
              <a:lnSpc>
                <a:spcPct val="100000"/>
              </a:lnSpc>
              <a:spcBef>
                <a:spcPts val="2200"/>
              </a:spcBef>
              <a:buSzPct val="75000"/>
              <a:buBlip>
                <a:blip r:embed="rId3"/>
              </a:buBlip>
              <a:defRPr sz="5200">
                <a:solidFill>
                  <a:srgbClr val="FFFFFF"/>
                </a:solidFill>
                <a:effectLst>
                  <a:outerShdw sx="100000" sy="100000" kx="0" ky="0" algn="b" rotWithShape="0" blurRad="76200" dist="63500" dir="3236690">
                    <a:srgbClr val="000000"/>
                  </a:outerShdw>
                </a:effectLst>
                <a:latin typeface="Hoefler Text"/>
                <a:ea typeface="Hoefler Text"/>
                <a:cs typeface="Hoefler Text"/>
                <a:sym typeface="Hoefler Text"/>
              </a:defRPr>
            </a:pPr>
            <a:r>
              <a:t>Worldly wisdom - 1:18-3:23</a:t>
            </a:r>
          </a:p>
          <a:p>
            <a:pPr marL="576249" indent="-576249" defTabSz="821531">
              <a:lnSpc>
                <a:spcPct val="100000"/>
              </a:lnSpc>
              <a:spcBef>
                <a:spcPts val="2200"/>
              </a:spcBef>
              <a:buSzPct val="75000"/>
              <a:buBlip>
                <a:blip r:embed="rId3"/>
              </a:buBlip>
              <a:defRPr sz="5200">
                <a:solidFill>
                  <a:srgbClr val="FFFFFF"/>
                </a:solidFill>
                <a:effectLst>
                  <a:outerShdw sx="100000" sy="100000" kx="0" ky="0" algn="b" rotWithShape="0" blurRad="76200" dist="63500" dir="3236690">
                    <a:srgbClr val="000000"/>
                  </a:outerShdw>
                </a:effectLst>
                <a:latin typeface="Hoefler Text"/>
                <a:ea typeface="Hoefler Text"/>
                <a:cs typeface="Hoefler Text"/>
                <a:sym typeface="Hoefler Text"/>
              </a:defRPr>
            </a:pPr>
            <a:r>
              <a:t>Toleration of immorality - 5:1-13</a:t>
            </a:r>
          </a:p>
          <a:p>
            <a:pPr marL="576249" indent="-576249" defTabSz="821531">
              <a:lnSpc>
                <a:spcPct val="100000"/>
              </a:lnSpc>
              <a:spcBef>
                <a:spcPts val="2200"/>
              </a:spcBef>
              <a:buSzPct val="75000"/>
              <a:buBlip>
                <a:blip r:embed="rId3"/>
              </a:buBlip>
              <a:defRPr sz="5200">
                <a:solidFill>
                  <a:srgbClr val="FFFFFF"/>
                </a:solidFill>
                <a:effectLst>
                  <a:outerShdw sx="100000" sy="100000" kx="0" ky="0" algn="b" rotWithShape="0" blurRad="76200" dist="63500" dir="3236690">
                    <a:srgbClr val="000000"/>
                  </a:outerShdw>
                </a:effectLst>
                <a:latin typeface="Hoefler Text"/>
                <a:ea typeface="Hoefler Text"/>
                <a:cs typeface="Hoefler Text"/>
                <a:sym typeface="Hoefler Text"/>
              </a:defRPr>
            </a:pPr>
            <a:r>
              <a:t>Suing one another - 6:1-11</a:t>
            </a:r>
          </a:p>
          <a:p>
            <a:pPr marL="576249" indent="-576249" defTabSz="821531">
              <a:lnSpc>
                <a:spcPct val="100000"/>
              </a:lnSpc>
              <a:spcBef>
                <a:spcPts val="2200"/>
              </a:spcBef>
              <a:buSzPct val="75000"/>
              <a:buBlip>
                <a:blip r:embed="rId3"/>
              </a:buBlip>
              <a:defRPr sz="5200">
                <a:solidFill>
                  <a:srgbClr val="FFFFFF"/>
                </a:solidFill>
                <a:effectLst>
                  <a:outerShdw sx="100000" sy="100000" kx="0" ky="0" algn="b" rotWithShape="0" blurRad="76200" dist="63500" dir="3236690">
                    <a:srgbClr val="000000"/>
                  </a:outerShdw>
                </a:effectLst>
                <a:latin typeface="Hoefler Text"/>
                <a:ea typeface="Hoefler Text"/>
                <a:cs typeface="Hoefler Text"/>
                <a:sym typeface="Hoefler Text"/>
              </a:defRPr>
            </a:pPr>
            <a:r>
              <a:t>Prideful knowledge - 8:1-10:33</a:t>
            </a:r>
          </a:p>
          <a:p>
            <a:pPr marL="576249" indent="-576249" defTabSz="821531">
              <a:lnSpc>
                <a:spcPct val="100000"/>
              </a:lnSpc>
              <a:spcBef>
                <a:spcPts val="2200"/>
              </a:spcBef>
              <a:buSzPct val="75000"/>
              <a:buBlip>
                <a:blip r:embed="rId3"/>
              </a:buBlip>
              <a:defRPr sz="5200">
                <a:solidFill>
                  <a:srgbClr val="FFFFFF"/>
                </a:solidFill>
                <a:effectLst>
                  <a:outerShdw sx="100000" sy="100000" kx="0" ky="0" algn="b" rotWithShape="0" blurRad="76200" dist="63500" dir="3236690">
                    <a:srgbClr val="000000"/>
                  </a:outerShdw>
                </a:effectLst>
                <a:latin typeface="Hoefler Text"/>
                <a:ea typeface="Hoefler Text"/>
                <a:cs typeface="Hoefler Text"/>
                <a:sym typeface="Hoefler Text"/>
              </a:defRPr>
            </a:pPr>
            <a:r>
              <a:t>Corrupted worship - 11:1-34</a:t>
            </a:r>
          </a:p>
          <a:p>
            <a:pPr marL="576249" indent="-576249" defTabSz="821531">
              <a:lnSpc>
                <a:spcPct val="100000"/>
              </a:lnSpc>
              <a:spcBef>
                <a:spcPts val="2200"/>
              </a:spcBef>
              <a:buSzPct val="75000"/>
              <a:buBlip>
                <a:blip r:embed="rId3"/>
              </a:buBlip>
              <a:defRPr sz="5200">
                <a:solidFill>
                  <a:srgbClr val="FFFFFF"/>
                </a:solidFill>
                <a:effectLst>
                  <a:outerShdw sx="100000" sy="100000" kx="0" ky="0" algn="b" rotWithShape="0" blurRad="76200" dist="63500" dir="3236690">
                    <a:srgbClr val="000000"/>
                  </a:outerShdw>
                </a:effectLst>
                <a:latin typeface="Hoefler Text"/>
                <a:ea typeface="Hoefler Text"/>
                <a:cs typeface="Hoefler Text"/>
                <a:sym typeface="Hoefler Text"/>
              </a:defRPr>
            </a:pPr>
            <a:r>
              <a:t>Carnal view of gifts - 12-14</a:t>
            </a:r>
          </a:p>
        </p:txBody>
      </p:sp>
      <p:pic>
        <p:nvPicPr>
          <p:cNvPr id="257" name="Image" descr="Image"/>
          <p:cNvPicPr>
            <a:picLocks noChangeAspect="1"/>
          </p:cNvPicPr>
          <p:nvPr/>
        </p:nvPicPr>
        <p:blipFill>
          <a:blip r:embed="rId4">
            <a:extLst/>
          </a:blip>
          <a:stretch>
            <a:fillRect/>
          </a:stretch>
        </p:blipFill>
        <p:spPr>
          <a:xfrm>
            <a:off x="3461509" y="91947"/>
            <a:ext cx="17460982" cy="2483106"/>
          </a:xfrm>
          <a:prstGeom prst="rect">
            <a:avLst/>
          </a:prstGeom>
          <a:ln w="12700">
            <a:miter lim="400000"/>
          </a:ln>
          <a:effectLst>
            <a:outerShdw sx="100000" sy="100000" kx="0" ky="0" algn="b" rotWithShape="0" blurRad="114300" dist="139700" dir="2935913">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56">
                                            <p:bg/>
                                          </p:spTgt>
                                        </p:tgtEl>
                                        <p:attrNameLst>
                                          <p:attrName>style.visibility</p:attrName>
                                        </p:attrNameLst>
                                      </p:cBhvr>
                                      <p:to>
                                        <p:strVal val="visible"/>
                                      </p:to>
                                    </p:set>
                                    <p:animEffect filter="wipe(left)" transition="in">
                                      <p:cBhvr>
                                        <p:cTn id="7" dur="1500"/>
                                        <p:tgtEl>
                                          <p:spTgt spid="256">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56">
                                            <p:txEl>
                                              <p:pRg st="0" end="0"/>
                                            </p:txEl>
                                          </p:spTgt>
                                        </p:tgtEl>
                                        <p:attrNameLst>
                                          <p:attrName>style.visibility</p:attrName>
                                        </p:attrNameLst>
                                      </p:cBhvr>
                                      <p:to>
                                        <p:strVal val="visible"/>
                                      </p:to>
                                    </p:set>
                                    <p:animEffect filter="wipe(left)" transition="in">
                                      <p:cBhvr>
                                        <p:cTn id="10" dur="1500"/>
                                        <p:tgtEl>
                                          <p:spTgt spid="25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56">
                                            <p:txEl>
                                              <p:pRg st="1" end="1"/>
                                            </p:txEl>
                                          </p:spTgt>
                                        </p:tgtEl>
                                        <p:attrNameLst>
                                          <p:attrName>style.visibility</p:attrName>
                                        </p:attrNameLst>
                                      </p:cBhvr>
                                      <p:to>
                                        <p:strVal val="visible"/>
                                      </p:to>
                                    </p:set>
                                    <p:animEffect filter="wipe(left)" transition="in">
                                      <p:cBhvr>
                                        <p:cTn id="15" dur="1500"/>
                                        <p:tgtEl>
                                          <p:spTgt spid="25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56">
                                            <p:txEl>
                                              <p:pRg st="2" end="2"/>
                                            </p:txEl>
                                          </p:spTgt>
                                        </p:tgtEl>
                                        <p:attrNameLst>
                                          <p:attrName>style.visibility</p:attrName>
                                        </p:attrNameLst>
                                      </p:cBhvr>
                                      <p:to>
                                        <p:strVal val="visible"/>
                                      </p:to>
                                    </p:set>
                                    <p:animEffect filter="wipe(left)" transition="in">
                                      <p:cBhvr>
                                        <p:cTn id="20" dur="1500"/>
                                        <p:tgtEl>
                                          <p:spTgt spid="25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256">
                                            <p:txEl>
                                              <p:pRg st="3" end="3"/>
                                            </p:txEl>
                                          </p:spTgt>
                                        </p:tgtEl>
                                        <p:attrNameLst>
                                          <p:attrName>style.visibility</p:attrName>
                                        </p:attrNameLst>
                                      </p:cBhvr>
                                      <p:to>
                                        <p:strVal val="visible"/>
                                      </p:to>
                                    </p:set>
                                    <p:animEffect filter="wipe(left)" transition="in">
                                      <p:cBhvr>
                                        <p:cTn id="25" dur="1500"/>
                                        <p:tgtEl>
                                          <p:spTgt spid="256">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256">
                                            <p:txEl>
                                              <p:pRg st="4" end="4"/>
                                            </p:txEl>
                                          </p:spTgt>
                                        </p:tgtEl>
                                        <p:attrNameLst>
                                          <p:attrName>style.visibility</p:attrName>
                                        </p:attrNameLst>
                                      </p:cBhvr>
                                      <p:to>
                                        <p:strVal val="visible"/>
                                      </p:to>
                                    </p:set>
                                    <p:animEffect filter="wipe(left)" transition="in">
                                      <p:cBhvr>
                                        <p:cTn id="30" dur="1500"/>
                                        <p:tgtEl>
                                          <p:spTgt spid="256">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8" presetID="22" grpId="1" fill="hold">
                                  <p:stCondLst>
                                    <p:cond delay="0"/>
                                  </p:stCondLst>
                                  <p:iterate type="el" backwards="0">
                                    <p:tmAbs val="0"/>
                                  </p:iterate>
                                  <p:childTnLst>
                                    <p:set>
                                      <p:cBhvr>
                                        <p:cTn id="34" fill="hold"/>
                                        <p:tgtEl>
                                          <p:spTgt spid="256">
                                            <p:txEl>
                                              <p:pRg st="5" end="5"/>
                                            </p:txEl>
                                          </p:spTgt>
                                        </p:tgtEl>
                                        <p:attrNameLst>
                                          <p:attrName>style.visibility</p:attrName>
                                        </p:attrNameLst>
                                      </p:cBhvr>
                                      <p:to>
                                        <p:strVal val="visible"/>
                                      </p:to>
                                    </p:set>
                                    <p:animEffect filter="wipe(left)" transition="in">
                                      <p:cBhvr>
                                        <p:cTn id="35" dur="1500"/>
                                        <p:tgtEl>
                                          <p:spTgt spid="256">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Class="entr" nodeType="clickEffect" presetSubtype="8" presetID="22" grpId="1" fill="hold">
                                  <p:stCondLst>
                                    <p:cond delay="0"/>
                                  </p:stCondLst>
                                  <p:iterate type="el" backwards="0">
                                    <p:tmAbs val="0"/>
                                  </p:iterate>
                                  <p:childTnLst>
                                    <p:set>
                                      <p:cBhvr>
                                        <p:cTn id="39" fill="hold"/>
                                        <p:tgtEl>
                                          <p:spTgt spid="256">
                                            <p:txEl>
                                              <p:pRg st="6" end="6"/>
                                            </p:txEl>
                                          </p:spTgt>
                                        </p:tgtEl>
                                        <p:attrNameLst>
                                          <p:attrName>style.visibility</p:attrName>
                                        </p:attrNameLst>
                                      </p:cBhvr>
                                      <p:to>
                                        <p:strVal val="visible"/>
                                      </p:to>
                                    </p:set>
                                    <p:animEffect filter="wipe(left)" transition="in">
                                      <p:cBhvr>
                                        <p:cTn id="40" dur="1500"/>
                                        <p:tgtEl>
                                          <p:spTgt spid="256">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Class="entr" nodeType="clickEffect" presetSubtype="8" presetID="22" grpId="1" fill="hold">
                                  <p:stCondLst>
                                    <p:cond delay="0"/>
                                  </p:stCondLst>
                                  <p:iterate type="el" backwards="0">
                                    <p:tmAbs val="0"/>
                                  </p:iterate>
                                  <p:childTnLst>
                                    <p:set>
                                      <p:cBhvr>
                                        <p:cTn id="44" fill="hold"/>
                                        <p:tgtEl>
                                          <p:spTgt spid="256">
                                            <p:txEl>
                                              <p:pRg st="7" end="7"/>
                                            </p:txEl>
                                          </p:spTgt>
                                        </p:tgtEl>
                                        <p:attrNameLst>
                                          <p:attrName>style.visibility</p:attrName>
                                        </p:attrNameLst>
                                      </p:cBhvr>
                                      <p:to>
                                        <p:strVal val="visible"/>
                                      </p:to>
                                    </p:set>
                                    <p:animEffect filter="wipe(left)" transition="in">
                                      <p:cBhvr>
                                        <p:cTn id="45" dur="1500"/>
                                        <p:tgtEl>
                                          <p:spTgt spid="256">
                                            <p:txEl>
                                              <p:pRg st="7" end="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6" grpId="1"/>
    </p:bld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15" name="Image"/>
          <p:cNvGrpSpPr/>
          <p:nvPr/>
        </p:nvGrpSpPr>
        <p:grpSpPr>
          <a:xfrm>
            <a:off x="233313" y="3791743"/>
            <a:ext cx="6663717" cy="9843868"/>
            <a:chOff x="0" y="0"/>
            <a:chExt cx="6663715" cy="9843866"/>
          </a:xfrm>
        </p:grpSpPr>
        <p:pic>
          <p:nvPicPr>
            <p:cNvPr id="414" name="Image" descr="Image"/>
            <p:cNvPicPr>
              <a:picLocks noChangeAspect="1"/>
            </p:cNvPicPr>
            <p:nvPr/>
          </p:nvPicPr>
          <p:blipFill>
            <a:blip r:embed="rId2">
              <a:extLst/>
            </a:blip>
            <a:srcRect l="12555" t="0" r="36545" b="0"/>
            <a:stretch>
              <a:fillRect/>
            </a:stretch>
          </p:blipFill>
          <p:spPr>
            <a:xfrm>
              <a:off x="101600" y="101599"/>
              <a:ext cx="6447816" cy="9500968"/>
            </a:xfrm>
            <a:prstGeom prst="rect">
              <a:avLst/>
            </a:prstGeom>
            <a:ln>
              <a:noFill/>
            </a:ln>
            <a:effectLst/>
          </p:spPr>
        </p:pic>
        <p:pic>
          <p:nvPicPr>
            <p:cNvPr id="413" name="Image" descr="Image"/>
            <p:cNvPicPr>
              <a:picLocks noChangeAspect="0"/>
            </p:cNvPicPr>
            <p:nvPr/>
          </p:nvPicPr>
          <p:blipFill>
            <a:blip r:embed="rId3">
              <a:extLst/>
            </a:blip>
            <a:stretch>
              <a:fillRect/>
            </a:stretch>
          </p:blipFill>
          <p:spPr>
            <a:xfrm>
              <a:off x="0" y="0"/>
              <a:ext cx="6663716" cy="9843867"/>
            </a:xfrm>
            <a:prstGeom prst="rect">
              <a:avLst/>
            </a:prstGeom>
            <a:effectLst/>
          </p:spPr>
        </p:pic>
      </p:grpSp>
      <p:pic>
        <p:nvPicPr>
          <p:cNvPr id="416" name="Image" descr="Image"/>
          <p:cNvPicPr>
            <a:picLocks noChangeAspect="1"/>
          </p:cNvPicPr>
          <p:nvPr/>
        </p:nvPicPr>
        <p:blipFill>
          <a:blip r:embed="rId4">
            <a:extLst/>
          </a:blip>
          <a:stretch>
            <a:fillRect/>
          </a:stretch>
        </p:blipFill>
        <p:spPr>
          <a:xfrm>
            <a:off x="1452581" y="476946"/>
            <a:ext cx="15181841" cy="1992508"/>
          </a:xfrm>
          <a:prstGeom prst="rect">
            <a:avLst/>
          </a:prstGeom>
          <a:ln w="12700">
            <a:miter lim="400000"/>
          </a:ln>
          <a:effectLst>
            <a:outerShdw sx="100000" sy="100000" kx="0" ky="0" algn="b" rotWithShape="0" blurRad="114300" dist="139700" dir="2935913">
              <a:srgbClr val="000000"/>
            </a:outerShdw>
          </a:effectLst>
        </p:spPr>
      </p:pic>
      <p:pic>
        <p:nvPicPr>
          <p:cNvPr id="417" name="Image" descr="Image"/>
          <p:cNvPicPr>
            <a:picLocks noChangeAspect="1"/>
          </p:cNvPicPr>
          <p:nvPr/>
        </p:nvPicPr>
        <p:blipFill>
          <a:blip r:embed="rId5">
            <a:extLst/>
          </a:blip>
          <a:stretch>
            <a:fillRect/>
          </a:stretch>
        </p:blipFill>
        <p:spPr>
          <a:xfrm>
            <a:off x="17083974" y="490760"/>
            <a:ext cx="5847446" cy="1964880"/>
          </a:xfrm>
          <a:prstGeom prst="rect">
            <a:avLst/>
          </a:prstGeom>
          <a:ln w="12700">
            <a:miter lim="400000"/>
          </a:ln>
          <a:effectLst>
            <a:outerShdw sx="100000" sy="100000" kx="0" ky="0" algn="b" rotWithShape="0" blurRad="114300" dist="139700" dir="2935913">
              <a:srgbClr val="000000"/>
            </a:outerShdw>
          </a:effectLst>
        </p:spPr>
      </p:pic>
      <p:sp>
        <p:nvSpPr>
          <p:cNvPr id="418" name="Seen In Its Character and Fruit (1 Cor 13:4-7)"/>
          <p:cNvSpPr txBox="1"/>
          <p:nvPr/>
        </p:nvSpPr>
        <p:spPr>
          <a:xfrm>
            <a:off x="418416" y="2912581"/>
            <a:ext cx="23547168" cy="1211261"/>
          </a:xfrm>
          <a:prstGeom prst="rect">
            <a:avLst/>
          </a:prstGeom>
          <a:solidFill>
            <a:schemeClr val="accent6">
              <a:satOff val="1848"/>
              <a:lumOff val="-15262"/>
            </a:schemeClr>
          </a:solidFill>
          <a:ln w="12700">
            <a:miter lim="400000"/>
          </a:ln>
          <a:effectLst>
            <a:outerShdw sx="100000" sy="100000" kx="0" ky="0" algn="b" rotWithShape="0" blurRad="241300" dist="177800" dir="27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lgn="ctr" defTabSz="642937">
              <a:lnSpc>
                <a:spcPct val="90000"/>
              </a:lnSpc>
              <a:spcBef>
                <a:spcPts val="0"/>
              </a:spcBef>
              <a:defRPr sz="6600">
                <a:solidFill>
                  <a:srgbClr val="FBF1DB"/>
                </a:solidFill>
                <a:effectLst>
                  <a:outerShdw sx="100000" sy="100000" kx="0" ky="0" algn="b" rotWithShape="0" blurRad="177800" dist="127000" dir="2700000">
                    <a:srgbClr val="000000"/>
                  </a:outerShdw>
                </a:effectLst>
                <a:latin typeface="Chalkboard"/>
                <a:ea typeface="Chalkboard"/>
                <a:cs typeface="Chalkboard"/>
                <a:sym typeface="Chalkboard"/>
              </a:defRPr>
            </a:lvl1pPr>
          </a:lstStyle>
          <a:p>
            <a:pPr/>
            <a:r>
              <a:t>Seen In Its Character and Fruit (1 Cor 13:4-7)</a:t>
            </a:r>
          </a:p>
        </p:txBody>
      </p:sp>
      <p:sp>
        <p:nvSpPr>
          <p:cNvPr id="419" name="Galatians 5:22–26 (NKJV)…"/>
          <p:cNvSpPr txBox="1"/>
          <p:nvPr/>
        </p:nvSpPr>
        <p:spPr>
          <a:xfrm>
            <a:off x="7263259" y="4580783"/>
            <a:ext cx="16713404" cy="8752794"/>
          </a:xfrm>
          <a:prstGeom prst="rect">
            <a:avLst/>
          </a:prstGeom>
          <a:ln w="12700">
            <a:miter lim="400000"/>
          </a:ln>
          <a:effectLst>
            <a:outerShdw sx="100000" sy="100000" kx="0" ky="0" algn="b" rotWithShape="0" blurRad="114300" dist="139700" dir="2935913">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6600">
                <a:solidFill>
                  <a:srgbClr val="FFFFFF"/>
                </a:solidFill>
                <a:effectLst>
                  <a:outerShdw sx="100000" sy="100000" kx="0" ky="0" algn="b" rotWithShape="0" blurRad="50800" dist="63500" dir="2160000">
                    <a:srgbClr val="000000"/>
                  </a:outerShdw>
                </a:effectLst>
                <a:latin typeface="Times New Roman"/>
                <a:ea typeface="Times New Roman"/>
                <a:cs typeface="Times New Roman"/>
                <a:sym typeface="Times New Roman"/>
              </a:defRPr>
            </a:pPr>
            <a:r>
              <a:t>Galatians 5:22–26 (NKJV) </a:t>
            </a:r>
          </a:p>
          <a:p>
            <a:pPr algn="ctr" defTabSz="457200">
              <a:lnSpc>
                <a:spcPct val="100000"/>
              </a:lnSpc>
              <a:spcBef>
                <a:spcPts val="0"/>
              </a:spcBef>
              <a:defRPr sz="6600">
                <a:solidFill>
                  <a:srgbClr val="FFFFFF"/>
                </a:solidFill>
                <a:effectLst>
                  <a:outerShdw sx="100000" sy="100000" kx="0" ky="0" algn="b" rotWithShape="0" blurRad="50800" dist="63500" dir="2160000">
                    <a:srgbClr val="000000"/>
                  </a:outerShdw>
                </a:effectLst>
                <a:latin typeface="Times New Roman"/>
                <a:ea typeface="Times New Roman"/>
                <a:cs typeface="Times New Roman"/>
                <a:sym typeface="Times New Roman"/>
              </a:defRPr>
            </a:pPr>
            <a:r>
              <a:rPr baseline="31999"/>
              <a:t>22</a:t>
            </a:r>
            <a:r>
              <a:t> But the fruit of the Spirit is love, joy, peace, longsuffering, kindness, goodness, faithfulness, </a:t>
            </a:r>
            <a:r>
              <a:rPr baseline="31999"/>
              <a:t>23</a:t>
            </a:r>
            <a:r>
              <a:t> gentleness, self-control. Against such there is no law. </a:t>
            </a:r>
            <a:r>
              <a:rPr baseline="31999"/>
              <a:t>24</a:t>
            </a:r>
            <a:r>
              <a:t> And those </a:t>
            </a:r>
            <a:r>
              <a:rPr i="1"/>
              <a:t>who are</a:t>
            </a:r>
            <a:r>
              <a:t> Christ’s have crucified the flesh with its passions and desires. </a:t>
            </a:r>
            <a:r>
              <a:rPr baseline="31999"/>
              <a:t>25</a:t>
            </a:r>
            <a:r>
              <a:t> If we live in the Spirit, let us also walk in the Spirit. </a:t>
            </a:r>
            <a:r>
              <a:rPr baseline="31999"/>
              <a:t>26</a:t>
            </a:r>
            <a:r>
              <a:t> Let us not become conceited, provoking one another, envying one another.</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21" name="Image" descr="Image"/>
          <p:cNvPicPr>
            <a:picLocks noChangeAspect="1"/>
          </p:cNvPicPr>
          <p:nvPr/>
        </p:nvPicPr>
        <p:blipFill>
          <a:blip r:embed="rId2">
            <a:extLst/>
          </a:blip>
          <a:stretch>
            <a:fillRect/>
          </a:stretch>
        </p:blipFill>
        <p:spPr>
          <a:xfrm>
            <a:off x="1452581" y="476946"/>
            <a:ext cx="15181841" cy="1992508"/>
          </a:xfrm>
          <a:prstGeom prst="rect">
            <a:avLst/>
          </a:prstGeom>
          <a:ln w="12700">
            <a:miter lim="400000"/>
          </a:ln>
          <a:effectLst>
            <a:outerShdw sx="100000" sy="100000" kx="0" ky="0" algn="b" rotWithShape="0" blurRad="114300" dist="139700" dir="2935913">
              <a:srgbClr val="000000"/>
            </a:outerShdw>
          </a:effectLst>
        </p:spPr>
      </p:pic>
      <p:pic>
        <p:nvPicPr>
          <p:cNvPr id="422" name="Image" descr="Image"/>
          <p:cNvPicPr>
            <a:picLocks noChangeAspect="1"/>
          </p:cNvPicPr>
          <p:nvPr/>
        </p:nvPicPr>
        <p:blipFill>
          <a:blip r:embed="rId3">
            <a:extLst/>
          </a:blip>
          <a:stretch>
            <a:fillRect/>
          </a:stretch>
        </p:blipFill>
        <p:spPr>
          <a:xfrm>
            <a:off x="17083974" y="490760"/>
            <a:ext cx="5847446" cy="1964880"/>
          </a:xfrm>
          <a:prstGeom prst="rect">
            <a:avLst/>
          </a:prstGeom>
          <a:ln w="12700">
            <a:miter lim="400000"/>
          </a:ln>
          <a:effectLst>
            <a:outerShdw sx="100000" sy="100000" kx="0" ky="0" algn="b" rotWithShape="0" blurRad="114300" dist="139700" dir="2935913">
              <a:srgbClr val="000000"/>
            </a:outerShdw>
          </a:effectLst>
        </p:spPr>
      </p:pic>
      <p:sp>
        <p:nvSpPr>
          <p:cNvPr id="423" name="Seen In Its Durability and Greatness (1 Cor 13:8-13)"/>
          <p:cNvSpPr txBox="1"/>
          <p:nvPr/>
        </p:nvSpPr>
        <p:spPr>
          <a:xfrm>
            <a:off x="418416" y="2912581"/>
            <a:ext cx="23547168" cy="1211261"/>
          </a:xfrm>
          <a:prstGeom prst="rect">
            <a:avLst/>
          </a:prstGeom>
          <a:solidFill>
            <a:schemeClr val="accent6">
              <a:satOff val="1848"/>
              <a:lumOff val="-15262"/>
            </a:schemeClr>
          </a:solidFill>
          <a:ln w="12700">
            <a:miter lim="400000"/>
          </a:ln>
          <a:effectLst>
            <a:outerShdw sx="100000" sy="100000" kx="0" ky="0" algn="b" rotWithShape="0" blurRad="241300" dist="177800" dir="27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lgn="ctr" defTabSz="642937">
              <a:lnSpc>
                <a:spcPct val="90000"/>
              </a:lnSpc>
              <a:spcBef>
                <a:spcPts val="0"/>
              </a:spcBef>
              <a:defRPr sz="6600">
                <a:solidFill>
                  <a:srgbClr val="FBF1DB"/>
                </a:solidFill>
                <a:effectLst>
                  <a:outerShdw sx="100000" sy="100000" kx="0" ky="0" algn="b" rotWithShape="0" blurRad="177800" dist="127000" dir="2700000">
                    <a:srgbClr val="000000"/>
                  </a:outerShdw>
                </a:effectLst>
                <a:latin typeface="Chalkboard"/>
                <a:ea typeface="Chalkboard"/>
                <a:cs typeface="Chalkboard"/>
                <a:sym typeface="Chalkboard"/>
              </a:defRPr>
            </a:lvl1pPr>
          </a:lstStyle>
          <a:p>
            <a:pPr/>
            <a:r>
              <a:t>Seen In Its Durability and Greatness (1 Cor 13:8-13)</a:t>
            </a:r>
          </a:p>
        </p:txBody>
      </p:sp>
      <p:sp>
        <p:nvSpPr>
          <p:cNvPr id="424" name="1 Corinthians 13:1–13 (NKJV)…"/>
          <p:cNvSpPr txBox="1"/>
          <p:nvPr/>
        </p:nvSpPr>
        <p:spPr>
          <a:xfrm>
            <a:off x="590662" y="4566970"/>
            <a:ext cx="23202676" cy="834447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7700">
                <a:solidFill>
                  <a:srgbClr val="FFFFFF"/>
                </a:solidFill>
                <a:effectLst>
                  <a:outerShdw sx="100000" sy="100000" kx="0" ky="0" algn="b" rotWithShape="0" blurRad="63500" dist="63500" dir="2886118">
                    <a:srgbClr val="000000"/>
                  </a:outerShdw>
                </a:effectLst>
                <a:latin typeface="Chalkboard"/>
                <a:ea typeface="Chalkboard"/>
                <a:cs typeface="Chalkboard"/>
                <a:sym typeface="Chalkboard"/>
              </a:defRPr>
            </a:pPr>
            <a:r>
              <a:t>1 Corinthians 13:1–13 (NKJV)</a:t>
            </a:r>
          </a:p>
          <a:p>
            <a:pPr algn="ctr" defTabSz="457200">
              <a:lnSpc>
                <a:spcPct val="100000"/>
              </a:lnSpc>
              <a:spcBef>
                <a:spcPts val="0"/>
              </a:spcBef>
              <a:defRPr sz="7200">
                <a:solidFill>
                  <a:srgbClr val="FFFFFF"/>
                </a:solidFill>
                <a:effectLst>
                  <a:outerShdw sx="100000" sy="100000" kx="0" ky="0" algn="b" rotWithShape="0" blurRad="63500" dist="63500" dir="2886118">
                    <a:srgbClr val="000000"/>
                  </a:outerShdw>
                </a:effectLst>
                <a:latin typeface="Chalkboard"/>
                <a:ea typeface="Chalkboard"/>
                <a:cs typeface="Chalkboard"/>
                <a:sym typeface="Chalkboard"/>
              </a:defRPr>
            </a:pPr>
            <a:r>
              <a:rPr baseline="31999"/>
              <a:t>8</a:t>
            </a:r>
            <a:r>
              <a:t> Love never fails. But whether </a:t>
            </a:r>
            <a:r>
              <a:t>there are</a:t>
            </a:r>
            <a:r>
              <a:t> prophecies, they will fail; whether </a:t>
            </a:r>
            <a:r>
              <a:t>there are</a:t>
            </a:r>
            <a:r>
              <a:t> tongues, they will cease; whether </a:t>
            </a:r>
            <a:r>
              <a:t>there is</a:t>
            </a:r>
            <a:r>
              <a:t> knowledge, it will vanish away. </a:t>
            </a:r>
            <a:r>
              <a:rPr baseline="31999"/>
              <a:t>9</a:t>
            </a:r>
            <a:r>
              <a:t> For we know in part and we prophesy in part. </a:t>
            </a:r>
            <a:r>
              <a:rPr baseline="31999"/>
              <a:t>10</a:t>
            </a:r>
            <a:r>
              <a:t> But when that which is perfect has come, then that which is in part will be done away.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26" name="Image" descr="Image"/>
          <p:cNvPicPr>
            <a:picLocks noChangeAspect="1"/>
          </p:cNvPicPr>
          <p:nvPr/>
        </p:nvPicPr>
        <p:blipFill>
          <a:blip r:embed="rId2">
            <a:extLst/>
          </a:blip>
          <a:stretch>
            <a:fillRect/>
          </a:stretch>
        </p:blipFill>
        <p:spPr>
          <a:xfrm>
            <a:off x="1452581" y="476946"/>
            <a:ext cx="15181841" cy="1992508"/>
          </a:xfrm>
          <a:prstGeom prst="rect">
            <a:avLst/>
          </a:prstGeom>
          <a:ln w="12700">
            <a:miter lim="400000"/>
          </a:ln>
          <a:effectLst>
            <a:outerShdw sx="100000" sy="100000" kx="0" ky="0" algn="b" rotWithShape="0" blurRad="114300" dist="139700" dir="2935913">
              <a:srgbClr val="000000"/>
            </a:outerShdw>
          </a:effectLst>
        </p:spPr>
      </p:pic>
      <p:pic>
        <p:nvPicPr>
          <p:cNvPr id="427" name="Image" descr="Image"/>
          <p:cNvPicPr>
            <a:picLocks noChangeAspect="1"/>
          </p:cNvPicPr>
          <p:nvPr/>
        </p:nvPicPr>
        <p:blipFill>
          <a:blip r:embed="rId3">
            <a:extLst/>
          </a:blip>
          <a:stretch>
            <a:fillRect/>
          </a:stretch>
        </p:blipFill>
        <p:spPr>
          <a:xfrm>
            <a:off x="17083974" y="490760"/>
            <a:ext cx="5847446" cy="1964880"/>
          </a:xfrm>
          <a:prstGeom prst="rect">
            <a:avLst/>
          </a:prstGeom>
          <a:ln w="12700">
            <a:miter lim="400000"/>
          </a:ln>
          <a:effectLst>
            <a:outerShdw sx="100000" sy="100000" kx="0" ky="0" algn="b" rotWithShape="0" blurRad="114300" dist="139700" dir="2935913">
              <a:srgbClr val="000000"/>
            </a:outerShdw>
          </a:effectLst>
        </p:spPr>
      </p:pic>
      <p:sp>
        <p:nvSpPr>
          <p:cNvPr id="428" name="1 Corinthians 13:1–13 (NKJV)…"/>
          <p:cNvSpPr txBox="1"/>
          <p:nvPr/>
        </p:nvSpPr>
        <p:spPr>
          <a:xfrm>
            <a:off x="590662" y="4566970"/>
            <a:ext cx="23202676" cy="781208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7700">
                <a:solidFill>
                  <a:srgbClr val="FFFFFF"/>
                </a:solidFill>
                <a:effectLst>
                  <a:outerShdw sx="100000" sy="100000" kx="0" ky="0" algn="b" rotWithShape="0" blurRad="63500" dist="63500" dir="2886118">
                    <a:srgbClr val="000000"/>
                  </a:outerShdw>
                </a:effectLst>
                <a:latin typeface="Chalkboard"/>
                <a:ea typeface="Chalkboard"/>
                <a:cs typeface="Chalkboard"/>
                <a:sym typeface="Chalkboard"/>
              </a:defRPr>
            </a:pPr>
            <a:r>
              <a:t>1 Corinthians 13:1–13 (NKJV)</a:t>
            </a:r>
          </a:p>
          <a:p>
            <a:pPr algn="ctr" defTabSz="457200">
              <a:lnSpc>
                <a:spcPct val="100000"/>
              </a:lnSpc>
              <a:spcBef>
                <a:spcPts val="0"/>
              </a:spcBef>
              <a:defRPr sz="6600">
                <a:solidFill>
                  <a:srgbClr val="FFFFFF"/>
                </a:solidFill>
                <a:effectLst>
                  <a:outerShdw sx="100000" sy="100000" kx="0" ky="0" algn="b" rotWithShape="0" blurRad="63500" dist="63500" dir="2886118">
                    <a:srgbClr val="000000"/>
                  </a:outerShdw>
                </a:effectLst>
                <a:latin typeface="Chalkboard"/>
                <a:ea typeface="Chalkboard"/>
                <a:cs typeface="Chalkboard"/>
                <a:sym typeface="Chalkboard"/>
              </a:defRPr>
            </a:pPr>
            <a:r>
              <a:rPr baseline="31999"/>
              <a:t>11</a:t>
            </a:r>
            <a:r>
              <a:t> When I was a child, I spoke as a child, I understood as a child, I thought as a child; but when I became a man, I put away childish things. </a:t>
            </a:r>
            <a:r>
              <a:rPr baseline="31999"/>
              <a:t>12</a:t>
            </a:r>
            <a:r>
              <a:t> For now we see in a mirror, dimly, but then face to face. Now I know in part, but then I shall know just as I also am known. </a:t>
            </a:r>
            <a:r>
              <a:rPr baseline="31999"/>
              <a:t>13</a:t>
            </a:r>
            <a:r>
              <a:t> And now abide faith, hope, love, these three; but the greatest of these </a:t>
            </a:r>
            <a:r>
              <a:t>is</a:t>
            </a:r>
            <a:r>
              <a:t> love. </a:t>
            </a:r>
          </a:p>
        </p:txBody>
      </p:sp>
      <p:sp>
        <p:nvSpPr>
          <p:cNvPr id="429" name="Seen In Its Durability and Greatness (1 Cor 13:8-13)"/>
          <p:cNvSpPr txBox="1"/>
          <p:nvPr/>
        </p:nvSpPr>
        <p:spPr>
          <a:xfrm>
            <a:off x="418416" y="2912581"/>
            <a:ext cx="23547168" cy="1211261"/>
          </a:xfrm>
          <a:prstGeom prst="rect">
            <a:avLst/>
          </a:prstGeom>
          <a:solidFill>
            <a:schemeClr val="accent6">
              <a:satOff val="1848"/>
              <a:lumOff val="-15262"/>
            </a:schemeClr>
          </a:solidFill>
          <a:ln w="12700">
            <a:miter lim="400000"/>
          </a:ln>
          <a:effectLst>
            <a:outerShdw sx="100000" sy="100000" kx="0" ky="0" algn="b" rotWithShape="0" blurRad="241300" dist="177800" dir="27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lgn="ctr" defTabSz="642937">
              <a:lnSpc>
                <a:spcPct val="90000"/>
              </a:lnSpc>
              <a:spcBef>
                <a:spcPts val="0"/>
              </a:spcBef>
              <a:defRPr sz="6600">
                <a:solidFill>
                  <a:srgbClr val="FBF1DB"/>
                </a:solidFill>
                <a:effectLst>
                  <a:outerShdw sx="100000" sy="100000" kx="0" ky="0" algn="b" rotWithShape="0" blurRad="177800" dist="127000" dir="2700000">
                    <a:srgbClr val="000000"/>
                  </a:outerShdw>
                </a:effectLst>
                <a:latin typeface="Chalkboard"/>
                <a:ea typeface="Chalkboard"/>
                <a:cs typeface="Chalkboard"/>
                <a:sym typeface="Chalkboard"/>
              </a:defRPr>
            </a:lvl1pPr>
          </a:lstStyle>
          <a:p>
            <a:pPr/>
            <a:r>
              <a:t>Seen In Its Durability and Greatness (1 Cor 13:8-13)</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31" name="image6.png" descr="image6.png"/>
          <p:cNvPicPr>
            <a:picLocks noChangeAspect="1"/>
          </p:cNvPicPr>
          <p:nvPr/>
        </p:nvPicPr>
        <p:blipFill>
          <a:blip r:embed="rId2">
            <a:extLst/>
          </a:blip>
          <a:stretch>
            <a:fillRect/>
          </a:stretch>
        </p:blipFill>
        <p:spPr>
          <a:xfrm flipH="1">
            <a:off x="-74747" y="3625667"/>
            <a:ext cx="9443420" cy="10230372"/>
          </a:xfrm>
          <a:prstGeom prst="rect">
            <a:avLst/>
          </a:prstGeom>
          <a:ln w="12700">
            <a:miter lim="400000"/>
          </a:ln>
          <a:effectLst>
            <a:outerShdw sx="100000" sy="100000" kx="0" ky="0" algn="b" rotWithShape="0" blurRad="114300" dist="139700" dir="2935913">
              <a:srgbClr val="000000"/>
            </a:outerShdw>
          </a:effectLst>
        </p:spPr>
      </p:pic>
      <p:pic>
        <p:nvPicPr>
          <p:cNvPr id="432" name="Image" descr="Image"/>
          <p:cNvPicPr>
            <a:picLocks noChangeAspect="1"/>
          </p:cNvPicPr>
          <p:nvPr/>
        </p:nvPicPr>
        <p:blipFill>
          <a:blip r:embed="rId3">
            <a:extLst/>
          </a:blip>
          <a:stretch>
            <a:fillRect/>
          </a:stretch>
        </p:blipFill>
        <p:spPr>
          <a:xfrm>
            <a:off x="1452581" y="476946"/>
            <a:ext cx="15181841" cy="1992508"/>
          </a:xfrm>
          <a:prstGeom prst="rect">
            <a:avLst/>
          </a:prstGeom>
          <a:ln w="12700">
            <a:miter lim="400000"/>
          </a:ln>
          <a:effectLst>
            <a:outerShdw sx="100000" sy="100000" kx="0" ky="0" algn="b" rotWithShape="0" blurRad="114300" dist="139700" dir="2935913">
              <a:srgbClr val="000000"/>
            </a:outerShdw>
          </a:effectLst>
        </p:spPr>
      </p:pic>
      <p:pic>
        <p:nvPicPr>
          <p:cNvPr id="433" name="Image" descr="Image"/>
          <p:cNvPicPr>
            <a:picLocks noChangeAspect="1"/>
          </p:cNvPicPr>
          <p:nvPr/>
        </p:nvPicPr>
        <p:blipFill>
          <a:blip r:embed="rId4">
            <a:extLst/>
          </a:blip>
          <a:stretch>
            <a:fillRect/>
          </a:stretch>
        </p:blipFill>
        <p:spPr>
          <a:xfrm>
            <a:off x="17083974" y="490760"/>
            <a:ext cx="5847446" cy="1964880"/>
          </a:xfrm>
          <a:prstGeom prst="rect">
            <a:avLst/>
          </a:prstGeom>
          <a:ln w="12700">
            <a:miter lim="400000"/>
          </a:ln>
          <a:effectLst>
            <a:outerShdw sx="100000" sy="100000" kx="0" ky="0" algn="b" rotWithShape="0" blurRad="114300" dist="139700" dir="2935913">
              <a:srgbClr val="000000"/>
            </a:outerShdw>
          </a:effectLst>
        </p:spPr>
      </p:pic>
      <p:sp>
        <p:nvSpPr>
          <p:cNvPr id="434" name="1 Corinthians 13:8 (NKJV)…"/>
          <p:cNvSpPr txBox="1"/>
          <p:nvPr/>
        </p:nvSpPr>
        <p:spPr>
          <a:xfrm>
            <a:off x="54556" y="8700151"/>
            <a:ext cx="7511775" cy="4970762"/>
          </a:xfrm>
          <a:prstGeom prst="rect">
            <a:avLst/>
          </a:prstGeom>
          <a:ln w="12700"/>
          <a:effectLst>
            <a:outerShdw sx="100000" sy="100000" kx="0" ky="0" algn="b" rotWithShape="0" blurRad="203200" dist="101600" dir="7680000">
              <a:srgbClr val="000000"/>
            </a:outerShdw>
          </a:effectLst>
          <a:extLst>
            <a:ext uri="{C572A759-6A51-4108-AA02-DFA0A04FC94B}">
              <ma14:wrappingTextBoxFlag xmlns:ma14="http://schemas.microsoft.com/office/mac/drawingml/2011/main" val="1"/>
            </a:ext>
          </a:extLst>
        </p:spPr>
        <p:txBody>
          <a:bodyPr lIns="53578" tIns="53578" rIns="53578" bIns="53578">
            <a:spAutoFit/>
          </a:bodyPr>
          <a:lstStyle/>
          <a:p>
            <a:pPr algn="ctr" defTabSz="1821656">
              <a:lnSpc>
                <a:spcPct val="100000"/>
              </a:lnSpc>
              <a:spcBef>
                <a:spcPts val="0"/>
              </a:spcBef>
              <a:buClr>
                <a:srgbClr val="FFFFFF"/>
              </a:buClr>
              <a:defRPr sz="4800">
                <a:solidFill>
                  <a:srgbClr val="FFFFFF"/>
                </a:solidFill>
                <a:effectLst>
                  <a:outerShdw sx="100000" sy="100000" kx="0" ky="0" algn="b" rotWithShape="0" blurRad="152400" dist="76200" dir="3600000">
                    <a:srgbClr val="000000"/>
                  </a:outerShdw>
                </a:effectLst>
                <a:uFill>
                  <a:solidFill>
                    <a:srgbClr val="000000"/>
                  </a:solidFill>
                </a:uFill>
                <a:latin typeface="Times New Roman"/>
                <a:ea typeface="Times New Roman"/>
                <a:cs typeface="Times New Roman"/>
                <a:sym typeface="Times New Roman"/>
              </a:defRPr>
            </a:pPr>
            <a:r>
              <a:t>1 Corinthians 13:8 (NKJV) </a:t>
            </a:r>
          </a:p>
          <a:p>
            <a:pPr algn="ctr" defTabSz="1821656">
              <a:lnSpc>
                <a:spcPct val="100000"/>
              </a:lnSpc>
              <a:spcBef>
                <a:spcPts val="0"/>
              </a:spcBef>
              <a:buClr>
                <a:srgbClr val="FFFFFF"/>
              </a:buClr>
              <a:defRPr sz="4800">
                <a:solidFill>
                  <a:srgbClr val="FFFFFF"/>
                </a:solidFill>
                <a:effectLst>
                  <a:outerShdw sx="100000" sy="100000" kx="0" ky="0" algn="b" rotWithShape="0" blurRad="152400" dist="76200" dir="3600000">
                    <a:srgbClr val="000000"/>
                  </a:outerShdw>
                </a:effectLst>
                <a:uFill>
                  <a:solidFill>
                    <a:srgbClr val="000000"/>
                  </a:solidFill>
                </a:uFill>
                <a:latin typeface="Times New Roman"/>
                <a:ea typeface="Times New Roman"/>
                <a:cs typeface="Times New Roman"/>
                <a:sym typeface="Times New Roman"/>
              </a:defRPr>
            </a:pPr>
            <a:r>
              <a:rPr baseline="31999"/>
              <a:t>8</a:t>
            </a:r>
            <a:r>
              <a:t> Love never fails. But whether </a:t>
            </a:r>
            <a:r>
              <a:rPr i="1"/>
              <a:t>there are</a:t>
            </a:r>
            <a:r>
              <a:t> prophecies, they will fail; whether </a:t>
            </a:r>
            <a:r>
              <a:rPr i="1"/>
              <a:t>there are</a:t>
            </a:r>
            <a:r>
              <a:t> tongues, they will cease; whether </a:t>
            </a:r>
            <a:r>
              <a:rPr i="1"/>
              <a:t>there is</a:t>
            </a:r>
            <a:r>
              <a:t> knowledge, it will vanish away.</a:t>
            </a:r>
          </a:p>
        </p:txBody>
      </p:sp>
      <p:sp>
        <p:nvSpPr>
          <p:cNvPr id="435" name="Love is the BETTER way in contrast to miraculous gifts (12:27-31)…"/>
          <p:cNvSpPr txBox="1"/>
          <p:nvPr/>
        </p:nvSpPr>
        <p:spPr>
          <a:xfrm>
            <a:off x="8636332" y="4811245"/>
            <a:ext cx="15530137" cy="8169276"/>
          </a:xfrm>
          <a:prstGeom prst="rect">
            <a:avLst/>
          </a:prstGeom>
          <a:solidFill>
            <a:srgbClr val="000000">
              <a:alpha val="17702"/>
            </a:srgbClr>
          </a:solidFill>
          <a:ln w="12700">
            <a:miter lim="400000"/>
          </a:ln>
          <a:effectLst>
            <a:outerShdw sx="100000" sy="100000" kx="0" ky="0" algn="b" rotWithShape="0" blurRad="114300" dist="139700" dir="2935913">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marL="914400" indent="-914400" defTabSz="821531">
              <a:lnSpc>
                <a:spcPct val="100000"/>
              </a:lnSpc>
              <a:spcBef>
                <a:spcPts val="2400"/>
              </a:spcBef>
              <a:buSzPct val="58999"/>
              <a:buBlip>
                <a:blip r:embed="rId5"/>
              </a:buBlip>
              <a:defRPr sz="6000">
                <a:solidFill>
                  <a:srgbClr val="FFFFFF"/>
                </a:solidFill>
                <a:effectLst>
                  <a:outerShdw sx="100000" sy="100000" kx="0" ky="0" algn="b" rotWithShape="0" blurRad="76200" dist="63500" dir="3236690">
                    <a:srgbClr val="000000"/>
                  </a:outerShdw>
                </a:effectLst>
                <a:latin typeface="Century Gothic"/>
                <a:ea typeface="Century Gothic"/>
                <a:cs typeface="Century Gothic"/>
                <a:sym typeface="Century Gothic"/>
              </a:defRPr>
            </a:pPr>
            <a:r>
              <a:t>Love is the BETTER way in contrast to miraculous gifts (12:27-31)</a:t>
            </a:r>
          </a:p>
          <a:p>
            <a:pPr marL="914400" indent="-914400" defTabSz="821531">
              <a:lnSpc>
                <a:spcPct val="100000"/>
              </a:lnSpc>
              <a:spcBef>
                <a:spcPts val="2400"/>
              </a:spcBef>
              <a:buSzPct val="58999"/>
              <a:buBlip>
                <a:blip r:embed="rId5"/>
              </a:buBlip>
              <a:defRPr sz="6000">
                <a:solidFill>
                  <a:srgbClr val="FFFFFF"/>
                </a:solidFill>
                <a:effectLst>
                  <a:outerShdw sx="100000" sy="100000" kx="0" ky="0" algn="b" rotWithShape="0" blurRad="76200" dist="63500" dir="3236690">
                    <a:srgbClr val="000000"/>
                  </a:outerShdw>
                </a:effectLst>
                <a:latin typeface="Century Gothic"/>
                <a:ea typeface="Century Gothic"/>
                <a:cs typeface="Century Gothic"/>
                <a:sym typeface="Century Gothic"/>
              </a:defRPr>
            </a:pPr>
            <a:r>
              <a:t>Miraculous gifts were temporary, and would cease when they accomplished their purpose in revealing and confirming God’s revelation. </a:t>
            </a:r>
          </a:p>
          <a:p>
            <a:pPr marL="914400" indent="-914400" defTabSz="821531">
              <a:lnSpc>
                <a:spcPct val="100000"/>
              </a:lnSpc>
              <a:spcBef>
                <a:spcPts val="2400"/>
              </a:spcBef>
              <a:buSzPct val="58999"/>
              <a:buBlip>
                <a:blip r:embed="rId5"/>
              </a:buBlip>
              <a:defRPr sz="6000">
                <a:solidFill>
                  <a:srgbClr val="FFFFFF"/>
                </a:solidFill>
                <a:effectLst>
                  <a:outerShdw sx="100000" sy="100000" kx="0" ky="0" algn="b" rotWithShape="0" blurRad="76200" dist="63500" dir="3236690">
                    <a:srgbClr val="000000"/>
                  </a:outerShdw>
                </a:effectLst>
                <a:latin typeface="Century Gothic"/>
                <a:ea typeface="Century Gothic"/>
                <a:cs typeface="Century Gothic"/>
                <a:sym typeface="Century Gothic"/>
              </a:defRPr>
            </a:pPr>
            <a:r>
              <a:t>God’s word produces faith and hope (13:1-12; Rom. 10:17; Titus 1:2)</a:t>
            </a:r>
          </a:p>
        </p:txBody>
      </p:sp>
      <p:sp>
        <p:nvSpPr>
          <p:cNvPr id="436" name="Seen In Its Durability and Greatness (1 Cor 13:8-13)"/>
          <p:cNvSpPr txBox="1"/>
          <p:nvPr/>
        </p:nvSpPr>
        <p:spPr>
          <a:xfrm>
            <a:off x="418416" y="2912581"/>
            <a:ext cx="23547168" cy="1211261"/>
          </a:xfrm>
          <a:prstGeom prst="rect">
            <a:avLst/>
          </a:prstGeom>
          <a:solidFill>
            <a:schemeClr val="accent6">
              <a:satOff val="1848"/>
              <a:lumOff val="-15262"/>
            </a:schemeClr>
          </a:solidFill>
          <a:ln w="12700">
            <a:miter lim="400000"/>
          </a:ln>
          <a:effectLst>
            <a:outerShdw sx="100000" sy="100000" kx="0" ky="0" algn="b" rotWithShape="0" blurRad="241300" dist="177800" dir="27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lgn="ctr" defTabSz="642937">
              <a:lnSpc>
                <a:spcPct val="90000"/>
              </a:lnSpc>
              <a:spcBef>
                <a:spcPts val="0"/>
              </a:spcBef>
              <a:defRPr sz="6600">
                <a:solidFill>
                  <a:srgbClr val="FBF1DB"/>
                </a:solidFill>
                <a:effectLst>
                  <a:outerShdw sx="100000" sy="100000" kx="0" ky="0" algn="b" rotWithShape="0" blurRad="177800" dist="127000" dir="2700000">
                    <a:srgbClr val="000000"/>
                  </a:outerShdw>
                </a:effectLst>
                <a:latin typeface="Chalkboard"/>
                <a:ea typeface="Chalkboard"/>
                <a:cs typeface="Chalkboard"/>
                <a:sym typeface="Chalkboard"/>
              </a:defRPr>
            </a:lvl1pPr>
          </a:lstStyle>
          <a:p>
            <a:pPr/>
            <a:r>
              <a:t>Seen In Its Durability and Greatness (1 Cor 13:8-13)</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35">
                                            <p:bg/>
                                          </p:spTgt>
                                        </p:tgtEl>
                                        <p:attrNameLst>
                                          <p:attrName>style.visibility</p:attrName>
                                        </p:attrNameLst>
                                      </p:cBhvr>
                                      <p:to>
                                        <p:strVal val="visible"/>
                                      </p:to>
                                    </p:set>
                                    <p:animEffect filter="wipe(left)" transition="in">
                                      <p:cBhvr>
                                        <p:cTn id="7" dur="1500"/>
                                        <p:tgtEl>
                                          <p:spTgt spid="435">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435">
                                            <p:txEl>
                                              <p:pRg st="0" end="0"/>
                                            </p:txEl>
                                          </p:spTgt>
                                        </p:tgtEl>
                                        <p:attrNameLst>
                                          <p:attrName>style.visibility</p:attrName>
                                        </p:attrNameLst>
                                      </p:cBhvr>
                                      <p:to>
                                        <p:strVal val="visible"/>
                                      </p:to>
                                    </p:set>
                                    <p:animEffect filter="wipe(left)" transition="in">
                                      <p:cBhvr>
                                        <p:cTn id="10" dur="1500"/>
                                        <p:tgtEl>
                                          <p:spTgt spid="43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435">
                                            <p:txEl>
                                              <p:pRg st="1" end="1"/>
                                            </p:txEl>
                                          </p:spTgt>
                                        </p:tgtEl>
                                        <p:attrNameLst>
                                          <p:attrName>style.visibility</p:attrName>
                                        </p:attrNameLst>
                                      </p:cBhvr>
                                      <p:to>
                                        <p:strVal val="visible"/>
                                      </p:to>
                                    </p:set>
                                    <p:animEffect filter="wipe(left)" transition="in">
                                      <p:cBhvr>
                                        <p:cTn id="15" dur="1500"/>
                                        <p:tgtEl>
                                          <p:spTgt spid="43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435">
                                            <p:txEl>
                                              <p:pRg st="2" end="2"/>
                                            </p:txEl>
                                          </p:spTgt>
                                        </p:tgtEl>
                                        <p:attrNameLst>
                                          <p:attrName>style.visibility</p:attrName>
                                        </p:attrNameLst>
                                      </p:cBhvr>
                                      <p:to>
                                        <p:strVal val="visible"/>
                                      </p:to>
                                    </p:set>
                                    <p:animEffect filter="wipe(left)" transition="in">
                                      <p:cBhvr>
                                        <p:cTn id="20" dur="1500"/>
                                        <p:tgtEl>
                                          <p:spTgt spid="435">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35" grpId="1"/>
    </p:bldLst>
  </p:timing>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438" name="image6.png" descr="image6.png"/>
          <p:cNvPicPr>
            <a:picLocks noChangeAspect="1"/>
          </p:cNvPicPr>
          <p:nvPr/>
        </p:nvPicPr>
        <p:blipFill>
          <a:blip r:embed="rId2">
            <a:extLst/>
          </a:blip>
          <a:stretch>
            <a:fillRect/>
          </a:stretch>
        </p:blipFill>
        <p:spPr>
          <a:xfrm flipH="1">
            <a:off x="3047999" y="3810000"/>
            <a:ext cx="9144001" cy="9906000"/>
          </a:xfrm>
          <a:prstGeom prst="rect">
            <a:avLst/>
          </a:prstGeom>
          <a:ln w="12700">
            <a:miter lim="400000"/>
          </a:ln>
          <a:effectLst>
            <a:outerShdw sx="100000" sy="100000" kx="0" ky="0" algn="b" rotWithShape="0" blurRad="114300" dist="139700" dir="2935913">
              <a:srgbClr val="000000"/>
            </a:outerShdw>
          </a:effectLst>
        </p:spPr>
      </p:pic>
      <p:sp>
        <p:nvSpPr>
          <p:cNvPr id="439" name="The Durability of Love - 1 Cor 13:8-13"/>
          <p:cNvSpPr txBox="1"/>
          <p:nvPr/>
        </p:nvSpPr>
        <p:spPr>
          <a:xfrm>
            <a:off x="3333750" y="2054026"/>
            <a:ext cx="17716500" cy="1612901"/>
          </a:xfrm>
          <a:prstGeom prst="rect">
            <a:avLst/>
          </a:prstGeom>
          <a:ln w="12700">
            <a:miter lim="400000"/>
          </a:ln>
          <a:effectLst>
            <a:outerShdw sx="100000" sy="100000" kx="0" ky="0" algn="b" rotWithShape="0" blurRad="241300" dist="177800" dir="27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p>
            <a:pPr algn="ctr" defTabSz="642937">
              <a:lnSpc>
                <a:spcPct val="90000"/>
              </a:lnSpc>
              <a:spcBef>
                <a:spcPts val="0"/>
              </a:spcBef>
              <a:defRPr sz="13600">
                <a:solidFill>
                  <a:srgbClr val="FBF1DB"/>
                </a:solidFill>
                <a:effectLst>
                  <a:outerShdw sx="100000" sy="100000" kx="0" ky="0" algn="b" rotWithShape="0" blurRad="177800" dist="127000" dir="2700000">
                    <a:srgbClr val="000000"/>
                  </a:outerShdw>
                </a:effectLst>
                <a:latin typeface="Amienne"/>
                <a:ea typeface="Amienne"/>
                <a:cs typeface="Amienne"/>
                <a:sym typeface="Amienne"/>
              </a:defRPr>
            </a:pPr>
            <a:r>
              <a:rPr sz="10000"/>
              <a:t>The Durability of </a:t>
            </a:r>
            <a:r>
              <a:rPr sz="9400">
                <a:latin typeface="Georgia"/>
                <a:ea typeface="Georgia"/>
                <a:cs typeface="Georgia"/>
                <a:sym typeface="Georgia"/>
              </a:rPr>
              <a:t>Love</a:t>
            </a:r>
            <a:r>
              <a:rPr sz="10000"/>
              <a:t> - 1 Cor 13:8-13</a:t>
            </a:r>
          </a:p>
        </p:txBody>
      </p:sp>
      <p:pic>
        <p:nvPicPr>
          <p:cNvPr id="440" name="Image" descr="Image"/>
          <p:cNvPicPr>
            <a:picLocks noChangeAspect="1"/>
          </p:cNvPicPr>
          <p:nvPr/>
        </p:nvPicPr>
        <p:blipFill>
          <a:blip r:embed="rId3">
            <a:extLst/>
          </a:blip>
          <a:stretch>
            <a:fillRect/>
          </a:stretch>
        </p:blipFill>
        <p:spPr>
          <a:xfrm>
            <a:off x="3461509" y="91947"/>
            <a:ext cx="17460982" cy="2483106"/>
          </a:xfrm>
          <a:prstGeom prst="rect">
            <a:avLst/>
          </a:prstGeom>
          <a:ln w="12700">
            <a:miter lim="400000"/>
          </a:ln>
          <a:effectLst>
            <a:outerShdw sx="100000" sy="100000" kx="0" ky="0" algn="b" rotWithShape="0" blurRad="114300" dist="139700" dir="2935913">
              <a:srgbClr val="000000"/>
            </a:outerShdw>
          </a:effectLst>
        </p:spPr>
      </p:pic>
      <p:sp>
        <p:nvSpPr>
          <p:cNvPr id="441" name="“That which is perfect” and “that which is in part” are contrasted with each other . . .…"/>
          <p:cNvSpPr txBox="1"/>
          <p:nvPr/>
        </p:nvSpPr>
        <p:spPr>
          <a:xfrm>
            <a:off x="12693251" y="5161359"/>
            <a:ext cx="8265399" cy="6829426"/>
          </a:xfrm>
          <a:prstGeom prst="rect">
            <a:avLst/>
          </a:prstGeom>
          <a:ln w="12700">
            <a:miter lim="400000"/>
          </a:ln>
          <a:effectLst>
            <a:outerShdw sx="100000" sy="100000" kx="0" ky="0" algn="b" rotWithShape="0" blurRad="114300" dist="139700" dir="2935913">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marL="587588" indent="-587588" defTabSz="821531">
              <a:lnSpc>
                <a:spcPct val="100000"/>
              </a:lnSpc>
              <a:spcBef>
                <a:spcPts val="2200"/>
              </a:spcBef>
              <a:buSzPct val="75000"/>
              <a:buBlip>
                <a:blip r:embed="rId4"/>
              </a:buBlip>
              <a:defRPr sz="6000">
                <a:solidFill>
                  <a:srgbClr val="FFFFFF"/>
                </a:solidFill>
                <a:effectLst>
                  <a:outerShdw sx="100000" sy="100000" kx="0" ky="0" algn="b" rotWithShape="0" blurRad="76200" dist="63500" dir="3236690">
                    <a:srgbClr val="000000"/>
                  </a:outerShdw>
                </a:effectLst>
                <a:latin typeface="Hoefler Text"/>
                <a:ea typeface="Hoefler Text"/>
                <a:cs typeface="Hoefler Text"/>
                <a:sym typeface="Hoefler Text"/>
              </a:defRPr>
            </a:pPr>
            <a:r>
              <a:t>“That which is perfect” and “that which is in part” are contrasted with each other . . .  </a:t>
            </a:r>
          </a:p>
          <a:p>
            <a:pPr marL="587588" indent="-587588" defTabSz="821531">
              <a:lnSpc>
                <a:spcPct val="100000"/>
              </a:lnSpc>
              <a:spcBef>
                <a:spcPts val="2200"/>
              </a:spcBef>
              <a:buSzPct val="75000"/>
              <a:buBlip>
                <a:blip r:embed="rId4"/>
              </a:buBlip>
              <a:defRPr sz="6000">
                <a:solidFill>
                  <a:srgbClr val="FFFFFF"/>
                </a:solidFill>
                <a:effectLst>
                  <a:outerShdw sx="100000" sy="100000" kx="0" ky="0" algn="b" rotWithShape="0" blurRad="76200" dist="63500" dir="3236690">
                    <a:srgbClr val="000000"/>
                  </a:outerShdw>
                </a:effectLst>
                <a:latin typeface="Hoefler Text"/>
                <a:ea typeface="Hoefler Text"/>
                <a:cs typeface="Hoefler Text"/>
                <a:sym typeface="Hoefler Text"/>
              </a:defRPr>
            </a:pPr>
            <a:r>
              <a:t>“That which is in part” brings about “that which is perfect”</a:t>
            </a:r>
          </a:p>
        </p:txBody>
      </p:sp>
      <p:pic>
        <p:nvPicPr>
          <p:cNvPr id="442" name="A Side Point But Necessary To Paul’s Argument A Side Point But Necessary To Paul’s Argument" descr="A Side Point But Necessary To Paul’s Argument A Side Point But Necessary To Paul’s Argument"/>
          <p:cNvPicPr>
            <a:picLocks noChangeAspect="0"/>
          </p:cNvPicPr>
          <p:nvPr/>
        </p:nvPicPr>
        <p:blipFill>
          <a:blip r:embed="rId5">
            <a:extLst/>
          </a:blip>
          <a:stretch>
            <a:fillRect/>
          </a:stretch>
        </p:blipFill>
        <p:spPr>
          <a:xfrm>
            <a:off x="2941319" y="3354587"/>
            <a:ext cx="18501360" cy="1554481"/>
          </a:xfrm>
          <a:prstGeom prst="rect">
            <a:avLst/>
          </a:prstGeom>
          <a:effectLst>
            <a:outerShdw sx="100000" sy="100000" kx="0" ky="0" algn="b" rotWithShape="0" blurRad="63500" dist="88900" dir="27000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444" name="The Durability of Love - 1 Cor 13:8-13"/>
          <p:cNvSpPr txBox="1"/>
          <p:nvPr/>
        </p:nvSpPr>
        <p:spPr>
          <a:xfrm>
            <a:off x="3333750" y="2054026"/>
            <a:ext cx="17716500" cy="1612901"/>
          </a:xfrm>
          <a:prstGeom prst="rect">
            <a:avLst/>
          </a:prstGeom>
          <a:ln w="12700">
            <a:miter lim="400000"/>
          </a:ln>
          <a:effectLst>
            <a:outerShdw sx="100000" sy="100000" kx="0" ky="0" algn="b" rotWithShape="0" blurRad="241300" dist="177800" dir="27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p>
            <a:pPr algn="ctr" defTabSz="642937">
              <a:lnSpc>
                <a:spcPct val="90000"/>
              </a:lnSpc>
              <a:spcBef>
                <a:spcPts val="0"/>
              </a:spcBef>
              <a:defRPr sz="13600">
                <a:solidFill>
                  <a:srgbClr val="FBF1DB"/>
                </a:solidFill>
                <a:effectLst>
                  <a:outerShdw sx="100000" sy="100000" kx="0" ky="0" algn="b" rotWithShape="0" blurRad="177800" dist="127000" dir="2700000">
                    <a:srgbClr val="000000"/>
                  </a:outerShdw>
                </a:effectLst>
                <a:latin typeface="Amienne"/>
                <a:ea typeface="Amienne"/>
                <a:cs typeface="Amienne"/>
                <a:sym typeface="Amienne"/>
              </a:defRPr>
            </a:pPr>
            <a:r>
              <a:rPr sz="10000"/>
              <a:t>The Durability of </a:t>
            </a:r>
            <a:r>
              <a:rPr sz="9400">
                <a:latin typeface="Georgia"/>
                <a:ea typeface="Georgia"/>
                <a:cs typeface="Georgia"/>
                <a:sym typeface="Georgia"/>
              </a:rPr>
              <a:t>Love</a:t>
            </a:r>
            <a:r>
              <a:rPr sz="10000"/>
              <a:t> - 1 Cor 13:8-13</a:t>
            </a:r>
          </a:p>
        </p:txBody>
      </p:sp>
      <p:pic>
        <p:nvPicPr>
          <p:cNvPr id="445" name="Image" descr="Image"/>
          <p:cNvPicPr>
            <a:picLocks noChangeAspect="1"/>
          </p:cNvPicPr>
          <p:nvPr/>
        </p:nvPicPr>
        <p:blipFill>
          <a:blip r:embed="rId2">
            <a:extLst/>
          </a:blip>
          <a:stretch>
            <a:fillRect/>
          </a:stretch>
        </p:blipFill>
        <p:spPr>
          <a:xfrm>
            <a:off x="3461509" y="91947"/>
            <a:ext cx="17460982" cy="2483106"/>
          </a:xfrm>
          <a:prstGeom prst="rect">
            <a:avLst/>
          </a:prstGeom>
          <a:ln w="12700">
            <a:miter lim="400000"/>
          </a:ln>
          <a:effectLst>
            <a:outerShdw sx="100000" sy="100000" kx="0" ky="0" algn="b" rotWithShape="0" blurRad="114300" dist="139700" dir="2935913">
              <a:srgbClr val="000000"/>
            </a:outerShdw>
          </a:effectLst>
        </p:spPr>
      </p:pic>
      <p:pic>
        <p:nvPicPr>
          <p:cNvPr id="446" name="Rectangle Rectangle" descr="Rectangle Rectangle"/>
          <p:cNvPicPr>
            <a:picLocks noChangeAspect="0"/>
          </p:cNvPicPr>
          <p:nvPr/>
        </p:nvPicPr>
        <p:blipFill>
          <a:blip r:embed="rId3">
            <a:extLst/>
          </a:blip>
          <a:stretch>
            <a:fillRect/>
          </a:stretch>
        </p:blipFill>
        <p:spPr>
          <a:xfrm>
            <a:off x="3060699" y="4686300"/>
            <a:ext cx="9086852" cy="8890000"/>
          </a:xfrm>
          <a:prstGeom prst="rect">
            <a:avLst/>
          </a:prstGeom>
        </p:spPr>
      </p:pic>
      <p:pic>
        <p:nvPicPr>
          <p:cNvPr id="447" name="Rectangle Rectangle" descr="Rectangle Rectangle"/>
          <p:cNvPicPr>
            <a:picLocks noChangeAspect="0"/>
          </p:cNvPicPr>
          <p:nvPr/>
        </p:nvPicPr>
        <p:blipFill>
          <a:blip r:embed="rId4">
            <a:extLst/>
          </a:blip>
          <a:stretch>
            <a:fillRect/>
          </a:stretch>
        </p:blipFill>
        <p:spPr>
          <a:xfrm>
            <a:off x="12050793" y="4686300"/>
            <a:ext cx="9424907" cy="8890000"/>
          </a:xfrm>
          <a:prstGeom prst="rect">
            <a:avLst/>
          </a:prstGeom>
        </p:spPr>
      </p:pic>
      <p:sp>
        <p:nvSpPr>
          <p:cNvPr id="448" name="Miraculous Gifts:…"/>
          <p:cNvSpPr txBox="1"/>
          <p:nvPr/>
        </p:nvSpPr>
        <p:spPr>
          <a:xfrm>
            <a:off x="3473449" y="5334000"/>
            <a:ext cx="8261351" cy="7597141"/>
          </a:xfrm>
          <a:prstGeom prst="rect">
            <a:avLst/>
          </a:prstGeom>
          <a:ln w="12700">
            <a:miter lim="400000"/>
          </a:ln>
          <a:effectLst>
            <a:outerShdw sx="100000" sy="100000" kx="0" ky="0" algn="b" rotWithShape="0" blurRad="114300" dist="139700" dir="2935913">
              <a:srgbClr val="000000"/>
            </a:outerShdw>
          </a:effectLst>
          <a:extLst>
            <a:ext uri="{C572A759-6A51-4108-AA02-DFA0A04FC94B}">
              <ma14:wrappingTextBoxFlag xmlns:ma14="http://schemas.microsoft.com/office/mac/drawingml/2011/main" val="1"/>
            </a:ext>
          </a:extLst>
        </p:spPr>
        <p:txBody>
          <a:bodyPr tIns="91439" bIns="91439">
            <a:spAutoFit/>
          </a:bodyPr>
          <a:lstStyle/>
          <a:p>
            <a:pPr marL="930275" indent="-930275" algn="ctr" defTabSz="1828800">
              <a:lnSpc>
                <a:spcPct val="100000"/>
              </a:lnSpc>
              <a:spcBef>
                <a:spcPts val="600"/>
              </a:spcBef>
              <a:defRPr sz="5200">
                <a:solidFill>
                  <a:srgbClr val="FFFFFF"/>
                </a:solidFill>
                <a:effectLst>
                  <a:outerShdw sx="100000" sy="100000" kx="0" ky="0" algn="b" rotWithShape="0" blurRad="63500" dist="63500" dir="7680000">
                    <a:srgbClr val="000000"/>
                  </a:outerShdw>
                </a:effectLst>
                <a:latin typeface="Pythagoras Regular"/>
                <a:ea typeface="Pythagoras Regular"/>
                <a:cs typeface="Pythagoras Regular"/>
                <a:sym typeface="Pythagoras Regular"/>
              </a:defRPr>
            </a:pPr>
            <a:r>
              <a:t>Miraculous Gifts:</a:t>
            </a:r>
          </a:p>
          <a:p>
            <a:pPr marL="538078" indent="-538078" defTabSz="1828800">
              <a:lnSpc>
                <a:spcPct val="100000"/>
              </a:lnSpc>
              <a:spcBef>
                <a:spcPts val="500"/>
              </a:spcBef>
              <a:buSzPct val="50000"/>
              <a:buBlip>
                <a:blip r:embed="rId5"/>
              </a:buBlip>
              <a:defRPr sz="4600">
                <a:solidFill>
                  <a:srgbClr val="FFFFFF"/>
                </a:solidFill>
                <a:effectLst>
                  <a:outerShdw sx="100000" sy="100000" kx="0" ky="0" algn="b" rotWithShape="0" blurRad="63500" dist="63500" dir="7680000">
                    <a:srgbClr val="000000"/>
                  </a:outerShdw>
                </a:effectLst>
                <a:latin typeface="Maiandra GD"/>
                <a:ea typeface="Maiandra GD"/>
                <a:cs typeface="Maiandra GD"/>
                <a:sym typeface="Maiandra GD"/>
              </a:defRPr>
            </a:pPr>
            <a:r>
              <a:t>Fail, Cease, Vanish Away (vs. 8)</a:t>
            </a:r>
          </a:p>
          <a:p>
            <a:pPr marL="538078" indent="-538078" defTabSz="1828800">
              <a:lnSpc>
                <a:spcPct val="100000"/>
              </a:lnSpc>
              <a:spcBef>
                <a:spcPts val="500"/>
              </a:spcBef>
              <a:buSzPct val="50000"/>
              <a:buBlip>
                <a:blip r:embed="rId5"/>
              </a:buBlip>
              <a:defRPr sz="4600">
                <a:solidFill>
                  <a:srgbClr val="FFFFFF"/>
                </a:solidFill>
                <a:effectLst>
                  <a:outerShdw sx="100000" sy="100000" kx="0" ky="0" algn="b" rotWithShape="0" blurRad="63500" dist="63500" dir="7680000">
                    <a:srgbClr val="000000"/>
                  </a:outerShdw>
                </a:effectLst>
                <a:latin typeface="Maiandra GD"/>
                <a:ea typeface="Maiandra GD"/>
                <a:cs typeface="Maiandra GD"/>
                <a:sym typeface="Maiandra GD"/>
              </a:defRPr>
            </a:pPr>
            <a:r>
              <a:t>Partial knowledge (vs. 9)</a:t>
            </a:r>
          </a:p>
          <a:p>
            <a:pPr marL="538078" indent="-538078" defTabSz="1828800">
              <a:lnSpc>
                <a:spcPct val="100000"/>
              </a:lnSpc>
              <a:spcBef>
                <a:spcPts val="500"/>
              </a:spcBef>
              <a:buSzPct val="50000"/>
              <a:buBlip>
                <a:blip r:embed="rId5"/>
              </a:buBlip>
              <a:defRPr sz="4600">
                <a:solidFill>
                  <a:srgbClr val="FFFFFF"/>
                </a:solidFill>
                <a:effectLst>
                  <a:outerShdw sx="100000" sy="100000" kx="0" ky="0" algn="b" rotWithShape="0" blurRad="63500" dist="63500" dir="7680000">
                    <a:srgbClr val="000000"/>
                  </a:outerShdw>
                </a:effectLst>
                <a:latin typeface="Maiandra GD"/>
                <a:ea typeface="Maiandra GD"/>
                <a:cs typeface="Maiandra GD"/>
                <a:sym typeface="Maiandra GD"/>
              </a:defRPr>
            </a:pPr>
            <a:r>
              <a:t>Childish speaking, understanding &amp; thinking to be put away (vs. 11)</a:t>
            </a:r>
          </a:p>
          <a:p>
            <a:pPr marL="538078" indent="-538078" defTabSz="1828800">
              <a:lnSpc>
                <a:spcPct val="100000"/>
              </a:lnSpc>
              <a:spcBef>
                <a:spcPts val="500"/>
              </a:spcBef>
              <a:buSzPct val="50000"/>
              <a:buBlip>
                <a:blip r:embed="rId5"/>
              </a:buBlip>
              <a:defRPr sz="4600">
                <a:solidFill>
                  <a:srgbClr val="FFFFFF"/>
                </a:solidFill>
                <a:effectLst>
                  <a:outerShdw sx="100000" sy="100000" kx="0" ky="0" algn="b" rotWithShape="0" blurRad="63500" dist="63500" dir="7680000">
                    <a:srgbClr val="000000"/>
                  </a:outerShdw>
                </a:effectLst>
                <a:latin typeface="Maiandra GD"/>
                <a:ea typeface="Maiandra GD"/>
                <a:cs typeface="Maiandra GD"/>
                <a:sym typeface="Maiandra GD"/>
              </a:defRPr>
            </a:pPr>
            <a:r>
              <a:t>Darkly see, know in part (vs. 12)</a:t>
            </a:r>
          </a:p>
          <a:p>
            <a:pPr marL="538078" indent="-538078" defTabSz="1828800">
              <a:lnSpc>
                <a:spcPct val="100000"/>
              </a:lnSpc>
              <a:spcBef>
                <a:spcPts val="500"/>
              </a:spcBef>
              <a:buSzPct val="50000"/>
              <a:buBlip>
                <a:blip r:embed="rId5"/>
              </a:buBlip>
              <a:defRPr sz="4600">
                <a:solidFill>
                  <a:srgbClr val="FFFFFF"/>
                </a:solidFill>
                <a:effectLst>
                  <a:outerShdw sx="100000" sy="100000" kx="0" ky="0" algn="b" rotWithShape="0" blurRad="63500" dist="63500" dir="7680000">
                    <a:srgbClr val="000000"/>
                  </a:outerShdw>
                </a:effectLst>
                <a:latin typeface="Maiandra GD"/>
                <a:ea typeface="Maiandra GD"/>
                <a:cs typeface="Maiandra GD"/>
                <a:sym typeface="Maiandra GD"/>
              </a:defRPr>
            </a:pPr>
            <a:r>
              <a:t>Will not abide (vs. 13)</a:t>
            </a:r>
          </a:p>
        </p:txBody>
      </p:sp>
      <p:sp>
        <p:nvSpPr>
          <p:cNvPr id="449" name="God’s Word:…"/>
          <p:cNvSpPr txBox="1"/>
          <p:nvPr/>
        </p:nvSpPr>
        <p:spPr>
          <a:xfrm>
            <a:off x="12496800" y="5334000"/>
            <a:ext cx="8686801" cy="7597141"/>
          </a:xfrm>
          <a:prstGeom prst="rect">
            <a:avLst/>
          </a:prstGeom>
          <a:ln w="12700">
            <a:miter lim="400000"/>
          </a:ln>
          <a:effectLst>
            <a:outerShdw sx="100000" sy="100000" kx="0" ky="0" algn="b" rotWithShape="0" blurRad="114300" dist="139700" dir="2935913">
              <a:srgbClr val="000000"/>
            </a:outerShdw>
          </a:effectLst>
          <a:extLst>
            <a:ext uri="{C572A759-6A51-4108-AA02-DFA0A04FC94B}">
              <ma14:wrappingTextBoxFlag xmlns:ma14="http://schemas.microsoft.com/office/mac/drawingml/2011/main" val="1"/>
            </a:ext>
          </a:extLst>
        </p:spPr>
        <p:txBody>
          <a:bodyPr tIns="91439" bIns="91439">
            <a:spAutoFit/>
          </a:bodyPr>
          <a:lstStyle/>
          <a:p>
            <a:pPr marL="930275" indent="-930275" algn="ctr" defTabSz="1828800">
              <a:lnSpc>
                <a:spcPct val="100000"/>
              </a:lnSpc>
              <a:spcBef>
                <a:spcPts val="600"/>
              </a:spcBef>
              <a:defRPr sz="5200">
                <a:solidFill>
                  <a:srgbClr val="FFFFFF"/>
                </a:solidFill>
                <a:effectLst>
                  <a:outerShdw sx="100000" sy="100000" kx="0" ky="0" algn="b" rotWithShape="0" blurRad="63500" dist="63500" dir="7680000">
                    <a:srgbClr val="000000"/>
                  </a:outerShdw>
                </a:effectLst>
                <a:latin typeface="Pythagoras Regular"/>
                <a:ea typeface="Pythagoras Regular"/>
                <a:cs typeface="Pythagoras Regular"/>
                <a:sym typeface="Pythagoras Regular"/>
              </a:defRPr>
            </a:pPr>
            <a:r>
              <a:t>God’s Word:</a:t>
            </a:r>
          </a:p>
          <a:p>
            <a:pPr marL="538078" indent="-538078" defTabSz="1828800">
              <a:lnSpc>
                <a:spcPct val="100000"/>
              </a:lnSpc>
              <a:spcBef>
                <a:spcPts val="500"/>
              </a:spcBef>
              <a:buSzPct val="50000"/>
              <a:buBlip>
                <a:blip r:embed="rId5"/>
              </a:buBlip>
              <a:defRPr sz="4600">
                <a:solidFill>
                  <a:srgbClr val="FFFFFF"/>
                </a:solidFill>
                <a:effectLst>
                  <a:outerShdw sx="100000" sy="100000" kx="0" ky="0" algn="b" rotWithShape="0" blurRad="63500" dist="63500" dir="7680000">
                    <a:srgbClr val="000000"/>
                  </a:outerShdw>
                </a:effectLst>
                <a:latin typeface="Maiandra GD"/>
                <a:ea typeface="Maiandra GD"/>
                <a:cs typeface="Maiandra GD"/>
                <a:sym typeface="Maiandra GD"/>
              </a:defRPr>
            </a:pPr>
            <a:r>
              <a:t>Not Pass Away (Mt. 24:35)</a:t>
            </a:r>
          </a:p>
          <a:p>
            <a:pPr marL="538078" indent="-538078" defTabSz="1828800">
              <a:lnSpc>
                <a:spcPct val="100000"/>
              </a:lnSpc>
              <a:spcBef>
                <a:spcPts val="500"/>
              </a:spcBef>
              <a:buSzPct val="50000"/>
              <a:buBlip>
                <a:blip r:embed="rId5"/>
              </a:buBlip>
              <a:defRPr sz="4600">
                <a:solidFill>
                  <a:srgbClr val="FFFFFF"/>
                </a:solidFill>
                <a:effectLst>
                  <a:outerShdw sx="100000" sy="100000" kx="0" ky="0" algn="b" rotWithShape="0" blurRad="63500" dist="63500" dir="7680000">
                    <a:srgbClr val="000000"/>
                  </a:outerShdw>
                </a:effectLst>
                <a:latin typeface="Maiandra GD"/>
                <a:ea typeface="Maiandra GD"/>
                <a:cs typeface="Maiandra GD"/>
                <a:sym typeface="Maiandra GD"/>
              </a:defRPr>
            </a:pPr>
            <a:r>
              <a:t>Complete knowledge (2 Tim. 3:16-17; 2 Pet. 1:3)</a:t>
            </a:r>
          </a:p>
          <a:p>
            <a:pPr marL="538078" indent="-538078" defTabSz="1828800">
              <a:lnSpc>
                <a:spcPct val="100000"/>
              </a:lnSpc>
              <a:spcBef>
                <a:spcPts val="500"/>
              </a:spcBef>
              <a:buSzPct val="50000"/>
              <a:buBlip>
                <a:blip r:embed="rId5"/>
              </a:buBlip>
              <a:defRPr sz="4600">
                <a:solidFill>
                  <a:srgbClr val="FFFFFF"/>
                </a:solidFill>
                <a:effectLst>
                  <a:outerShdw sx="100000" sy="100000" kx="0" ky="0" algn="b" rotWithShape="0" blurRad="63500" dist="63500" dir="7680000">
                    <a:srgbClr val="000000"/>
                  </a:outerShdw>
                </a:effectLst>
                <a:latin typeface="Maiandra GD"/>
                <a:ea typeface="Maiandra GD"/>
                <a:cs typeface="Maiandra GD"/>
                <a:sym typeface="Maiandra GD"/>
              </a:defRPr>
            </a:pPr>
            <a:r>
              <a:t>Provides maturity (2 Tim. 3:16-17;Heb. 5:12-6:5)</a:t>
            </a:r>
          </a:p>
          <a:p>
            <a:pPr marL="538078" indent="-538078" defTabSz="1828800">
              <a:lnSpc>
                <a:spcPct val="100000"/>
              </a:lnSpc>
              <a:spcBef>
                <a:spcPts val="500"/>
              </a:spcBef>
              <a:buSzPct val="50000"/>
              <a:buBlip>
                <a:blip r:embed="rId5"/>
              </a:buBlip>
              <a:defRPr sz="4600">
                <a:solidFill>
                  <a:srgbClr val="FFFFFF"/>
                </a:solidFill>
                <a:effectLst>
                  <a:outerShdw sx="100000" sy="100000" kx="0" ky="0" algn="b" rotWithShape="0" blurRad="63500" dist="63500" dir="7680000">
                    <a:srgbClr val="000000"/>
                  </a:outerShdw>
                </a:effectLst>
                <a:latin typeface="Maiandra GD"/>
                <a:ea typeface="Maiandra GD"/>
                <a:cs typeface="Maiandra GD"/>
                <a:sym typeface="Maiandra GD"/>
              </a:defRPr>
            </a:pPr>
            <a:r>
              <a:t>Clearly see &amp; know fully</a:t>
            </a:r>
            <a:br/>
            <a:r>
              <a:t>(Eph. 3:3-5; Rom. 16:25-26; Heb. 4:12)</a:t>
            </a:r>
          </a:p>
          <a:p>
            <a:pPr marL="538078" indent="-538078" defTabSz="1828800">
              <a:lnSpc>
                <a:spcPct val="100000"/>
              </a:lnSpc>
              <a:spcBef>
                <a:spcPts val="500"/>
              </a:spcBef>
              <a:buSzPct val="50000"/>
              <a:buBlip>
                <a:blip r:embed="rId5"/>
              </a:buBlip>
              <a:defRPr sz="4600">
                <a:solidFill>
                  <a:srgbClr val="FFFFFF"/>
                </a:solidFill>
                <a:effectLst>
                  <a:outerShdw sx="100000" sy="100000" kx="0" ky="0" algn="b" rotWithShape="0" blurRad="63500" dist="63500" dir="7680000">
                    <a:srgbClr val="000000"/>
                  </a:outerShdw>
                </a:effectLst>
                <a:latin typeface="Maiandra GD"/>
                <a:ea typeface="Maiandra GD"/>
                <a:cs typeface="Maiandra GD"/>
                <a:sym typeface="Maiandra GD"/>
              </a:defRPr>
            </a:pPr>
            <a:r>
              <a:t>Abides Forever (1 Pet. 1:23)</a:t>
            </a:r>
          </a:p>
        </p:txBody>
      </p:sp>
      <p:pic>
        <p:nvPicPr>
          <p:cNvPr id="450" name="A Side Point But Necessary To Paul’s Argument A Side Point But Necessary To Paul’s Argument" descr="A Side Point But Necessary To Paul’s Argument A Side Point But Necessary To Paul’s Argument"/>
          <p:cNvPicPr>
            <a:picLocks noChangeAspect="0"/>
          </p:cNvPicPr>
          <p:nvPr/>
        </p:nvPicPr>
        <p:blipFill>
          <a:blip r:embed="rId6">
            <a:extLst/>
          </a:blip>
          <a:stretch>
            <a:fillRect/>
          </a:stretch>
        </p:blipFill>
        <p:spPr>
          <a:xfrm>
            <a:off x="2941319" y="3354587"/>
            <a:ext cx="18501360" cy="1554481"/>
          </a:xfrm>
          <a:prstGeom prst="rect">
            <a:avLst/>
          </a:prstGeom>
          <a:effectLst>
            <a:outerShdw sx="100000" sy="100000" kx="0" ky="0" algn="b" rotWithShape="0" blurRad="63500" dist="88900" dir="27000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447"/>
                                        </p:tgtEl>
                                        <p:attrNameLst>
                                          <p:attrName>style.visibility</p:attrName>
                                        </p:attrNameLst>
                                      </p:cBhvr>
                                      <p:to>
                                        <p:strVal val="visible"/>
                                      </p:to>
                                    </p:set>
                                    <p:anim calcmode="lin" valueType="num">
                                      <p:cBhvr>
                                        <p:cTn id="7" dur="500" fill="hold"/>
                                        <p:tgtEl>
                                          <p:spTgt spid="447"/>
                                        </p:tgtEl>
                                        <p:attrNameLst>
                                          <p:attrName>ppt_x</p:attrName>
                                        </p:attrNameLst>
                                      </p:cBhvr>
                                      <p:tavLst>
                                        <p:tav tm="0">
                                          <p:val>
                                            <p:strVal val="0-#ppt_w/2"/>
                                          </p:val>
                                        </p:tav>
                                        <p:tav tm="100000">
                                          <p:val>
                                            <p:strVal val="#ppt_x"/>
                                          </p:val>
                                        </p:tav>
                                      </p:tavLst>
                                    </p:anim>
                                    <p:anim calcmode="lin" valueType="num">
                                      <p:cBhvr>
                                        <p:cTn id="8" dur="500" fill="hold"/>
                                        <p:tgtEl>
                                          <p:spTgt spid="44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Class="entr" nodeType="afterEffect" presetSubtype="8" presetID="2" grpId="2" fill="hold">
                                  <p:stCondLst>
                                    <p:cond delay="0"/>
                                  </p:stCondLst>
                                  <p:iterate type="el" backwards="0">
                                    <p:tmAbs val="0"/>
                                  </p:iterate>
                                  <p:childTnLst>
                                    <p:set>
                                      <p:cBhvr>
                                        <p:cTn id="11" fill="hold"/>
                                        <p:tgtEl>
                                          <p:spTgt spid="449">
                                            <p:bg/>
                                          </p:spTgt>
                                        </p:tgtEl>
                                        <p:attrNameLst>
                                          <p:attrName>style.visibility</p:attrName>
                                        </p:attrNameLst>
                                      </p:cBhvr>
                                      <p:to>
                                        <p:strVal val="visible"/>
                                      </p:to>
                                    </p:set>
                                    <p:anim calcmode="lin" valueType="num">
                                      <p:cBhvr>
                                        <p:cTn id="12" dur="500" fill="hold"/>
                                        <p:tgtEl>
                                          <p:spTgt spid="449">
                                            <p:bg/>
                                          </p:spTgt>
                                        </p:tgtEl>
                                        <p:attrNameLst>
                                          <p:attrName>ppt_x</p:attrName>
                                        </p:attrNameLst>
                                      </p:cBhvr>
                                      <p:tavLst>
                                        <p:tav tm="0">
                                          <p:val>
                                            <p:strVal val="0-#ppt_w/2"/>
                                          </p:val>
                                        </p:tav>
                                        <p:tav tm="100000">
                                          <p:val>
                                            <p:strVal val="#ppt_x"/>
                                          </p:val>
                                        </p:tav>
                                      </p:tavLst>
                                    </p:anim>
                                    <p:anim calcmode="lin" valueType="num">
                                      <p:cBhvr>
                                        <p:cTn id="13" dur="500" fill="hold"/>
                                        <p:tgtEl>
                                          <p:spTgt spid="449">
                                            <p:bg/>
                                          </p:spTgt>
                                        </p:tgtEl>
                                        <p:attrNameLst>
                                          <p:attrName>ppt_y</p:attrName>
                                        </p:attrNameLst>
                                      </p:cBhvr>
                                      <p:tavLst>
                                        <p:tav tm="0">
                                          <p:val>
                                            <p:strVal val="#ppt_y"/>
                                          </p:val>
                                        </p:tav>
                                        <p:tav tm="100000">
                                          <p:val>
                                            <p:strVal val="#ppt_y"/>
                                          </p:val>
                                        </p:tav>
                                      </p:tavLst>
                                    </p:anim>
                                  </p:childTnLst>
                                </p:cTn>
                              </p:par>
                              <p:par>
                                <p:cTn id="14" presetClass="entr" nodeType="withEffect" presetSubtype="8" presetID="2" grpId="2" fill="hold">
                                  <p:stCondLst>
                                    <p:cond delay="0"/>
                                  </p:stCondLst>
                                  <p:iterate type="el" backwards="0">
                                    <p:tmAbs val="0"/>
                                  </p:iterate>
                                  <p:childTnLst>
                                    <p:set>
                                      <p:cBhvr>
                                        <p:cTn id="15" fill="hold"/>
                                        <p:tgtEl>
                                          <p:spTgt spid="449">
                                            <p:txEl>
                                              <p:pRg st="0" end="0"/>
                                            </p:txEl>
                                          </p:spTgt>
                                        </p:tgtEl>
                                        <p:attrNameLst>
                                          <p:attrName>style.visibility</p:attrName>
                                        </p:attrNameLst>
                                      </p:cBhvr>
                                      <p:to>
                                        <p:strVal val="visible"/>
                                      </p:to>
                                    </p:set>
                                    <p:anim calcmode="lin" valueType="num">
                                      <p:cBhvr>
                                        <p:cTn id="16" dur="500" fill="hold"/>
                                        <p:tgtEl>
                                          <p:spTgt spid="449">
                                            <p:txEl>
                                              <p:pRg st="0" end="0"/>
                                            </p:txEl>
                                          </p:spTgt>
                                        </p:tgtEl>
                                        <p:attrNameLst>
                                          <p:attrName>ppt_x</p:attrName>
                                        </p:attrNameLst>
                                      </p:cBhvr>
                                      <p:tavLst>
                                        <p:tav tm="0">
                                          <p:val>
                                            <p:strVal val="0-#ppt_w/2"/>
                                          </p:val>
                                        </p:tav>
                                        <p:tav tm="100000">
                                          <p:val>
                                            <p:strVal val="#ppt_x"/>
                                          </p:val>
                                        </p:tav>
                                      </p:tavLst>
                                    </p:anim>
                                    <p:anim calcmode="lin" valueType="num">
                                      <p:cBhvr>
                                        <p:cTn id="17" dur="500" fill="hold"/>
                                        <p:tgtEl>
                                          <p:spTgt spid="449">
                                            <p:txEl>
                                              <p:pRg st="0" end="0"/>
                                            </p:txEl>
                                          </p:spTgt>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Class="entr" nodeType="afterEffect" presetSubtype="8" presetID="2" grpId="2" fill="hold">
                                  <p:stCondLst>
                                    <p:cond delay="0"/>
                                  </p:stCondLst>
                                  <p:iterate type="el" backwards="0">
                                    <p:tmAbs val="0"/>
                                  </p:iterate>
                                  <p:childTnLst>
                                    <p:set>
                                      <p:cBhvr>
                                        <p:cTn id="20" fill="hold"/>
                                        <p:tgtEl>
                                          <p:spTgt spid="449">
                                            <p:txEl>
                                              <p:pRg st="1" end="1"/>
                                            </p:txEl>
                                          </p:spTgt>
                                        </p:tgtEl>
                                        <p:attrNameLst>
                                          <p:attrName>style.visibility</p:attrName>
                                        </p:attrNameLst>
                                      </p:cBhvr>
                                      <p:to>
                                        <p:strVal val="visible"/>
                                      </p:to>
                                    </p:set>
                                    <p:anim calcmode="lin" valueType="num">
                                      <p:cBhvr>
                                        <p:cTn id="21" dur="500" fill="hold"/>
                                        <p:tgtEl>
                                          <p:spTgt spid="449">
                                            <p:txEl>
                                              <p:pRg st="1" end="1"/>
                                            </p:txEl>
                                          </p:spTgt>
                                        </p:tgtEl>
                                        <p:attrNameLst>
                                          <p:attrName>ppt_x</p:attrName>
                                        </p:attrNameLst>
                                      </p:cBhvr>
                                      <p:tavLst>
                                        <p:tav tm="0">
                                          <p:val>
                                            <p:strVal val="0-#ppt_w/2"/>
                                          </p:val>
                                        </p:tav>
                                        <p:tav tm="100000">
                                          <p:val>
                                            <p:strVal val="#ppt_x"/>
                                          </p:val>
                                        </p:tav>
                                      </p:tavLst>
                                    </p:anim>
                                    <p:anim calcmode="lin" valueType="num">
                                      <p:cBhvr>
                                        <p:cTn id="22" dur="500" fill="hold"/>
                                        <p:tgtEl>
                                          <p:spTgt spid="44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Class="entr" nodeType="clickEffect" presetID="10" grpId="3" fill="hold">
                                  <p:stCondLst>
                                    <p:cond delay="0"/>
                                  </p:stCondLst>
                                  <p:iterate type="el" backwards="0">
                                    <p:tmAbs val="0"/>
                                  </p:iterate>
                                  <p:childTnLst>
                                    <p:set>
                                      <p:cBhvr>
                                        <p:cTn id="26" fill="hold"/>
                                        <p:tgtEl>
                                          <p:spTgt spid="448">
                                            <p:txEl>
                                              <p:pRg st="2" end="2"/>
                                            </p:txEl>
                                          </p:spTgt>
                                        </p:tgtEl>
                                        <p:attrNameLst>
                                          <p:attrName>style.visibility</p:attrName>
                                        </p:attrNameLst>
                                      </p:cBhvr>
                                      <p:to>
                                        <p:strVal val="visible"/>
                                      </p:to>
                                    </p:set>
                                    <p:animEffect filter="fade" transition="in">
                                      <p:cBhvr>
                                        <p:cTn id="27" dur="500"/>
                                        <p:tgtEl>
                                          <p:spTgt spid="448">
                                            <p:txEl>
                                              <p:pRg st="2" end="2"/>
                                            </p:txEl>
                                          </p:spTgt>
                                        </p:tgtEl>
                                      </p:cBhvr>
                                    </p:animEffect>
                                  </p:childTnLst>
                                </p:cTn>
                              </p:par>
                            </p:childTnLst>
                          </p:cTn>
                        </p:par>
                        <p:par>
                          <p:cTn id="28" fill="hold">
                            <p:stCondLst>
                              <p:cond delay="500"/>
                            </p:stCondLst>
                            <p:childTnLst>
                              <p:par>
                                <p:cTn id="29" presetClass="entr" nodeType="afterEffect" presetSubtype="8" presetID="2" grpId="2" fill="hold">
                                  <p:stCondLst>
                                    <p:cond delay="0"/>
                                  </p:stCondLst>
                                  <p:iterate type="el" backwards="0">
                                    <p:tmAbs val="0"/>
                                  </p:iterate>
                                  <p:childTnLst>
                                    <p:set>
                                      <p:cBhvr>
                                        <p:cTn id="30" fill="hold"/>
                                        <p:tgtEl>
                                          <p:spTgt spid="449">
                                            <p:txEl>
                                              <p:pRg st="2" end="2"/>
                                            </p:txEl>
                                          </p:spTgt>
                                        </p:tgtEl>
                                        <p:attrNameLst>
                                          <p:attrName>style.visibility</p:attrName>
                                        </p:attrNameLst>
                                      </p:cBhvr>
                                      <p:to>
                                        <p:strVal val="visible"/>
                                      </p:to>
                                    </p:set>
                                    <p:anim calcmode="lin" valueType="num">
                                      <p:cBhvr>
                                        <p:cTn id="31" dur="500" fill="hold"/>
                                        <p:tgtEl>
                                          <p:spTgt spid="449">
                                            <p:txEl>
                                              <p:pRg st="2" end="2"/>
                                            </p:txEl>
                                          </p:spTgt>
                                        </p:tgtEl>
                                        <p:attrNameLst>
                                          <p:attrName>ppt_x</p:attrName>
                                        </p:attrNameLst>
                                      </p:cBhvr>
                                      <p:tavLst>
                                        <p:tav tm="0">
                                          <p:val>
                                            <p:strVal val="0-#ppt_w/2"/>
                                          </p:val>
                                        </p:tav>
                                        <p:tav tm="100000">
                                          <p:val>
                                            <p:strVal val="#ppt_x"/>
                                          </p:val>
                                        </p:tav>
                                      </p:tavLst>
                                    </p:anim>
                                    <p:anim calcmode="lin" valueType="num">
                                      <p:cBhvr>
                                        <p:cTn id="32" dur="500" fill="hold"/>
                                        <p:tgtEl>
                                          <p:spTgt spid="44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Class="entr" nodeType="clickEffect" presetID="10" grpId="3" fill="hold">
                                  <p:stCondLst>
                                    <p:cond delay="0"/>
                                  </p:stCondLst>
                                  <p:iterate type="el" backwards="0">
                                    <p:tmAbs val="0"/>
                                  </p:iterate>
                                  <p:childTnLst>
                                    <p:set>
                                      <p:cBhvr>
                                        <p:cTn id="36" fill="hold"/>
                                        <p:tgtEl>
                                          <p:spTgt spid="448">
                                            <p:txEl>
                                              <p:pRg st="3" end="3"/>
                                            </p:txEl>
                                          </p:spTgt>
                                        </p:tgtEl>
                                        <p:attrNameLst>
                                          <p:attrName>style.visibility</p:attrName>
                                        </p:attrNameLst>
                                      </p:cBhvr>
                                      <p:to>
                                        <p:strVal val="visible"/>
                                      </p:to>
                                    </p:set>
                                    <p:animEffect filter="fade" transition="in">
                                      <p:cBhvr>
                                        <p:cTn id="37" dur="500"/>
                                        <p:tgtEl>
                                          <p:spTgt spid="448">
                                            <p:txEl>
                                              <p:pRg st="3" end="3"/>
                                            </p:txEl>
                                          </p:spTgt>
                                        </p:tgtEl>
                                      </p:cBhvr>
                                    </p:animEffect>
                                  </p:childTnLst>
                                </p:cTn>
                              </p:par>
                            </p:childTnLst>
                          </p:cTn>
                        </p:par>
                        <p:par>
                          <p:cTn id="38" fill="hold">
                            <p:stCondLst>
                              <p:cond delay="500"/>
                            </p:stCondLst>
                            <p:childTnLst>
                              <p:par>
                                <p:cTn id="39" presetClass="entr" nodeType="afterEffect" presetSubtype="8" presetID="2" grpId="2" fill="hold">
                                  <p:stCondLst>
                                    <p:cond delay="0"/>
                                  </p:stCondLst>
                                  <p:iterate type="el" backwards="0">
                                    <p:tmAbs val="0"/>
                                  </p:iterate>
                                  <p:childTnLst>
                                    <p:set>
                                      <p:cBhvr>
                                        <p:cTn id="40" fill="hold"/>
                                        <p:tgtEl>
                                          <p:spTgt spid="449">
                                            <p:txEl>
                                              <p:pRg st="3" end="3"/>
                                            </p:txEl>
                                          </p:spTgt>
                                        </p:tgtEl>
                                        <p:attrNameLst>
                                          <p:attrName>style.visibility</p:attrName>
                                        </p:attrNameLst>
                                      </p:cBhvr>
                                      <p:to>
                                        <p:strVal val="visible"/>
                                      </p:to>
                                    </p:set>
                                    <p:anim calcmode="lin" valueType="num">
                                      <p:cBhvr>
                                        <p:cTn id="41" dur="500" fill="hold"/>
                                        <p:tgtEl>
                                          <p:spTgt spid="449">
                                            <p:txEl>
                                              <p:pRg st="3" end="3"/>
                                            </p:txEl>
                                          </p:spTgt>
                                        </p:tgtEl>
                                        <p:attrNameLst>
                                          <p:attrName>ppt_x</p:attrName>
                                        </p:attrNameLst>
                                      </p:cBhvr>
                                      <p:tavLst>
                                        <p:tav tm="0">
                                          <p:val>
                                            <p:strVal val="0-#ppt_w/2"/>
                                          </p:val>
                                        </p:tav>
                                        <p:tav tm="100000">
                                          <p:val>
                                            <p:strVal val="#ppt_x"/>
                                          </p:val>
                                        </p:tav>
                                      </p:tavLst>
                                    </p:anim>
                                    <p:anim calcmode="lin" valueType="num">
                                      <p:cBhvr>
                                        <p:cTn id="42" dur="500" fill="hold"/>
                                        <p:tgtEl>
                                          <p:spTgt spid="44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Class="entr" nodeType="clickEffect" presetID="10" grpId="3" fill="hold">
                                  <p:stCondLst>
                                    <p:cond delay="0"/>
                                  </p:stCondLst>
                                  <p:iterate type="el" backwards="0">
                                    <p:tmAbs val="0"/>
                                  </p:iterate>
                                  <p:childTnLst>
                                    <p:set>
                                      <p:cBhvr>
                                        <p:cTn id="46" fill="hold"/>
                                        <p:tgtEl>
                                          <p:spTgt spid="448">
                                            <p:txEl>
                                              <p:pRg st="4" end="4"/>
                                            </p:txEl>
                                          </p:spTgt>
                                        </p:tgtEl>
                                        <p:attrNameLst>
                                          <p:attrName>style.visibility</p:attrName>
                                        </p:attrNameLst>
                                      </p:cBhvr>
                                      <p:to>
                                        <p:strVal val="visible"/>
                                      </p:to>
                                    </p:set>
                                    <p:animEffect filter="fade" transition="in">
                                      <p:cBhvr>
                                        <p:cTn id="47" dur="500"/>
                                        <p:tgtEl>
                                          <p:spTgt spid="448">
                                            <p:txEl>
                                              <p:pRg st="4" end="4"/>
                                            </p:txEl>
                                          </p:spTgt>
                                        </p:tgtEl>
                                      </p:cBhvr>
                                    </p:animEffect>
                                  </p:childTnLst>
                                </p:cTn>
                              </p:par>
                            </p:childTnLst>
                          </p:cTn>
                        </p:par>
                        <p:par>
                          <p:cTn id="48" fill="hold">
                            <p:stCondLst>
                              <p:cond delay="500"/>
                            </p:stCondLst>
                            <p:childTnLst>
                              <p:par>
                                <p:cTn id="49" presetClass="entr" nodeType="afterEffect" presetSubtype="8" presetID="2" grpId="2" fill="hold">
                                  <p:stCondLst>
                                    <p:cond delay="0"/>
                                  </p:stCondLst>
                                  <p:iterate type="el" backwards="0">
                                    <p:tmAbs val="0"/>
                                  </p:iterate>
                                  <p:childTnLst>
                                    <p:set>
                                      <p:cBhvr>
                                        <p:cTn id="50" fill="hold"/>
                                        <p:tgtEl>
                                          <p:spTgt spid="449">
                                            <p:txEl>
                                              <p:pRg st="4" end="4"/>
                                            </p:txEl>
                                          </p:spTgt>
                                        </p:tgtEl>
                                        <p:attrNameLst>
                                          <p:attrName>style.visibility</p:attrName>
                                        </p:attrNameLst>
                                      </p:cBhvr>
                                      <p:to>
                                        <p:strVal val="visible"/>
                                      </p:to>
                                    </p:set>
                                    <p:anim calcmode="lin" valueType="num">
                                      <p:cBhvr>
                                        <p:cTn id="51" dur="500" fill="hold"/>
                                        <p:tgtEl>
                                          <p:spTgt spid="449">
                                            <p:txEl>
                                              <p:pRg st="4" end="4"/>
                                            </p:txEl>
                                          </p:spTgt>
                                        </p:tgtEl>
                                        <p:attrNameLst>
                                          <p:attrName>ppt_x</p:attrName>
                                        </p:attrNameLst>
                                      </p:cBhvr>
                                      <p:tavLst>
                                        <p:tav tm="0">
                                          <p:val>
                                            <p:strVal val="0-#ppt_w/2"/>
                                          </p:val>
                                        </p:tav>
                                        <p:tav tm="100000">
                                          <p:val>
                                            <p:strVal val="#ppt_x"/>
                                          </p:val>
                                        </p:tav>
                                      </p:tavLst>
                                    </p:anim>
                                    <p:anim calcmode="lin" valueType="num">
                                      <p:cBhvr>
                                        <p:cTn id="52" dur="500" fill="hold"/>
                                        <p:tgtEl>
                                          <p:spTgt spid="44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Class="entr" nodeType="clickEffect" presetID="10" grpId="3" fill="hold">
                                  <p:stCondLst>
                                    <p:cond delay="0"/>
                                  </p:stCondLst>
                                  <p:iterate type="el" backwards="0">
                                    <p:tmAbs val="0"/>
                                  </p:iterate>
                                  <p:childTnLst>
                                    <p:set>
                                      <p:cBhvr>
                                        <p:cTn id="56" fill="hold"/>
                                        <p:tgtEl>
                                          <p:spTgt spid="448">
                                            <p:txEl>
                                              <p:pRg st="5" end="5"/>
                                            </p:txEl>
                                          </p:spTgt>
                                        </p:tgtEl>
                                        <p:attrNameLst>
                                          <p:attrName>style.visibility</p:attrName>
                                        </p:attrNameLst>
                                      </p:cBhvr>
                                      <p:to>
                                        <p:strVal val="visible"/>
                                      </p:to>
                                    </p:set>
                                    <p:animEffect filter="fade" transition="in">
                                      <p:cBhvr>
                                        <p:cTn id="57" dur="500"/>
                                        <p:tgtEl>
                                          <p:spTgt spid="448">
                                            <p:txEl>
                                              <p:pRg st="5" end="5"/>
                                            </p:txEl>
                                          </p:spTgt>
                                        </p:tgtEl>
                                      </p:cBhvr>
                                    </p:animEffect>
                                  </p:childTnLst>
                                </p:cTn>
                              </p:par>
                            </p:childTnLst>
                          </p:cTn>
                        </p:par>
                        <p:par>
                          <p:cTn id="58" fill="hold">
                            <p:stCondLst>
                              <p:cond delay="500"/>
                            </p:stCondLst>
                            <p:childTnLst>
                              <p:par>
                                <p:cTn id="59" presetClass="entr" nodeType="afterEffect" presetSubtype="8" presetID="2" grpId="2" fill="hold">
                                  <p:stCondLst>
                                    <p:cond delay="0"/>
                                  </p:stCondLst>
                                  <p:iterate type="el" backwards="0">
                                    <p:tmAbs val="0"/>
                                  </p:iterate>
                                  <p:childTnLst>
                                    <p:set>
                                      <p:cBhvr>
                                        <p:cTn id="60" fill="hold"/>
                                        <p:tgtEl>
                                          <p:spTgt spid="449">
                                            <p:txEl>
                                              <p:pRg st="5" end="5"/>
                                            </p:txEl>
                                          </p:spTgt>
                                        </p:tgtEl>
                                        <p:attrNameLst>
                                          <p:attrName>style.visibility</p:attrName>
                                        </p:attrNameLst>
                                      </p:cBhvr>
                                      <p:to>
                                        <p:strVal val="visible"/>
                                      </p:to>
                                    </p:set>
                                    <p:anim calcmode="lin" valueType="num">
                                      <p:cBhvr>
                                        <p:cTn id="61" dur="500" fill="hold"/>
                                        <p:tgtEl>
                                          <p:spTgt spid="449">
                                            <p:txEl>
                                              <p:pRg st="5" end="5"/>
                                            </p:txEl>
                                          </p:spTgt>
                                        </p:tgtEl>
                                        <p:attrNameLst>
                                          <p:attrName>ppt_x</p:attrName>
                                        </p:attrNameLst>
                                      </p:cBhvr>
                                      <p:tavLst>
                                        <p:tav tm="0">
                                          <p:val>
                                            <p:strVal val="0-#ppt_w/2"/>
                                          </p:val>
                                        </p:tav>
                                        <p:tav tm="100000">
                                          <p:val>
                                            <p:strVal val="#ppt_x"/>
                                          </p:val>
                                        </p:tav>
                                      </p:tavLst>
                                    </p:anim>
                                    <p:anim calcmode="lin" valueType="num">
                                      <p:cBhvr>
                                        <p:cTn id="62" dur="500" fill="hold"/>
                                        <p:tgtEl>
                                          <p:spTgt spid="449">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48" grpId="3"/>
      <p:bldP build="p" bldLvl="5" animBg="1" rev="0" advAuto="0" spid="449" grpId="2"/>
      <p:bldP build="whole" bldLvl="1" animBg="1" rev="0" advAuto="0" spid="447" grpId="1"/>
    </p:bldLst>
  </p:timing>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452" name="The Durability of Love - 1 Cor 13:8-13"/>
          <p:cNvSpPr txBox="1"/>
          <p:nvPr/>
        </p:nvSpPr>
        <p:spPr>
          <a:xfrm>
            <a:off x="3333750" y="2054026"/>
            <a:ext cx="17716500" cy="1612901"/>
          </a:xfrm>
          <a:prstGeom prst="rect">
            <a:avLst/>
          </a:prstGeom>
          <a:ln w="12700">
            <a:miter lim="400000"/>
          </a:ln>
          <a:effectLst>
            <a:outerShdw sx="100000" sy="100000" kx="0" ky="0" algn="b" rotWithShape="0" blurRad="241300" dist="177800" dir="27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p>
            <a:pPr algn="ctr" defTabSz="642937">
              <a:lnSpc>
                <a:spcPct val="90000"/>
              </a:lnSpc>
              <a:spcBef>
                <a:spcPts val="0"/>
              </a:spcBef>
              <a:defRPr sz="13600">
                <a:solidFill>
                  <a:srgbClr val="FBF1DB"/>
                </a:solidFill>
                <a:effectLst>
                  <a:outerShdw sx="100000" sy="100000" kx="0" ky="0" algn="b" rotWithShape="0" blurRad="177800" dist="127000" dir="2700000">
                    <a:srgbClr val="000000"/>
                  </a:outerShdw>
                </a:effectLst>
                <a:latin typeface="Amienne"/>
                <a:ea typeface="Amienne"/>
                <a:cs typeface="Amienne"/>
                <a:sym typeface="Amienne"/>
              </a:defRPr>
            </a:pPr>
            <a:r>
              <a:rPr sz="10000"/>
              <a:t>The Durability of </a:t>
            </a:r>
            <a:r>
              <a:rPr sz="9400">
                <a:latin typeface="Georgia"/>
                <a:ea typeface="Georgia"/>
                <a:cs typeface="Georgia"/>
                <a:sym typeface="Georgia"/>
              </a:rPr>
              <a:t>Love</a:t>
            </a:r>
            <a:r>
              <a:rPr sz="10000"/>
              <a:t> - 1 Cor 13:8-13</a:t>
            </a:r>
          </a:p>
        </p:txBody>
      </p:sp>
      <p:pic>
        <p:nvPicPr>
          <p:cNvPr id="453" name="Image" descr="Image"/>
          <p:cNvPicPr>
            <a:picLocks noChangeAspect="1"/>
          </p:cNvPicPr>
          <p:nvPr/>
        </p:nvPicPr>
        <p:blipFill>
          <a:blip r:embed="rId2">
            <a:extLst/>
          </a:blip>
          <a:stretch>
            <a:fillRect/>
          </a:stretch>
        </p:blipFill>
        <p:spPr>
          <a:xfrm>
            <a:off x="3461509" y="91947"/>
            <a:ext cx="17460982" cy="2483106"/>
          </a:xfrm>
          <a:prstGeom prst="rect">
            <a:avLst/>
          </a:prstGeom>
          <a:ln w="12700">
            <a:miter lim="400000"/>
          </a:ln>
          <a:effectLst>
            <a:outerShdw sx="100000" sy="100000" kx="0" ky="0" algn="b" rotWithShape="0" blurRad="114300" dist="139700" dir="2935913">
              <a:srgbClr val="000000"/>
            </a:outerShdw>
          </a:effectLst>
        </p:spPr>
      </p:pic>
      <p:sp>
        <p:nvSpPr>
          <p:cNvPr id="454" name="Rounded Rectangle"/>
          <p:cNvSpPr/>
          <p:nvPr/>
        </p:nvSpPr>
        <p:spPr>
          <a:xfrm>
            <a:off x="3200399" y="3962400"/>
            <a:ext cx="5638801" cy="9144000"/>
          </a:xfrm>
          <a:prstGeom prst="roundRect">
            <a:avLst>
              <a:gd name="adj" fmla="val 16667"/>
            </a:avLst>
          </a:prstGeom>
          <a:solidFill>
            <a:srgbClr val="FBE7C4"/>
          </a:solidFill>
          <a:ln w="12700">
            <a:solidFill>
              <a:srgbClr val="000000"/>
            </a:solidFill>
          </a:ln>
          <a:effectLst>
            <a:outerShdw sx="100000" sy="100000" kx="0" ky="0" algn="b" rotWithShape="0" blurRad="0" dist="203200" dir="2700000">
              <a:srgbClr val="F6C46C">
                <a:alpha val="50000"/>
              </a:srgbClr>
            </a:outerShdw>
          </a:effectLst>
        </p:spPr>
        <p:txBody>
          <a:bodyPr tIns="91439" bIns="91439" anchor="ctr"/>
          <a:lstStyle/>
          <a:p>
            <a:pPr defTabSz="1828800">
              <a:lnSpc>
                <a:spcPct val="100000"/>
              </a:lnSpc>
              <a:spcBef>
                <a:spcPts val="0"/>
              </a:spcBef>
              <a:defRPr sz="3200">
                <a:solidFill>
                  <a:srgbClr val="000000"/>
                </a:solidFill>
                <a:latin typeface="Constantia"/>
                <a:ea typeface="Constantia"/>
                <a:cs typeface="Constantia"/>
                <a:sym typeface="Constantia"/>
              </a:defRPr>
            </a:pPr>
          </a:p>
        </p:txBody>
      </p:sp>
      <p:sp>
        <p:nvSpPr>
          <p:cNvPr id="455" name="Prophecy…"/>
          <p:cNvSpPr txBox="1"/>
          <p:nvPr/>
        </p:nvSpPr>
        <p:spPr>
          <a:xfrm>
            <a:off x="3505200" y="6735683"/>
            <a:ext cx="5029200" cy="608584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ctr" defTabSz="1828800">
              <a:lnSpc>
                <a:spcPct val="100000"/>
              </a:lnSpc>
              <a:spcBef>
                <a:spcPts val="2000"/>
              </a:spcBef>
              <a:defRPr sz="4600">
                <a:solidFill>
                  <a:srgbClr val="000000"/>
                </a:solidFill>
                <a:effectLst>
                  <a:outerShdw sx="100000" sy="100000" kx="0" ky="0" algn="b" rotWithShape="0" blurRad="63500" dist="63500" dir="7680000">
                    <a:srgbClr val="000000">
                      <a:alpha val="32000"/>
                    </a:srgbClr>
                  </a:outerShdw>
                </a:effectLst>
                <a:latin typeface="Berlin Sans FB Demi Bold"/>
                <a:ea typeface="Berlin Sans FB Demi Bold"/>
                <a:cs typeface="Berlin Sans FB Demi Bold"/>
                <a:sym typeface="Berlin Sans FB Demi Bold"/>
              </a:defRPr>
            </a:pPr>
            <a:r>
              <a:t>Prophecy</a:t>
            </a:r>
          </a:p>
          <a:p>
            <a:pPr algn="ctr" defTabSz="1828800">
              <a:lnSpc>
                <a:spcPct val="100000"/>
              </a:lnSpc>
              <a:spcBef>
                <a:spcPts val="2000"/>
              </a:spcBef>
              <a:defRPr sz="4600">
                <a:solidFill>
                  <a:srgbClr val="000000"/>
                </a:solidFill>
                <a:effectLst>
                  <a:outerShdw sx="100000" sy="100000" kx="0" ky="0" algn="b" rotWithShape="0" blurRad="63500" dist="63500" dir="7680000">
                    <a:srgbClr val="000000">
                      <a:alpha val="32000"/>
                    </a:srgbClr>
                  </a:outerShdw>
                </a:effectLst>
                <a:latin typeface="Berlin Sans FB Demi Bold"/>
                <a:ea typeface="Berlin Sans FB Demi Bold"/>
                <a:cs typeface="Berlin Sans FB Demi Bold"/>
                <a:sym typeface="Berlin Sans FB Demi Bold"/>
              </a:defRPr>
            </a:pPr>
            <a:r>
              <a:t>Tongues</a:t>
            </a:r>
          </a:p>
          <a:p>
            <a:pPr algn="ctr" defTabSz="1828800">
              <a:lnSpc>
                <a:spcPct val="100000"/>
              </a:lnSpc>
              <a:spcBef>
                <a:spcPts val="2000"/>
              </a:spcBef>
              <a:defRPr sz="4600">
                <a:solidFill>
                  <a:srgbClr val="000000"/>
                </a:solidFill>
                <a:effectLst>
                  <a:outerShdw sx="100000" sy="100000" kx="0" ky="0" algn="b" rotWithShape="0" blurRad="63500" dist="63500" dir="7680000">
                    <a:srgbClr val="000000">
                      <a:alpha val="32000"/>
                    </a:srgbClr>
                  </a:outerShdw>
                </a:effectLst>
                <a:latin typeface="Berlin Sans FB Demi Bold"/>
                <a:ea typeface="Berlin Sans FB Demi Bold"/>
                <a:cs typeface="Berlin Sans FB Demi Bold"/>
                <a:sym typeface="Berlin Sans FB Demi Bold"/>
              </a:defRPr>
            </a:pPr>
            <a:r>
              <a:t>Knowledge</a:t>
            </a:r>
          </a:p>
          <a:p>
            <a:pPr algn="ctr" defTabSz="1828800">
              <a:lnSpc>
                <a:spcPct val="100000"/>
              </a:lnSpc>
              <a:spcBef>
                <a:spcPts val="2000"/>
              </a:spcBef>
              <a:defRPr sz="4600">
                <a:solidFill>
                  <a:srgbClr val="000000"/>
                </a:solidFill>
                <a:effectLst>
                  <a:outerShdw sx="100000" sy="100000" kx="0" ky="0" algn="b" rotWithShape="0" blurRad="63500" dist="63500" dir="7680000">
                    <a:srgbClr val="000000">
                      <a:alpha val="32000"/>
                    </a:srgbClr>
                  </a:outerShdw>
                </a:effectLst>
                <a:latin typeface="Berlin Sans FB Demi Bold"/>
                <a:ea typeface="Berlin Sans FB Demi Bold"/>
                <a:cs typeface="Berlin Sans FB Demi Bold"/>
                <a:sym typeface="Berlin Sans FB Demi Bold"/>
              </a:defRPr>
            </a:pPr>
            <a:r>
              <a:t>Immaturity</a:t>
            </a:r>
          </a:p>
          <a:p>
            <a:pPr algn="ctr" defTabSz="1828800">
              <a:lnSpc>
                <a:spcPct val="100000"/>
              </a:lnSpc>
              <a:spcBef>
                <a:spcPts val="2000"/>
              </a:spcBef>
              <a:defRPr sz="4600">
                <a:solidFill>
                  <a:srgbClr val="000000"/>
                </a:solidFill>
                <a:effectLst>
                  <a:outerShdw sx="100000" sy="100000" kx="0" ky="0" algn="b" rotWithShape="0" blurRad="63500" dist="63500" dir="7680000">
                    <a:srgbClr val="000000">
                      <a:alpha val="32000"/>
                    </a:srgbClr>
                  </a:outerShdw>
                </a:effectLst>
                <a:latin typeface="Berlin Sans FB Demi Bold"/>
                <a:ea typeface="Berlin Sans FB Demi Bold"/>
                <a:cs typeface="Berlin Sans FB Demi Bold"/>
                <a:sym typeface="Berlin Sans FB Demi Bold"/>
              </a:defRPr>
            </a:pPr>
            <a:r>
              <a:t>A Dim Mirror</a:t>
            </a:r>
          </a:p>
          <a:p>
            <a:pPr algn="ctr" defTabSz="1828800">
              <a:lnSpc>
                <a:spcPct val="100000"/>
              </a:lnSpc>
              <a:spcBef>
                <a:spcPts val="2000"/>
              </a:spcBef>
              <a:defRPr sz="4600">
                <a:solidFill>
                  <a:srgbClr val="000000"/>
                </a:solidFill>
                <a:effectLst>
                  <a:outerShdw sx="100000" sy="100000" kx="0" ky="0" algn="b" rotWithShape="0" blurRad="63500" dist="63500" dir="7680000">
                    <a:srgbClr val="000000">
                      <a:alpha val="32000"/>
                    </a:srgbClr>
                  </a:outerShdw>
                </a:effectLst>
                <a:latin typeface="Berlin Sans FB Demi Bold"/>
                <a:ea typeface="Berlin Sans FB Demi Bold"/>
                <a:cs typeface="Berlin Sans FB Demi Bold"/>
                <a:sym typeface="Berlin Sans FB Demi Bold"/>
              </a:defRPr>
            </a:pPr>
            <a:r>
              <a:t>Partial Knowledge</a:t>
            </a:r>
          </a:p>
        </p:txBody>
      </p:sp>
      <p:pic>
        <p:nvPicPr>
          <p:cNvPr id="456" name="image11.png" descr="image11.png"/>
          <p:cNvPicPr>
            <a:picLocks noChangeAspect="1"/>
          </p:cNvPicPr>
          <p:nvPr/>
        </p:nvPicPr>
        <p:blipFill>
          <a:blip r:embed="rId3">
            <a:extLst/>
          </a:blip>
          <a:stretch>
            <a:fillRect/>
          </a:stretch>
        </p:blipFill>
        <p:spPr>
          <a:xfrm>
            <a:off x="4267199" y="3752850"/>
            <a:ext cx="3638551" cy="2190750"/>
          </a:xfrm>
          <a:prstGeom prst="rect">
            <a:avLst/>
          </a:prstGeom>
          <a:ln w="12700">
            <a:miter lim="400000"/>
          </a:ln>
        </p:spPr>
      </p:pic>
      <p:sp>
        <p:nvSpPr>
          <p:cNvPr id="457" name="Rounded Rectangle"/>
          <p:cNvSpPr/>
          <p:nvPr/>
        </p:nvSpPr>
        <p:spPr>
          <a:xfrm>
            <a:off x="9144000" y="3962400"/>
            <a:ext cx="11926604" cy="9144000"/>
          </a:xfrm>
          <a:prstGeom prst="roundRect">
            <a:avLst>
              <a:gd name="adj" fmla="val 10278"/>
            </a:avLst>
          </a:prstGeom>
          <a:solidFill>
            <a:srgbClr val="FBE7C4"/>
          </a:solidFill>
          <a:ln w="12700">
            <a:solidFill>
              <a:srgbClr val="000000"/>
            </a:solidFill>
          </a:ln>
          <a:effectLst>
            <a:outerShdw sx="100000" sy="100000" kx="0" ky="0" algn="b" rotWithShape="0" blurRad="0" dist="203200" dir="2700000">
              <a:srgbClr val="F6C46C">
                <a:alpha val="50000"/>
              </a:srgbClr>
            </a:outerShdw>
          </a:effectLst>
        </p:spPr>
        <p:txBody>
          <a:bodyPr tIns="91439" bIns="91439" anchor="ctr"/>
          <a:lstStyle/>
          <a:p>
            <a:pPr defTabSz="1828800">
              <a:lnSpc>
                <a:spcPct val="100000"/>
              </a:lnSpc>
              <a:spcBef>
                <a:spcPts val="0"/>
              </a:spcBef>
              <a:defRPr sz="3200">
                <a:solidFill>
                  <a:srgbClr val="000000"/>
                </a:solidFill>
                <a:latin typeface="Constantia"/>
                <a:ea typeface="Constantia"/>
                <a:cs typeface="Constantia"/>
                <a:sym typeface="Constantia"/>
              </a:defRPr>
            </a:pPr>
          </a:p>
        </p:txBody>
      </p:sp>
      <p:sp>
        <p:nvSpPr>
          <p:cNvPr id="458" name="Fail (has)…"/>
          <p:cNvSpPr txBox="1"/>
          <p:nvPr/>
        </p:nvSpPr>
        <p:spPr>
          <a:xfrm>
            <a:off x="9608740" y="6720890"/>
            <a:ext cx="5638801" cy="608584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ctr" defTabSz="1828800">
              <a:lnSpc>
                <a:spcPct val="100000"/>
              </a:lnSpc>
              <a:spcBef>
                <a:spcPts val="2000"/>
              </a:spcBef>
              <a:defRPr sz="4600">
                <a:solidFill>
                  <a:srgbClr val="000000"/>
                </a:solidFill>
                <a:effectLst>
                  <a:outerShdw sx="100000" sy="100000" kx="0" ky="0" algn="b" rotWithShape="0" blurRad="63500" dist="63500" dir="7680000">
                    <a:srgbClr val="000000">
                      <a:alpha val="32000"/>
                    </a:srgbClr>
                  </a:outerShdw>
                </a:effectLst>
                <a:latin typeface="Berlin Sans FB Demi Bold"/>
                <a:ea typeface="Berlin Sans FB Demi Bold"/>
                <a:cs typeface="Berlin Sans FB Demi Bold"/>
                <a:sym typeface="Berlin Sans FB Demi Bold"/>
              </a:defRPr>
            </a:pPr>
            <a:r>
              <a:t>Fail (has)</a:t>
            </a:r>
          </a:p>
          <a:p>
            <a:pPr algn="ctr" defTabSz="1828800">
              <a:lnSpc>
                <a:spcPct val="100000"/>
              </a:lnSpc>
              <a:spcBef>
                <a:spcPts val="2000"/>
              </a:spcBef>
              <a:defRPr sz="4600">
                <a:solidFill>
                  <a:srgbClr val="000000"/>
                </a:solidFill>
                <a:effectLst>
                  <a:outerShdw sx="100000" sy="100000" kx="0" ky="0" algn="b" rotWithShape="0" blurRad="63500" dist="63500" dir="7680000">
                    <a:srgbClr val="000000">
                      <a:alpha val="32000"/>
                    </a:srgbClr>
                  </a:outerShdw>
                </a:effectLst>
                <a:latin typeface="Berlin Sans FB Demi Bold"/>
                <a:ea typeface="Berlin Sans FB Demi Bold"/>
                <a:cs typeface="Berlin Sans FB Demi Bold"/>
                <a:sym typeface="Berlin Sans FB Demi Bold"/>
              </a:defRPr>
            </a:pPr>
            <a:r>
              <a:t>Cease (has)</a:t>
            </a:r>
          </a:p>
          <a:p>
            <a:pPr algn="ctr" defTabSz="1828800">
              <a:lnSpc>
                <a:spcPct val="100000"/>
              </a:lnSpc>
              <a:spcBef>
                <a:spcPts val="2000"/>
              </a:spcBef>
              <a:defRPr sz="4600">
                <a:solidFill>
                  <a:srgbClr val="000000"/>
                </a:solidFill>
                <a:effectLst>
                  <a:outerShdw sx="100000" sy="100000" kx="0" ky="0" algn="b" rotWithShape="0" blurRad="63500" dist="63500" dir="7680000">
                    <a:srgbClr val="000000">
                      <a:alpha val="32000"/>
                    </a:srgbClr>
                  </a:outerShdw>
                </a:effectLst>
                <a:latin typeface="Berlin Sans FB Demi Bold"/>
                <a:ea typeface="Berlin Sans FB Demi Bold"/>
                <a:cs typeface="Berlin Sans FB Demi Bold"/>
                <a:sym typeface="Berlin Sans FB Demi Bold"/>
              </a:defRPr>
            </a:pPr>
            <a:r>
              <a:t>Vanish Away (has)</a:t>
            </a:r>
          </a:p>
          <a:p>
            <a:pPr algn="ctr" defTabSz="1828800">
              <a:lnSpc>
                <a:spcPct val="100000"/>
              </a:lnSpc>
              <a:spcBef>
                <a:spcPts val="2000"/>
              </a:spcBef>
              <a:defRPr sz="4600">
                <a:solidFill>
                  <a:srgbClr val="000000"/>
                </a:solidFill>
                <a:effectLst>
                  <a:outerShdw sx="100000" sy="100000" kx="0" ky="0" algn="b" rotWithShape="0" blurRad="63500" dist="63500" dir="7680000">
                    <a:srgbClr val="000000">
                      <a:alpha val="32000"/>
                    </a:srgbClr>
                  </a:outerShdw>
                </a:effectLst>
                <a:latin typeface="Berlin Sans FB Demi Bold"/>
                <a:ea typeface="Berlin Sans FB Demi Bold"/>
                <a:cs typeface="Berlin Sans FB Demi Bold"/>
                <a:sym typeface="Berlin Sans FB Demi Bold"/>
              </a:defRPr>
            </a:pPr>
            <a:r>
              <a:t>Can Be Mature</a:t>
            </a:r>
          </a:p>
          <a:p>
            <a:pPr algn="ctr" defTabSz="1828800">
              <a:lnSpc>
                <a:spcPct val="100000"/>
              </a:lnSpc>
              <a:spcBef>
                <a:spcPts val="2000"/>
              </a:spcBef>
              <a:defRPr sz="4600">
                <a:solidFill>
                  <a:srgbClr val="000000"/>
                </a:solidFill>
                <a:effectLst>
                  <a:outerShdw sx="100000" sy="100000" kx="0" ky="0" algn="b" rotWithShape="0" blurRad="63500" dist="63500" dir="7680000">
                    <a:srgbClr val="000000">
                      <a:alpha val="32000"/>
                    </a:srgbClr>
                  </a:outerShdw>
                </a:effectLst>
                <a:latin typeface="Berlin Sans FB Demi Bold"/>
                <a:ea typeface="Berlin Sans FB Demi Bold"/>
                <a:cs typeface="Berlin Sans FB Demi Bold"/>
                <a:sym typeface="Berlin Sans FB Demi Bold"/>
              </a:defRPr>
            </a:pPr>
            <a:r>
              <a:t>Can See Self As Seen</a:t>
            </a:r>
          </a:p>
          <a:p>
            <a:pPr algn="ctr" defTabSz="1828800">
              <a:lnSpc>
                <a:spcPct val="100000"/>
              </a:lnSpc>
              <a:spcBef>
                <a:spcPts val="2000"/>
              </a:spcBef>
              <a:defRPr sz="4600">
                <a:solidFill>
                  <a:srgbClr val="000000"/>
                </a:solidFill>
                <a:effectLst>
                  <a:outerShdw sx="100000" sy="100000" kx="0" ky="0" algn="b" rotWithShape="0" blurRad="63500" dist="63500" dir="7680000">
                    <a:srgbClr val="000000">
                      <a:alpha val="32000"/>
                    </a:srgbClr>
                  </a:outerShdw>
                </a:effectLst>
                <a:latin typeface="Berlin Sans FB Demi Bold"/>
                <a:ea typeface="Berlin Sans FB Demi Bold"/>
                <a:cs typeface="Berlin Sans FB Demi Bold"/>
                <a:sym typeface="Berlin Sans FB Demi Bold"/>
              </a:defRPr>
            </a:pPr>
            <a:r>
              <a:t>Can Know Self As Known</a:t>
            </a:r>
          </a:p>
        </p:txBody>
      </p:sp>
      <p:sp>
        <p:nvSpPr>
          <p:cNvPr id="459" name="νυνί - nyni…"/>
          <p:cNvSpPr txBox="1"/>
          <p:nvPr/>
        </p:nvSpPr>
        <p:spPr>
          <a:xfrm>
            <a:off x="16008151" y="6720890"/>
            <a:ext cx="5029201" cy="5801068"/>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ctr" defTabSz="1828800">
              <a:lnSpc>
                <a:spcPct val="100000"/>
              </a:lnSpc>
              <a:spcBef>
                <a:spcPts val="0"/>
              </a:spcBef>
              <a:defRPr sz="5000">
                <a:solidFill>
                  <a:srgbClr val="0000FF"/>
                </a:solidFill>
                <a:effectLst>
                  <a:outerShdw sx="100000" sy="100000" kx="0" ky="0" algn="b" rotWithShape="0" blurRad="63500" dist="63500" dir="7680000">
                    <a:srgbClr val="000000">
                      <a:alpha val="32000"/>
                    </a:srgbClr>
                  </a:outerShdw>
                </a:effectLst>
                <a:latin typeface="Galatia SIL"/>
                <a:ea typeface="Galatia SIL"/>
                <a:cs typeface="Galatia SIL"/>
                <a:sym typeface="Galatia SIL"/>
              </a:defRPr>
            </a:pPr>
            <a:r>
              <a:t>νυν</a:t>
            </a:r>
            <a:r>
              <a:rPr>
                <a:latin typeface="Helvetica"/>
                <a:ea typeface="Helvetica"/>
                <a:cs typeface="Helvetica"/>
                <a:sym typeface="Helvetica"/>
              </a:rPr>
              <a:t>ί </a:t>
            </a:r>
            <a:r>
              <a:t>- </a:t>
            </a:r>
            <a:r>
              <a:rPr>
                <a:solidFill>
                  <a:srgbClr val="000000"/>
                </a:solidFill>
                <a:latin typeface="Gentium"/>
                <a:ea typeface="Gentium"/>
                <a:cs typeface="Gentium"/>
                <a:sym typeface="Gentium"/>
              </a:rPr>
              <a:t>nyni</a:t>
            </a:r>
            <a:endParaRPr>
              <a:solidFill>
                <a:srgbClr val="000000"/>
              </a:solidFill>
              <a:latin typeface="Gentium"/>
              <a:ea typeface="Gentium"/>
              <a:cs typeface="Gentium"/>
              <a:sym typeface="Gentium"/>
            </a:endParaRPr>
          </a:p>
          <a:p>
            <a:pPr algn="ctr" defTabSz="1828800">
              <a:lnSpc>
                <a:spcPct val="100000"/>
              </a:lnSpc>
              <a:spcBef>
                <a:spcPts val="0"/>
              </a:spcBef>
              <a:defRPr sz="5000">
                <a:solidFill>
                  <a:srgbClr val="0000FF"/>
                </a:solidFill>
                <a:effectLst>
                  <a:outerShdw sx="100000" sy="100000" kx="0" ky="0" algn="b" rotWithShape="0" blurRad="63500" dist="63500" dir="7680000">
                    <a:srgbClr val="000000">
                      <a:alpha val="32000"/>
                    </a:srgbClr>
                  </a:outerShdw>
                </a:effectLst>
                <a:latin typeface="Galatia SIL"/>
                <a:ea typeface="Galatia SIL"/>
                <a:cs typeface="Galatia SIL"/>
                <a:sym typeface="Galatia SIL"/>
              </a:defRPr>
            </a:pPr>
            <a:r>
              <a:t>Μ</a:t>
            </a:r>
            <a:r>
              <a:rPr>
                <a:latin typeface="Helvetica"/>
                <a:ea typeface="Helvetica"/>
                <a:cs typeface="Helvetica"/>
                <a:sym typeface="Helvetica"/>
              </a:rPr>
              <a:t>έ</a:t>
            </a:r>
            <a:r>
              <a:t>νω</a:t>
            </a:r>
            <a:r>
              <a:rPr>
                <a:solidFill>
                  <a:srgbClr val="000000"/>
                </a:solidFill>
                <a:latin typeface="Berlin Sans FB Demi Bold"/>
                <a:ea typeface="Berlin Sans FB Demi Bold"/>
                <a:cs typeface="Berlin Sans FB Demi Bold"/>
                <a:sym typeface="Berlin Sans FB Demi Bold"/>
              </a:rPr>
              <a:t> - </a:t>
            </a:r>
            <a:r>
              <a:rPr>
                <a:solidFill>
                  <a:srgbClr val="000000"/>
                </a:solidFill>
                <a:latin typeface="Gentium"/>
                <a:ea typeface="Gentium"/>
                <a:cs typeface="Gentium"/>
                <a:sym typeface="Gentium"/>
              </a:rPr>
              <a:t>menō</a:t>
            </a:r>
            <a:endParaRPr>
              <a:latin typeface="Berlin Sans FB Demi Bold"/>
              <a:ea typeface="Berlin Sans FB Demi Bold"/>
              <a:cs typeface="Berlin Sans FB Demi Bold"/>
              <a:sym typeface="Berlin Sans FB Demi Bold"/>
            </a:endParaRPr>
          </a:p>
          <a:p>
            <a:pPr algn="ctr" defTabSz="1828800">
              <a:lnSpc>
                <a:spcPct val="100000"/>
              </a:lnSpc>
              <a:spcBef>
                <a:spcPts val="0"/>
              </a:spcBef>
              <a:defRPr sz="6000">
                <a:solidFill>
                  <a:srgbClr val="FF0000"/>
                </a:solidFill>
                <a:effectLst>
                  <a:outerShdw sx="100000" sy="100000" kx="0" ky="0" algn="b" rotWithShape="0" blurRad="63500" dist="63500" dir="7680000">
                    <a:srgbClr val="000000">
                      <a:alpha val="32000"/>
                    </a:srgbClr>
                  </a:outerShdw>
                </a:effectLst>
                <a:latin typeface="Berlin Sans FB Demi Bold"/>
                <a:ea typeface="Berlin Sans FB Demi Bold"/>
                <a:cs typeface="Berlin Sans FB Demi Bold"/>
                <a:sym typeface="Berlin Sans FB Demi Bold"/>
              </a:defRPr>
            </a:pPr>
            <a:r>
              <a:t>Faith, Hope &amp; Love</a:t>
            </a:r>
          </a:p>
          <a:p>
            <a:pPr algn="ctr" defTabSz="1828800">
              <a:lnSpc>
                <a:spcPct val="100000"/>
              </a:lnSpc>
              <a:spcBef>
                <a:spcPts val="0"/>
              </a:spcBef>
              <a:defRPr sz="5200">
                <a:solidFill>
                  <a:srgbClr val="000000"/>
                </a:solidFill>
                <a:effectLst>
                  <a:outerShdw sx="100000" sy="100000" kx="0" ky="0" algn="b" rotWithShape="0" blurRad="63500" dist="63500" dir="7680000">
                    <a:srgbClr val="000000">
                      <a:alpha val="32000"/>
                    </a:srgbClr>
                  </a:outerShdw>
                </a:effectLst>
                <a:latin typeface="Berlin Sans FB Demi Bold"/>
                <a:ea typeface="Berlin Sans FB Demi Bold"/>
                <a:cs typeface="Berlin Sans FB Demi Bold"/>
                <a:sym typeface="Berlin Sans FB Demi Bold"/>
              </a:defRPr>
            </a:pPr>
            <a:r>
              <a:t>Romans 8:24; 2 Cor 5:7; Heb 11:1; 1 Pet 1:8</a:t>
            </a:r>
          </a:p>
        </p:txBody>
      </p:sp>
      <p:pic>
        <p:nvPicPr>
          <p:cNvPr id="460" name="image12.png" descr="image12.png"/>
          <p:cNvPicPr>
            <a:picLocks noChangeAspect="1"/>
          </p:cNvPicPr>
          <p:nvPr/>
        </p:nvPicPr>
        <p:blipFill>
          <a:blip r:embed="rId4">
            <a:extLst/>
          </a:blip>
          <a:stretch>
            <a:fillRect/>
          </a:stretch>
        </p:blipFill>
        <p:spPr>
          <a:xfrm>
            <a:off x="10668000" y="3654425"/>
            <a:ext cx="4508501" cy="2413000"/>
          </a:xfrm>
          <a:prstGeom prst="rect">
            <a:avLst/>
          </a:prstGeom>
          <a:ln w="12700">
            <a:miter lim="400000"/>
          </a:ln>
        </p:spPr>
      </p:pic>
      <p:grpSp>
        <p:nvGrpSpPr>
          <p:cNvPr id="464" name="Group"/>
          <p:cNvGrpSpPr/>
          <p:nvPr/>
        </p:nvGrpSpPr>
        <p:grpSpPr>
          <a:xfrm>
            <a:off x="8339137" y="10659170"/>
            <a:ext cx="1219201" cy="488951"/>
            <a:chOff x="0" y="0"/>
            <a:chExt cx="1219199" cy="488950"/>
          </a:xfrm>
        </p:grpSpPr>
        <p:sp>
          <p:nvSpPr>
            <p:cNvPr id="461" name="Shape"/>
            <p:cNvSpPr/>
            <p:nvPr/>
          </p:nvSpPr>
          <p:spPr>
            <a:xfrm>
              <a:off x="190499" y="-1"/>
              <a:ext cx="1028701" cy="4889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200" y="0"/>
                  </a:moveTo>
                  <a:lnTo>
                    <a:pt x="15200" y="5400"/>
                  </a:lnTo>
                  <a:lnTo>
                    <a:pt x="0" y="5400"/>
                  </a:lnTo>
                  <a:lnTo>
                    <a:pt x="0" y="16200"/>
                  </a:lnTo>
                  <a:lnTo>
                    <a:pt x="15200" y="16200"/>
                  </a:lnTo>
                  <a:lnTo>
                    <a:pt x="15200" y="21600"/>
                  </a:lnTo>
                  <a:lnTo>
                    <a:pt x="21600" y="10800"/>
                  </a:lnTo>
                  <a:close/>
                </a:path>
              </a:pathLst>
            </a:custGeom>
            <a:solidFill>
              <a:srgbClr val="FFFF00"/>
            </a:solidFill>
            <a:ln w="12700" cap="flat">
              <a:solidFill>
                <a:srgbClr val="000000"/>
              </a:solidFill>
              <a:prstDash val="solid"/>
              <a:miter lim="800000"/>
            </a:ln>
            <a:effectLst/>
          </p:spPr>
          <p:txBody>
            <a:bodyPr wrap="square" lIns="91439" tIns="91439" rIns="91439" bIns="91439" numCol="1" anchor="ctr">
              <a:noAutofit/>
            </a:bodyPr>
            <a:lstStyle/>
            <a:p>
              <a:pPr defTabSz="1828800">
                <a:lnSpc>
                  <a:spcPct val="100000"/>
                </a:lnSpc>
                <a:spcBef>
                  <a:spcPts val="0"/>
                </a:spcBef>
                <a:defRPr sz="3200">
                  <a:solidFill>
                    <a:srgbClr val="000000"/>
                  </a:solidFill>
                  <a:latin typeface="Constantia"/>
                  <a:ea typeface="Constantia"/>
                  <a:cs typeface="Constantia"/>
                  <a:sym typeface="Constantia"/>
                </a:defRPr>
              </a:pPr>
            </a:p>
          </p:txBody>
        </p:sp>
        <p:sp>
          <p:nvSpPr>
            <p:cNvPr id="462" name="Rectangle"/>
            <p:cNvSpPr/>
            <p:nvPr/>
          </p:nvSpPr>
          <p:spPr>
            <a:xfrm>
              <a:off x="76199" y="122237"/>
              <a:ext cx="76201" cy="244476"/>
            </a:xfrm>
            <a:prstGeom prst="rect">
              <a:avLst/>
            </a:prstGeom>
            <a:solidFill>
              <a:srgbClr val="FFFF00"/>
            </a:solidFill>
            <a:ln w="12700" cap="flat">
              <a:solidFill>
                <a:srgbClr val="000000"/>
              </a:solidFill>
              <a:prstDash val="solid"/>
              <a:miter lim="800000"/>
            </a:ln>
            <a:effectLst/>
          </p:spPr>
          <p:txBody>
            <a:bodyPr wrap="square" lIns="91439" tIns="91439" rIns="91439" bIns="91439" numCol="1" anchor="ctr">
              <a:noAutofit/>
            </a:bodyPr>
            <a:lstStyle/>
            <a:p>
              <a:pPr defTabSz="1828800">
                <a:lnSpc>
                  <a:spcPct val="100000"/>
                </a:lnSpc>
                <a:spcBef>
                  <a:spcPts val="0"/>
                </a:spcBef>
                <a:defRPr sz="3200">
                  <a:solidFill>
                    <a:srgbClr val="000000"/>
                  </a:solidFill>
                  <a:latin typeface="Constantia"/>
                  <a:ea typeface="Constantia"/>
                  <a:cs typeface="Constantia"/>
                  <a:sym typeface="Constantia"/>
                </a:defRPr>
              </a:pPr>
            </a:p>
          </p:txBody>
        </p:sp>
        <p:sp>
          <p:nvSpPr>
            <p:cNvPr id="463" name="Rectangle"/>
            <p:cNvSpPr/>
            <p:nvPr/>
          </p:nvSpPr>
          <p:spPr>
            <a:xfrm>
              <a:off x="-1" y="122237"/>
              <a:ext cx="38101" cy="244476"/>
            </a:xfrm>
            <a:prstGeom prst="rect">
              <a:avLst/>
            </a:prstGeom>
            <a:solidFill>
              <a:srgbClr val="FFFF00"/>
            </a:solidFill>
            <a:ln w="12700" cap="flat">
              <a:solidFill>
                <a:srgbClr val="000000"/>
              </a:solidFill>
              <a:prstDash val="solid"/>
              <a:miter lim="800000"/>
            </a:ln>
            <a:effectLst/>
          </p:spPr>
          <p:txBody>
            <a:bodyPr wrap="square" lIns="91439" tIns="91439" rIns="91439" bIns="91439" numCol="1" anchor="ctr">
              <a:noAutofit/>
            </a:bodyPr>
            <a:lstStyle/>
            <a:p>
              <a:pPr defTabSz="1828800">
                <a:lnSpc>
                  <a:spcPct val="100000"/>
                </a:lnSpc>
                <a:spcBef>
                  <a:spcPts val="0"/>
                </a:spcBef>
                <a:defRPr sz="3200">
                  <a:solidFill>
                    <a:srgbClr val="000000"/>
                  </a:solidFill>
                  <a:latin typeface="Constantia"/>
                  <a:ea typeface="Constantia"/>
                  <a:cs typeface="Constantia"/>
                  <a:sym typeface="Constantia"/>
                </a:defRPr>
              </a:pPr>
            </a:p>
          </p:txBody>
        </p:sp>
      </p:grpSp>
      <p:grpSp>
        <p:nvGrpSpPr>
          <p:cNvPr id="468" name="Group"/>
          <p:cNvGrpSpPr/>
          <p:nvPr/>
        </p:nvGrpSpPr>
        <p:grpSpPr>
          <a:xfrm>
            <a:off x="8339137" y="6873974"/>
            <a:ext cx="1219201" cy="488951"/>
            <a:chOff x="0" y="0"/>
            <a:chExt cx="1219199" cy="488950"/>
          </a:xfrm>
        </p:grpSpPr>
        <p:sp>
          <p:nvSpPr>
            <p:cNvPr id="465" name="Shape"/>
            <p:cNvSpPr/>
            <p:nvPr/>
          </p:nvSpPr>
          <p:spPr>
            <a:xfrm>
              <a:off x="190499" y="-1"/>
              <a:ext cx="1028701" cy="4889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200" y="0"/>
                  </a:moveTo>
                  <a:lnTo>
                    <a:pt x="15200" y="5400"/>
                  </a:lnTo>
                  <a:lnTo>
                    <a:pt x="0" y="5400"/>
                  </a:lnTo>
                  <a:lnTo>
                    <a:pt x="0" y="16200"/>
                  </a:lnTo>
                  <a:lnTo>
                    <a:pt x="15200" y="16200"/>
                  </a:lnTo>
                  <a:lnTo>
                    <a:pt x="15200" y="21600"/>
                  </a:lnTo>
                  <a:lnTo>
                    <a:pt x="21600" y="10800"/>
                  </a:lnTo>
                  <a:close/>
                </a:path>
              </a:pathLst>
            </a:custGeom>
            <a:solidFill>
              <a:srgbClr val="FFFF00"/>
            </a:solidFill>
            <a:ln w="12700" cap="flat">
              <a:solidFill>
                <a:srgbClr val="000000"/>
              </a:solidFill>
              <a:prstDash val="solid"/>
              <a:miter lim="800000"/>
            </a:ln>
            <a:effectLst/>
          </p:spPr>
          <p:txBody>
            <a:bodyPr wrap="square" lIns="91439" tIns="91439" rIns="91439" bIns="91439" numCol="1" anchor="ctr">
              <a:noAutofit/>
            </a:bodyPr>
            <a:lstStyle/>
            <a:p>
              <a:pPr defTabSz="1828800">
                <a:lnSpc>
                  <a:spcPct val="100000"/>
                </a:lnSpc>
                <a:spcBef>
                  <a:spcPts val="0"/>
                </a:spcBef>
                <a:defRPr sz="3200">
                  <a:solidFill>
                    <a:srgbClr val="000000"/>
                  </a:solidFill>
                  <a:latin typeface="Constantia"/>
                  <a:ea typeface="Constantia"/>
                  <a:cs typeface="Constantia"/>
                  <a:sym typeface="Constantia"/>
                </a:defRPr>
              </a:pPr>
            </a:p>
          </p:txBody>
        </p:sp>
        <p:sp>
          <p:nvSpPr>
            <p:cNvPr id="466" name="Rectangle"/>
            <p:cNvSpPr/>
            <p:nvPr/>
          </p:nvSpPr>
          <p:spPr>
            <a:xfrm>
              <a:off x="76199" y="122237"/>
              <a:ext cx="76201" cy="244476"/>
            </a:xfrm>
            <a:prstGeom prst="rect">
              <a:avLst/>
            </a:prstGeom>
            <a:solidFill>
              <a:srgbClr val="FFFF00"/>
            </a:solidFill>
            <a:ln w="12700" cap="flat">
              <a:solidFill>
                <a:srgbClr val="000000"/>
              </a:solidFill>
              <a:prstDash val="solid"/>
              <a:miter lim="800000"/>
            </a:ln>
            <a:effectLst/>
          </p:spPr>
          <p:txBody>
            <a:bodyPr wrap="square" lIns="91439" tIns="91439" rIns="91439" bIns="91439" numCol="1" anchor="ctr">
              <a:noAutofit/>
            </a:bodyPr>
            <a:lstStyle/>
            <a:p>
              <a:pPr defTabSz="1828800">
                <a:lnSpc>
                  <a:spcPct val="100000"/>
                </a:lnSpc>
                <a:spcBef>
                  <a:spcPts val="0"/>
                </a:spcBef>
                <a:defRPr sz="3200">
                  <a:solidFill>
                    <a:srgbClr val="000000"/>
                  </a:solidFill>
                  <a:latin typeface="Constantia"/>
                  <a:ea typeface="Constantia"/>
                  <a:cs typeface="Constantia"/>
                  <a:sym typeface="Constantia"/>
                </a:defRPr>
              </a:pPr>
            </a:p>
          </p:txBody>
        </p:sp>
        <p:sp>
          <p:nvSpPr>
            <p:cNvPr id="467" name="Rectangle"/>
            <p:cNvSpPr/>
            <p:nvPr/>
          </p:nvSpPr>
          <p:spPr>
            <a:xfrm>
              <a:off x="-1" y="122237"/>
              <a:ext cx="38101" cy="244476"/>
            </a:xfrm>
            <a:prstGeom prst="rect">
              <a:avLst/>
            </a:prstGeom>
            <a:solidFill>
              <a:srgbClr val="FFFF00"/>
            </a:solidFill>
            <a:ln w="12700" cap="flat">
              <a:solidFill>
                <a:srgbClr val="000000"/>
              </a:solidFill>
              <a:prstDash val="solid"/>
              <a:miter lim="800000"/>
            </a:ln>
            <a:effectLst/>
          </p:spPr>
          <p:txBody>
            <a:bodyPr wrap="square" lIns="91439" tIns="91439" rIns="91439" bIns="91439" numCol="1" anchor="ctr">
              <a:noAutofit/>
            </a:bodyPr>
            <a:lstStyle/>
            <a:p>
              <a:pPr defTabSz="1828800">
                <a:lnSpc>
                  <a:spcPct val="100000"/>
                </a:lnSpc>
                <a:spcBef>
                  <a:spcPts val="0"/>
                </a:spcBef>
                <a:defRPr sz="3200">
                  <a:solidFill>
                    <a:srgbClr val="000000"/>
                  </a:solidFill>
                  <a:latin typeface="Constantia"/>
                  <a:ea typeface="Constantia"/>
                  <a:cs typeface="Constantia"/>
                  <a:sym typeface="Constantia"/>
                </a:defRPr>
              </a:pPr>
            </a:p>
          </p:txBody>
        </p:sp>
      </p:grpSp>
      <p:grpSp>
        <p:nvGrpSpPr>
          <p:cNvPr id="472" name="Group"/>
          <p:cNvGrpSpPr/>
          <p:nvPr/>
        </p:nvGrpSpPr>
        <p:grpSpPr>
          <a:xfrm>
            <a:off x="8339137" y="7935118"/>
            <a:ext cx="1219201" cy="488951"/>
            <a:chOff x="0" y="0"/>
            <a:chExt cx="1219199" cy="488950"/>
          </a:xfrm>
        </p:grpSpPr>
        <p:sp>
          <p:nvSpPr>
            <p:cNvPr id="469" name="Shape"/>
            <p:cNvSpPr/>
            <p:nvPr/>
          </p:nvSpPr>
          <p:spPr>
            <a:xfrm>
              <a:off x="190499" y="-1"/>
              <a:ext cx="1028701" cy="4889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200" y="0"/>
                  </a:moveTo>
                  <a:lnTo>
                    <a:pt x="15200" y="5400"/>
                  </a:lnTo>
                  <a:lnTo>
                    <a:pt x="0" y="5400"/>
                  </a:lnTo>
                  <a:lnTo>
                    <a:pt x="0" y="16200"/>
                  </a:lnTo>
                  <a:lnTo>
                    <a:pt x="15200" y="16200"/>
                  </a:lnTo>
                  <a:lnTo>
                    <a:pt x="15200" y="21600"/>
                  </a:lnTo>
                  <a:lnTo>
                    <a:pt x="21600" y="10800"/>
                  </a:lnTo>
                  <a:close/>
                </a:path>
              </a:pathLst>
            </a:custGeom>
            <a:solidFill>
              <a:srgbClr val="FFFF00"/>
            </a:solidFill>
            <a:ln w="12700" cap="flat">
              <a:solidFill>
                <a:srgbClr val="000000"/>
              </a:solidFill>
              <a:prstDash val="solid"/>
              <a:miter lim="800000"/>
            </a:ln>
            <a:effectLst/>
          </p:spPr>
          <p:txBody>
            <a:bodyPr wrap="square" lIns="91439" tIns="91439" rIns="91439" bIns="91439" numCol="1" anchor="ctr">
              <a:noAutofit/>
            </a:bodyPr>
            <a:lstStyle/>
            <a:p>
              <a:pPr defTabSz="1828800">
                <a:lnSpc>
                  <a:spcPct val="100000"/>
                </a:lnSpc>
                <a:spcBef>
                  <a:spcPts val="0"/>
                </a:spcBef>
                <a:defRPr sz="3200">
                  <a:solidFill>
                    <a:srgbClr val="000000"/>
                  </a:solidFill>
                  <a:latin typeface="Constantia"/>
                  <a:ea typeface="Constantia"/>
                  <a:cs typeface="Constantia"/>
                  <a:sym typeface="Constantia"/>
                </a:defRPr>
              </a:pPr>
            </a:p>
          </p:txBody>
        </p:sp>
        <p:sp>
          <p:nvSpPr>
            <p:cNvPr id="470" name="Rectangle"/>
            <p:cNvSpPr/>
            <p:nvPr/>
          </p:nvSpPr>
          <p:spPr>
            <a:xfrm>
              <a:off x="76199" y="122237"/>
              <a:ext cx="76201" cy="244476"/>
            </a:xfrm>
            <a:prstGeom prst="rect">
              <a:avLst/>
            </a:prstGeom>
            <a:solidFill>
              <a:srgbClr val="FFFF00"/>
            </a:solidFill>
            <a:ln w="12700" cap="flat">
              <a:solidFill>
                <a:srgbClr val="000000"/>
              </a:solidFill>
              <a:prstDash val="solid"/>
              <a:miter lim="800000"/>
            </a:ln>
            <a:effectLst/>
          </p:spPr>
          <p:txBody>
            <a:bodyPr wrap="square" lIns="91439" tIns="91439" rIns="91439" bIns="91439" numCol="1" anchor="ctr">
              <a:noAutofit/>
            </a:bodyPr>
            <a:lstStyle/>
            <a:p>
              <a:pPr defTabSz="1828800">
                <a:lnSpc>
                  <a:spcPct val="100000"/>
                </a:lnSpc>
                <a:spcBef>
                  <a:spcPts val="0"/>
                </a:spcBef>
                <a:defRPr sz="3200">
                  <a:solidFill>
                    <a:srgbClr val="000000"/>
                  </a:solidFill>
                  <a:latin typeface="Constantia"/>
                  <a:ea typeface="Constantia"/>
                  <a:cs typeface="Constantia"/>
                  <a:sym typeface="Constantia"/>
                </a:defRPr>
              </a:pPr>
            </a:p>
          </p:txBody>
        </p:sp>
        <p:sp>
          <p:nvSpPr>
            <p:cNvPr id="471" name="Rectangle"/>
            <p:cNvSpPr/>
            <p:nvPr/>
          </p:nvSpPr>
          <p:spPr>
            <a:xfrm>
              <a:off x="-1" y="122237"/>
              <a:ext cx="38101" cy="244476"/>
            </a:xfrm>
            <a:prstGeom prst="rect">
              <a:avLst/>
            </a:prstGeom>
            <a:solidFill>
              <a:srgbClr val="FFFF00"/>
            </a:solidFill>
            <a:ln w="12700" cap="flat">
              <a:solidFill>
                <a:srgbClr val="000000"/>
              </a:solidFill>
              <a:prstDash val="solid"/>
              <a:miter lim="800000"/>
            </a:ln>
            <a:effectLst/>
          </p:spPr>
          <p:txBody>
            <a:bodyPr wrap="square" lIns="91439" tIns="91439" rIns="91439" bIns="91439" numCol="1" anchor="ctr">
              <a:noAutofit/>
            </a:bodyPr>
            <a:lstStyle/>
            <a:p>
              <a:pPr defTabSz="1828800">
                <a:lnSpc>
                  <a:spcPct val="100000"/>
                </a:lnSpc>
                <a:spcBef>
                  <a:spcPts val="0"/>
                </a:spcBef>
                <a:defRPr sz="3200">
                  <a:solidFill>
                    <a:srgbClr val="000000"/>
                  </a:solidFill>
                  <a:latin typeface="Constantia"/>
                  <a:ea typeface="Constantia"/>
                  <a:cs typeface="Constantia"/>
                  <a:sym typeface="Constantia"/>
                </a:defRPr>
              </a:pPr>
            </a:p>
          </p:txBody>
        </p:sp>
      </p:grpSp>
      <p:grpSp>
        <p:nvGrpSpPr>
          <p:cNvPr id="476" name="Group"/>
          <p:cNvGrpSpPr/>
          <p:nvPr/>
        </p:nvGrpSpPr>
        <p:grpSpPr>
          <a:xfrm>
            <a:off x="8339137" y="8766571"/>
            <a:ext cx="1219201" cy="488951"/>
            <a:chOff x="0" y="0"/>
            <a:chExt cx="1219199" cy="488950"/>
          </a:xfrm>
        </p:grpSpPr>
        <p:sp>
          <p:nvSpPr>
            <p:cNvPr id="473" name="Shape"/>
            <p:cNvSpPr/>
            <p:nvPr/>
          </p:nvSpPr>
          <p:spPr>
            <a:xfrm>
              <a:off x="190499" y="-1"/>
              <a:ext cx="1028701" cy="4889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200" y="0"/>
                  </a:moveTo>
                  <a:lnTo>
                    <a:pt x="15200" y="5400"/>
                  </a:lnTo>
                  <a:lnTo>
                    <a:pt x="0" y="5400"/>
                  </a:lnTo>
                  <a:lnTo>
                    <a:pt x="0" y="16200"/>
                  </a:lnTo>
                  <a:lnTo>
                    <a:pt x="15200" y="16200"/>
                  </a:lnTo>
                  <a:lnTo>
                    <a:pt x="15200" y="21600"/>
                  </a:lnTo>
                  <a:lnTo>
                    <a:pt x="21600" y="10800"/>
                  </a:lnTo>
                  <a:close/>
                </a:path>
              </a:pathLst>
            </a:custGeom>
            <a:solidFill>
              <a:srgbClr val="FFFF00"/>
            </a:solidFill>
            <a:ln w="12700" cap="flat">
              <a:solidFill>
                <a:srgbClr val="000000"/>
              </a:solidFill>
              <a:prstDash val="solid"/>
              <a:miter lim="800000"/>
            </a:ln>
            <a:effectLst/>
          </p:spPr>
          <p:txBody>
            <a:bodyPr wrap="square" lIns="91439" tIns="91439" rIns="91439" bIns="91439" numCol="1" anchor="ctr">
              <a:noAutofit/>
            </a:bodyPr>
            <a:lstStyle/>
            <a:p>
              <a:pPr defTabSz="1828800">
                <a:lnSpc>
                  <a:spcPct val="100000"/>
                </a:lnSpc>
                <a:spcBef>
                  <a:spcPts val="0"/>
                </a:spcBef>
                <a:defRPr sz="3200">
                  <a:solidFill>
                    <a:srgbClr val="000000"/>
                  </a:solidFill>
                  <a:latin typeface="Constantia"/>
                  <a:ea typeface="Constantia"/>
                  <a:cs typeface="Constantia"/>
                  <a:sym typeface="Constantia"/>
                </a:defRPr>
              </a:pPr>
            </a:p>
          </p:txBody>
        </p:sp>
        <p:sp>
          <p:nvSpPr>
            <p:cNvPr id="474" name="Rectangle"/>
            <p:cNvSpPr/>
            <p:nvPr/>
          </p:nvSpPr>
          <p:spPr>
            <a:xfrm>
              <a:off x="76199" y="122237"/>
              <a:ext cx="76201" cy="244476"/>
            </a:xfrm>
            <a:prstGeom prst="rect">
              <a:avLst/>
            </a:prstGeom>
            <a:solidFill>
              <a:srgbClr val="FFFF00"/>
            </a:solidFill>
            <a:ln w="12700" cap="flat">
              <a:solidFill>
                <a:srgbClr val="000000"/>
              </a:solidFill>
              <a:prstDash val="solid"/>
              <a:miter lim="800000"/>
            </a:ln>
            <a:effectLst/>
          </p:spPr>
          <p:txBody>
            <a:bodyPr wrap="square" lIns="91439" tIns="91439" rIns="91439" bIns="91439" numCol="1" anchor="ctr">
              <a:noAutofit/>
            </a:bodyPr>
            <a:lstStyle/>
            <a:p>
              <a:pPr defTabSz="1828800">
                <a:lnSpc>
                  <a:spcPct val="100000"/>
                </a:lnSpc>
                <a:spcBef>
                  <a:spcPts val="0"/>
                </a:spcBef>
                <a:defRPr sz="3200">
                  <a:solidFill>
                    <a:srgbClr val="000000"/>
                  </a:solidFill>
                  <a:latin typeface="Constantia"/>
                  <a:ea typeface="Constantia"/>
                  <a:cs typeface="Constantia"/>
                  <a:sym typeface="Constantia"/>
                </a:defRPr>
              </a:pPr>
            </a:p>
          </p:txBody>
        </p:sp>
        <p:sp>
          <p:nvSpPr>
            <p:cNvPr id="475" name="Rectangle"/>
            <p:cNvSpPr/>
            <p:nvPr/>
          </p:nvSpPr>
          <p:spPr>
            <a:xfrm>
              <a:off x="-1" y="122237"/>
              <a:ext cx="38101" cy="244476"/>
            </a:xfrm>
            <a:prstGeom prst="rect">
              <a:avLst/>
            </a:prstGeom>
            <a:solidFill>
              <a:srgbClr val="FFFF00"/>
            </a:solidFill>
            <a:ln w="12700" cap="flat">
              <a:solidFill>
                <a:srgbClr val="000000"/>
              </a:solidFill>
              <a:prstDash val="solid"/>
              <a:miter lim="800000"/>
            </a:ln>
            <a:effectLst/>
          </p:spPr>
          <p:txBody>
            <a:bodyPr wrap="square" lIns="91439" tIns="91439" rIns="91439" bIns="91439" numCol="1" anchor="ctr">
              <a:noAutofit/>
            </a:bodyPr>
            <a:lstStyle/>
            <a:p>
              <a:pPr defTabSz="1828800">
                <a:lnSpc>
                  <a:spcPct val="100000"/>
                </a:lnSpc>
                <a:spcBef>
                  <a:spcPts val="0"/>
                </a:spcBef>
                <a:defRPr sz="3200">
                  <a:solidFill>
                    <a:srgbClr val="000000"/>
                  </a:solidFill>
                  <a:latin typeface="Constantia"/>
                  <a:ea typeface="Constantia"/>
                  <a:cs typeface="Constantia"/>
                  <a:sym typeface="Constantia"/>
                </a:defRPr>
              </a:pPr>
            </a:p>
          </p:txBody>
        </p:sp>
      </p:grpSp>
      <p:grpSp>
        <p:nvGrpSpPr>
          <p:cNvPr id="480" name="Group"/>
          <p:cNvGrpSpPr/>
          <p:nvPr/>
        </p:nvGrpSpPr>
        <p:grpSpPr>
          <a:xfrm>
            <a:off x="8339137" y="9742884"/>
            <a:ext cx="1219201" cy="488951"/>
            <a:chOff x="0" y="0"/>
            <a:chExt cx="1219199" cy="488950"/>
          </a:xfrm>
        </p:grpSpPr>
        <p:sp>
          <p:nvSpPr>
            <p:cNvPr id="477" name="Shape"/>
            <p:cNvSpPr/>
            <p:nvPr/>
          </p:nvSpPr>
          <p:spPr>
            <a:xfrm>
              <a:off x="190499" y="-1"/>
              <a:ext cx="1028701" cy="4889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200" y="0"/>
                  </a:moveTo>
                  <a:lnTo>
                    <a:pt x="15200" y="5400"/>
                  </a:lnTo>
                  <a:lnTo>
                    <a:pt x="0" y="5400"/>
                  </a:lnTo>
                  <a:lnTo>
                    <a:pt x="0" y="16200"/>
                  </a:lnTo>
                  <a:lnTo>
                    <a:pt x="15200" y="16200"/>
                  </a:lnTo>
                  <a:lnTo>
                    <a:pt x="15200" y="21600"/>
                  </a:lnTo>
                  <a:lnTo>
                    <a:pt x="21600" y="10800"/>
                  </a:lnTo>
                  <a:close/>
                </a:path>
              </a:pathLst>
            </a:custGeom>
            <a:solidFill>
              <a:srgbClr val="FFFF00"/>
            </a:solidFill>
            <a:ln w="12700" cap="flat">
              <a:solidFill>
                <a:srgbClr val="000000"/>
              </a:solidFill>
              <a:prstDash val="solid"/>
              <a:miter lim="800000"/>
            </a:ln>
            <a:effectLst/>
          </p:spPr>
          <p:txBody>
            <a:bodyPr wrap="square" lIns="91439" tIns="91439" rIns="91439" bIns="91439" numCol="1" anchor="ctr">
              <a:noAutofit/>
            </a:bodyPr>
            <a:lstStyle/>
            <a:p>
              <a:pPr defTabSz="1828800">
                <a:lnSpc>
                  <a:spcPct val="100000"/>
                </a:lnSpc>
                <a:spcBef>
                  <a:spcPts val="0"/>
                </a:spcBef>
                <a:defRPr sz="3200">
                  <a:solidFill>
                    <a:srgbClr val="000000"/>
                  </a:solidFill>
                  <a:latin typeface="Constantia"/>
                  <a:ea typeface="Constantia"/>
                  <a:cs typeface="Constantia"/>
                  <a:sym typeface="Constantia"/>
                </a:defRPr>
              </a:pPr>
            </a:p>
          </p:txBody>
        </p:sp>
        <p:sp>
          <p:nvSpPr>
            <p:cNvPr id="478" name="Rectangle"/>
            <p:cNvSpPr/>
            <p:nvPr/>
          </p:nvSpPr>
          <p:spPr>
            <a:xfrm>
              <a:off x="76199" y="122237"/>
              <a:ext cx="76201" cy="244476"/>
            </a:xfrm>
            <a:prstGeom prst="rect">
              <a:avLst/>
            </a:prstGeom>
            <a:solidFill>
              <a:srgbClr val="FFFF00"/>
            </a:solidFill>
            <a:ln w="12700" cap="flat">
              <a:solidFill>
                <a:srgbClr val="000000"/>
              </a:solidFill>
              <a:prstDash val="solid"/>
              <a:miter lim="800000"/>
            </a:ln>
            <a:effectLst/>
          </p:spPr>
          <p:txBody>
            <a:bodyPr wrap="square" lIns="91439" tIns="91439" rIns="91439" bIns="91439" numCol="1" anchor="ctr">
              <a:noAutofit/>
            </a:bodyPr>
            <a:lstStyle/>
            <a:p>
              <a:pPr defTabSz="1828800">
                <a:lnSpc>
                  <a:spcPct val="100000"/>
                </a:lnSpc>
                <a:spcBef>
                  <a:spcPts val="0"/>
                </a:spcBef>
                <a:defRPr sz="3200">
                  <a:solidFill>
                    <a:srgbClr val="000000"/>
                  </a:solidFill>
                  <a:latin typeface="Constantia"/>
                  <a:ea typeface="Constantia"/>
                  <a:cs typeface="Constantia"/>
                  <a:sym typeface="Constantia"/>
                </a:defRPr>
              </a:pPr>
            </a:p>
          </p:txBody>
        </p:sp>
        <p:sp>
          <p:nvSpPr>
            <p:cNvPr id="479" name="Rectangle"/>
            <p:cNvSpPr/>
            <p:nvPr/>
          </p:nvSpPr>
          <p:spPr>
            <a:xfrm>
              <a:off x="-1" y="122237"/>
              <a:ext cx="38101" cy="244476"/>
            </a:xfrm>
            <a:prstGeom prst="rect">
              <a:avLst/>
            </a:prstGeom>
            <a:solidFill>
              <a:srgbClr val="FFFF00"/>
            </a:solidFill>
            <a:ln w="12700" cap="flat">
              <a:solidFill>
                <a:srgbClr val="000000"/>
              </a:solidFill>
              <a:prstDash val="solid"/>
              <a:miter lim="800000"/>
            </a:ln>
            <a:effectLst/>
          </p:spPr>
          <p:txBody>
            <a:bodyPr wrap="square" lIns="91439" tIns="91439" rIns="91439" bIns="91439" numCol="1" anchor="ctr">
              <a:noAutofit/>
            </a:bodyPr>
            <a:lstStyle/>
            <a:p>
              <a:pPr defTabSz="1828800">
                <a:lnSpc>
                  <a:spcPct val="100000"/>
                </a:lnSpc>
                <a:spcBef>
                  <a:spcPts val="0"/>
                </a:spcBef>
                <a:defRPr sz="3200">
                  <a:solidFill>
                    <a:srgbClr val="000000"/>
                  </a:solidFill>
                  <a:latin typeface="Constantia"/>
                  <a:ea typeface="Constantia"/>
                  <a:cs typeface="Constantia"/>
                  <a:sym typeface="Constantia"/>
                </a:defRPr>
              </a:pPr>
            </a:p>
          </p:txBody>
        </p:sp>
      </p:grpSp>
      <p:grpSp>
        <p:nvGrpSpPr>
          <p:cNvPr id="484" name="Group"/>
          <p:cNvGrpSpPr/>
          <p:nvPr/>
        </p:nvGrpSpPr>
        <p:grpSpPr>
          <a:xfrm>
            <a:off x="8339137" y="11661846"/>
            <a:ext cx="1219201" cy="488951"/>
            <a:chOff x="0" y="0"/>
            <a:chExt cx="1219199" cy="488950"/>
          </a:xfrm>
        </p:grpSpPr>
        <p:sp>
          <p:nvSpPr>
            <p:cNvPr id="481" name="Shape"/>
            <p:cNvSpPr/>
            <p:nvPr/>
          </p:nvSpPr>
          <p:spPr>
            <a:xfrm>
              <a:off x="190499" y="-1"/>
              <a:ext cx="1028701" cy="4889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200" y="0"/>
                  </a:moveTo>
                  <a:lnTo>
                    <a:pt x="15200" y="5400"/>
                  </a:lnTo>
                  <a:lnTo>
                    <a:pt x="0" y="5400"/>
                  </a:lnTo>
                  <a:lnTo>
                    <a:pt x="0" y="16200"/>
                  </a:lnTo>
                  <a:lnTo>
                    <a:pt x="15200" y="16200"/>
                  </a:lnTo>
                  <a:lnTo>
                    <a:pt x="15200" y="21600"/>
                  </a:lnTo>
                  <a:lnTo>
                    <a:pt x="21600" y="10800"/>
                  </a:lnTo>
                  <a:close/>
                </a:path>
              </a:pathLst>
            </a:custGeom>
            <a:solidFill>
              <a:srgbClr val="FFFF00"/>
            </a:solidFill>
            <a:ln w="12700" cap="flat">
              <a:solidFill>
                <a:srgbClr val="000000"/>
              </a:solidFill>
              <a:prstDash val="solid"/>
              <a:miter lim="800000"/>
            </a:ln>
            <a:effectLst/>
          </p:spPr>
          <p:txBody>
            <a:bodyPr wrap="square" lIns="91439" tIns="91439" rIns="91439" bIns="91439" numCol="1" anchor="ctr">
              <a:noAutofit/>
            </a:bodyPr>
            <a:lstStyle/>
            <a:p>
              <a:pPr defTabSz="1828800">
                <a:lnSpc>
                  <a:spcPct val="100000"/>
                </a:lnSpc>
                <a:spcBef>
                  <a:spcPts val="0"/>
                </a:spcBef>
                <a:defRPr sz="3200">
                  <a:solidFill>
                    <a:srgbClr val="000000"/>
                  </a:solidFill>
                  <a:latin typeface="Constantia"/>
                  <a:ea typeface="Constantia"/>
                  <a:cs typeface="Constantia"/>
                  <a:sym typeface="Constantia"/>
                </a:defRPr>
              </a:pPr>
            </a:p>
          </p:txBody>
        </p:sp>
        <p:sp>
          <p:nvSpPr>
            <p:cNvPr id="482" name="Rectangle"/>
            <p:cNvSpPr/>
            <p:nvPr/>
          </p:nvSpPr>
          <p:spPr>
            <a:xfrm>
              <a:off x="76199" y="122237"/>
              <a:ext cx="76201" cy="244476"/>
            </a:xfrm>
            <a:prstGeom prst="rect">
              <a:avLst/>
            </a:prstGeom>
            <a:solidFill>
              <a:srgbClr val="FFFF00"/>
            </a:solidFill>
            <a:ln w="12700" cap="flat">
              <a:solidFill>
                <a:srgbClr val="000000"/>
              </a:solidFill>
              <a:prstDash val="solid"/>
              <a:miter lim="800000"/>
            </a:ln>
            <a:effectLst/>
          </p:spPr>
          <p:txBody>
            <a:bodyPr wrap="square" lIns="91439" tIns="91439" rIns="91439" bIns="91439" numCol="1" anchor="ctr">
              <a:noAutofit/>
            </a:bodyPr>
            <a:lstStyle/>
            <a:p>
              <a:pPr defTabSz="1828800">
                <a:lnSpc>
                  <a:spcPct val="100000"/>
                </a:lnSpc>
                <a:spcBef>
                  <a:spcPts val="0"/>
                </a:spcBef>
                <a:defRPr sz="3200">
                  <a:solidFill>
                    <a:srgbClr val="000000"/>
                  </a:solidFill>
                  <a:latin typeface="Constantia"/>
                  <a:ea typeface="Constantia"/>
                  <a:cs typeface="Constantia"/>
                  <a:sym typeface="Constantia"/>
                </a:defRPr>
              </a:pPr>
            </a:p>
          </p:txBody>
        </p:sp>
        <p:sp>
          <p:nvSpPr>
            <p:cNvPr id="483" name="Rectangle"/>
            <p:cNvSpPr/>
            <p:nvPr/>
          </p:nvSpPr>
          <p:spPr>
            <a:xfrm>
              <a:off x="-1" y="122237"/>
              <a:ext cx="38101" cy="244476"/>
            </a:xfrm>
            <a:prstGeom prst="rect">
              <a:avLst/>
            </a:prstGeom>
            <a:solidFill>
              <a:srgbClr val="FFFF00"/>
            </a:solidFill>
            <a:ln w="12700" cap="flat">
              <a:solidFill>
                <a:srgbClr val="000000"/>
              </a:solidFill>
              <a:prstDash val="solid"/>
              <a:miter lim="800000"/>
            </a:ln>
            <a:effectLst/>
          </p:spPr>
          <p:txBody>
            <a:bodyPr wrap="square" lIns="91439" tIns="91439" rIns="91439" bIns="91439" numCol="1" anchor="ctr">
              <a:noAutofit/>
            </a:bodyPr>
            <a:lstStyle/>
            <a:p>
              <a:pPr defTabSz="1828800">
                <a:lnSpc>
                  <a:spcPct val="100000"/>
                </a:lnSpc>
                <a:spcBef>
                  <a:spcPts val="0"/>
                </a:spcBef>
                <a:defRPr sz="3200">
                  <a:solidFill>
                    <a:srgbClr val="000000"/>
                  </a:solidFill>
                  <a:latin typeface="Constantia"/>
                  <a:ea typeface="Constantia"/>
                  <a:cs typeface="Constantia"/>
                  <a:sym typeface="Constantia"/>
                </a:defRPr>
              </a:pPr>
            </a:p>
          </p:txBody>
        </p:sp>
      </p:grpSp>
      <p:pic>
        <p:nvPicPr>
          <p:cNvPr id="485" name="image13.png" descr="image13.png"/>
          <p:cNvPicPr>
            <a:picLocks noChangeAspect="1"/>
          </p:cNvPicPr>
          <p:nvPr/>
        </p:nvPicPr>
        <p:blipFill>
          <a:blip r:embed="rId5">
            <a:extLst/>
          </a:blip>
          <a:stretch>
            <a:fillRect/>
          </a:stretch>
        </p:blipFill>
        <p:spPr>
          <a:xfrm>
            <a:off x="14892337" y="3790950"/>
            <a:ext cx="5181601" cy="2139950"/>
          </a:xfrm>
          <a:prstGeom prst="rect">
            <a:avLst/>
          </a:prstGeom>
          <a:ln w="12700">
            <a:miter lim="400000"/>
          </a:ln>
        </p:spPr>
      </p:pic>
      <p:sp>
        <p:nvSpPr>
          <p:cNvPr id="486" name="At That Time"/>
          <p:cNvSpPr txBox="1"/>
          <p:nvPr/>
        </p:nvSpPr>
        <p:spPr>
          <a:xfrm>
            <a:off x="4226242" y="5631656"/>
            <a:ext cx="3720466" cy="904876"/>
          </a:xfrm>
          <a:prstGeom prst="rect">
            <a:avLst/>
          </a:prstGeom>
          <a:gradFill>
            <a:gsLst>
              <a:gs pos="0">
                <a:srgbClr val="FFD479"/>
              </a:gs>
              <a:gs pos="100000">
                <a:srgbClr val="FFD479">
                  <a:alpha val="76632"/>
                </a:srgbClr>
              </a:gs>
            </a:gsLst>
            <a:lin ang="5400000"/>
          </a:gradFill>
          <a:ln w="12700">
            <a:miter lim="400000"/>
          </a:ln>
          <a:effectLst>
            <a:outerShdw sx="100000" sy="100000" kx="0" ky="0" algn="b" rotWithShape="0" blurRad="114300" dist="139700" dir="2935913">
              <a:srgbClr val="000000"/>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spcBef>
                <a:spcPts val="0"/>
              </a:spcBef>
              <a:defRPr sz="5000">
                <a:solidFill>
                  <a:srgbClr val="971817"/>
                </a:solidFill>
                <a:latin typeface="Helvetica Light"/>
                <a:ea typeface="Helvetica Light"/>
                <a:cs typeface="Helvetica Light"/>
                <a:sym typeface="Helvetica Light"/>
              </a:defRPr>
            </a:lvl1pPr>
          </a:lstStyle>
          <a:p>
            <a:pPr/>
            <a:r>
              <a:t>At That Time</a:t>
            </a:r>
          </a:p>
        </p:txBody>
      </p:sp>
      <p:sp>
        <p:nvSpPr>
          <p:cNvPr id="487" name="Our Current Time"/>
          <p:cNvSpPr txBox="1"/>
          <p:nvPr/>
        </p:nvSpPr>
        <p:spPr>
          <a:xfrm>
            <a:off x="12132326" y="5631656"/>
            <a:ext cx="5949951" cy="904876"/>
          </a:xfrm>
          <a:prstGeom prst="rect">
            <a:avLst/>
          </a:prstGeom>
          <a:gradFill>
            <a:gsLst>
              <a:gs pos="0">
                <a:srgbClr val="FFD479"/>
              </a:gs>
              <a:gs pos="100000">
                <a:srgbClr val="FFD479">
                  <a:alpha val="76632"/>
                </a:srgbClr>
              </a:gs>
            </a:gsLst>
            <a:lin ang="5400000"/>
          </a:gradFill>
          <a:ln w="12700">
            <a:miter lim="400000"/>
          </a:ln>
          <a:effectLst>
            <a:outerShdw sx="100000" sy="100000" kx="0" ky="0" algn="b" rotWithShape="0" blurRad="63500" dist="88900" dir="270000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sz="5000">
                <a:solidFill>
                  <a:srgbClr val="971817"/>
                </a:solidFill>
                <a:latin typeface="Helvetica Light"/>
                <a:ea typeface="Helvetica Light"/>
                <a:cs typeface="Helvetica Light"/>
                <a:sym typeface="Helvetica Light"/>
              </a:defRPr>
            </a:lvl1pPr>
          </a:lstStyle>
          <a:p>
            <a:pPr/>
            <a:r>
              <a:t>Our Current Time</a:t>
            </a:r>
          </a:p>
        </p:txBody>
      </p:sp>
      <p:pic>
        <p:nvPicPr>
          <p:cNvPr id="488" name="Image" descr="Image"/>
          <p:cNvPicPr>
            <a:picLocks noChangeAspect="1"/>
          </p:cNvPicPr>
          <p:nvPr/>
        </p:nvPicPr>
        <p:blipFill>
          <a:blip r:embed="rId6">
            <a:extLst/>
          </a:blip>
          <a:stretch>
            <a:fillRect/>
          </a:stretch>
        </p:blipFill>
        <p:spPr>
          <a:xfrm>
            <a:off x="14783446" y="8615002"/>
            <a:ext cx="1820309" cy="439711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90" name="pasted-movie.png" descr="pasted-movie.png"/>
          <p:cNvPicPr>
            <a:picLocks noChangeAspect="1"/>
          </p:cNvPicPr>
          <p:nvPr/>
        </p:nvPicPr>
        <p:blipFill>
          <a:blip r:embed="rId2">
            <a:alphaModFix amt="60711"/>
            <a:extLst/>
          </a:blip>
          <a:stretch>
            <a:fillRect/>
          </a:stretch>
        </p:blipFill>
        <p:spPr>
          <a:xfrm>
            <a:off x="-2553528" y="4446314"/>
            <a:ext cx="14909418" cy="8531202"/>
          </a:xfrm>
          <a:prstGeom prst="rect">
            <a:avLst/>
          </a:prstGeom>
          <a:ln w="12700">
            <a:miter lim="400000"/>
          </a:ln>
          <a:effectLst>
            <a:outerShdw sx="100000" sy="100000" kx="0" ky="0" algn="b" rotWithShape="0" blurRad="203200" dist="101600" dir="7680000">
              <a:srgbClr val="000000"/>
            </a:outerShdw>
          </a:effectLst>
        </p:spPr>
      </p:pic>
      <p:pic>
        <p:nvPicPr>
          <p:cNvPr id="491" name="Image" descr="Image"/>
          <p:cNvPicPr>
            <a:picLocks noChangeAspect="1"/>
          </p:cNvPicPr>
          <p:nvPr/>
        </p:nvPicPr>
        <p:blipFill>
          <a:blip r:embed="rId3">
            <a:extLst/>
          </a:blip>
          <a:stretch>
            <a:fillRect/>
          </a:stretch>
        </p:blipFill>
        <p:spPr>
          <a:xfrm>
            <a:off x="1452581" y="476946"/>
            <a:ext cx="15181841" cy="1992508"/>
          </a:xfrm>
          <a:prstGeom prst="rect">
            <a:avLst/>
          </a:prstGeom>
          <a:ln w="12700">
            <a:miter lim="400000"/>
          </a:ln>
          <a:effectLst>
            <a:outerShdw sx="100000" sy="100000" kx="0" ky="0" algn="b" rotWithShape="0" blurRad="114300" dist="139700" dir="2935913">
              <a:srgbClr val="000000"/>
            </a:outerShdw>
          </a:effectLst>
        </p:spPr>
      </p:pic>
      <p:pic>
        <p:nvPicPr>
          <p:cNvPr id="492" name="Image" descr="Image"/>
          <p:cNvPicPr>
            <a:picLocks noChangeAspect="1"/>
          </p:cNvPicPr>
          <p:nvPr/>
        </p:nvPicPr>
        <p:blipFill>
          <a:blip r:embed="rId4">
            <a:extLst/>
          </a:blip>
          <a:stretch>
            <a:fillRect/>
          </a:stretch>
        </p:blipFill>
        <p:spPr>
          <a:xfrm>
            <a:off x="17083974" y="490760"/>
            <a:ext cx="5847446" cy="1964880"/>
          </a:xfrm>
          <a:prstGeom prst="rect">
            <a:avLst/>
          </a:prstGeom>
          <a:ln w="12700">
            <a:miter lim="400000"/>
          </a:ln>
          <a:effectLst>
            <a:outerShdw sx="100000" sy="100000" kx="0" ky="0" algn="b" rotWithShape="0" blurRad="114300" dist="139700" dir="2935913">
              <a:srgbClr val="000000"/>
            </a:outerShdw>
          </a:effectLst>
        </p:spPr>
      </p:pic>
      <p:sp>
        <p:nvSpPr>
          <p:cNvPr id="493" name="1 Corinthians 13:13 (NKJV)…"/>
          <p:cNvSpPr txBox="1"/>
          <p:nvPr/>
        </p:nvSpPr>
        <p:spPr>
          <a:xfrm>
            <a:off x="942163" y="5060912"/>
            <a:ext cx="7918037" cy="7181392"/>
          </a:xfrm>
          <a:prstGeom prst="rect">
            <a:avLst/>
          </a:prstGeom>
          <a:ln w="12700"/>
          <a:effectLst>
            <a:outerShdw sx="100000" sy="100000" kx="0" ky="0" algn="b" rotWithShape="0" blurRad="203200" dist="101600" dir="7680000">
              <a:srgbClr val="000000"/>
            </a:outerShdw>
          </a:effectLst>
          <a:extLst>
            <a:ext uri="{C572A759-6A51-4108-AA02-DFA0A04FC94B}">
              <ma14:wrappingTextBoxFlag xmlns:ma14="http://schemas.microsoft.com/office/mac/drawingml/2011/main" val="1"/>
            </a:ext>
          </a:extLst>
        </p:spPr>
        <p:txBody>
          <a:bodyPr lIns="53578" tIns="53578" rIns="53578" bIns="53578">
            <a:spAutoFit/>
          </a:bodyPr>
          <a:lstStyle/>
          <a:p>
            <a:pPr algn="ctr" defTabSz="1821656">
              <a:lnSpc>
                <a:spcPct val="100000"/>
              </a:lnSpc>
              <a:spcBef>
                <a:spcPts val="0"/>
              </a:spcBef>
              <a:buClr>
                <a:srgbClr val="FFFFFF"/>
              </a:buClr>
              <a:defRPr sz="7000">
                <a:solidFill>
                  <a:srgbClr val="FFFFFF"/>
                </a:solidFill>
                <a:effectLst>
                  <a:outerShdw sx="100000" sy="100000" kx="0" ky="0" algn="b" rotWithShape="0" blurRad="152400" dist="76200" dir="3600000">
                    <a:srgbClr val="000000"/>
                  </a:outerShdw>
                </a:effectLst>
                <a:uFill>
                  <a:solidFill>
                    <a:srgbClr val="000000"/>
                  </a:solidFill>
                </a:uFill>
                <a:latin typeface="Times New Roman"/>
                <a:ea typeface="Times New Roman"/>
                <a:cs typeface="Times New Roman"/>
                <a:sym typeface="Times New Roman"/>
              </a:defRPr>
            </a:pPr>
            <a:r>
              <a:t>1 Corinthians 13:13 (NKJV) </a:t>
            </a:r>
          </a:p>
          <a:p>
            <a:pPr algn="ctr" defTabSz="1821656">
              <a:lnSpc>
                <a:spcPct val="100000"/>
              </a:lnSpc>
              <a:spcBef>
                <a:spcPts val="0"/>
              </a:spcBef>
              <a:buClr>
                <a:srgbClr val="FFFFFF"/>
              </a:buClr>
              <a:defRPr sz="7000">
                <a:solidFill>
                  <a:srgbClr val="FFFFFF"/>
                </a:solidFill>
                <a:effectLst>
                  <a:outerShdw sx="100000" sy="100000" kx="0" ky="0" algn="b" rotWithShape="0" blurRad="152400" dist="76200" dir="3600000">
                    <a:srgbClr val="000000"/>
                  </a:outerShdw>
                </a:effectLst>
                <a:uFill>
                  <a:solidFill>
                    <a:srgbClr val="000000"/>
                  </a:solidFill>
                </a:uFill>
                <a:latin typeface="Times New Roman"/>
                <a:ea typeface="Times New Roman"/>
                <a:cs typeface="Times New Roman"/>
                <a:sym typeface="Times New Roman"/>
              </a:defRPr>
            </a:pPr>
            <a:r>
              <a:rPr baseline="31999"/>
              <a:t>13</a:t>
            </a:r>
            <a:r>
              <a:t> And now abide faith, hope, love, these three; but the greatest of these </a:t>
            </a:r>
            <a:r>
              <a:rPr i="1"/>
              <a:t>is</a:t>
            </a:r>
            <a:r>
              <a:t> love.</a:t>
            </a:r>
          </a:p>
        </p:txBody>
      </p:sp>
      <p:sp>
        <p:nvSpPr>
          <p:cNvPr id="494" name="Faith and hope continue to depend upon that which miraculous gifts produced - God’s confirmed revelation, the scriptures.…"/>
          <p:cNvSpPr txBox="1"/>
          <p:nvPr/>
        </p:nvSpPr>
        <p:spPr>
          <a:xfrm>
            <a:off x="10097523" y="4566970"/>
            <a:ext cx="13670297" cy="8169276"/>
          </a:xfrm>
          <a:prstGeom prst="rect">
            <a:avLst/>
          </a:prstGeom>
          <a:solidFill>
            <a:srgbClr val="000000">
              <a:alpha val="17702"/>
            </a:srgbClr>
          </a:solidFill>
          <a:ln w="12700">
            <a:miter lim="400000"/>
          </a:ln>
          <a:effectLst>
            <a:outerShdw sx="100000" sy="100000" kx="0" ky="0" algn="b" rotWithShape="0" blurRad="114300" dist="139700" dir="2935913">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marL="914400" indent="-914400" defTabSz="821531">
              <a:lnSpc>
                <a:spcPct val="100000"/>
              </a:lnSpc>
              <a:spcBef>
                <a:spcPts val="2400"/>
              </a:spcBef>
              <a:buSzPct val="58999"/>
              <a:buBlip>
                <a:blip r:embed="rId5"/>
              </a:buBlip>
              <a:defRPr sz="6200">
                <a:solidFill>
                  <a:srgbClr val="FFFFFF"/>
                </a:solidFill>
                <a:effectLst>
                  <a:outerShdw sx="100000" sy="100000" kx="0" ky="0" algn="b" rotWithShape="0" blurRad="76200" dist="63500" dir="3236690">
                    <a:srgbClr val="000000"/>
                  </a:outerShdw>
                </a:effectLst>
                <a:latin typeface="Century Gothic"/>
                <a:ea typeface="Century Gothic"/>
                <a:cs typeface="Century Gothic"/>
                <a:sym typeface="Century Gothic"/>
              </a:defRPr>
            </a:pPr>
            <a:r>
              <a:t>Faith and hope continue to depend upon that which miraculous gifts produced - God’s confirmed revelation, the scriptures.</a:t>
            </a:r>
          </a:p>
          <a:p>
            <a:pPr marL="914400" indent="-914400" defTabSz="821531">
              <a:lnSpc>
                <a:spcPct val="100000"/>
              </a:lnSpc>
              <a:spcBef>
                <a:spcPts val="2400"/>
              </a:spcBef>
              <a:buSzPct val="58999"/>
              <a:buBlip>
                <a:blip r:embed="rId5"/>
              </a:buBlip>
              <a:defRPr sz="6200">
                <a:solidFill>
                  <a:srgbClr val="FFFFFF"/>
                </a:solidFill>
                <a:effectLst>
                  <a:outerShdw sx="100000" sy="100000" kx="0" ky="0" algn="b" rotWithShape="0" blurRad="76200" dist="63500" dir="3236690">
                    <a:srgbClr val="000000"/>
                  </a:outerShdw>
                </a:effectLst>
                <a:latin typeface="Century Gothic"/>
                <a:ea typeface="Century Gothic"/>
                <a:cs typeface="Century Gothic"/>
                <a:sym typeface="Century Gothic"/>
              </a:defRPr>
            </a:pPr>
            <a:r>
              <a:t>Love, however, is supreme — it outlasts even faith and hope, and will be perfected in eternity.</a:t>
            </a:r>
          </a:p>
        </p:txBody>
      </p:sp>
      <p:sp>
        <p:nvSpPr>
          <p:cNvPr id="495" name="Seen In Its Durability and Greatness (1 Cor 13:8-13)"/>
          <p:cNvSpPr txBox="1"/>
          <p:nvPr/>
        </p:nvSpPr>
        <p:spPr>
          <a:xfrm>
            <a:off x="418416" y="2912581"/>
            <a:ext cx="23547168" cy="1211261"/>
          </a:xfrm>
          <a:prstGeom prst="rect">
            <a:avLst/>
          </a:prstGeom>
          <a:solidFill>
            <a:schemeClr val="accent6">
              <a:satOff val="1848"/>
              <a:lumOff val="-15262"/>
            </a:schemeClr>
          </a:solidFill>
          <a:ln w="12700">
            <a:miter lim="400000"/>
          </a:ln>
          <a:effectLst>
            <a:outerShdw sx="100000" sy="100000" kx="0" ky="0" algn="b" rotWithShape="0" blurRad="241300" dist="177800" dir="27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lgn="ctr" defTabSz="642937">
              <a:lnSpc>
                <a:spcPct val="90000"/>
              </a:lnSpc>
              <a:spcBef>
                <a:spcPts val="0"/>
              </a:spcBef>
              <a:defRPr sz="6600">
                <a:solidFill>
                  <a:srgbClr val="FBF1DB"/>
                </a:solidFill>
                <a:effectLst>
                  <a:outerShdw sx="100000" sy="100000" kx="0" ky="0" algn="b" rotWithShape="0" blurRad="177800" dist="127000" dir="2700000">
                    <a:srgbClr val="000000"/>
                  </a:outerShdw>
                </a:effectLst>
                <a:latin typeface="Chalkboard"/>
                <a:ea typeface="Chalkboard"/>
                <a:cs typeface="Chalkboard"/>
                <a:sym typeface="Chalkboard"/>
              </a:defRPr>
            </a:lvl1pPr>
          </a:lstStyle>
          <a:p>
            <a:pPr/>
            <a:r>
              <a:t>Seen In Its Durability and Greatness (1 Cor 13:8-13)</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94">
                                            <p:bg/>
                                          </p:spTgt>
                                        </p:tgtEl>
                                        <p:attrNameLst>
                                          <p:attrName>style.visibility</p:attrName>
                                        </p:attrNameLst>
                                      </p:cBhvr>
                                      <p:to>
                                        <p:strVal val="visible"/>
                                      </p:to>
                                    </p:set>
                                    <p:animEffect filter="wipe(left)" transition="in">
                                      <p:cBhvr>
                                        <p:cTn id="7" dur="1500"/>
                                        <p:tgtEl>
                                          <p:spTgt spid="494">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494">
                                            <p:txEl>
                                              <p:pRg st="0" end="0"/>
                                            </p:txEl>
                                          </p:spTgt>
                                        </p:tgtEl>
                                        <p:attrNameLst>
                                          <p:attrName>style.visibility</p:attrName>
                                        </p:attrNameLst>
                                      </p:cBhvr>
                                      <p:to>
                                        <p:strVal val="visible"/>
                                      </p:to>
                                    </p:set>
                                    <p:animEffect filter="wipe(left)" transition="in">
                                      <p:cBhvr>
                                        <p:cTn id="10" dur="1500"/>
                                        <p:tgtEl>
                                          <p:spTgt spid="49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494">
                                            <p:txEl>
                                              <p:pRg st="1" end="1"/>
                                            </p:txEl>
                                          </p:spTgt>
                                        </p:tgtEl>
                                        <p:attrNameLst>
                                          <p:attrName>style.visibility</p:attrName>
                                        </p:attrNameLst>
                                      </p:cBhvr>
                                      <p:to>
                                        <p:strVal val="visible"/>
                                      </p:to>
                                    </p:set>
                                    <p:animEffect filter="wipe(left)" transition="in">
                                      <p:cBhvr>
                                        <p:cTn id="15" dur="1500"/>
                                        <p:tgtEl>
                                          <p:spTgt spid="494">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94" grpId="1"/>
    </p:bldLst>
  </p:timing>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97" name="Image" descr="Image"/>
          <p:cNvPicPr>
            <a:picLocks noChangeAspect="1"/>
          </p:cNvPicPr>
          <p:nvPr/>
        </p:nvPicPr>
        <p:blipFill>
          <a:blip r:embed="rId2">
            <a:extLst/>
          </a:blip>
          <a:stretch>
            <a:fillRect/>
          </a:stretch>
        </p:blipFill>
        <p:spPr>
          <a:xfrm>
            <a:off x="1452581" y="476946"/>
            <a:ext cx="15181841" cy="1992508"/>
          </a:xfrm>
          <a:prstGeom prst="rect">
            <a:avLst/>
          </a:prstGeom>
          <a:ln w="12700">
            <a:miter lim="400000"/>
          </a:ln>
          <a:effectLst>
            <a:outerShdw sx="100000" sy="100000" kx="0" ky="0" algn="b" rotWithShape="0" blurRad="114300" dist="139700" dir="2935913">
              <a:srgbClr val="000000"/>
            </a:outerShdw>
          </a:effectLst>
        </p:spPr>
      </p:pic>
      <p:pic>
        <p:nvPicPr>
          <p:cNvPr id="498" name="Image" descr="Image"/>
          <p:cNvPicPr>
            <a:picLocks noChangeAspect="1"/>
          </p:cNvPicPr>
          <p:nvPr/>
        </p:nvPicPr>
        <p:blipFill>
          <a:blip r:embed="rId3">
            <a:extLst/>
          </a:blip>
          <a:stretch>
            <a:fillRect/>
          </a:stretch>
        </p:blipFill>
        <p:spPr>
          <a:xfrm>
            <a:off x="17083974" y="490760"/>
            <a:ext cx="5847446" cy="1964880"/>
          </a:xfrm>
          <a:prstGeom prst="rect">
            <a:avLst/>
          </a:prstGeom>
          <a:ln w="12700">
            <a:miter lim="400000"/>
          </a:ln>
          <a:effectLst>
            <a:outerShdw sx="100000" sy="100000" kx="0" ky="0" algn="b" rotWithShape="0" blurRad="114300" dist="139700" dir="2935913">
              <a:srgbClr val="000000"/>
            </a:outerShdw>
          </a:effectLst>
        </p:spPr>
      </p:pic>
      <p:sp>
        <p:nvSpPr>
          <p:cNvPr id="499" name="PLEASE EXAMINE YOUR CHARACTER, YOUR FRUIT …"/>
          <p:cNvSpPr txBox="1"/>
          <p:nvPr/>
        </p:nvSpPr>
        <p:spPr>
          <a:xfrm>
            <a:off x="418416" y="2912581"/>
            <a:ext cx="23547168" cy="1211261"/>
          </a:xfrm>
          <a:prstGeom prst="rect">
            <a:avLst/>
          </a:prstGeom>
          <a:solidFill>
            <a:schemeClr val="accent6">
              <a:satOff val="1848"/>
              <a:lumOff val="-15262"/>
            </a:schemeClr>
          </a:solidFill>
          <a:ln w="12700">
            <a:miter lim="400000"/>
          </a:ln>
          <a:effectLst>
            <a:outerShdw sx="100000" sy="100000" kx="0" ky="0" algn="b" rotWithShape="0" blurRad="241300" dist="177800" dir="27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lgn="ctr" defTabSz="642937">
              <a:lnSpc>
                <a:spcPct val="90000"/>
              </a:lnSpc>
              <a:spcBef>
                <a:spcPts val="0"/>
              </a:spcBef>
              <a:defRPr sz="6600">
                <a:solidFill>
                  <a:srgbClr val="FBF1DB"/>
                </a:solidFill>
                <a:effectLst>
                  <a:outerShdw sx="100000" sy="100000" kx="0" ky="0" algn="b" rotWithShape="0" blurRad="177800" dist="127000" dir="2700000">
                    <a:srgbClr val="000000"/>
                  </a:outerShdw>
                </a:effectLst>
                <a:latin typeface="Chalkboard"/>
                <a:ea typeface="Chalkboard"/>
                <a:cs typeface="Chalkboard"/>
                <a:sym typeface="Chalkboard"/>
              </a:defRPr>
            </a:lvl1pPr>
          </a:lstStyle>
          <a:p>
            <a:pPr/>
            <a:r>
              <a:t>PLEASE EXAMINE YOUR CHARACTER, YOUR FRUIT …</a:t>
            </a:r>
          </a:p>
        </p:txBody>
      </p:sp>
      <p:sp>
        <p:nvSpPr>
          <p:cNvPr id="500" name="envious?…"/>
          <p:cNvSpPr txBox="1"/>
          <p:nvPr/>
        </p:nvSpPr>
        <p:spPr>
          <a:xfrm>
            <a:off x="637488" y="4566970"/>
            <a:ext cx="9466999" cy="8756072"/>
          </a:xfrm>
          <a:prstGeom prst="rect">
            <a:avLst/>
          </a:prstGeom>
          <a:solidFill>
            <a:srgbClr val="53585F"/>
          </a:solidFill>
          <a:ln w="12700">
            <a:miter lim="400000"/>
          </a:ln>
          <a:effectLst>
            <a:outerShdw sx="100000" sy="100000" kx="0" ky="0" algn="b" rotWithShape="0" blurRad="114300" dist="139700" dir="2935913">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marL="1143000" indent="-1143000" defTabSz="821531">
              <a:lnSpc>
                <a:spcPct val="100000"/>
              </a:lnSpc>
              <a:spcBef>
                <a:spcPts val="900"/>
              </a:spcBef>
              <a:buSzPct val="75000"/>
              <a:buBlip>
                <a:blip r:embed="rId4"/>
              </a:buBlip>
              <a:defRPr sz="6000">
                <a:solidFill>
                  <a:srgbClr val="FFFFFF"/>
                </a:solidFill>
                <a:effectLst>
                  <a:outerShdw sx="100000" sy="100000" kx="0" ky="0" algn="b" rotWithShape="0" blurRad="76200" dist="63500" dir="3236690">
                    <a:srgbClr val="000000"/>
                  </a:outerShdw>
                </a:effectLst>
                <a:latin typeface="Chalkboard"/>
                <a:ea typeface="Chalkboard"/>
                <a:cs typeface="Chalkboard"/>
                <a:sym typeface="Chalkboard"/>
              </a:defRPr>
            </a:pPr>
            <a:r>
              <a:t>envious?</a:t>
            </a:r>
          </a:p>
          <a:p>
            <a:pPr marL="1143000" indent="-1143000" defTabSz="821531">
              <a:lnSpc>
                <a:spcPct val="100000"/>
              </a:lnSpc>
              <a:spcBef>
                <a:spcPts val="900"/>
              </a:spcBef>
              <a:buSzPct val="75000"/>
              <a:buBlip>
                <a:blip r:embed="rId4"/>
              </a:buBlip>
              <a:defRPr sz="6000">
                <a:solidFill>
                  <a:srgbClr val="FFFFFF"/>
                </a:solidFill>
                <a:effectLst>
                  <a:outerShdw sx="100000" sy="100000" kx="0" ky="0" algn="b" rotWithShape="0" blurRad="76200" dist="63500" dir="3236690">
                    <a:srgbClr val="000000"/>
                  </a:outerShdw>
                </a:effectLst>
                <a:latin typeface="Chalkboard"/>
                <a:ea typeface="Chalkboard"/>
                <a:cs typeface="Chalkboard"/>
                <a:sym typeface="Chalkboard"/>
              </a:defRPr>
            </a:pPr>
            <a:r>
              <a:t>boastful?</a:t>
            </a:r>
          </a:p>
          <a:p>
            <a:pPr marL="1143000" indent="-1143000" defTabSz="821531">
              <a:lnSpc>
                <a:spcPct val="100000"/>
              </a:lnSpc>
              <a:spcBef>
                <a:spcPts val="900"/>
              </a:spcBef>
              <a:buSzPct val="75000"/>
              <a:buBlip>
                <a:blip r:embed="rId4"/>
              </a:buBlip>
              <a:defRPr sz="6000">
                <a:solidFill>
                  <a:srgbClr val="FFFFFF"/>
                </a:solidFill>
                <a:effectLst>
                  <a:outerShdw sx="100000" sy="100000" kx="0" ky="0" algn="b" rotWithShape="0" blurRad="76200" dist="63500" dir="3236690">
                    <a:srgbClr val="000000"/>
                  </a:outerShdw>
                </a:effectLst>
                <a:latin typeface="Chalkboard"/>
                <a:ea typeface="Chalkboard"/>
                <a:cs typeface="Chalkboard"/>
                <a:sym typeface="Chalkboard"/>
              </a:defRPr>
            </a:pPr>
            <a:r>
              <a:t>puffed up?</a:t>
            </a:r>
          </a:p>
          <a:p>
            <a:pPr marL="1143000" indent="-1143000" defTabSz="821531">
              <a:lnSpc>
                <a:spcPct val="100000"/>
              </a:lnSpc>
              <a:spcBef>
                <a:spcPts val="900"/>
              </a:spcBef>
              <a:buSzPct val="75000"/>
              <a:buBlip>
                <a:blip r:embed="rId4"/>
              </a:buBlip>
              <a:defRPr sz="6000">
                <a:solidFill>
                  <a:srgbClr val="FFFFFF"/>
                </a:solidFill>
                <a:effectLst>
                  <a:outerShdw sx="100000" sy="100000" kx="0" ky="0" algn="b" rotWithShape="0" blurRad="76200" dist="63500" dir="3236690">
                    <a:srgbClr val="000000"/>
                  </a:outerShdw>
                </a:effectLst>
                <a:latin typeface="Chalkboard"/>
                <a:ea typeface="Chalkboard"/>
                <a:cs typeface="Chalkboard"/>
                <a:sym typeface="Chalkboard"/>
              </a:defRPr>
            </a:pPr>
            <a:r>
              <a:t>rude?</a:t>
            </a:r>
          </a:p>
          <a:p>
            <a:pPr marL="1143000" indent="-1143000" defTabSz="821531">
              <a:lnSpc>
                <a:spcPct val="100000"/>
              </a:lnSpc>
              <a:spcBef>
                <a:spcPts val="900"/>
              </a:spcBef>
              <a:buSzPct val="75000"/>
              <a:buBlip>
                <a:blip r:embed="rId4"/>
              </a:buBlip>
              <a:defRPr sz="6000">
                <a:solidFill>
                  <a:srgbClr val="FFFFFF"/>
                </a:solidFill>
                <a:effectLst>
                  <a:outerShdw sx="100000" sy="100000" kx="0" ky="0" algn="b" rotWithShape="0" blurRad="76200" dist="63500" dir="3236690">
                    <a:srgbClr val="000000"/>
                  </a:outerShdw>
                </a:effectLst>
                <a:latin typeface="Chalkboard"/>
                <a:ea typeface="Chalkboard"/>
                <a:cs typeface="Chalkboard"/>
                <a:sym typeface="Chalkboard"/>
              </a:defRPr>
            </a:pPr>
            <a:r>
              <a:t>selfish?</a:t>
            </a:r>
          </a:p>
          <a:p>
            <a:pPr marL="1143000" indent="-1143000" defTabSz="821531">
              <a:lnSpc>
                <a:spcPct val="100000"/>
              </a:lnSpc>
              <a:spcBef>
                <a:spcPts val="900"/>
              </a:spcBef>
              <a:buSzPct val="75000"/>
              <a:buBlip>
                <a:blip r:embed="rId4"/>
              </a:buBlip>
              <a:defRPr sz="6000">
                <a:solidFill>
                  <a:srgbClr val="FFFFFF"/>
                </a:solidFill>
                <a:effectLst>
                  <a:outerShdw sx="100000" sy="100000" kx="0" ky="0" algn="b" rotWithShape="0" blurRad="76200" dist="63500" dir="3236690">
                    <a:srgbClr val="000000"/>
                  </a:outerShdw>
                </a:effectLst>
                <a:latin typeface="Chalkboard"/>
                <a:ea typeface="Chalkboard"/>
                <a:cs typeface="Chalkboard"/>
                <a:sym typeface="Chalkboard"/>
              </a:defRPr>
            </a:pPr>
            <a:r>
              <a:t>easily provoked?</a:t>
            </a:r>
          </a:p>
          <a:p>
            <a:pPr marL="1143000" indent="-1143000" defTabSz="821531">
              <a:lnSpc>
                <a:spcPct val="100000"/>
              </a:lnSpc>
              <a:spcBef>
                <a:spcPts val="900"/>
              </a:spcBef>
              <a:buSzPct val="75000"/>
              <a:buBlip>
                <a:blip r:embed="rId4"/>
              </a:buBlip>
              <a:defRPr sz="6000">
                <a:solidFill>
                  <a:srgbClr val="FFFFFF"/>
                </a:solidFill>
                <a:effectLst>
                  <a:outerShdw sx="100000" sy="100000" kx="0" ky="0" algn="b" rotWithShape="0" blurRad="76200" dist="63500" dir="3236690">
                    <a:srgbClr val="000000"/>
                  </a:outerShdw>
                </a:effectLst>
                <a:latin typeface="Chalkboard"/>
                <a:ea typeface="Chalkboard"/>
                <a:cs typeface="Chalkboard"/>
                <a:sym typeface="Chalkboard"/>
              </a:defRPr>
            </a:pPr>
            <a:r>
              <a:t>focussed on evil?</a:t>
            </a:r>
          </a:p>
          <a:p>
            <a:pPr marL="1143000" indent="-1143000" defTabSz="821531">
              <a:lnSpc>
                <a:spcPct val="100000"/>
              </a:lnSpc>
              <a:spcBef>
                <a:spcPts val="900"/>
              </a:spcBef>
              <a:buSzPct val="75000"/>
              <a:buBlip>
                <a:blip r:embed="rId4"/>
              </a:buBlip>
              <a:defRPr sz="6000">
                <a:solidFill>
                  <a:srgbClr val="FFFFFF"/>
                </a:solidFill>
                <a:effectLst>
                  <a:outerShdw sx="100000" sy="100000" kx="0" ky="0" algn="b" rotWithShape="0" blurRad="76200" dist="63500" dir="3236690">
                    <a:srgbClr val="000000"/>
                  </a:outerShdw>
                </a:effectLst>
                <a:latin typeface="Chalkboard"/>
                <a:ea typeface="Chalkboard"/>
                <a:cs typeface="Chalkboard"/>
                <a:sym typeface="Chalkboard"/>
              </a:defRPr>
            </a:pPr>
            <a:r>
              <a:t>happy with iniquity?</a:t>
            </a:r>
          </a:p>
        </p:txBody>
      </p:sp>
      <p:sp>
        <p:nvSpPr>
          <p:cNvPr id="501" name="Long suffering?…"/>
          <p:cNvSpPr txBox="1"/>
          <p:nvPr/>
        </p:nvSpPr>
        <p:spPr>
          <a:xfrm>
            <a:off x="13969454" y="4580783"/>
            <a:ext cx="10057399" cy="8870372"/>
          </a:xfrm>
          <a:prstGeom prst="rect">
            <a:avLst/>
          </a:prstGeom>
          <a:solidFill>
            <a:srgbClr val="53585F"/>
          </a:solidFill>
          <a:ln w="12700">
            <a:miter lim="400000"/>
          </a:ln>
          <a:effectLst>
            <a:outerShdw sx="100000" sy="100000" kx="0" ky="0" algn="b" rotWithShape="0" blurRad="114300" dist="139700" dir="2935913">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marL="914400" indent="-914400" defTabSz="821531">
              <a:lnSpc>
                <a:spcPct val="100000"/>
              </a:lnSpc>
              <a:spcBef>
                <a:spcPts val="1200"/>
              </a:spcBef>
              <a:buSzPct val="75000"/>
              <a:buBlip>
                <a:blip r:embed="rId5"/>
              </a:buBlip>
              <a:defRPr sz="6000">
                <a:solidFill>
                  <a:srgbClr val="FFFFFF"/>
                </a:solidFill>
                <a:effectLst>
                  <a:outerShdw sx="100000" sy="100000" kx="0" ky="0" algn="b" rotWithShape="0" blurRad="76200" dist="63500" dir="3236690">
                    <a:srgbClr val="000000"/>
                  </a:outerShdw>
                </a:effectLst>
                <a:latin typeface="Chalkboard"/>
                <a:ea typeface="Chalkboard"/>
                <a:cs typeface="Chalkboard"/>
                <a:sym typeface="Chalkboard"/>
              </a:defRPr>
            </a:pPr>
            <a:r>
              <a:t>Long suffering?</a:t>
            </a:r>
          </a:p>
          <a:p>
            <a:pPr marL="914400" indent="-914400" defTabSz="821531">
              <a:lnSpc>
                <a:spcPct val="100000"/>
              </a:lnSpc>
              <a:spcBef>
                <a:spcPts val="1200"/>
              </a:spcBef>
              <a:buSzPct val="75000"/>
              <a:buBlip>
                <a:blip r:embed="rId5"/>
              </a:buBlip>
              <a:defRPr sz="6000">
                <a:solidFill>
                  <a:srgbClr val="FFFFFF"/>
                </a:solidFill>
                <a:effectLst>
                  <a:outerShdw sx="100000" sy="100000" kx="0" ky="0" algn="b" rotWithShape="0" blurRad="76200" dist="63500" dir="3236690">
                    <a:srgbClr val="000000"/>
                  </a:outerShdw>
                </a:effectLst>
                <a:latin typeface="Chalkboard"/>
                <a:ea typeface="Chalkboard"/>
                <a:cs typeface="Chalkboard"/>
                <a:sym typeface="Chalkboard"/>
              </a:defRPr>
            </a:pPr>
            <a:r>
              <a:t>kind?</a:t>
            </a:r>
          </a:p>
          <a:p>
            <a:pPr marL="914400" indent="-914400" defTabSz="821531">
              <a:lnSpc>
                <a:spcPct val="100000"/>
              </a:lnSpc>
              <a:spcBef>
                <a:spcPts val="1200"/>
              </a:spcBef>
              <a:buSzPct val="75000"/>
              <a:buBlip>
                <a:blip r:embed="rId5"/>
              </a:buBlip>
              <a:defRPr sz="6000">
                <a:solidFill>
                  <a:srgbClr val="FFFFFF"/>
                </a:solidFill>
                <a:effectLst>
                  <a:outerShdw sx="100000" sy="100000" kx="0" ky="0" algn="b" rotWithShape="0" blurRad="76200" dist="63500" dir="3236690">
                    <a:srgbClr val="000000"/>
                  </a:outerShdw>
                </a:effectLst>
                <a:latin typeface="Chalkboard"/>
                <a:ea typeface="Chalkboard"/>
                <a:cs typeface="Chalkboard"/>
                <a:sym typeface="Chalkboard"/>
              </a:defRPr>
            </a:pPr>
            <a:r>
              <a:t>Joyful in the truth? </a:t>
            </a:r>
          </a:p>
          <a:p>
            <a:pPr marL="914400" indent="-914400" defTabSz="821531">
              <a:lnSpc>
                <a:spcPct val="100000"/>
              </a:lnSpc>
              <a:spcBef>
                <a:spcPts val="1200"/>
              </a:spcBef>
              <a:buSzPct val="75000"/>
              <a:buBlip>
                <a:blip r:embed="rId5"/>
              </a:buBlip>
              <a:defRPr sz="6000">
                <a:solidFill>
                  <a:srgbClr val="FFFFFF"/>
                </a:solidFill>
                <a:effectLst>
                  <a:outerShdw sx="100000" sy="100000" kx="0" ky="0" algn="b" rotWithShape="0" blurRad="76200" dist="63500" dir="3236690">
                    <a:srgbClr val="000000"/>
                  </a:outerShdw>
                </a:effectLst>
                <a:latin typeface="Chalkboard"/>
                <a:ea typeface="Chalkboard"/>
                <a:cs typeface="Chalkboard"/>
                <a:sym typeface="Chalkboard"/>
              </a:defRPr>
            </a:pPr>
            <a:r>
              <a:t>Supportive &amp; protective of the righteous &amp; weak?</a:t>
            </a:r>
          </a:p>
          <a:p>
            <a:pPr marL="914400" indent="-914400" defTabSz="821531">
              <a:lnSpc>
                <a:spcPct val="100000"/>
              </a:lnSpc>
              <a:spcBef>
                <a:spcPts val="1200"/>
              </a:spcBef>
              <a:buSzPct val="75000"/>
              <a:buBlip>
                <a:blip r:embed="rId5"/>
              </a:buBlip>
              <a:defRPr sz="6000">
                <a:solidFill>
                  <a:srgbClr val="FFFFFF"/>
                </a:solidFill>
                <a:effectLst>
                  <a:outerShdw sx="100000" sy="100000" kx="0" ky="0" algn="b" rotWithShape="0" blurRad="76200" dist="63500" dir="3236690">
                    <a:srgbClr val="000000"/>
                  </a:outerShdw>
                </a:effectLst>
                <a:latin typeface="Chalkboard"/>
                <a:ea typeface="Chalkboard"/>
                <a:cs typeface="Chalkboard"/>
                <a:sym typeface="Chalkboard"/>
              </a:defRPr>
            </a:pPr>
            <a:r>
              <a:t>Looking for the good?</a:t>
            </a:r>
          </a:p>
          <a:p>
            <a:pPr marL="914400" indent="-914400" defTabSz="821531">
              <a:lnSpc>
                <a:spcPct val="100000"/>
              </a:lnSpc>
              <a:spcBef>
                <a:spcPts val="1200"/>
              </a:spcBef>
              <a:buSzPct val="75000"/>
              <a:buBlip>
                <a:blip r:embed="rId5"/>
              </a:buBlip>
              <a:defRPr sz="6000">
                <a:solidFill>
                  <a:srgbClr val="FFFFFF"/>
                </a:solidFill>
                <a:effectLst>
                  <a:outerShdw sx="100000" sy="100000" kx="0" ky="0" algn="b" rotWithShape="0" blurRad="76200" dist="63500" dir="3236690">
                    <a:srgbClr val="000000"/>
                  </a:outerShdw>
                </a:effectLst>
                <a:latin typeface="Chalkboard"/>
                <a:ea typeface="Chalkboard"/>
                <a:cs typeface="Chalkboard"/>
                <a:sym typeface="Chalkboard"/>
              </a:defRPr>
            </a:pPr>
            <a:r>
              <a:t>Hopeful, optimistic?</a:t>
            </a:r>
          </a:p>
          <a:p>
            <a:pPr marL="914400" indent="-914400" defTabSz="821531">
              <a:lnSpc>
                <a:spcPct val="100000"/>
              </a:lnSpc>
              <a:spcBef>
                <a:spcPts val="1200"/>
              </a:spcBef>
              <a:buSzPct val="75000"/>
              <a:buBlip>
                <a:blip r:embed="rId5"/>
              </a:buBlip>
              <a:defRPr sz="6000">
                <a:solidFill>
                  <a:srgbClr val="FFFFFF"/>
                </a:solidFill>
                <a:effectLst>
                  <a:outerShdw sx="100000" sy="100000" kx="0" ky="0" algn="b" rotWithShape="0" blurRad="76200" dist="63500" dir="3236690">
                    <a:srgbClr val="000000"/>
                  </a:outerShdw>
                </a:effectLst>
                <a:latin typeface="Chalkboard"/>
                <a:ea typeface="Chalkboard"/>
                <a:cs typeface="Chalkboard"/>
                <a:sym typeface="Chalkboard"/>
              </a:defRPr>
            </a:pPr>
            <a:r>
              <a:t>Enduring?</a:t>
            </a:r>
          </a:p>
        </p:txBody>
      </p:sp>
      <p:sp>
        <p:nvSpPr>
          <p:cNvPr id="502" name="LOVING"/>
          <p:cNvSpPr/>
          <p:nvPr/>
        </p:nvSpPr>
        <p:spPr>
          <a:xfrm>
            <a:off x="10325846" y="8074369"/>
            <a:ext cx="3934533" cy="2547615"/>
          </a:xfrm>
          <a:prstGeom prst="rightArrow">
            <a:avLst>
              <a:gd name="adj1" fmla="val 52748"/>
              <a:gd name="adj2" fmla="val 41100"/>
            </a:avLst>
          </a:prstGeom>
          <a:solidFill>
            <a:schemeClr val="accent1">
              <a:hueOff val="-78595"/>
              <a:satOff val="12505"/>
              <a:lumOff val="1387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a:lnSpc>
                <a:spcPct val="100000"/>
              </a:lnSpc>
              <a:spcBef>
                <a:spcPts val="0"/>
              </a:spcBef>
              <a:defRPr b="1" sz="6000">
                <a:ln w="25400" cap="flat">
                  <a:solidFill>
                    <a:srgbClr val="000000"/>
                  </a:solidFill>
                  <a:prstDash val="solid"/>
                  <a:miter lim="400000"/>
                </a:ln>
                <a:solidFill>
                  <a:srgbClr val="FFFFFF"/>
                </a:solidFill>
                <a:effectLst>
                  <a:outerShdw sx="100000" sy="100000" kx="0" ky="0" algn="b" rotWithShape="0" blurRad="50800" dist="63500" dir="3053028">
                    <a:srgbClr val="000000"/>
                  </a:outerShdw>
                </a:effectLst>
                <a:latin typeface="Gill Sans"/>
                <a:ea typeface="Gill Sans"/>
                <a:cs typeface="Gill Sans"/>
                <a:sym typeface="Gill Sans"/>
              </a:defRPr>
            </a:lvl1pPr>
          </a:lstStyle>
          <a:p>
            <a:pPr/>
            <a:r>
              <a:t>LOVING</a:t>
            </a:r>
          </a:p>
        </p:txBody>
      </p:sp>
      <p:grpSp>
        <p:nvGrpSpPr>
          <p:cNvPr id="505" name="Group"/>
          <p:cNvGrpSpPr/>
          <p:nvPr/>
        </p:nvGrpSpPr>
        <p:grpSpPr>
          <a:xfrm>
            <a:off x="8102348" y="6004988"/>
            <a:ext cx="4664656" cy="2547614"/>
            <a:chOff x="0" y="0"/>
            <a:chExt cx="4664654" cy="2547613"/>
          </a:xfrm>
        </p:grpSpPr>
        <p:sp>
          <p:nvSpPr>
            <p:cNvPr id="503" name="Arrow"/>
            <p:cNvSpPr/>
            <p:nvPr/>
          </p:nvSpPr>
          <p:spPr>
            <a:xfrm flipH="1">
              <a:off x="0" y="0"/>
              <a:ext cx="4664655" cy="2547614"/>
            </a:xfrm>
            <a:prstGeom prst="rightArrow">
              <a:avLst>
                <a:gd name="adj1" fmla="val 52748"/>
                <a:gd name="adj2" fmla="val 41100"/>
              </a:avLst>
            </a:prstGeom>
            <a:solidFill>
              <a:schemeClr val="accent4"/>
            </a:solidFill>
            <a:ln w="12700" cap="flat">
              <a:noFill/>
              <a:miter lim="400000"/>
            </a:ln>
            <a:effectLst/>
          </p:spPr>
          <p:txBody>
            <a:bodyPr wrap="square" lIns="50800" tIns="50800" rIns="50800" bIns="50800" numCol="1" anchor="ctr">
              <a:noAutofit/>
            </a:bodyPr>
            <a:lstStyle/>
            <a:p>
              <a:pPr algn="ctr">
                <a:lnSpc>
                  <a:spcPct val="100000"/>
                </a:lnSpc>
                <a:spcBef>
                  <a:spcPts val="0"/>
                </a:spcBef>
                <a:defRPr b="1" sz="5000">
                  <a:solidFill>
                    <a:srgbClr val="FFFFFF"/>
                  </a:solidFill>
                  <a:latin typeface="Gill Sans"/>
                  <a:ea typeface="Gill Sans"/>
                  <a:cs typeface="Gill Sans"/>
                  <a:sym typeface="Gill Sans"/>
                </a:defRPr>
              </a:pPr>
            </a:p>
          </p:txBody>
        </p:sp>
        <p:sp>
          <p:nvSpPr>
            <p:cNvPr id="504" name="UNLOVING"/>
            <p:cNvSpPr txBox="1"/>
            <p:nvPr/>
          </p:nvSpPr>
          <p:spPr>
            <a:xfrm>
              <a:off x="365060" y="854706"/>
              <a:ext cx="3934533" cy="838201"/>
            </a:xfrm>
            <a:prstGeom prst="rect">
              <a:avLst/>
            </a:prstGeom>
            <a:solidFill>
              <a:schemeClr val="accent4"/>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a:lnSpc>
                  <a:spcPct val="100000"/>
                </a:lnSpc>
                <a:spcBef>
                  <a:spcPts val="0"/>
                </a:spcBef>
                <a:defRPr b="1" sz="5000">
                  <a:ln w="12700" cap="flat">
                    <a:solidFill>
                      <a:srgbClr val="000000"/>
                    </a:solidFill>
                    <a:prstDash val="solid"/>
                    <a:miter lim="400000"/>
                  </a:ln>
                  <a:solidFill>
                    <a:srgbClr val="FFFFFF"/>
                  </a:solidFill>
                  <a:effectLst>
                    <a:outerShdw sx="100000" sy="100000" kx="0" ky="0" algn="b" rotWithShape="0" blurRad="50800" dist="63500" dir="1573685">
                      <a:srgbClr val="000000"/>
                    </a:outerShdw>
                  </a:effectLst>
                  <a:latin typeface="Gill Sans"/>
                  <a:ea typeface="Gill Sans"/>
                  <a:cs typeface="Gill Sans"/>
                  <a:sym typeface="Gill Sans"/>
                </a:defRPr>
              </a:lvl1pPr>
            </a:lstStyle>
            <a:p>
              <a:pPr/>
              <a:r>
                <a:t>UNLOVING</a:t>
              </a:r>
            </a:p>
          </p:txBody>
        </p:sp>
      </p:grpSp>
      <p:pic>
        <p:nvPicPr>
          <p:cNvPr id="506" name="Image" descr="Image"/>
          <p:cNvPicPr>
            <a:picLocks noChangeAspect="1"/>
          </p:cNvPicPr>
          <p:nvPr/>
        </p:nvPicPr>
        <p:blipFill>
          <a:blip r:embed="rId6">
            <a:extLst/>
          </a:blip>
          <a:stretch>
            <a:fillRect/>
          </a:stretch>
        </p:blipFill>
        <p:spPr>
          <a:xfrm>
            <a:off x="9845047" y="7466021"/>
            <a:ext cx="2922134" cy="159389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08" name="Image" descr="Image"/>
          <p:cNvPicPr>
            <a:picLocks noChangeAspect="1"/>
          </p:cNvPicPr>
          <p:nvPr/>
        </p:nvPicPr>
        <p:blipFill>
          <a:blip r:embed="rId2">
            <a:extLst/>
          </a:blip>
          <a:stretch>
            <a:fillRect/>
          </a:stretch>
        </p:blipFill>
        <p:spPr>
          <a:xfrm>
            <a:off x="1452581" y="476946"/>
            <a:ext cx="15181841" cy="1992508"/>
          </a:xfrm>
          <a:prstGeom prst="rect">
            <a:avLst/>
          </a:prstGeom>
          <a:ln w="12700">
            <a:miter lim="400000"/>
          </a:ln>
          <a:effectLst>
            <a:outerShdw sx="100000" sy="100000" kx="0" ky="0" algn="b" rotWithShape="0" blurRad="114300" dist="139700" dir="2935913">
              <a:srgbClr val="000000"/>
            </a:outerShdw>
          </a:effectLst>
        </p:spPr>
      </p:pic>
      <p:pic>
        <p:nvPicPr>
          <p:cNvPr id="509" name="Image" descr="Image"/>
          <p:cNvPicPr>
            <a:picLocks noChangeAspect="1"/>
          </p:cNvPicPr>
          <p:nvPr/>
        </p:nvPicPr>
        <p:blipFill>
          <a:blip r:embed="rId3">
            <a:extLst/>
          </a:blip>
          <a:stretch>
            <a:fillRect/>
          </a:stretch>
        </p:blipFill>
        <p:spPr>
          <a:xfrm>
            <a:off x="17083974" y="490760"/>
            <a:ext cx="5847446" cy="1964880"/>
          </a:xfrm>
          <a:prstGeom prst="rect">
            <a:avLst/>
          </a:prstGeom>
          <a:ln w="12700">
            <a:miter lim="400000"/>
          </a:ln>
          <a:effectLst>
            <a:outerShdw sx="100000" sy="100000" kx="0" ky="0" algn="b" rotWithShape="0" blurRad="114300" dist="139700" dir="2935913">
              <a:srgbClr val="000000"/>
            </a:outerShdw>
          </a:effectLst>
        </p:spPr>
      </p:pic>
      <p:sp>
        <p:nvSpPr>
          <p:cNvPr id="510" name="PLEASE EXAMINE YOUR CHARACTER, YOUR FRUIT …"/>
          <p:cNvSpPr txBox="1"/>
          <p:nvPr/>
        </p:nvSpPr>
        <p:spPr>
          <a:xfrm>
            <a:off x="418416" y="2912581"/>
            <a:ext cx="23547168" cy="1211261"/>
          </a:xfrm>
          <a:prstGeom prst="rect">
            <a:avLst/>
          </a:prstGeom>
          <a:solidFill>
            <a:schemeClr val="accent6">
              <a:satOff val="1848"/>
              <a:lumOff val="-15262"/>
            </a:schemeClr>
          </a:solidFill>
          <a:ln w="12700">
            <a:miter lim="400000"/>
          </a:ln>
          <a:effectLst>
            <a:outerShdw sx="100000" sy="100000" kx="0" ky="0" algn="b" rotWithShape="0" blurRad="241300" dist="177800" dir="27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lgn="ctr" defTabSz="642937">
              <a:lnSpc>
                <a:spcPct val="90000"/>
              </a:lnSpc>
              <a:spcBef>
                <a:spcPts val="0"/>
              </a:spcBef>
              <a:defRPr sz="6600">
                <a:solidFill>
                  <a:srgbClr val="FBF1DB"/>
                </a:solidFill>
                <a:effectLst>
                  <a:outerShdw sx="100000" sy="100000" kx="0" ky="0" algn="b" rotWithShape="0" blurRad="177800" dist="127000" dir="2700000">
                    <a:srgbClr val="000000"/>
                  </a:outerShdw>
                </a:effectLst>
                <a:latin typeface="Chalkboard"/>
                <a:ea typeface="Chalkboard"/>
                <a:cs typeface="Chalkboard"/>
                <a:sym typeface="Chalkboard"/>
              </a:defRPr>
            </a:lvl1pPr>
          </a:lstStyle>
          <a:p>
            <a:pPr/>
            <a:r>
              <a:t>PLEASE EXAMINE YOUR CHARACTER, YOUR FRUIT …</a:t>
            </a:r>
          </a:p>
        </p:txBody>
      </p:sp>
      <p:sp>
        <p:nvSpPr>
          <p:cNvPr id="511" name="Long suffering?…"/>
          <p:cNvSpPr txBox="1"/>
          <p:nvPr/>
        </p:nvSpPr>
        <p:spPr>
          <a:xfrm>
            <a:off x="13969454" y="4580783"/>
            <a:ext cx="10057399" cy="8870372"/>
          </a:xfrm>
          <a:prstGeom prst="rect">
            <a:avLst/>
          </a:prstGeom>
          <a:solidFill>
            <a:srgbClr val="53585F"/>
          </a:solidFill>
          <a:ln w="12700">
            <a:miter lim="400000"/>
          </a:ln>
          <a:effectLst>
            <a:outerShdw sx="100000" sy="100000" kx="0" ky="0" algn="b" rotWithShape="0" blurRad="114300" dist="139700" dir="2935913">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marL="914400" indent="-914400" defTabSz="821531">
              <a:lnSpc>
                <a:spcPct val="100000"/>
              </a:lnSpc>
              <a:spcBef>
                <a:spcPts val="1200"/>
              </a:spcBef>
              <a:buSzPct val="75000"/>
              <a:buBlip>
                <a:blip r:embed="rId4"/>
              </a:buBlip>
              <a:defRPr sz="6000">
                <a:solidFill>
                  <a:srgbClr val="FFFFFF"/>
                </a:solidFill>
                <a:effectLst>
                  <a:outerShdw sx="100000" sy="100000" kx="0" ky="0" algn="b" rotWithShape="0" blurRad="76200" dist="63500" dir="3236690">
                    <a:srgbClr val="000000"/>
                  </a:outerShdw>
                </a:effectLst>
                <a:latin typeface="Chalkboard"/>
                <a:ea typeface="Chalkboard"/>
                <a:cs typeface="Chalkboard"/>
                <a:sym typeface="Chalkboard"/>
              </a:defRPr>
            </a:pPr>
            <a:r>
              <a:t>Long suffering?</a:t>
            </a:r>
          </a:p>
          <a:p>
            <a:pPr marL="914400" indent="-914400" defTabSz="821531">
              <a:lnSpc>
                <a:spcPct val="100000"/>
              </a:lnSpc>
              <a:spcBef>
                <a:spcPts val="1200"/>
              </a:spcBef>
              <a:buSzPct val="75000"/>
              <a:buBlip>
                <a:blip r:embed="rId4"/>
              </a:buBlip>
              <a:defRPr sz="6000">
                <a:solidFill>
                  <a:srgbClr val="FFFFFF"/>
                </a:solidFill>
                <a:effectLst>
                  <a:outerShdw sx="100000" sy="100000" kx="0" ky="0" algn="b" rotWithShape="0" blurRad="76200" dist="63500" dir="3236690">
                    <a:srgbClr val="000000"/>
                  </a:outerShdw>
                </a:effectLst>
                <a:latin typeface="Chalkboard"/>
                <a:ea typeface="Chalkboard"/>
                <a:cs typeface="Chalkboard"/>
                <a:sym typeface="Chalkboard"/>
              </a:defRPr>
            </a:pPr>
            <a:r>
              <a:t>kind?</a:t>
            </a:r>
          </a:p>
          <a:p>
            <a:pPr marL="914400" indent="-914400" defTabSz="821531">
              <a:lnSpc>
                <a:spcPct val="100000"/>
              </a:lnSpc>
              <a:spcBef>
                <a:spcPts val="1200"/>
              </a:spcBef>
              <a:buSzPct val="75000"/>
              <a:buBlip>
                <a:blip r:embed="rId4"/>
              </a:buBlip>
              <a:defRPr sz="6000">
                <a:solidFill>
                  <a:srgbClr val="FFFFFF"/>
                </a:solidFill>
                <a:effectLst>
                  <a:outerShdw sx="100000" sy="100000" kx="0" ky="0" algn="b" rotWithShape="0" blurRad="76200" dist="63500" dir="3236690">
                    <a:srgbClr val="000000"/>
                  </a:outerShdw>
                </a:effectLst>
                <a:latin typeface="Chalkboard"/>
                <a:ea typeface="Chalkboard"/>
                <a:cs typeface="Chalkboard"/>
                <a:sym typeface="Chalkboard"/>
              </a:defRPr>
            </a:pPr>
            <a:r>
              <a:t>Joyful in the truth? </a:t>
            </a:r>
          </a:p>
          <a:p>
            <a:pPr marL="914400" indent="-914400" defTabSz="821531">
              <a:lnSpc>
                <a:spcPct val="100000"/>
              </a:lnSpc>
              <a:spcBef>
                <a:spcPts val="1200"/>
              </a:spcBef>
              <a:buSzPct val="75000"/>
              <a:buBlip>
                <a:blip r:embed="rId4"/>
              </a:buBlip>
              <a:defRPr sz="6000">
                <a:solidFill>
                  <a:srgbClr val="FFFFFF"/>
                </a:solidFill>
                <a:effectLst>
                  <a:outerShdw sx="100000" sy="100000" kx="0" ky="0" algn="b" rotWithShape="0" blurRad="76200" dist="63500" dir="3236690">
                    <a:srgbClr val="000000"/>
                  </a:outerShdw>
                </a:effectLst>
                <a:latin typeface="Chalkboard"/>
                <a:ea typeface="Chalkboard"/>
                <a:cs typeface="Chalkboard"/>
                <a:sym typeface="Chalkboard"/>
              </a:defRPr>
            </a:pPr>
            <a:r>
              <a:t>Supportive &amp; protective of the righteous &amp; weak?</a:t>
            </a:r>
          </a:p>
          <a:p>
            <a:pPr marL="914400" indent="-914400" defTabSz="821531">
              <a:lnSpc>
                <a:spcPct val="100000"/>
              </a:lnSpc>
              <a:spcBef>
                <a:spcPts val="1200"/>
              </a:spcBef>
              <a:buSzPct val="75000"/>
              <a:buBlip>
                <a:blip r:embed="rId4"/>
              </a:buBlip>
              <a:defRPr sz="6000">
                <a:solidFill>
                  <a:srgbClr val="FFFFFF"/>
                </a:solidFill>
                <a:effectLst>
                  <a:outerShdw sx="100000" sy="100000" kx="0" ky="0" algn="b" rotWithShape="0" blurRad="76200" dist="63500" dir="3236690">
                    <a:srgbClr val="000000"/>
                  </a:outerShdw>
                </a:effectLst>
                <a:latin typeface="Chalkboard"/>
                <a:ea typeface="Chalkboard"/>
                <a:cs typeface="Chalkboard"/>
                <a:sym typeface="Chalkboard"/>
              </a:defRPr>
            </a:pPr>
            <a:r>
              <a:t>Looking for the good?</a:t>
            </a:r>
          </a:p>
          <a:p>
            <a:pPr marL="914400" indent="-914400" defTabSz="821531">
              <a:lnSpc>
                <a:spcPct val="100000"/>
              </a:lnSpc>
              <a:spcBef>
                <a:spcPts val="1200"/>
              </a:spcBef>
              <a:buSzPct val="75000"/>
              <a:buBlip>
                <a:blip r:embed="rId4"/>
              </a:buBlip>
              <a:defRPr sz="6000">
                <a:solidFill>
                  <a:srgbClr val="FFFFFF"/>
                </a:solidFill>
                <a:effectLst>
                  <a:outerShdw sx="100000" sy="100000" kx="0" ky="0" algn="b" rotWithShape="0" blurRad="76200" dist="63500" dir="3236690">
                    <a:srgbClr val="000000"/>
                  </a:outerShdw>
                </a:effectLst>
                <a:latin typeface="Chalkboard"/>
                <a:ea typeface="Chalkboard"/>
                <a:cs typeface="Chalkboard"/>
                <a:sym typeface="Chalkboard"/>
              </a:defRPr>
            </a:pPr>
            <a:r>
              <a:t>Hopeful, optimistic?</a:t>
            </a:r>
          </a:p>
          <a:p>
            <a:pPr marL="914400" indent="-914400" defTabSz="821531">
              <a:lnSpc>
                <a:spcPct val="100000"/>
              </a:lnSpc>
              <a:spcBef>
                <a:spcPts val="1200"/>
              </a:spcBef>
              <a:buSzPct val="75000"/>
              <a:buBlip>
                <a:blip r:embed="rId4"/>
              </a:buBlip>
              <a:defRPr sz="6000">
                <a:solidFill>
                  <a:srgbClr val="FFFFFF"/>
                </a:solidFill>
                <a:effectLst>
                  <a:outerShdw sx="100000" sy="100000" kx="0" ky="0" algn="b" rotWithShape="0" blurRad="76200" dist="63500" dir="3236690">
                    <a:srgbClr val="000000"/>
                  </a:outerShdw>
                </a:effectLst>
                <a:latin typeface="Chalkboard"/>
                <a:ea typeface="Chalkboard"/>
                <a:cs typeface="Chalkboard"/>
                <a:sym typeface="Chalkboard"/>
              </a:defRPr>
            </a:pPr>
            <a:r>
              <a:t>Enduring?</a:t>
            </a:r>
          </a:p>
        </p:txBody>
      </p:sp>
      <p:sp>
        <p:nvSpPr>
          <p:cNvPr id="512" name="Are we merciful? Patiently enduring the wrongs done to us? Willing, desiring &amp; ABLE to forgive?…"/>
          <p:cNvSpPr/>
          <p:nvPr/>
        </p:nvSpPr>
        <p:spPr>
          <a:xfrm>
            <a:off x="479238" y="4299002"/>
            <a:ext cx="12919620" cy="8456035"/>
          </a:xfrm>
          <a:prstGeom prst="rect">
            <a:avLst/>
          </a:prstGeom>
          <a:ln w="12700">
            <a:miter lim="400000"/>
          </a:ln>
          <a:effectLst>
            <a:outerShdw sx="100000" sy="100000" kx="0" ky="0" algn="b" rotWithShape="0" blurRad="114300" dist="139700" dir="2935913">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marL="914400" indent="-914400" defTabSz="821531">
              <a:lnSpc>
                <a:spcPct val="100000"/>
              </a:lnSpc>
              <a:spcBef>
                <a:spcPts val="1900"/>
              </a:spcBef>
              <a:buSzPct val="50000"/>
              <a:buBlip>
                <a:blip r:embed="rId4"/>
              </a:buBlip>
              <a:defRPr sz="6000">
                <a:solidFill>
                  <a:srgbClr val="FFFFFF"/>
                </a:solidFill>
                <a:effectLst>
                  <a:outerShdw sx="100000" sy="100000" kx="0" ky="0" algn="b" rotWithShape="0" blurRad="63500" dist="63500" dir="1870980">
                    <a:srgbClr val="000000"/>
                  </a:outerShdw>
                </a:effectLst>
                <a:latin typeface="Chalkboard"/>
                <a:ea typeface="Chalkboard"/>
                <a:cs typeface="Chalkboard"/>
                <a:sym typeface="Chalkboard"/>
              </a:defRPr>
            </a:pPr>
            <a:r>
              <a:t>Are we merciful? Patiently enduring the wrongs done to us? Willing, desiring &amp; ABLE to forgive?</a:t>
            </a:r>
          </a:p>
          <a:p>
            <a:pPr marL="914400" indent="-914400" defTabSz="821531">
              <a:lnSpc>
                <a:spcPct val="100000"/>
              </a:lnSpc>
              <a:spcBef>
                <a:spcPts val="1900"/>
              </a:spcBef>
              <a:buSzPct val="50000"/>
              <a:buBlip>
                <a:blip r:embed="rId4"/>
              </a:buBlip>
              <a:defRPr sz="6000">
                <a:solidFill>
                  <a:srgbClr val="FFFFFF"/>
                </a:solidFill>
                <a:effectLst>
                  <a:outerShdw sx="100000" sy="100000" kx="0" ky="0" algn="b" rotWithShape="0" blurRad="63500" dist="63500" dir="1870980">
                    <a:srgbClr val="000000"/>
                  </a:outerShdw>
                </a:effectLst>
                <a:latin typeface="Chalkboard"/>
                <a:ea typeface="Chalkboard"/>
                <a:cs typeface="Chalkboard"/>
                <a:sym typeface="Chalkboard"/>
              </a:defRPr>
            </a:pPr>
            <a:r>
              <a:t>Do we do good to those who do us wrong? What do we DESIRE?</a:t>
            </a:r>
          </a:p>
          <a:p>
            <a:pPr marL="914400" indent="-914400" defTabSz="821531">
              <a:lnSpc>
                <a:spcPct val="100000"/>
              </a:lnSpc>
              <a:spcBef>
                <a:spcPts val="1900"/>
              </a:spcBef>
              <a:buSzPct val="50000"/>
              <a:buBlip>
                <a:blip r:embed="rId4"/>
              </a:buBlip>
              <a:defRPr sz="6000">
                <a:solidFill>
                  <a:srgbClr val="FFFFFF"/>
                </a:solidFill>
                <a:effectLst>
                  <a:outerShdw sx="100000" sy="100000" kx="0" ky="0" algn="b" rotWithShape="0" blurRad="63500" dist="63500" dir="1870980">
                    <a:srgbClr val="000000"/>
                  </a:outerShdw>
                </a:effectLst>
                <a:latin typeface="Chalkboard"/>
                <a:ea typeface="Chalkboard"/>
                <a:cs typeface="Chalkboard"/>
                <a:sym typeface="Chalkboard"/>
              </a:defRPr>
            </a:pPr>
            <a:r>
              <a:t>Are we genuine with others? Honest? Forthright? Doing right?</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512">
                                            <p:bg/>
                                          </p:spTgt>
                                        </p:tgtEl>
                                        <p:attrNameLst>
                                          <p:attrName>style.visibility</p:attrName>
                                        </p:attrNameLst>
                                      </p:cBhvr>
                                      <p:to>
                                        <p:strVal val="visible"/>
                                      </p:to>
                                    </p:set>
                                    <p:animEffect filter="wipe(left)" transition="in">
                                      <p:cBhvr>
                                        <p:cTn id="7" dur="1500"/>
                                        <p:tgtEl>
                                          <p:spTgt spid="512">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512">
                                            <p:txEl>
                                              <p:pRg st="0" end="0"/>
                                            </p:txEl>
                                          </p:spTgt>
                                        </p:tgtEl>
                                        <p:attrNameLst>
                                          <p:attrName>style.visibility</p:attrName>
                                        </p:attrNameLst>
                                      </p:cBhvr>
                                      <p:to>
                                        <p:strVal val="visible"/>
                                      </p:to>
                                    </p:set>
                                    <p:animEffect filter="wipe(left)" transition="in">
                                      <p:cBhvr>
                                        <p:cTn id="10" dur="1500"/>
                                        <p:tgtEl>
                                          <p:spTgt spid="51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512">
                                            <p:txEl>
                                              <p:pRg st="1" end="1"/>
                                            </p:txEl>
                                          </p:spTgt>
                                        </p:tgtEl>
                                        <p:attrNameLst>
                                          <p:attrName>style.visibility</p:attrName>
                                        </p:attrNameLst>
                                      </p:cBhvr>
                                      <p:to>
                                        <p:strVal val="visible"/>
                                      </p:to>
                                    </p:set>
                                    <p:animEffect filter="wipe(left)" transition="in">
                                      <p:cBhvr>
                                        <p:cTn id="15" dur="1500"/>
                                        <p:tgtEl>
                                          <p:spTgt spid="51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512">
                                            <p:txEl>
                                              <p:pRg st="2" end="2"/>
                                            </p:txEl>
                                          </p:spTgt>
                                        </p:tgtEl>
                                        <p:attrNameLst>
                                          <p:attrName>style.visibility</p:attrName>
                                        </p:attrNameLst>
                                      </p:cBhvr>
                                      <p:to>
                                        <p:strVal val="visible"/>
                                      </p:to>
                                    </p:set>
                                    <p:animEffect filter="wipe(left)" transition="in">
                                      <p:cBhvr>
                                        <p:cTn id="20" dur="1500"/>
                                        <p:tgtEl>
                                          <p:spTgt spid="512">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12" grpId="1"/>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9" name="Image" descr="Image"/>
          <p:cNvPicPr>
            <a:picLocks noChangeAspect="1"/>
          </p:cNvPicPr>
          <p:nvPr/>
        </p:nvPicPr>
        <p:blipFill>
          <a:blip r:embed="rId2">
            <a:extLst/>
          </a:blip>
          <a:stretch>
            <a:fillRect/>
          </a:stretch>
        </p:blipFill>
        <p:spPr>
          <a:xfrm>
            <a:off x="1452581" y="476946"/>
            <a:ext cx="15181841" cy="1992508"/>
          </a:xfrm>
          <a:prstGeom prst="rect">
            <a:avLst/>
          </a:prstGeom>
          <a:ln w="12700">
            <a:miter lim="400000"/>
          </a:ln>
          <a:effectLst>
            <a:outerShdw sx="100000" sy="100000" kx="0" ky="0" algn="b" rotWithShape="0" blurRad="114300" dist="139700" dir="2935913">
              <a:srgbClr val="000000"/>
            </a:outerShdw>
          </a:effectLst>
        </p:spPr>
      </p:pic>
      <p:pic>
        <p:nvPicPr>
          <p:cNvPr id="260" name="Image" descr="Image"/>
          <p:cNvPicPr>
            <a:picLocks noChangeAspect="1"/>
          </p:cNvPicPr>
          <p:nvPr/>
        </p:nvPicPr>
        <p:blipFill>
          <a:blip r:embed="rId3">
            <a:extLst/>
          </a:blip>
          <a:stretch>
            <a:fillRect/>
          </a:stretch>
        </p:blipFill>
        <p:spPr>
          <a:xfrm>
            <a:off x="17083974" y="490760"/>
            <a:ext cx="5847446" cy="1964880"/>
          </a:xfrm>
          <a:prstGeom prst="rect">
            <a:avLst/>
          </a:prstGeom>
          <a:ln w="12700">
            <a:miter lim="400000"/>
          </a:ln>
          <a:effectLst>
            <a:outerShdw sx="100000" sy="100000" kx="0" ky="0" algn="b" rotWithShape="0" blurRad="114300" dist="139700" dir="2935913">
              <a:srgbClr val="000000"/>
            </a:outerShdw>
          </a:effectLst>
        </p:spPr>
      </p:pic>
      <p:grpSp>
        <p:nvGrpSpPr>
          <p:cNvPr id="263" name="Image"/>
          <p:cNvGrpSpPr/>
          <p:nvPr/>
        </p:nvGrpSpPr>
        <p:grpSpPr>
          <a:xfrm>
            <a:off x="764845" y="3083035"/>
            <a:ext cx="6663716" cy="9843867"/>
            <a:chOff x="0" y="0"/>
            <a:chExt cx="6663715" cy="9843866"/>
          </a:xfrm>
        </p:grpSpPr>
        <p:pic>
          <p:nvPicPr>
            <p:cNvPr id="262" name="Image" descr="Image"/>
            <p:cNvPicPr>
              <a:picLocks noChangeAspect="1"/>
            </p:cNvPicPr>
            <p:nvPr/>
          </p:nvPicPr>
          <p:blipFill>
            <a:blip r:embed="rId4">
              <a:extLst/>
            </a:blip>
            <a:srcRect l="12555" t="0" r="36545" b="0"/>
            <a:stretch>
              <a:fillRect/>
            </a:stretch>
          </p:blipFill>
          <p:spPr>
            <a:xfrm>
              <a:off x="101600" y="101599"/>
              <a:ext cx="6447816" cy="9500968"/>
            </a:xfrm>
            <a:prstGeom prst="rect">
              <a:avLst/>
            </a:prstGeom>
            <a:ln>
              <a:noFill/>
            </a:ln>
            <a:effectLst/>
          </p:spPr>
        </p:pic>
        <p:pic>
          <p:nvPicPr>
            <p:cNvPr id="261" name="Image" descr="Image"/>
            <p:cNvPicPr>
              <a:picLocks noChangeAspect="0"/>
            </p:cNvPicPr>
            <p:nvPr/>
          </p:nvPicPr>
          <p:blipFill>
            <a:blip r:embed="rId5">
              <a:extLst/>
            </a:blip>
            <a:stretch>
              <a:fillRect/>
            </a:stretch>
          </p:blipFill>
          <p:spPr>
            <a:xfrm>
              <a:off x="0" y="0"/>
              <a:ext cx="6663716" cy="9843867"/>
            </a:xfrm>
            <a:prstGeom prst="rect">
              <a:avLst/>
            </a:prstGeom>
            <a:effectLst/>
          </p:spPr>
        </p:pic>
      </p:grpSp>
      <p:sp>
        <p:nvSpPr>
          <p:cNvPr id="264" name="Seen in the vanity of all things done without it (1 Cor 13:1-3)…"/>
          <p:cNvSpPr txBox="1"/>
          <p:nvPr/>
        </p:nvSpPr>
        <p:spPr>
          <a:xfrm>
            <a:off x="8056436" y="3869530"/>
            <a:ext cx="15181841" cy="8270876"/>
          </a:xfrm>
          <a:prstGeom prst="rect">
            <a:avLst/>
          </a:prstGeom>
          <a:ln w="12700">
            <a:miter lim="400000"/>
          </a:ln>
          <a:effectLst>
            <a:outerShdw sx="100000" sy="100000" kx="0" ky="0" algn="b" rotWithShape="0" blurRad="114300" dist="139700" dir="2935913">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marL="1371599" indent="-1371599" defTabSz="821531">
              <a:lnSpc>
                <a:spcPct val="100000"/>
              </a:lnSpc>
              <a:spcBef>
                <a:spcPts val="4400"/>
              </a:spcBef>
              <a:buSzPct val="58999"/>
              <a:buBlip>
                <a:blip r:embed="rId6"/>
              </a:buBlip>
              <a:defRPr sz="7500">
                <a:solidFill>
                  <a:srgbClr val="FFFFFF"/>
                </a:solidFill>
                <a:effectLst>
                  <a:outerShdw sx="100000" sy="100000" kx="0" ky="0" algn="b" rotWithShape="0" blurRad="76200" dist="63500" dir="3236690">
                    <a:srgbClr val="000000"/>
                  </a:outerShdw>
                </a:effectLst>
                <a:latin typeface="Century Gothic"/>
                <a:ea typeface="Century Gothic"/>
                <a:cs typeface="Century Gothic"/>
                <a:sym typeface="Century Gothic"/>
              </a:defRPr>
            </a:pPr>
            <a:r>
              <a:t>Seen in the vanity of all things done without it (1 Cor 13:1-3)</a:t>
            </a:r>
          </a:p>
          <a:p>
            <a:pPr marL="1371599" indent="-1371599" defTabSz="821531">
              <a:lnSpc>
                <a:spcPct val="100000"/>
              </a:lnSpc>
              <a:spcBef>
                <a:spcPts val="4400"/>
              </a:spcBef>
              <a:buSzPct val="58999"/>
              <a:buBlip>
                <a:blip r:embed="rId6"/>
              </a:buBlip>
              <a:defRPr sz="7500">
                <a:solidFill>
                  <a:srgbClr val="FFFFFF"/>
                </a:solidFill>
                <a:effectLst>
                  <a:outerShdw sx="100000" sy="100000" kx="0" ky="0" algn="b" rotWithShape="0" blurRad="76200" dist="63500" dir="3236690">
                    <a:srgbClr val="000000"/>
                  </a:outerShdw>
                </a:effectLst>
                <a:latin typeface="Century Gothic"/>
                <a:ea typeface="Century Gothic"/>
                <a:cs typeface="Century Gothic"/>
                <a:sym typeface="Century Gothic"/>
              </a:defRPr>
            </a:pPr>
            <a:r>
              <a:t>Seen in its character and fruit (1 Cor 13:4-7)</a:t>
            </a:r>
          </a:p>
          <a:p>
            <a:pPr marL="1371599" indent="-1371599" defTabSz="821531">
              <a:lnSpc>
                <a:spcPct val="100000"/>
              </a:lnSpc>
              <a:spcBef>
                <a:spcPts val="4400"/>
              </a:spcBef>
              <a:buSzPct val="58999"/>
              <a:buBlip>
                <a:blip r:embed="rId6"/>
              </a:buBlip>
              <a:defRPr sz="7500">
                <a:solidFill>
                  <a:srgbClr val="FFFFFF"/>
                </a:solidFill>
                <a:effectLst>
                  <a:outerShdw sx="100000" sy="100000" kx="0" ky="0" algn="b" rotWithShape="0" blurRad="76200" dist="63500" dir="3236690">
                    <a:srgbClr val="000000"/>
                  </a:outerShdw>
                </a:effectLst>
                <a:latin typeface="Century Gothic"/>
                <a:ea typeface="Century Gothic"/>
                <a:cs typeface="Century Gothic"/>
                <a:sym typeface="Century Gothic"/>
              </a:defRPr>
            </a:pPr>
            <a:r>
              <a:t>Seen in its durability and greatness (1 Cor 13:8-13)</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64">
                                            <p:txEl>
                                              <p:pRg st="1" end="1"/>
                                            </p:txEl>
                                          </p:spTgt>
                                        </p:tgtEl>
                                        <p:attrNameLst>
                                          <p:attrName>style.visibility</p:attrName>
                                        </p:attrNameLst>
                                      </p:cBhvr>
                                      <p:to>
                                        <p:strVal val="visible"/>
                                      </p:to>
                                    </p:set>
                                    <p:animEffect filter="wipe(left)" transition="in">
                                      <p:cBhvr>
                                        <p:cTn id="7" dur="1500"/>
                                        <p:tgtEl>
                                          <p:spTgt spid="26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64">
                                            <p:txEl>
                                              <p:pRg st="2" end="2"/>
                                            </p:txEl>
                                          </p:spTgt>
                                        </p:tgtEl>
                                        <p:attrNameLst>
                                          <p:attrName>style.visibility</p:attrName>
                                        </p:attrNameLst>
                                      </p:cBhvr>
                                      <p:to>
                                        <p:strVal val="visible"/>
                                      </p:to>
                                    </p:set>
                                    <p:animEffect filter="wipe(left)" transition="in">
                                      <p:cBhvr>
                                        <p:cTn id="12" dur="1500"/>
                                        <p:tgtEl>
                                          <p:spTgt spid="264">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4" grpId="1"/>
    </p:bldLst>
  </p:timing>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14" name="Image" descr="Image"/>
          <p:cNvPicPr>
            <a:picLocks noChangeAspect="1"/>
          </p:cNvPicPr>
          <p:nvPr/>
        </p:nvPicPr>
        <p:blipFill>
          <a:blip r:embed="rId2">
            <a:extLst/>
          </a:blip>
          <a:stretch>
            <a:fillRect/>
          </a:stretch>
        </p:blipFill>
        <p:spPr>
          <a:xfrm>
            <a:off x="1452581" y="476946"/>
            <a:ext cx="15181841" cy="1992508"/>
          </a:xfrm>
          <a:prstGeom prst="rect">
            <a:avLst/>
          </a:prstGeom>
          <a:ln w="12700">
            <a:miter lim="400000"/>
          </a:ln>
          <a:effectLst>
            <a:outerShdw sx="100000" sy="100000" kx="0" ky="0" algn="b" rotWithShape="0" blurRad="114300" dist="139700" dir="2935913">
              <a:srgbClr val="000000"/>
            </a:outerShdw>
          </a:effectLst>
        </p:spPr>
      </p:pic>
      <p:pic>
        <p:nvPicPr>
          <p:cNvPr id="515" name="Image" descr="Image"/>
          <p:cNvPicPr>
            <a:picLocks noChangeAspect="1"/>
          </p:cNvPicPr>
          <p:nvPr/>
        </p:nvPicPr>
        <p:blipFill>
          <a:blip r:embed="rId3">
            <a:extLst/>
          </a:blip>
          <a:stretch>
            <a:fillRect/>
          </a:stretch>
        </p:blipFill>
        <p:spPr>
          <a:xfrm>
            <a:off x="17083974" y="490760"/>
            <a:ext cx="5847446" cy="1964880"/>
          </a:xfrm>
          <a:prstGeom prst="rect">
            <a:avLst/>
          </a:prstGeom>
          <a:ln w="12700">
            <a:miter lim="400000"/>
          </a:ln>
          <a:effectLst>
            <a:outerShdw sx="100000" sy="100000" kx="0" ky="0" algn="b" rotWithShape="0" blurRad="114300" dist="139700" dir="2935913">
              <a:srgbClr val="000000"/>
            </a:outerShdw>
          </a:effectLst>
        </p:spPr>
      </p:pic>
      <p:sp>
        <p:nvSpPr>
          <p:cNvPr id="516" name="PLEASE EXAMINE YOUR CHARACTER, YOUR FRUIT …"/>
          <p:cNvSpPr txBox="1"/>
          <p:nvPr/>
        </p:nvSpPr>
        <p:spPr>
          <a:xfrm>
            <a:off x="418416" y="2912581"/>
            <a:ext cx="23547168" cy="1211261"/>
          </a:xfrm>
          <a:prstGeom prst="rect">
            <a:avLst/>
          </a:prstGeom>
          <a:solidFill>
            <a:schemeClr val="accent6">
              <a:satOff val="1848"/>
              <a:lumOff val="-15262"/>
            </a:schemeClr>
          </a:solidFill>
          <a:ln w="12700">
            <a:miter lim="400000"/>
          </a:ln>
          <a:effectLst>
            <a:outerShdw sx="100000" sy="100000" kx="0" ky="0" algn="b" rotWithShape="0" blurRad="241300" dist="177800" dir="27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lgn="ctr" defTabSz="642937">
              <a:lnSpc>
                <a:spcPct val="90000"/>
              </a:lnSpc>
              <a:spcBef>
                <a:spcPts val="0"/>
              </a:spcBef>
              <a:defRPr sz="6600">
                <a:solidFill>
                  <a:srgbClr val="FBF1DB"/>
                </a:solidFill>
                <a:effectLst>
                  <a:outerShdw sx="100000" sy="100000" kx="0" ky="0" algn="b" rotWithShape="0" blurRad="177800" dist="127000" dir="2700000">
                    <a:srgbClr val="000000"/>
                  </a:outerShdw>
                </a:effectLst>
                <a:latin typeface="Chalkboard"/>
                <a:ea typeface="Chalkboard"/>
                <a:cs typeface="Chalkboard"/>
                <a:sym typeface="Chalkboard"/>
              </a:defRPr>
            </a:lvl1pPr>
          </a:lstStyle>
          <a:p>
            <a:pPr/>
            <a:r>
              <a:t>PLEASE EXAMINE YOUR CHARACTER, YOUR FRUIT …</a:t>
            </a:r>
          </a:p>
        </p:txBody>
      </p:sp>
      <p:sp>
        <p:nvSpPr>
          <p:cNvPr id="517" name="Long suffering?…"/>
          <p:cNvSpPr txBox="1"/>
          <p:nvPr/>
        </p:nvSpPr>
        <p:spPr>
          <a:xfrm>
            <a:off x="13969454" y="4580783"/>
            <a:ext cx="10057399" cy="8870372"/>
          </a:xfrm>
          <a:prstGeom prst="rect">
            <a:avLst/>
          </a:prstGeom>
          <a:solidFill>
            <a:srgbClr val="53585F"/>
          </a:solidFill>
          <a:ln w="12700">
            <a:miter lim="400000"/>
          </a:ln>
          <a:effectLst>
            <a:outerShdw sx="100000" sy="100000" kx="0" ky="0" algn="b" rotWithShape="0" blurRad="114300" dist="139700" dir="2935913">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marL="914400" indent="-914400" defTabSz="821531">
              <a:lnSpc>
                <a:spcPct val="100000"/>
              </a:lnSpc>
              <a:spcBef>
                <a:spcPts val="1200"/>
              </a:spcBef>
              <a:buSzPct val="75000"/>
              <a:buBlip>
                <a:blip r:embed="rId4"/>
              </a:buBlip>
              <a:defRPr sz="6000">
                <a:solidFill>
                  <a:srgbClr val="FFFFFF"/>
                </a:solidFill>
                <a:effectLst>
                  <a:outerShdw sx="100000" sy="100000" kx="0" ky="0" algn="b" rotWithShape="0" blurRad="76200" dist="63500" dir="3236690">
                    <a:srgbClr val="000000"/>
                  </a:outerShdw>
                </a:effectLst>
                <a:latin typeface="Chalkboard"/>
                <a:ea typeface="Chalkboard"/>
                <a:cs typeface="Chalkboard"/>
                <a:sym typeface="Chalkboard"/>
              </a:defRPr>
            </a:pPr>
            <a:r>
              <a:t>Long suffering?</a:t>
            </a:r>
          </a:p>
          <a:p>
            <a:pPr marL="914400" indent="-914400" defTabSz="821531">
              <a:lnSpc>
                <a:spcPct val="100000"/>
              </a:lnSpc>
              <a:spcBef>
                <a:spcPts val="1200"/>
              </a:spcBef>
              <a:buSzPct val="75000"/>
              <a:buBlip>
                <a:blip r:embed="rId4"/>
              </a:buBlip>
              <a:defRPr sz="6000">
                <a:solidFill>
                  <a:srgbClr val="FFFFFF"/>
                </a:solidFill>
                <a:effectLst>
                  <a:outerShdw sx="100000" sy="100000" kx="0" ky="0" algn="b" rotWithShape="0" blurRad="76200" dist="63500" dir="3236690">
                    <a:srgbClr val="000000"/>
                  </a:outerShdw>
                </a:effectLst>
                <a:latin typeface="Chalkboard"/>
                <a:ea typeface="Chalkboard"/>
                <a:cs typeface="Chalkboard"/>
                <a:sym typeface="Chalkboard"/>
              </a:defRPr>
            </a:pPr>
            <a:r>
              <a:t>kind?</a:t>
            </a:r>
          </a:p>
          <a:p>
            <a:pPr marL="914400" indent="-914400" defTabSz="821531">
              <a:lnSpc>
                <a:spcPct val="100000"/>
              </a:lnSpc>
              <a:spcBef>
                <a:spcPts val="1200"/>
              </a:spcBef>
              <a:buSzPct val="75000"/>
              <a:buBlip>
                <a:blip r:embed="rId4"/>
              </a:buBlip>
              <a:defRPr sz="6000">
                <a:solidFill>
                  <a:srgbClr val="FFFFFF"/>
                </a:solidFill>
                <a:effectLst>
                  <a:outerShdw sx="100000" sy="100000" kx="0" ky="0" algn="b" rotWithShape="0" blurRad="76200" dist="63500" dir="3236690">
                    <a:srgbClr val="000000"/>
                  </a:outerShdw>
                </a:effectLst>
                <a:latin typeface="Chalkboard"/>
                <a:ea typeface="Chalkboard"/>
                <a:cs typeface="Chalkboard"/>
                <a:sym typeface="Chalkboard"/>
              </a:defRPr>
            </a:pPr>
            <a:r>
              <a:t>Joyful in the truth? </a:t>
            </a:r>
          </a:p>
          <a:p>
            <a:pPr marL="914400" indent="-914400" defTabSz="821531">
              <a:lnSpc>
                <a:spcPct val="100000"/>
              </a:lnSpc>
              <a:spcBef>
                <a:spcPts val="1200"/>
              </a:spcBef>
              <a:buSzPct val="75000"/>
              <a:buBlip>
                <a:blip r:embed="rId4"/>
              </a:buBlip>
              <a:defRPr sz="6000">
                <a:solidFill>
                  <a:srgbClr val="FFFFFF"/>
                </a:solidFill>
                <a:effectLst>
                  <a:outerShdw sx="100000" sy="100000" kx="0" ky="0" algn="b" rotWithShape="0" blurRad="76200" dist="63500" dir="3236690">
                    <a:srgbClr val="000000"/>
                  </a:outerShdw>
                </a:effectLst>
                <a:latin typeface="Chalkboard"/>
                <a:ea typeface="Chalkboard"/>
                <a:cs typeface="Chalkboard"/>
                <a:sym typeface="Chalkboard"/>
              </a:defRPr>
            </a:pPr>
            <a:r>
              <a:t>Supportive &amp; protective of the righteous &amp; weak?</a:t>
            </a:r>
          </a:p>
          <a:p>
            <a:pPr marL="914400" indent="-914400" defTabSz="821531">
              <a:lnSpc>
                <a:spcPct val="100000"/>
              </a:lnSpc>
              <a:spcBef>
                <a:spcPts val="1200"/>
              </a:spcBef>
              <a:buSzPct val="75000"/>
              <a:buBlip>
                <a:blip r:embed="rId4"/>
              </a:buBlip>
              <a:defRPr sz="6000">
                <a:solidFill>
                  <a:srgbClr val="FFFFFF"/>
                </a:solidFill>
                <a:effectLst>
                  <a:outerShdw sx="100000" sy="100000" kx="0" ky="0" algn="b" rotWithShape="0" blurRad="76200" dist="63500" dir="3236690">
                    <a:srgbClr val="000000"/>
                  </a:outerShdw>
                </a:effectLst>
                <a:latin typeface="Chalkboard"/>
                <a:ea typeface="Chalkboard"/>
                <a:cs typeface="Chalkboard"/>
                <a:sym typeface="Chalkboard"/>
              </a:defRPr>
            </a:pPr>
            <a:r>
              <a:t>Looking for the good?</a:t>
            </a:r>
          </a:p>
          <a:p>
            <a:pPr marL="914400" indent="-914400" defTabSz="821531">
              <a:lnSpc>
                <a:spcPct val="100000"/>
              </a:lnSpc>
              <a:spcBef>
                <a:spcPts val="1200"/>
              </a:spcBef>
              <a:buSzPct val="75000"/>
              <a:buBlip>
                <a:blip r:embed="rId4"/>
              </a:buBlip>
              <a:defRPr sz="6000">
                <a:solidFill>
                  <a:srgbClr val="FFFFFF"/>
                </a:solidFill>
                <a:effectLst>
                  <a:outerShdw sx="100000" sy="100000" kx="0" ky="0" algn="b" rotWithShape="0" blurRad="76200" dist="63500" dir="3236690">
                    <a:srgbClr val="000000"/>
                  </a:outerShdw>
                </a:effectLst>
                <a:latin typeface="Chalkboard"/>
                <a:ea typeface="Chalkboard"/>
                <a:cs typeface="Chalkboard"/>
                <a:sym typeface="Chalkboard"/>
              </a:defRPr>
            </a:pPr>
            <a:r>
              <a:t>Hopeful, optimistic?</a:t>
            </a:r>
          </a:p>
          <a:p>
            <a:pPr marL="914400" indent="-914400" defTabSz="821531">
              <a:lnSpc>
                <a:spcPct val="100000"/>
              </a:lnSpc>
              <a:spcBef>
                <a:spcPts val="1200"/>
              </a:spcBef>
              <a:buSzPct val="75000"/>
              <a:buBlip>
                <a:blip r:embed="rId4"/>
              </a:buBlip>
              <a:defRPr sz="6000">
                <a:solidFill>
                  <a:srgbClr val="FFFFFF"/>
                </a:solidFill>
                <a:effectLst>
                  <a:outerShdw sx="100000" sy="100000" kx="0" ky="0" algn="b" rotWithShape="0" blurRad="76200" dist="63500" dir="3236690">
                    <a:srgbClr val="000000"/>
                  </a:outerShdw>
                </a:effectLst>
                <a:latin typeface="Chalkboard"/>
                <a:ea typeface="Chalkboard"/>
                <a:cs typeface="Chalkboard"/>
                <a:sym typeface="Chalkboard"/>
              </a:defRPr>
            </a:pPr>
            <a:r>
              <a:t>Enduring?</a:t>
            </a:r>
          </a:p>
        </p:txBody>
      </p:sp>
      <p:sp>
        <p:nvSpPr>
          <p:cNvPr id="518" name="Do we seek to help the weak, support those who stumble so they can get back up?…"/>
          <p:cNvSpPr/>
          <p:nvPr/>
        </p:nvSpPr>
        <p:spPr>
          <a:xfrm>
            <a:off x="589974" y="4958091"/>
            <a:ext cx="13010025" cy="8115756"/>
          </a:xfrm>
          <a:prstGeom prst="rect">
            <a:avLst/>
          </a:prstGeom>
          <a:ln w="12700">
            <a:miter lim="400000"/>
          </a:ln>
          <a:effectLst>
            <a:outerShdw sx="100000" sy="100000" kx="0" ky="0" algn="b" rotWithShape="0" blurRad="114300" dist="139700" dir="2935913">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marL="1143000" indent="-1143000" defTabSz="821531">
              <a:lnSpc>
                <a:spcPct val="100000"/>
              </a:lnSpc>
              <a:spcBef>
                <a:spcPts val="1900"/>
              </a:spcBef>
              <a:buSzPct val="50000"/>
              <a:buBlip>
                <a:blip r:embed="rId4"/>
              </a:buBlip>
              <a:defRPr sz="6800">
                <a:solidFill>
                  <a:srgbClr val="FFFFFF"/>
                </a:solidFill>
                <a:effectLst>
                  <a:outerShdw sx="100000" sy="100000" kx="0" ky="0" algn="b" rotWithShape="0" blurRad="63500" dist="63500" dir="1870980">
                    <a:srgbClr val="000000"/>
                  </a:outerShdw>
                </a:effectLst>
                <a:latin typeface="Chalkboard"/>
                <a:ea typeface="Chalkboard"/>
                <a:cs typeface="Chalkboard"/>
                <a:sym typeface="Chalkboard"/>
              </a:defRPr>
            </a:pPr>
            <a:r>
              <a:t>Do we seek to help the weak, support those who stumble so they can get back up?</a:t>
            </a:r>
          </a:p>
          <a:p>
            <a:pPr marL="1143000" indent="-1143000" defTabSz="821531">
              <a:lnSpc>
                <a:spcPct val="100000"/>
              </a:lnSpc>
              <a:spcBef>
                <a:spcPts val="1900"/>
              </a:spcBef>
              <a:buSzPct val="50000"/>
              <a:buBlip>
                <a:blip r:embed="rId4"/>
              </a:buBlip>
              <a:defRPr sz="6800">
                <a:solidFill>
                  <a:srgbClr val="FFFFFF"/>
                </a:solidFill>
                <a:effectLst>
                  <a:outerShdw sx="100000" sy="100000" kx="0" ky="0" algn="b" rotWithShape="0" blurRad="63500" dist="63500" dir="1870980">
                    <a:srgbClr val="000000"/>
                  </a:outerShdw>
                </a:effectLst>
                <a:latin typeface="Chalkboard"/>
                <a:ea typeface="Chalkboard"/>
                <a:cs typeface="Chalkboard"/>
                <a:sym typeface="Chalkboard"/>
              </a:defRPr>
            </a:pPr>
            <a:r>
              <a:t>Do we look for the good in others and strive to encourage them - patiently helping them?</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518">
                                            <p:bg/>
                                          </p:spTgt>
                                        </p:tgtEl>
                                        <p:attrNameLst>
                                          <p:attrName>style.visibility</p:attrName>
                                        </p:attrNameLst>
                                      </p:cBhvr>
                                      <p:to>
                                        <p:strVal val="visible"/>
                                      </p:to>
                                    </p:set>
                                    <p:animEffect filter="wipe(left)" transition="in">
                                      <p:cBhvr>
                                        <p:cTn id="7" dur="1500"/>
                                        <p:tgtEl>
                                          <p:spTgt spid="518">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518">
                                            <p:txEl>
                                              <p:pRg st="0" end="0"/>
                                            </p:txEl>
                                          </p:spTgt>
                                        </p:tgtEl>
                                        <p:attrNameLst>
                                          <p:attrName>style.visibility</p:attrName>
                                        </p:attrNameLst>
                                      </p:cBhvr>
                                      <p:to>
                                        <p:strVal val="visible"/>
                                      </p:to>
                                    </p:set>
                                    <p:animEffect filter="wipe(left)" transition="in">
                                      <p:cBhvr>
                                        <p:cTn id="10" dur="1500"/>
                                        <p:tgtEl>
                                          <p:spTgt spid="51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518">
                                            <p:txEl>
                                              <p:pRg st="1" end="1"/>
                                            </p:txEl>
                                          </p:spTgt>
                                        </p:tgtEl>
                                        <p:attrNameLst>
                                          <p:attrName>style.visibility</p:attrName>
                                        </p:attrNameLst>
                                      </p:cBhvr>
                                      <p:to>
                                        <p:strVal val="visible"/>
                                      </p:to>
                                    </p:set>
                                    <p:animEffect filter="wipe(left)" transition="in">
                                      <p:cBhvr>
                                        <p:cTn id="15" dur="1500"/>
                                        <p:tgtEl>
                                          <p:spTgt spid="518">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18" grpId="1"/>
    </p:bldLst>
  </p:timing>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20" name="Image" descr="Image"/>
          <p:cNvPicPr>
            <a:picLocks noChangeAspect="1"/>
          </p:cNvPicPr>
          <p:nvPr/>
        </p:nvPicPr>
        <p:blipFill>
          <a:blip r:embed="rId2">
            <a:extLst/>
          </a:blip>
          <a:stretch>
            <a:fillRect/>
          </a:stretch>
        </p:blipFill>
        <p:spPr>
          <a:xfrm>
            <a:off x="1452581" y="476946"/>
            <a:ext cx="15181841" cy="1992508"/>
          </a:xfrm>
          <a:prstGeom prst="rect">
            <a:avLst/>
          </a:prstGeom>
          <a:ln w="12700">
            <a:miter lim="400000"/>
          </a:ln>
          <a:effectLst>
            <a:outerShdw sx="100000" sy="100000" kx="0" ky="0" algn="b" rotWithShape="0" blurRad="114300" dist="139700" dir="2935913">
              <a:srgbClr val="000000"/>
            </a:outerShdw>
          </a:effectLst>
        </p:spPr>
      </p:pic>
      <p:pic>
        <p:nvPicPr>
          <p:cNvPr id="521" name="Image" descr="Image"/>
          <p:cNvPicPr>
            <a:picLocks noChangeAspect="1"/>
          </p:cNvPicPr>
          <p:nvPr/>
        </p:nvPicPr>
        <p:blipFill>
          <a:blip r:embed="rId3">
            <a:extLst/>
          </a:blip>
          <a:stretch>
            <a:fillRect/>
          </a:stretch>
        </p:blipFill>
        <p:spPr>
          <a:xfrm>
            <a:off x="17083974" y="490760"/>
            <a:ext cx="5847446" cy="1964880"/>
          </a:xfrm>
          <a:prstGeom prst="rect">
            <a:avLst/>
          </a:prstGeom>
          <a:ln w="12700">
            <a:miter lim="400000"/>
          </a:ln>
          <a:effectLst>
            <a:outerShdw sx="100000" sy="100000" kx="0" ky="0" algn="b" rotWithShape="0" blurRad="114300" dist="139700" dir="2935913">
              <a:srgbClr val="000000"/>
            </a:outerShdw>
          </a:effectLst>
        </p:spPr>
      </p:pic>
      <p:sp>
        <p:nvSpPr>
          <p:cNvPr id="522" name="PLEASE EXAMINE YOUR CHARACTER, YOUR FRUIT …"/>
          <p:cNvSpPr txBox="1"/>
          <p:nvPr/>
        </p:nvSpPr>
        <p:spPr>
          <a:xfrm>
            <a:off x="418416" y="2912581"/>
            <a:ext cx="23547168" cy="1211261"/>
          </a:xfrm>
          <a:prstGeom prst="rect">
            <a:avLst/>
          </a:prstGeom>
          <a:solidFill>
            <a:schemeClr val="accent6">
              <a:satOff val="1848"/>
              <a:lumOff val="-15262"/>
            </a:schemeClr>
          </a:solidFill>
          <a:ln w="12700">
            <a:miter lim="400000"/>
          </a:ln>
          <a:effectLst>
            <a:outerShdw sx="100000" sy="100000" kx="0" ky="0" algn="b" rotWithShape="0" blurRad="241300" dist="177800" dir="27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lgn="ctr" defTabSz="642937">
              <a:lnSpc>
                <a:spcPct val="90000"/>
              </a:lnSpc>
              <a:spcBef>
                <a:spcPts val="0"/>
              </a:spcBef>
              <a:defRPr sz="6600">
                <a:solidFill>
                  <a:srgbClr val="FBF1DB"/>
                </a:solidFill>
                <a:effectLst>
                  <a:outerShdw sx="100000" sy="100000" kx="0" ky="0" algn="b" rotWithShape="0" blurRad="177800" dist="127000" dir="2700000">
                    <a:srgbClr val="000000"/>
                  </a:outerShdw>
                </a:effectLst>
                <a:latin typeface="Chalkboard"/>
                <a:ea typeface="Chalkboard"/>
                <a:cs typeface="Chalkboard"/>
                <a:sym typeface="Chalkboard"/>
              </a:defRPr>
            </a:lvl1pPr>
          </a:lstStyle>
          <a:p>
            <a:pPr/>
            <a:r>
              <a:t>PLEASE EXAMINE YOUR CHARACTER, YOUR FRUIT …</a:t>
            </a:r>
          </a:p>
        </p:txBody>
      </p:sp>
      <p:sp>
        <p:nvSpPr>
          <p:cNvPr id="523" name="Long suffering?…"/>
          <p:cNvSpPr txBox="1"/>
          <p:nvPr/>
        </p:nvSpPr>
        <p:spPr>
          <a:xfrm>
            <a:off x="13969454" y="4580783"/>
            <a:ext cx="10057399" cy="8870372"/>
          </a:xfrm>
          <a:prstGeom prst="rect">
            <a:avLst/>
          </a:prstGeom>
          <a:solidFill>
            <a:srgbClr val="53585F"/>
          </a:solidFill>
          <a:ln w="12700">
            <a:miter lim="400000"/>
          </a:ln>
          <a:effectLst>
            <a:outerShdw sx="100000" sy="100000" kx="0" ky="0" algn="b" rotWithShape="0" blurRad="114300" dist="139700" dir="2935913">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marL="914400" indent="-914400" defTabSz="821531">
              <a:lnSpc>
                <a:spcPct val="100000"/>
              </a:lnSpc>
              <a:spcBef>
                <a:spcPts val="1200"/>
              </a:spcBef>
              <a:buSzPct val="75000"/>
              <a:buBlip>
                <a:blip r:embed="rId4"/>
              </a:buBlip>
              <a:defRPr sz="6000">
                <a:solidFill>
                  <a:srgbClr val="FFFFFF"/>
                </a:solidFill>
                <a:effectLst>
                  <a:outerShdw sx="100000" sy="100000" kx="0" ky="0" algn="b" rotWithShape="0" blurRad="76200" dist="63500" dir="3236690">
                    <a:srgbClr val="000000"/>
                  </a:outerShdw>
                </a:effectLst>
                <a:latin typeface="Chalkboard"/>
                <a:ea typeface="Chalkboard"/>
                <a:cs typeface="Chalkboard"/>
                <a:sym typeface="Chalkboard"/>
              </a:defRPr>
            </a:pPr>
            <a:r>
              <a:t>Long suffering?</a:t>
            </a:r>
          </a:p>
          <a:p>
            <a:pPr marL="914400" indent="-914400" defTabSz="821531">
              <a:lnSpc>
                <a:spcPct val="100000"/>
              </a:lnSpc>
              <a:spcBef>
                <a:spcPts val="1200"/>
              </a:spcBef>
              <a:buSzPct val="75000"/>
              <a:buBlip>
                <a:blip r:embed="rId4"/>
              </a:buBlip>
              <a:defRPr sz="6000">
                <a:solidFill>
                  <a:srgbClr val="FFFFFF"/>
                </a:solidFill>
                <a:effectLst>
                  <a:outerShdw sx="100000" sy="100000" kx="0" ky="0" algn="b" rotWithShape="0" blurRad="76200" dist="63500" dir="3236690">
                    <a:srgbClr val="000000"/>
                  </a:outerShdw>
                </a:effectLst>
                <a:latin typeface="Chalkboard"/>
                <a:ea typeface="Chalkboard"/>
                <a:cs typeface="Chalkboard"/>
                <a:sym typeface="Chalkboard"/>
              </a:defRPr>
            </a:pPr>
            <a:r>
              <a:t>kind?</a:t>
            </a:r>
          </a:p>
          <a:p>
            <a:pPr marL="914400" indent="-914400" defTabSz="821531">
              <a:lnSpc>
                <a:spcPct val="100000"/>
              </a:lnSpc>
              <a:spcBef>
                <a:spcPts val="1200"/>
              </a:spcBef>
              <a:buSzPct val="75000"/>
              <a:buBlip>
                <a:blip r:embed="rId4"/>
              </a:buBlip>
              <a:defRPr sz="6000">
                <a:solidFill>
                  <a:srgbClr val="FFFFFF"/>
                </a:solidFill>
                <a:effectLst>
                  <a:outerShdw sx="100000" sy="100000" kx="0" ky="0" algn="b" rotWithShape="0" blurRad="76200" dist="63500" dir="3236690">
                    <a:srgbClr val="000000"/>
                  </a:outerShdw>
                </a:effectLst>
                <a:latin typeface="Chalkboard"/>
                <a:ea typeface="Chalkboard"/>
                <a:cs typeface="Chalkboard"/>
                <a:sym typeface="Chalkboard"/>
              </a:defRPr>
            </a:pPr>
            <a:r>
              <a:t>Joyful in the truth? </a:t>
            </a:r>
          </a:p>
          <a:p>
            <a:pPr marL="914400" indent="-914400" defTabSz="821531">
              <a:lnSpc>
                <a:spcPct val="100000"/>
              </a:lnSpc>
              <a:spcBef>
                <a:spcPts val="1200"/>
              </a:spcBef>
              <a:buSzPct val="75000"/>
              <a:buBlip>
                <a:blip r:embed="rId4"/>
              </a:buBlip>
              <a:defRPr sz="6000">
                <a:solidFill>
                  <a:srgbClr val="FFFFFF"/>
                </a:solidFill>
                <a:effectLst>
                  <a:outerShdw sx="100000" sy="100000" kx="0" ky="0" algn="b" rotWithShape="0" blurRad="76200" dist="63500" dir="3236690">
                    <a:srgbClr val="000000"/>
                  </a:outerShdw>
                </a:effectLst>
                <a:latin typeface="Chalkboard"/>
                <a:ea typeface="Chalkboard"/>
                <a:cs typeface="Chalkboard"/>
                <a:sym typeface="Chalkboard"/>
              </a:defRPr>
            </a:pPr>
            <a:r>
              <a:t>Supportive &amp; protective of the righteous &amp; weak?</a:t>
            </a:r>
          </a:p>
          <a:p>
            <a:pPr marL="914400" indent="-914400" defTabSz="821531">
              <a:lnSpc>
                <a:spcPct val="100000"/>
              </a:lnSpc>
              <a:spcBef>
                <a:spcPts val="1200"/>
              </a:spcBef>
              <a:buSzPct val="75000"/>
              <a:buBlip>
                <a:blip r:embed="rId4"/>
              </a:buBlip>
              <a:defRPr sz="6000">
                <a:solidFill>
                  <a:srgbClr val="FFFFFF"/>
                </a:solidFill>
                <a:effectLst>
                  <a:outerShdw sx="100000" sy="100000" kx="0" ky="0" algn="b" rotWithShape="0" blurRad="76200" dist="63500" dir="3236690">
                    <a:srgbClr val="000000"/>
                  </a:outerShdw>
                </a:effectLst>
                <a:latin typeface="Chalkboard"/>
                <a:ea typeface="Chalkboard"/>
                <a:cs typeface="Chalkboard"/>
                <a:sym typeface="Chalkboard"/>
              </a:defRPr>
            </a:pPr>
            <a:r>
              <a:t>Looking for the good?</a:t>
            </a:r>
          </a:p>
          <a:p>
            <a:pPr marL="914400" indent="-914400" defTabSz="821531">
              <a:lnSpc>
                <a:spcPct val="100000"/>
              </a:lnSpc>
              <a:spcBef>
                <a:spcPts val="1200"/>
              </a:spcBef>
              <a:buSzPct val="75000"/>
              <a:buBlip>
                <a:blip r:embed="rId4"/>
              </a:buBlip>
              <a:defRPr sz="6000">
                <a:solidFill>
                  <a:srgbClr val="FFFFFF"/>
                </a:solidFill>
                <a:effectLst>
                  <a:outerShdw sx="100000" sy="100000" kx="0" ky="0" algn="b" rotWithShape="0" blurRad="76200" dist="63500" dir="3236690">
                    <a:srgbClr val="000000"/>
                  </a:outerShdw>
                </a:effectLst>
                <a:latin typeface="Chalkboard"/>
                <a:ea typeface="Chalkboard"/>
                <a:cs typeface="Chalkboard"/>
                <a:sym typeface="Chalkboard"/>
              </a:defRPr>
            </a:pPr>
            <a:r>
              <a:t>Hopeful, optimistic?</a:t>
            </a:r>
          </a:p>
          <a:p>
            <a:pPr marL="914400" indent="-914400" defTabSz="821531">
              <a:lnSpc>
                <a:spcPct val="100000"/>
              </a:lnSpc>
              <a:spcBef>
                <a:spcPts val="1200"/>
              </a:spcBef>
              <a:buSzPct val="75000"/>
              <a:buBlip>
                <a:blip r:embed="rId4"/>
              </a:buBlip>
              <a:defRPr sz="6000">
                <a:solidFill>
                  <a:srgbClr val="FFFFFF"/>
                </a:solidFill>
                <a:effectLst>
                  <a:outerShdw sx="100000" sy="100000" kx="0" ky="0" algn="b" rotWithShape="0" blurRad="76200" dist="63500" dir="3236690">
                    <a:srgbClr val="000000"/>
                  </a:outerShdw>
                </a:effectLst>
                <a:latin typeface="Chalkboard"/>
                <a:ea typeface="Chalkboard"/>
                <a:cs typeface="Chalkboard"/>
                <a:sym typeface="Chalkboard"/>
              </a:defRPr>
            </a:pPr>
            <a:r>
              <a:t>Enduring?</a:t>
            </a:r>
          </a:p>
        </p:txBody>
      </p:sp>
      <p:sp>
        <p:nvSpPr>
          <p:cNvPr id="524" name="Do we think the best of others - optimistically encouraging spiritual success?…"/>
          <p:cNvSpPr/>
          <p:nvPr/>
        </p:nvSpPr>
        <p:spPr>
          <a:xfrm>
            <a:off x="612121" y="4869276"/>
            <a:ext cx="13010026" cy="8293387"/>
          </a:xfrm>
          <a:prstGeom prst="rect">
            <a:avLst/>
          </a:prstGeom>
          <a:ln w="12700">
            <a:miter lim="400000"/>
          </a:ln>
          <a:effectLst>
            <a:outerShdw sx="100000" sy="100000" kx="0" ky="0" algn="b" rotWithShape="0" blurRad="114300" dist="139700" dir="2935913">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marL="914400" indent="-914400" defTabSz="821531">
              <a:lnSpc>
                <a:spcPct val="100000"/>
              </a:lnSpc>
              <a:spcBef>
                <a:spcPts val="1900"/>
              </a:spcBef>
              <a:buSzPct val="50000"/>
              <a:buBlip>
                <a:blip r:embed="rId4"/>
              </a:buBlip>
              <a:defRPr sz="6900">
                <a:solidFill>
                  <a:srgbClr val="FFFFFF"/>
                </a:solidFill>
                <a:effectLst>
                  <a:outerShdw sx="100000" sy="100000" kx="0" ky="0" algn="b" rotWithShape="0" blurRad="63500" dist="63500" dir="1870980">
                    <a:srgbClr val="000000"/>
                  </a:outerShdw>
                </a:effectLst>
                <a:latin typeface="Chalkboard"/>
                <a:ea typeface="Chalkboard"/>
                <a:cs typeface="Chalkboard"/>
                <a:sym typeface="Chalkboard"/>
              </a:defRPr>
            </a:pPr>
            <a:r>
              <a:t>Do we think the best of others - optimistically encouraging spiritual success?</a:t>
            </a:r>
          </a:p>
          <a:p>
            <a:pPr marL="914400" indent="-914400" defTabSz="821531">
              <a:lnSpc>
                <a:spcPct val="100000"/>
              </a:lnSpc>
              <a:spcBef>
                <a:spcPts val="1900"/>
              </a:spcBef>
              <a:buSzPct val="50000"/>
              <a:buBlip>
                <a:blip r:embed="rId4"/>
              </a:buBlip>
              <a:defRPr sz="6900">
                <a:solidFill>
                  <a:srgbClr val="FFFFFF"/>
                </a:solidFill>
                <a:effectLst>
                  <a:outerShdw sx="100000" sy="100000" kx="0" ky="0" algn="b" rotWithShape="0" blurRad="63500" dist="63500" dir="1870980">
                    <a:srgbClr val="000000"/>
                  </a:outerShdw>
                </a:effectLst>
                <a:latin typeface="Chalkboard"/>
                <a:ea typeface="Chalkboard"/>
                <a:cs typeface="Chalkboard"/>
                <a:sym typeface="Chalkboard"/>
              </a:defRPr>
            </a:pPr>
            <a:r>
              <a:t>Do we refuse to give up on those who will accept our help - in spite of their frequent failures?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524">
                                            <p:bg/>
                                          </p:spTgt>
                                        </p:tgtEl>
                                        <p:attrNameLst>
                                          <p:attrName>style.visibility</p:attrName>
                                        </p:attrNameLst>
                                      </p:cBhvr>
                                      <p:to>
                                        <p:strVal val="visible"/>
                                      </p:to>
                                    </p:set>
                                    <p:animEffect filter="wipe(left)" transition="in">
                                      <p:cBhvr>
                                        <p:cTn id="7" dur="1500"/>
                                        <p:tgtEl>
                                          <p:spTgt spid="524">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524">
                                            <p:txEl>
                                              <p:pRg st="0" end="0"/>
                                            </p:txEl>
                                          </p:spTgt>
                                        </p:tgtEl>
                                        <p:attrNameLst>
                                          <p:attrName>style.visibility</p:attrName>
                                        </p:attrNameLst>
                                      </p:cBhvr>
                                      <p:to>
                                        <p:strVal val="visible"/>
                                      </p:to>
                                    </p:set>
                                    <p:animEffect filter="wipe(left)" transition="in">
                                      <p:cBhvr>
                                        <p:cTn id="10" dur="1500"/>
                                        <p:tgtEl>
                                          <p:spTgt spid="52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524">
                                            <p:txEl>
                                              <p:pRg st="1" end="1"/>
                                            </p:txEl>
                                          </p:spTgt>
                                        </p:tgtEl>
                                        <p:attrNameLst>
                                          <p:attrName>style.visibility</p:attrName>
                                        </p:attrNameLst>
                                      </p:cBhvr>
                                      <p:to>
                                        <p:strVal val="visible"/>
                                      </p:to>
                                    </p:set>
                                    <p:animEffect filter="wipe(left)" transition="in">
                                      <p:cBhvr>
                                        <p:cTn id="15" dur="1500"/>
                                        <p:tgtEl>
                                          <p:spTgt spid="524">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24" grpId="1"/>
    </p:bldLst>
  </p:timing>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528" name="Image"/>
          <p:cNvGrpSpPr/>
          <p:nvPr/>
        </p:nvGrpSpPr>
        <p:grpSpPr>
          <a:xfrm>
            <a:off x="363282" y="3800518"/>
            <a:ext cx="6729758" cy="9708174"/>
            <a:chOff x="0" y="0"/>
            <a:chExt cx="6729757" cy="9708173"/>
          </a:xfrm>
        </p:grpSpPr>
        <p:pic>
          <p:nvPicPr>
            <p:cNvPr id="527" name="Image" descr="Image"/>
            <p:cNvPicPr>
              <a:picLocks noChangeAspect="1"/>
            </p:cNvPicPr>
            <p:nvPr/>
          </p:nvPicPr>
          <p:blipFill>
            <a:blip r:embed="rId2">
              <a:extLst/>
            </a:blip>
            <a:srcRect l="17861" t="0" r="37173" b="0"/>
            <a:stretch>
              <a:fillRect/>
            </a:stretch>
          </p:blipFill>
          <p:spPr>
            <a:xfrm>
              <a:off x="101600" y="101600"/>
              <a:ext cx="6513858" cy="9365274"/>
            </a:xfrm>
            <a:prstGeom prst="rect">
              <a:avLst/>
            </a:prstGeom>
            <a:ln>
              <a:noFill/>
            </a:ln>
            <a:effectLst/>
          </p:spPr>
        </p:pic>
        <p:pic>
          <p:nvPicPr>
            <p:cNvPr id="526" name="Image" descr="Image"/>
            <p:cNvPicPr>
              <a:picLocks noChangeAspect="0"/>
            </p:cNvPicPr>
            <p:nvPr/>
          </p:nvPicPr>
          <p:blipFill>
            <a:blip r:embed="rId3">
              <a:extLst/>
            </a:blip>
            <a:stretch>
              <a:fillRect/>
            </a:stretch>
          </p:blipFill>
          <p:spPr>
            <a:xfrm>
              <a:off x="0" y="-1"/>
              <a:ext cx="6729758" cy="9708175"/>
            </a:xfrm>
            <a:prstGeom prst="rect">
              <a:avLst/>
            </a:prstGeom>
            <a:effectLst/>
          </p:spPr>
        </p:pic>
      </p:grpSp>
      <p:pic>
        <p:nvPicPr>
          <p:cNvPr id="529" name="Image" descr="Image"/>
          <p:cNvPicPr>
            <a:picLocks noChangeAspect="1"/>
          </p:cNvPicPr>
          <p:nvPr/>
        </p:nvPicPr>
        <p:blipFill>
          <a:blip r:embed="rId4">
            <a:extLst/>
          </a:blip>
          <a:stretch>
            <a:fillRect/>
          </a:stretch>
        </p:blipFill>
        <p:spPr>
          <a:xfrm>
            <a:off x="1452581" y="476946"/>
            <a:ext cx="15181841" cy="1992508"/>
          </a:xfrm>
          <a:prstGeom prst="rect">
            <a:avLst/>
          </a:prstGeom>
          <a:ln w="12700">
            <a:miter lim="400000"/>
          </a:ln>
          <a:effectLst>
            <a:outerShdw sx="100000" sy="100000" kx="0" ky="0" algn="b" rotWithShape="0" blurRad="114300" dist="139700" dir="2935913">
              <a:srgbClr val="000000"/>
            </a:outerShdw>
          </a:effectLst>
        </p:spPr>
      </p:pic>
      <p:pic>
        <p:nvPicPr>
          <p:cNvPr id="530" name="Image" descr="Image"/>
          <p:cNvPicPr>
            <a:picLocks noChangeAspect="1"/>
          </p:cNvPicPr>
          <p:nvPr/>
        </p:nvPicPr>
        <p:blipFill>
          <a:blip r:embed="rId5">
            <a:extLst/>
          </a:blip>
          <a:stretch>
            <a:fillRect/>
          </a:stretch>
        </p:blipFill>
        <p:spPr>
          <a:xfrm>
            <a:off x="17083974" y="490760"/>
            <a:ext cx="5847446" cy="1964880"/>
          </a:xfrm>
          <a:prstGeom prst="rect">
            <a:avLst/>
          </a:prstGeom>
          <a:ln w="12700">
            <a:miter lim="400000"/>
          </a:ln>
          <a:effectLst>
            <a:outerShdw sx="100000" sy="100000" kx="0" ky="0" algn="b" rotWithShape="0" blurRad="114300" dist="139700" dir="2935913">
              <a:srgbClr val="000000"/>
            </a:outerShdw>
          </a:effectLst>
        </p:spPr>
      </p:pic>
      <p:sp>
        <p:nvSpPr>
          <p:cNvPr id="531" name="PLEASE EXAMINE YOUR CHARACTER, YOUR FRUIT …"/>
          <p:cNvSpPr txBox="1"/>
          <p:nvPr/>
        </p:nvSpPr>
        <p:spPr>
          <a:xfrm>
            <a:off x="418416" y="2912581"/>
            <a:ext cx="23547168" cy="1211261"/>
          </a:xfrm>
          <a:prstGeom prst="rect">
            <a:avLst/>
          </a:prstGeom>
          <a:solidFill>
            <a:schemeClr val="accent6">
              <a:satOff val="1848"/>
              <a:lumOff val="-15262"/>
            </a:schemeClr>
          </a:solidFill>
          <a:ln w="12700">
            <a:miter lim="400000"/>
          </a:ln>
          <a:effectLst>
            <a:outerShdw sx="100000" sy="100000" kx="0" ky="0" algn="b" rotWithShape="0" blurRad="241300" dist="177800" dir="27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lgn="ctr" defTabSz="642937">
              <a:lnSpc>
                <a:spcPct val="90000"/>
              </a:lnSpc>
              <a:spcBef>
                <a:spcPts val="0"/>
              </a:spcBef>
              <a:defRPr sz="6600">
                <a:solidFill>
                  <a:srgbClr val="FBF1DB"/>
                </a:solidFill>
                <a:effectLst>
                  <a:outerShdw sx="100000" sy="100000" kx="0" ky="0" algn="b" rotWithShape="0" blurRad="177800" dist="127000" dir="2700000">
                    <a:srgbClr val="000000"/>
                  </a:outerShdw>
                </a:effectLst>
                <a:latin typeface="Chalkboard"/>
                <a:ea typeface="Chalkboard"/>
                <a:cs typeface="Chalkboard"/>
                <a:sym typeface="Chalkboard"/>
              </a:defRPr>
            </a:lvl1pPr>
          </a:lstStyle>
          <a:p>
            <a:pPr/>
            <a:r>
              <a:t>PLEASE EXAMINE YOUR CHARACTER, YOUR FRUIT …</a:t>
            </a:r>
          </a:p>
        </p:txBody>
      </p:sp>
      <p:sp>
        <p:nvSpPr>
          <p:cNvPr id="532" name="Colossians 3:12-14 (NKJV)…"/>
          <p:cNvSpPr txBox="1"/>
          <p:nvPr/>
        </p:nvSpPr>
        <p:spPr>
          <a:xfrm>
            <a:off x="7697234" y="4366617"/>
            <a:ext cx="15868004" cy="8681387"/>
          </a:xfrm>
          <a:prstGeom prst="rect">
            <a:avLst/>
          </a:prstGeom>
          <a:ln w="12700">
            <a:miter lim="400000"/>
          </a:ln>
          <a:effectLst>
            <a:outerShdw sx="100000" sy="100000" kx="0" ky="0" algn="b" rotWithShape="0" blurRad="203200" dist="101600" dir="2700000">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algn="ctr" defTabSz="642937">
              <a:lnSpc>
                <a:spcPct val="100000"/>
              </a:lnSpc>
              <a:spcBef>
                <a:spcPts val="0"/>
              </a:spcBef>
              <a:defRPr sz="80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defRPr>
            </a:pPr>
            <a:r>
              <a:t>Colossians 3:12-14 (NKJV) </a:t>
            </a:r>
          </a:p>
          <a:p>
            <a:pPr algn="ctr" defTabSz="642937">
              <a:lnSpc>
                <a:spcPct val="100000"/>
              </a:lnSpc>
              <a:spcBef>
                <a:spcPts val="0"/>
              </a:spcBef>
              <a:defRPr sz="63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defRPr>
            </a:pPr>
            <a:r>
              <a:rPr baseline="31999"/>
              <a:t>12</a:t>
            </a:r>
            <a:r>
              <a:t> Therefore, as the elect of God, holy and beloved, </a:t>
            </a:r>
            <a:r>
              <a:rPr>
                <a:solidFill>
                  <a:srgbClr val="FFE4A8"/>
                </a:solidFill>
              </a:rPr>
              <a:t>put on</a:t>
            </a:r>
            <a:r>
              <a:t> tender mercies, kindness, humility, meekness, longsuffering; </a:t>
            </a:r>
            <a:r>
              <a:rPr baseline="31999"/>
              <a:t>13</a:t>
            </a:r>
            <a:r>
              <a:t> bearing with one another, and forgiving one another, if anyone has a complaint against another; even as Christ forgave you, so you also must do. </a:t>
            </a:r>
            <a:r>
              <a:rPr baseline="31999"/>
              <a:t>14</a:t>
            </a:r>
            <a:r>
              <a:t> </a:t>
            </a:r>
            <a:r>
              <a:rPr>
                <a:solidFill>
                  <a:srgbClr val="FFFC79"/>
                </a:solidFill>
              </a:rPr>
              <a:t>But above all these things put on love, which is the bond of perfection</a:t>
            </a:r>
            <a:r>
              <a:t>.</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536" name="Image"/>
          <p:cNvGrpSpPr/>
          <p:nvPr/>
        </p:nvGrpSpPr>
        <p:grpSpPr>
          <a:xfrm>
            <a:off x="363282" y="3800518"/>
            <a:ext cx="6729758" cy="9708174"/>
            <a:chOff x="0" y="0"/>
            <a:chExt cx="6729757" cy="9708173"/>
          </a:xfrm>
        </p:grpSpPr>
        <p:pic>
          <p:nvPicPr>
            <p:cNvPr id="535" name="Image" descr="Image"/>
            <p:cNvPicPr>
              <a:picLocks noChangeAspect="1"/>
            </p:cNvPicPr>
            <p:nvPr/>
          </p:nvPicPr>
          <p:blipFill>
            <a:blip r:embed="rId2">
              <a:extLst/>
            </a:blip>
            <a:srcRect l="17861" t="0" r="37173" b="0"/>
            <a:stretch>
              <a:fillRect/>
            </a:stretch>
          </p:blipFill>
          <p:spPr>
            <a:xfrm>
              <a:off x="101600" y="101600"/>
              <a:ext cx="6513858" cy="9365274"/>
            </a:xfrm>
            <a:prstGeom prst="rect">
              <a:avLst/>
            </a:prstGeom>
            <a:ln>
              <a:noFill/>
            </a:ln>
            <a:effectLst/>
          </p:spPr>
        </p:pic>
        <p:pic>
          <p:nvPicPr>
            <p:cNvPr id="534" name="Image" descr="Image"/>
            <p:cNvPicPr>
              <a:picLocks noChangeAspect="0"/>
            </p:cNvPicPr>
            <p:nvPr/>
          </p:nvPicPr>
          <p:blipFill>
            <a:blip r:embed="rId3">
              <a:extLst/>
            </a:blip>
            <a:stretch>
              <a:fillRect/>
            </a:stretch>
          </p:blipFill>
          <p:spPr>
            <a:xfrm>
              <a:off x="0" y="-1"/>
              <a:ext cx="6729758" cy="9708175"/>
            </a:xfrm>
            <a:prstGeom prst="rect">
              <a:avLst/>
            </a:prstGeom>
            <a:effectLst/>
          </p:spPr>
        </p:pic>
      </p:grpSp>
      <p:pic>
        <p:nvPicPr>
          <p:cNvPr id="537" name="Image" descr="Image"/>
          <p:cNvPicPr>
            <a:picLocks noChangeAspect="1"/>
          </p:cNvPicPr>
          <p:nvPr/>
        </p:nvPicPr>
        <p:blipFill>
          <a:blip r:embed="rId4">
            <a:extLst/>
          </a:blip>
          <a:stretch>
            <a:fillRect/>
          </a:stretch>
        </p:blipFill>
        <p:spPr>
          <a:xfrm>
            <a:off x="1452581" y="476946"/>
            <a:ext cx="15181841" cy="1992508"/>
          </a:xfrm>
          <a:prstGeom prst="rect">
            <a:avLst/>
          </a:prstGeom>
          <a:ln w="12700">
            <a:miter lim="400000"/>
          </a:ln>
          <a:effectLst>
            <a:outerShdw sx="100000" sy="100000" kx="0" ky="0" algn="b" rotWithShape="0" blurRad="114300" dist="139700" dir="2935913">
              <a:srgbClr val="000000"/>
            </a:outerShdw>
          </a:effectLst>
        </p:spPr>
      </p:pic>
      <p:pic>
        <p:nvPicPr>
          <p:cNvPr id="538" name="Image" descr="Image"/>
          <p:cNvPicPr>
            <a:picLocks noChangeAspect="1"/>
          </p:cNvPicPr>
          <p:nvPr/>
        </p:nvPicPr>
        <p:blipFill>
          <a:blip r:embed="rId5">
            <a:extLst/>
          </a:blip>
          <a:stretch>
            <a:fillRect/>
          </a:stretch>
        </p:blipFill>
        <p:spPr>
          <a:xfrm>
            <a:off x="17083974" y="490760"/>
            <a:ext cx="5847446" cy="1964880"/>
          </a:xfrm>
          <a:prstGeom prst="rect">
            <a:avLst/>
          </a:prstGeom>
          <a:ln w="12700">
            <a:miter lim="400000"/>
          </a:ln>
          <a:effectLst>
            <a:outerShdw sx="100000" sy="100000" kx="0" ky="0" algn="b" rotWithShape="0" blurRad="114300" dist="139700" dir="2935913">
              <a:srgbClr val="000000"/>
            </a:outerShdw>
          </a:effectLst>
        </p:spPr>
      </p:pic>
      <p:sp>
        <p:nvSpPr>
          <p:cNvPr id="539" name="PLEASE EXAMINE YOUR CHARACTER, YOUR FRUIT …"/>
          <p:cNvSpPr txBox="1"/>
          <p:nvPr/>
        </p:nvSpPr>
        <p:spPr>
          <a:xfrm>
            <a:off x="418416" y="2912581"/>
            <a:ext cx="23547168" cy="1211261"/>
          </a:xfrm>
          <a:prstGeom prst="rect">
            <a:avLst/>
          </a:prstGeom>
          <a:solidFill>
            <a:schemeClr val="accent6">
              <a:satOff val="1848"/>
              <a:lumOff val="-15262"/>
            </a:schemeClr>
          </a:solidFill>
          <a:ln w="12700">
            <a:miter lim="400000"/>
          </a:ln>
          <a:effectLst>
            <a:outerShdw sx="100000" sy="100000" kx="0" ky="0" algn="b" rotWithShape="0" blurRad="241300" dist="177800" dir="27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lgn="ctr" defTabSz="642937">
              <a:lnSpc>
                <a:spcPct val="90000"/>
              </a:lnSpc>
              <a:spcBef>
                <a:spcPts val="0"/>
              </a:spcBef>
              <a:defRPr sz="6600">
                <a:solidFill>
                  <a:srgbClr val="FBF1DB"/>
                </a:solidFill>
                <a:effectLst>
                  <a:outerShdw sx="100000" sy="100000" kx="0" ky="0" algn="b" rotWithShape="0" blurRad="177800" dist="127000" dir="2700000">
                    <a:srgbClr val="000000"/>
                  </a:outerShdw>
                </a:effectLst>
                <a:latin typeface="Chalkboard"/>
                <a:ea typeface="Chalkboard"/>
                <a:cs typeface="Chalkboard"/>
                <a:sym typeface="Chalkboard"/>
              </a:defRPr>
            </a:lvl1pPr>
          </a:lstStyle>
          <a:p>
            <a:pPr/>
            <a:r>
              <a:t>PLEASE EXAMINE YOUR CHARACTER, YOUR FRUIT …</a:t>
            </a:r>
          </a:p>
        </p:txBody>
      </p:sp>
      <p:sp>
        <p:nvSpPr>
          <p:cNvPr id="540" name="Galatians 5:22–26 (NKJV)…"/>
          <p:cNvSpPr txBox="1"/>
          <p:nvPr/>
        </p:nvSpPr>
        <p:spPr>
          <a:xfrm>
            <a:off x="7697234" y="4366617"/>
            <a:ext cx="15868004" cy="8681387"/>
          </a:xfrm>
          <a:prstGeom prst="rect">
            <a:avLst/>
          </a:prstGeom>
          <a:ln w="12700">
            <a:miter lim="400000"/>
          </a:ln>
          <a:effectLst>
            <a:outerShdw sx="100000" sy="100000" kx="0" ky="0" algn="b" rotWithShape="0" blurRad="203200" dist="101600" dir="2700000">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algn="ctr" defTabSz="642937">
              <a:lnSpc>
                <a:spcPct val="100000"/>
              </a:lnSpc>
              <a:spcBef>
                <a:spcPts val="0"/>
              </a:spcBef>
              <a:defRPr sz="80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defRPr>
            </a:pPr>
            <a:r>
              <a:t>Galatians 5:22–26 (NKJV)  </a:t>
            </a:r>
          </a:p>
          <a:p>
            <a:pPr algn="ctr" defTabSz="642937">
              <a:lnSpc>
                <a:spcPct val="100000"/>
              </a:lnSpc>
              <a:spcBef>
                <a:spcPts val="0"/>
              </a:spcBef>
              <a:defRPr sz="63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defRPr>
            </a:pPr>
            <a:r>
              <a:rPr baseline="31999"/>
              <a:t>22</a:t>
            </a:r>
            <a:r>
              <a:t> But the fruit of the Spirit is </a:t>
            </a:r>
            <a:r>
              <a:rPr>
                <a:solidFill>
                  <a:srgbClr val="FFFC79"/>
                </a:solidFill>
              </a:rPr>
              <a:t>love</a:t>
            </a:r>
            <a:r>
              <a:t>, joy, peace, longsuffering, kindness, goodness, faithfulness, </a:t>
            </a:r>
            <a:r>
              <a:rPr baseline="31999"/>
              <a:t>23</a:t>
            </a:r>
            <a:r>
              <a:t> gentleness, self-control. Against such there is no law. </a:t>
            </a:r>
            <a:r>
              <a:rPr baseline="31999"/>
              <a:t>24</a:t>
            </a:r>
            <a:r>
              <a:t> And </a:t>
            </a:r>
            <a:r>
              <a:rPr>
                <a:solidFill>
                  <a:srgbClr val="FFFC79"/>
                </a:solidFill>
              </a:rPr>
              <a:t>those </a:t>
            </a:r>
            <a:r>
              <a:rPr i="1">
                <a:solidFill>
                  <a:srgbClr val="FFFC79"/>
                </a:solidFill>
              </a:rPr>
              <a:t>who are</a:t>
            </a:r>
            <a:r>
              <a:rPr>
                <a:solidFill>
                  <a:srgbClr val="FFFC79"/>
                </a:solidFill>
              </a:rPr>
              <a:t> Christ’s have crucified the flesh with its passions and desires</a:t>
            </a:r>
            <a:r>
              <a:t>. </a:t>
            </a:r>
            <a:r>
              <a:rPr baseline="31999"/>
              <a:t>25</a:t>
            </a:r>
            <a:r>
              <a:t> </a:t>
            </a:r>
            <a:r>
              <a:rPr>
                <a:solidFill>
                  <a:srgbClr val="FFFC79"/>
                </a:solidFill>
              </a:rPr>
              <a:t>If we live in the Spirit, let us also walk in the Spirit.</a:t>
            </a:r>
            <a:r>
              <a:t> </a:t>
            </a:r>
            <a:r>
              <a:rPr baseline="31999"/>
              <a:t>26</a:t>
            </a:r>
            <a:r>
              <a:t> Let us not become </a:t>
            </a:r>
            <a:r>
              <a:rPr>
                <a:solidFill>
                  <a:schemeClr val="accent3">
                    <a:hueOff val="198700"/>
                    <a:satOff val="21248"/>
                    <a:lumOff val="19305"/>
                  </a:schemeClr>
                </a:solidFill>
              </a:rPr>
              <a:t>conceited</a:t>
            </a:r>
            <a:r>
              <a:t>, </a:t>
            </a:r>
            <a:r>
              <a:rPr>
                <a:solidFill>
                  <a:schemeClr val="accent3">
                    <a:hueOff val="198700"/>
                    <a:satOff val="21248"/>
                    <a:lumOff val="19305"/>
                  </a:schemeClr>
                </a:solidFill>
              </a:rPr>
              <a:t>provoking</a:t>
            </a:r>
            <a:r>
              <a:t> one another, </a:t>
            </a:r>
            <a:r>
              <a:rPr>
                <a:solidFill>
                  <a:schemeClr val="accent3">
                    <a:hueOff val="198700"/>
                    <a:satOff val="21248"/>
                    <a:lumOff val="19305"/>
                  </a:schemeClr>
                </a:solidFill>
              </a:rPr>
              <a:t>envying</a:t>
            </a:r>
            <a:r>
              <a:t> one another.</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42" name="Image" descr="Image"/>
          <p:cNvPicPr>
            <a:picLocks noChangeAspect="0"/>
          </p:cNvPicPr>
          <p:nvPr/>
        </p:nvPicPr>
        <p:blipFill>
          <a:blip r:embed="rId2">
            <a:extLst/>
          </a:blip>
          <a:stretch>
            <a:fillRect/>
          </a:stretch>
        </p:blipFill>
        <p:spPr>
          <a:xfrm>
            <a:off x="337981" y="4963574"/>
            <a:ext cx="9477550" cy="8623524"/>
          </a:xfrm>
          <a:prstGeom prst="rect">
            <a:avLst/>
          </a:prstGeom>
          <a:ln w="12700">
            <a:miter lim="400000"/>
          </a:ln>
          <a:effectLst>
            <a:outerShdw sx="100000" sy="100000" kx="0" ky="0" algn="b" rotWithShape="0" blurRad="114300" dist="139700" dir="2935913">
              <a:srgbClr val="000000"/>
            </a:outerShdw>
          </a:effectLst>
        </p:spPr>
      </p:pic>
      <p:sp>
        <p:nvSpPr>
          <p:cNvPr id="543" name="1 Corinthians 13:4-13"/>
          <p:cNvSpPr txBox="1"/>
          <p:nvPr/>
        </p:nvSpPr>
        <p:spPr>
          <a:xfrm>
            <a:off x="2042714" y="12496452"/>
            <a:ext cx="6068083" cy="981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spcBef>
                <a:spcPts val="0"/>
              </a:spcBef>
              <a:defRPr sz="5000">
                <a:solidFill>
                  <a:srgbClr val="FFFFFF"/>
                </a:solidFill>
                <a:latin typeface="Palatino"/>
                <a:ea typeface="Palatino"/>
                <a:cs typeface="Palatino"/>
                <a:sym typeface="Palatino"/>
              </a:defRPr>
            </a:lvl1pPr>
          </a:lstStyle>
          <a:p>
            <a:pPr/>
            <a:r>
              <a:t>1 Corinthians 13:4-13</a:t>
            </a:r>
          </a:p>
        </p:txBody>
      </p:sp>
      <p:sp>
        <p:nvSpPr>
          <p:cNvPr id="544" name="How would our families be affected?…"/>
          <p:cNvSpPr txBox="1"/>
          <p:nvPr/>
        </p:nvSpPr>
        <p:spPr>
          <a:xfrm>
            <a:off x="10121716" y="4656365"/>
            <a:ext cx="13605011" cy="8258991"/>
          </a:xfrm>
          <a:prstGeom prst="rect">
            <a:avLst/>
          </a:prstGeom>
          <a:ln w="12700">
            <a:miter lim="400000"/>
          </a:ln>
          <a:effectLst>
            <a:outerShdw sx="100000" sy="100000" kx="0" ky="0" algn="b" rotWithShape="0" blurRad="241300" dist="177800" dir="2700000">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marL="1371599" indent="-1371599" defTabSz="642937">
              <a:lnSpc>
                <a:spcPct val="100000"/>
              </a:lnSpc>
              <a:spcBef>
                <a:spcPts val="1400"/>
              </a:spcBef>
              <a:buClr>
                <a:srgbClr val="FFD479"/>
              </a:buClr>
              <a:buSzPct val="68000"/>
              <a:buFont typeface="Zapf Dingbats"/>
              <a:buBlip>
                <a:blip r:embed="rId3"/>
              </a:buBlip>
              <a:defRPr sz="8000">
                <a:solidFill>
                  <a:srgbClr val="FFFFFF"/>
                </a:solidFill>
                <a:effectLst>
                  <a:outerShdw sx="100000" sy="100000" kx="0" ky="0" algn="b" rotWithShape="0" blurRad="177800" dist="127000" dir="2700000">
                    <a:srgbClr val="000000"/>
                  </a:outerShdw>
                </a:effectLst>
                <a:latin typeface="Chalkboard"/>
                <a:ea typeface="Chalkboard"/>
                <a:cs typeface="Chalkboard"/>
                <a:sym typeface="Chalkboard"/>
              </a:defRPr>
            </a:pPr>
            <a:r>
              <a:t>How would our families be affected?</a:t>
            </a:r>
          </a:p>
          <a:p>
            <a:pPr marL="1371599" indent="-1371599" defTabSz="642937">
              <a:lnSpc>
                <a:spcPct val="100000"/>
              </a:lnSpc>
              <a:spcBef>
                <a:spcPts val="1400"/>
              </a:spcBef>
              <a:buClr>
                <a:srgbClr val="FFD479"/>
              </a:buClr>
              <a:buSzPct val="68000"/>
              <a:buFont typeface="Zapf Dingbats"/>
              <a:buBlip>
                <a:blip r:embed="rId3"/>
              </a:buBlip>
              <a:defRPr sz="8000">
                <a:solidFill>
                  <a:srgbClr val="FFFFFF"/>
                </a:solidFill>
                <a:effectLst>
                  <a:outerShdw sx="100000" sy="100000" kx="0" ky="0" algn="b" rotWithShape="0" blurRad="177800" dist="127000" dir="2700000">
                    <a:srgbClr val="000000"/>
                  </a:outerShdw>
                </a:effectLst>
                <a:latin typeface="Chalkboard"/>
                <a:ea typeface="Chalkboard"/>
                <a:cs typeface="Chalkboard"/>
                <a:sym typeface="Chalkboard"/>
              </a:defRPr>
            </a:pPr>
            <a:r>
              <a:t>How would our community be affected?</a:t>
            </a:r>
          </a:p>
          <a:p>
            <a:pPr marL="1371599" indent="-1371599" defTabSz="642937">
              <a:lnSpc>
                <a:spcPct val="100000"/>
              </a:lnSpc>
              <a:spcBef>
                <a:spcPts val="1400"/>
              </a:spcBef>
              <a:buClr>
                <a:srgbClr val="FFD479"/>
              </a:buClr>
              <a:buSzPct val="68000"/>
              <a:buFont typeface="Zapf Dingbats"/>
              <a:buBlip>
                <a:blip r:embed="rId3"/>
              </a:buBlip>
              <a:defRPr sz="8000">
                <a:solidFill>
                  <a:srgbClr val="FFFFFF"/>
                </a:solidFill>
                <a:effectLst>
                  <a:outerShdw sx="100000" sy="100000" kx="0" ky="0" algn="b" rotWithShape="0" blurRad="177800" dist="127000" dir="2700000">
                    <a:srgbClr val="000000"/>
                  </a:outerShdw>
                </a:effectLst>
                <a:latin typeface="Chalkboard"/>
                <a:ea typeface="Chalkboard"/>
                <a:cs typeface="Chalkboard"/>
                <a:sym typeface="Chalkboard"/>
              </a:defRPr>
            </a:pPr>
            <a:r>
              <a:t>How would this congregation be affected?</a:t>
            </a:r>
          </a:p>
        </p:txBody>
      </p:sp>
      <p:sp>
        <p:nvSpPr>
          <p:cNvPr id="545" name="WHAT IF WE ALL LOVED AS WE SHOULD?"/>
          <p:cNvSpPr txBox="1"/>
          <p:nvPr/>
        </p:nvSpPr>
        <p:spPr>
          <a:xfrm>
            <a:off x="98429" y="2781302"/>
            <a:ext cx="24187142" cy="1549401"/>
          </a:xfrm>
          <a:prstGeom prst="rect">
            <a:avLst/>
          </a:prstGeom>
          <a:solidFill>
            <a:schemeClr val="accent6">
              <a:satOff val="1848"/>
              <a:lumOff val="-15262"/>
            </a:schemeClr>
          </a:solidFill>
          <a:ln w="12700">
            <a:miter lim="400000"/>
          </a:ln>
          <a:effectLst>
            <a:outerShdw sx="100000" sy="100000" kx="0" ky="0" algn="b" rotWithShape="0" blurRad="114300" dist="139700" dir="293591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ctr" defTabSz="1828800">
              <a:lnSpc>
                <a:spcPct val="100000"/>
              </a:lnSpc>
              <a:spcBef>
                <a:spcPts val="0"/>
              </a:spcBef>
              <a:defRPr b="1" sz="9300">
                <a:solidFill>
                  <a:srgbClr val="FFFFFF"/>
                </a:solidFill>
                <a:effectLst>
                  <a:outerShdw sx="100000" sy="100000" kx="0" ky="0" algn="b" rotWithShape="0" blurRad="63500" dist="50800" dir="2700000">
                    <a:srgbClr val="000000"/>
                  </a:outerShdw>
                </a:effectLst>
                <a:latin typeface="Century Gothic"/>
                <a:ea typeface="Century Gothic"/>
                <a:cs typeface="Century Gothic"/>
                <a:sym typeface="Century Gothic"/>
              </a:defRPr>
            </a:lvl1pPr>
          </a:lstStyle>
          <a:p>
            <a:pPr/>
            <a:r>
              <a:t>WHAT IF WE ALL LOVED AS WE SHOULD?</a:t>
            </a:r>
          </a:p>
        </p:txBody>
      </p:sp>
      <p:pic>
        <p:nvPicPr>
          <p:cNvPr id="546" name="Image" descr="Image"/>
          <p:cNvPicPr>
            <a:picLocks noChangeAspect="1"/>
          </p:cNvPicPr>
          <p:nvPr/>
        </p:nvPicPr>
        <p:blipFill>
          <a:blip r:embed="rId4">
            <a:extLst/>
          </a:blip>
          <a:stretch>
            <a:fillRect/>
          </a:stretch>
        </p:blipFill>
        <p:spPr>
          <a:xfrm>
            <a:off x="1452581" y="476946"/>
            <a:ext cx="15181841" cy="1992508"/>
          </a:xfrm>
          <a:prstGeom prst="rect">
            <a:avLst/>
          </a:prstGeom>
          <a:ln w="12700">
            <a:miter lim="400000"/>
          </a:ln>
          <a:effectLst>
            <a:outerShdw sx="100000" sy="100000" kx="0" ky="0" algn="b" rotWithShape="0" blurRad="114300" dist="139700" dir="2935913">
              <a:srgbClr val="000000"/>
            </a:outerShdw>
          </a:effectLst>
        </p:spPr>
      </p:pic>
      <p:pic>
        <p:nvPicPr>
          <p:cNvPr id="547" name="Image" descr="Image"/>
          <p:cNvPicPr>
            <a:picLocks noChangeAspect="1"/>
          </p:cNvPicPr>
          <p:nvPr/>
        </p:nvPicPr>
        <p:blipFill>
          <a:blip r:embed="rId5">
            <a:extLst/>
          </a:blip>
          <a:stretch>
            <a:fillRect/>
          </a:stretch>
        </p:blipFill>
        <p:spPr>
          <a:xfrm>
            <a:off x="17083974" y="490760"/>
            <a:ext cx="5847446" cy="1964880"/>
          </a:xfrm>
          <a:prstGeom prst="rect">
            <a:avLst/>
          </a:prstGeom>
          <a:ln w="12700">
            <a:miter lim="400000"/>
          </a:ln>
          <a:effectLst>
            <a:outerShdw sx="100000" sy="100000" kx="0" ky="0" algn="b" rotWithShape="0" blurRad="114300" dist="139700" dir="2935913">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544">
                                            <p:bg/>
                                          </p:spTgt>
                                        </p:tgtEl>
                                        <p:attrNameLst>
                                          <p:attrName>style.visibility</p:attrName>
                                        </p:attrNameLst>
                                      </p:cBhvr>
                                      <p:to>
                                        <p:strVal val="visible"/>
                                      </p:to>
                                    </p:set>
                                    <p:animEffect filter="wipe(left)" transition="in">
                                      <p:cBhvr>
                                        <p:cTn id="7" dur="1500"/>
                                        <p:tgtEl>
                                          <p:spTgt spid="544">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544">
                                            <p:txEl>
                                              <p:pRg st="0" end="0"/>
                                            </p:txEl>
                                          </p:spTgt>
                                        </p:tgtEl>
                                        <p:attrNameLst>
                                          <p:attrName>style.visibility</p:attrName>
                                        </p:attrNameLst>
                                      </p:cBhvr>
                                      <p:to>
                                        <p:strVal val="visible"/>
                                      </p:to>
                                    </p:set>
                                    <p:animEffect filter="wipe(left)" transition="in">
                                      <p:cBhvr>
                                        <p:cTn id="10" dur="1500"/>
                                        <p:tgtEl>
                                          <p:spTgt spid="54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544">
                                            <p:txEl>
                                              <p:pRg st="1" end="1"/>
                                            </p:txEl>
                                          </p:spTgt>
                                        </p:tgtEl>
                                        <p:attrNameLst>
                                          <p:attrName>style.visibility</p:attrName>
                                        </p:attrNameLst>
                                      </p:cBhvr>
                                      <p:to>
                                        <p:strVal val="visible"/>
                                      </p:to>
                                    </p:set>
                                    <p:animEffect filter="wipe(left)" transition="in">
                                      <p:cBhvr>
                                        <p:cTn id="15" dur="1500"/>
                                        <p:tgtEl>
                                          <p:spTgt spid="54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544">
                                            <p:txEl>
                                              <p:pRg st="2" end="2"/>
                                            </p:txEl>
                                          </p:spTgt>
                                        </p:tgtEl>
                                        <p:attrNameLst>
                                          <p:attrName>style.visibility</p:attrName>
                                        </p:attrNameLst>
                                      </p:cBhvr>
                                      <p:to>
                                        <p:strVal val="visible"/>
                                      </p:to>
                                    </p:set>
                                    <p:animEffect filter="wipe(left)" transition="in">
                                      <p:cBhvr>
                                        <p:cTn id="20" dur="1500"/>
                                        <p:tgtEl>
                                          <p:spTgt spid="544">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44" grpId="1"/>
    </p:bldLst>
  </p:timing>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49" name="Image" descr="Image"/>
          <p:cNvPicPr>
            <a:picLocks noChangeAspect="0"/>
          </p:cNvPicPr>
          <p:nvPr/>
        </p:nvPicPr>
        <p:blipFill>
          <a:blip r:embed="rId2">
            <a:extLst/>
          </a:blip>
          <a:stretch>
            <a:fillRect/>
          </a:stretch>
        </p:blipFill>
        <p:spPr>
          <a:xfrm>
            <a:off x="205098" y="5232191"/>
            <a:ext cx="7950263" cy="7536872"/>
          </a:xfrm>
          <a:prstGeom prst="rect">
            <a:avLst/>
          </a:prstGeom>
          <a:ln w="12700">
            <a:miter lim="400000"/>
          </a:ln>
          <a:effectLst>
            <a:outerShdw sx="100000" sy="100000" kx="0" ky="0" algn="b" rotWithShape="0" blurRad="114300" dist="139700" dir="2935913">
              <a:srgbClr val="000000"/>
            </a:outerShdw>
          </a:effectLst>
        </p:spPr>
      </p:pic>
      <p:sp>
        <p:nvSpPr>
          <p:cNvPr id="550" name="1 Corinthians 13:4-13"/>
          <p:cNvSpPr txBox="1"/>
          <p:nvPr/>
        </p:nvSpPr>
        <p:spPr>
          <a:xfrm>
            <a:off x="1146188" y="11433389"/>
            <a:ext cx="6068083" cy="981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spcBef>
                <a:spcPts val="0"/>
              </a:spcBef>
              <a:defRPr sz="5000">
                <a:solidFill>
                  <a:srgbClr val="FFFFFF"/>
                </a:solidFill>
                <a:latin typeface="Palatino"/>
                <a:ea typeface="Palatino"/>
                <a:cs typeface="Palatino"/>
                <a:sym typeface="Palatino"/>
              </a:defRPr>
            </a:lvl1pPr>
          </a:lstStyle>
          <a:p>
            <a:pPr/>
            <a:r>
              <a:t>1 Corinthians 13:4-13</a:t>
            </a:r>
          </a:p>
        </p:txBody>
      </p:sp>
      <p:sp>
        <p:nvSpPr>
          <p:cNvPr id="551" name="God loves you so much that He gave His only begotten Son for you and invites you to obey Him (John 3:16; Mark 16:16)…"/>
          <p:cNvSpPr txBox="1"/>
          <p:nvPr/>
        </p:nvSpPr>
        <p:spPr>
          <a:xfrm>
            <a:off x="8311705" y="5232191"/>
            <a:ext cx="15392874" cy="7536872"/>
          </a:xfrm>
          <a:prstGeom prst="rect">
            <a:avLst/>
          </a:prstGeom>
          <a:ln w="12700">
            <a:miter lim="400000"/>
          </a:ln>
          <a:effectLst>
            <a:outerShdw sx="100000" sy="100000" kx="0" ky="0" algn="b" rotWithShape="0" blurRad="241300" dist="177800" dir="2700000">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marL="1371599" indent="-1371599" defTabSz="642937">
              <a:lnSpc>
                <a:spcPct val="100000"/>
              </a:lnSpc>
              <a:spcBef>
                <a:spcPts val="2200"/>
              </a:spcBef>
              <a:buClr>
                <a:srgbClr val="FFD479"/>
              </a:buClr>
              <a:buSzPct val="68000"/>
              <a:buFont typeface="Zapf Dingbats"/>
              <a:buBlip>
                <a:blip r:embed="rId3"/>
              </a:buBlip>
              <a:defRPr sz="6000">
                <a:solidFill>
                  <a:srgbClr val="FFFFFF"/>
                </a:solidFill>
                <a:effectLst>
                  <a:outerShdw sx="100000" sy="100000" kx="0" ky="0" algn="b" rotWithShape="0" blurRad="177800" dist="127000" dir="2700000">
                    <a:srgbClr val="000000"/>
                  </a:outerShdw>
                </a:effectLst>
                <a:latin typeface="Chalkboard"/>
                <a:ea typeface="Chalkboard"/>
                <a:cs typeface="Chalkboard"/>
                <a:sym typeface="Chalkboard"/>
              </a:defRPr>
            </a:pPr>
            <a:r>
              <a:t>God loves you so much that He gave His only begotten Son for you and invites you to obey Him (John 3:16; Mark 16:16)</a:t>
            </a:r>
          </a:p>
          <a:p>
            <a:pPr marL="1371599" indent="-1371599" defTabSz="642937">
              <a:lnSpc>
                <a:spcPct val="100000"/>
              </a:lnSpc>
              <a:spcBef>
                <a:spcPts val="2200"/>
              </a:spcBef>
              <a:buClr>
                <a:srgbClr val="FFD479"/>
              </a:buClr>
              <a:buSzPct val="68000"/>
              <a:buFont typeface="Zapf Dingbats"/>
              <a:buBlip>
                <a:blip r:embed="rId3"/>
              </a:buBlip>
              <a:defRPr sz="6000">
                <a:solidFill>
                  <a:srgbClr val="FFFFFF"/>
                </a:solidFill>
                <a:effectLst>
                  <a:outerShdw sx="100000" sy="100000" kx="0" ky="0" algn="b" rotWithShape="0" blurRad="177800" dist="127000" dir="2700000">
                    <a:srgbClr val="000000"/>
                  </a:outerShdw>
                </a:effectLst>
                <a:latin typeface="Chalkboard"/>
                <a:ea typeface="Chalkboard"/>
                <a:cs typeface="Chalkboard"/>
                <a:sym typeface="Chalkboard"/>
              </a:defRPr>
            </a:pPr>
            <a:r>
              <a:t>God asks for your love in return, (Mat. 22:34-40; 1 Jn 5:4; Jn 14:24) </a:t>
            </a:r>
          </a:p>
          <a:p>
            <a:pPr marL="1371599" indent="-1371599" defTabSz="642937">
              <a:lnSpc>
                <a:spcPct val="100000"/>
              </a:lnSpc>
              <a:spcBef>
                <a:spcPts val="2200"/>
              </a:spcBef>
              <a:buClr>
                <a:srgbClr val="FFD479"/>
              </a:buClr>
              <a:buSzPct val="68000"/>
              <a:buFont typeface="Zapf Dingbats"/>
              <a:buBlip>
                <a:blip r:embed="rId3"/>
              </a:buBlip>
              <a:defRPr sz="6000">
                <a:solidFill>
                  <a:schemeClr val="accent3">
                    <a:hueOff val="198700"/>
                    <a:satOff val="21248"/>
                    <a:lumOff val="19305"/>
                  </a:schemeClr>
                </a:solidFill>
                <a:effectLst>
                  <a:outerShdw sx="100000" sy="100000" kx="0" ky="0" algn="b" rotWithShape="0" blurRad="177800" dist="127000" dir="2700000">
                    <a:srgbClr val="000000"/>
                  </a:outerShdw>
                </a:effectLst>
                <a:latin typeface="Chalkboard"/>
                <a:ea typeface="Chalkboard"/>
                <a:cs typeface="Chalkboard"/>
                <a:sym typeface="Chalkboard"/>
              </a:defRPr>
            </a:pPr>
            <a:r>
              <a:t>Only when I love God as I should will I be able to love others as He commands.</a:t>
            </a:r>
          </a:p>
        </p:txBody>
      </p:sp>
      <p:sp>
        <p:nvSpPr>
          <p:cNvPr id="552" name="WHAT IF WE ALL LOVED AS WE SHOULD?"/>
          <p:cNvSpPr txBox="1"/>
          <p:nvPr/>
        </p:nvSpPr>
        <p:spPr>
          <a:xfrm>
            <a:off x="98429" y="2781302"/>
            <a:ext cx="24187142" cy="1549401"/>
          </a:xfrm>
          <a:prstGeom prst="rect">
            <a:avLst/>
          </a:prstGeom>
          <a:solidFill>
            <a:schemeClr val="accent6">
              <a:satOff val="1848"/>
              <a:lumOff val="-15262"/>
            </a:schemeClr>
          </a:solidFill>
          <a:ln w="12700">
            <a:miter lim="400000"/>
          </a:ln>
          <a:effectLst>
            <a:outerShdw sx="100000" sy="100000" kx="0" ky="0" algn="b" rotWithShape="0" blurRad="114300" dist="139700" dir="293591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ctr" defTabSz="1828800">
              <a:lnSpc>
                <a:spcPct val="100000"/>
              </a:lnSpc>
              <a:spcBef>
                <a:spcPts val="0"/>
              </a:spcBef>
              <a:defRPr b="1" sz="9300">
                <a:solidFill>
                  <a:srgbClr val="FFFFFF"/>
                </a:solidFill>
                <a:effectLst>
                  <a:outerShdw sx="100000" sy="100000" kx="0" ky="0" algn="b" rotWithShape="0" blurRad="63500" dist="50800" dir="2700000">
                    <a:srgbClr val="000000"/>
                  </a:outerShdw>
                </a:effectLst>
                <a:latin typeface="Century Gothic"/>
                <a:ea typeface="Century Gothic"/>
                <a:cs typeface="Century Gothic"/>
                <a:sym typeface="Century Gothic"/>
              </a:defRPr>
            </a:lvl1pPr>
          </a:lstStyle>
          <a:p>
            <a:pPr/>
            <a:r>
              <a:t>WHAT IF WE ALL LOVED AS WE SHOULD?</a:t>
            </a:r>
          </a:p>
        </p:txBody>
      </p:sp>
      <p:pic>
        <p:nvPicPr>
          <p:cNvPr id="553" name="Image" descr="Image"/>
          <p:cNvPicPr>
            <a:picLocks noChangeAspect="1"/>
          </p:cNvPicPr>
          <p:nvPr/>
        </p:nvPicPr>
        <p:blipFill>
          <a:blip r:embed="rId4">
            <a:extLst/>
          </a:blip>
          <a:stretch>
            <a:fillRect/>
          </a:stretch>
        </p:blipFill>
        <p:spPr>
          <a:xfrm>
            <a:off x="1452581" y="476946"/>
            <a:ext cx="15181841" cy="1992508"/>
          </a:xfrm>
          <a:prstGeom prst="rect">
            <a:avLst/>
          </a:prstGeom>
          <a:ln w="12700">
            <a:miter lim="400000"/>
          </a:ln>
          <a:effectLst>
            <a:outerShdw sx="100000" sy="100000" kx="0" ky="0" algn="b" rotWithShape="0" blurRad="114300" dist="139700" dir="2935913">
              <a:srgbClr val="000000"/>
            </a:outerShdw>
          </a:effectLst>
        </p:spPr>
      </p:pic>
      <p:pic>
        <p:nvPicPr>
          <p:cNvPr id="554" name="Image" descr="Image"/>
          <p:cNvPicPr>
            <a:picLocks noChangeAspect="1"/>
          </p:cNvPicPr>
          <p:nvPr/>
        </p:nvPicPr>
        <p:blipFill>
          <a:blip r:embed="rId5">
            <a:extLst/>
          </a:blip>
          <a:stretch>
            <a:fillRect/>
          </a:stretch>
        </p:blipFill>
        <p:spPr>
          <a:xfrm>
            <a:off x="17083974" y="490760"/>
            <a:ext cx="5847446" cy="1964880"/>
          </a:xfrm>
          <a:prstGeom prst="rect">
            <a:avLst/>
          </a:prstGeom>
          <a:ln w="12700">
            <a:miter lim="400000"/>
          </a:ln>
          <a:effectLst>
            <a:outerShdw sx="100000" sy="100000" kx="0" ky="0" algn="b" rotWithShape="0" blurRad="114300" dist="139700" dir="2935913">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551">
                                            <p:bg/>
                                          </p:spTgt>
                                        </p:tgtEl>
                                        <p:attrNameLst>
                                          <p:attrName>style.visibility</p:attrName>
                                        </p:attrNameLst>
                                      </p:cBhvr>
                                      <p:to>
                                        <p:strVal val="visible"/>
                                      </p:to>
                                    </p:set>
                                    <p:animEffect filter="wipe(left)" transition="in">
                                      <p:cBhvr>
                                        <p:cTn id="7" dur="1500"/>
                                        <p:tgtEl>
                                          <p:spTgt spid="551">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551">
                                            <p:txEl>
                                              <p:pRg st="0" end="0"/>
                                            </p:txEl>
                                          </p:spTgt>
                                        </p:tgtEl>
                                        <p:attrNameLst>
                                          <p:attrName>style.visibility</p:attrName>
                                        </p:attrNameLst>
                                      </p:cBhvr>
                                      <p:to>
                                        <p:strVal val="visible"/>
                                      </p:to>
                                    </p:set>
                                    <p:animEffect filter="wipe(left)" transition="in">
                                      <p:cBhvr>
                                        <p:cTn id="10" dur="1500"/>
                                        <p:tgtEl>
                                          <p:spTgt spid="55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551">
                                            <p:txEl>
                                              <p:pRg st="1" end="1"/>
                                            </p:txEl>
                                          </p:spTgt>
                                        </p:tgtEl>
                                        <p:attrNameLst>
                                          <p:attrName>style.visibility</p:attrName>
                                        </p:attrNameLst>
                                      </p:cBhvr>
                                      <p:to>
                                        <p:strVal val="visible"/>
                                      </p:to>
                                    </p:set>
                                    <p:animEffect filter="wipe(left)" transition="in">
                                      <p:cBhvr>
                                        <p:cTn id="15" dur="1500"/>
                                        <p:tgtEl>
                                          <p:spTgt spid="55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551">
                                            <p:txEl>
                                              <p:pRg st="2" end="2"/>
                                            </p:txEl>
                                          </p:spTgt>
                                        </p:tgtEl>
                                        <p:attrNameLst>
                                          <p:attrName>style.visibility</p:attrName>
                                        </p:attrNameLst>
                                      </p:cBhvr>
                                      <p:to>
                                        <p:strVal val="visible"/>
                                      </p:to>
                                    </p:set>
                                    <p:animEffect filter="wipe(left)" transition="in">
                                      <p:cBhvr>
                                        <p:cTn id="20" dur="1500"/>
                                        <p:tgtEl>
                                          <p:spTgt spid="551">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51" grpId="1"/>
    </p:bldLst>
  </p:timing>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7" name="Charts by Don McClain…"/>
          <p:cNvSpPr txBox="1"/>
          <p:nvPr/>
        </p:nvSpPr>
        <p:spPr>
          <a:xfrm>
            <a:off x="12173860" y="4283749"/>
            <a:ext cx="10912981" cy="7739857"/>
          </a:xfrm>
          <a:prstGeom prst="rect">
            <a:avLst/>
          </a:prstGeom>
          <a:solidFill>
            <a:srgbClr val="DCDEE0">
              <a:alpha val="53518"/>
            </a:srgbClr>
          </a:solidFill>
          <a:ln w="12700">
            <a:solidFill>
              <a:srgbClr val="B9C0A2"/>
            </a:solidFill>
          </a:ln>
          <a:effectLst>
            <a:outerShdw sx="100000" sy="100000" kx="0" ky="0" algn="b" rotWithShape="0" blurRad="50800" dist="25400" dir="5400000">
              <a:srgbClr val="000000">
                <a:alpha val="38000"/>
              </a:srgbClr>
            </a:outerShdw>
          </a:effectLst>
          <a:extLst>
            <a:ext uri="{C572A759-6A51-4108-AA02-DFA0A04FC94B}">
              <ma14:wrappingTextBoxFlag xmlns:ma14="http://schemas.microsoft.com/office/mac/drawingml/2011/main" val="1"/>
            </a:ext>
          </a:extLst>
        </p:spPr>
        <p:txBody>
          <a:bodyPr lIns="53578" tIns="53578" rIns="53578" bIns="53578">
            <a:spAutoFit/>
          </a:bodyPr>
          <a:lstStyle/>
          <a:p>
            <a:pPr algn="ctr" defTabSz="1821656">
              <a:lnSpc>
                <a:spcPct val="100000"/>
              </a:lnSpc>
              <a:spcBef>
                <a:spcPts val="0"/>
              </a:spcBef>
              <a:buClr>
                <a:srgbClr val="000000"/>
              </a:buClr>
              <a:buFont typeface="Berlin Sans FB Demi Bold"/>
              <a:defRPr sz="4200">
                <a:solidFill>
                  <a:srgbClr val="FFFFFF"/>
                </a:solidFill>
                <a:effectLst>
                  <a:outerShdw sx="100000" sy="100000" kx="0" ky="0" algn="b" rotWithShape="0" blurRad="76200" dist="76200" dir="7680000">
                    <a:srgbClr val="000000"/>
                  </a:outerShdw>
                </a:effectLst>
                <a:uFill>
                  <a:solidFill>
                    <a:srgbClr val="000000"/>
                  </a:solidFill>
                </a:uFill>
                <a:latin typeface="Helvetica"/>
                <a:ea typeface="Helvetica"/>
                <a:cs typeface="Helvetica"/>
                <a:sym typeface="Helvetica"/>
              </a:defRPr>
            </a:pPr>
            <a:r>
              <a:t>Charts by Don McClain</a:t>
            </a:r>
          </a:p>
          <a:p>
            <a:pPr algn="ctr" defTabSz="1821656">
              <a:lnSpc>
                <a:spcPct val="100000"/>
              </a:lnSpc>
              <a:spcBef>
                <a:spcPts val="0"/>
              </a:spcBef>
              <a:buClr>
                <a:srgbClr val="000000"/>
              </a:buClr>
              <a:defRPr sz="4200">
                <a:solidFill>
                  <a:srgbClr val="FFFFFF"/>
                </a:solidFill>
                <a:effectLst>
                  <a:outerShdw sx="100000" sy="100000" kx="0" ky="0" algn="b" rotWithShape="0" blurRad="76200" dist="76200" dir="7680000">
                    <a:srgbClr val="000000"/>
                  </a:outerShdw>
                </a:effectLst>
                <a:uFill>
                  <a:solidFill>
                    <a:srgbClr val="000000"/>
                  </a:solidFill>
                </a:uFill>
                <a:latin typeface="Helvetica"/>
                <a:ea typeface="Helvetica"/>
                <a:cs typeface="Helvetica"/>
                <a:sym typeface="Helvetica"/>
              </a:defRPr>
            </a:pPr>
            <a:r>
              <a:t>Preached January 24, 2016</a:t>
            </a:r>
          </a:p>
          <a:p>
            <a:pPr algn="ctr" defTabSz="1821656">
              <a:lnSpc>
                <a:spcPct val="100000"/>
              </a:lnSpc>
              <a:spcBef>
                <a:spcPts val="0"/>
              </a:spcBef>
              <a:buClr>
                <a:srgbClr val="000000"/>
              </a:buClr>
              <a:defRPr sz="4200">
                <a:solidFill>
                  <a:srgbClr val="FFFFFF"/>
                </a:solidFill>
                <a:effectLst>
                  <a:outerShdw sx="100000" sy="100000" kx="0" ky="0" algn="b" rotWithShape="0" blurRad="76200" dist="76200" dir="7680000">
                    <a:srgbClr val="000000"/>
                  </a:outerShdw>
                </a:effectLst>
                <a:uFill>
                  <a:solidFill>
                    <a:srgbClr val="000000"/>
                  </a:solidFill>
                </a:uFill>
                <a:latin typeface="Helvetica"/>
                <a:ea typeface="Helvetica"/>
                <a:cs typeface="Helvetica"/>
                <a:sym typeface="Helvetica"/>
              </a:defRPr>
            </a:pPr>
            <a:r>
              <a:t>West 65</a:t>
            </a:r>
            <a:r>
              <a:rPr baseline="31142"/>
              <a:t>th</a:t>
            </a:r>
            <a:r>
              <a:t> Street church of Christ</a:t>
            </a:r>
          </a:p>
          <a:p>
            <a:pPr algn="ctr" defTabSz="1821656">
              <a:lnSpc>
                <a:spcPct val="100000"/>
              </a:lnSpc>
              <a:spcBef>
                <a:spcPts val="0"/>
              </a:spcBef>
              <a:buClr>
                <a:srgbClr val="000000"/>
              </a:buClr>
              <a:defRPr sz="4200">
                <a:solidFill>
                  <a:srgbClr val="FFFFFF"/>
                </a:solidFill>
                <a:effectLst>
                  <a:outerShdw sx="100000" sy="100000" kx="0" ky="0" algn="b" rotWithShape="0" blurRad="76200" dist="76200" dir="7680000">
                    <a:srgbClr val="000000"/>
                  </a:outerShdw>
                </a:effectLst>
                <a:uFill>
                  <a:solidFill>
                    <a:srgbClr val="000000"/>
                  </a:solidFill>
                </a:uFill>
                <a:latin typeface="Helvetica"/>
                <a:ea typeface="Helvetica"/>
                <a:cs typeface="Helvetica"/>
                <a:sym typeface="Helvetica"/>
              </a:defRPr>
            </a:pPr>
            <a:r>
              <a:t>Preached January 11, 2026 @ Alexander church of Christ, 100 Cornerstone, Alexander AR 72002</a:t>
            </a:r>
          </a:p>
          <a:p>
            <a:pPr algn="ctr" defTabSz="1821656">
              <a:lnSpc>
                <a:spcPct val="100000"/>
              </a:lnSpc>
              <a:spcBef>
                <a:spcPts val="0"/>
              </a:spcBef>
              <a:buClr>
                <a:srgbClr val="000000"/>
              </a:buClr>
              <a:defRPr sz="4200">
                <a:solidFill>
                  <a:srgbClr val="FFFFFF"/>
                </a:solidFill>
                <a:effectLst>
                  <a:outerShdw sx="100000" sy="100000" kx="0" ky="0" algn="b" rotWithShape="0" blurRad="76200" dist="76200" dir="7680000">
                    <a:srgbClr val="000000"/>
                  </a:outerShdw>
                </a:effectLst>
                <a:uFill>
                  <a:solidFill>
                    <a:srgbClr val="000000"/>
                  </a:solidFill>
                </a:uFill>
                <a:latin typeface="Helvetica"/>
                <a:ea typeface="Helvetica"/>
                <a:cs typeface="Helvetica"/>
                <a:sym typeface="Helvetica"/>
              </a:defRPr>
            </a:pPr>
          </a:p>
          <a:p>
            <a:pPr algn="ctr" defTabSz="1821656">
              <a:lnSpc>
                <a:spcPct val="100000"/>
              </a:lnSpc>
              <a:spcBef>
                <a:spcPts val="0"/>
              </a:spcBef>
              <a:buClr>
                <a:srgbClr val="000000"/>
              </a:buClr>
              <a:defRPr sz="4200">
                <a:solidFill>
                  <a:srgbClr val="FFFFFF"/>
                </a:solidFill>
                <a:effectLst>
                  <a:outerShdw sx="100000" sy="100000" kx="0" ky="0" algn="b" rotWithShape="0" blurRad="76200" dist="76200" dir="7680000">
                    <a:srgbClr val="000000"/>
                  </a:outerShdw>
                </a:effectLst>
                <a:uFill>
                  <a:solidFill>
                    <a:srgbClr val="000000"/>
                  </a:solidFill>
                </a:uFill>
                <a:latin typeface="Helvetica"/>
                <a:ea typeface="Helvetica"/>
                <a:cs typeface="Helvetica"/>
                <a:sym typeface="Helvetica"/>
              </a:defRPr>
            </a:pPr>
            <a:r>
              <a:t>501-568-1062</a:t>
            </a:r>
          </a:p>
          <a:p>
            <a:pPr algn="ctr" defTabSz="1821656">
              <a:lnSpc>
                <a:spcPct val="100000"/>
              </a:lnSpc>
              <a:spcBef>
                <a:spcPts val="0"/>
              </a:spcBef>
              <a:buClr>
                <a:srgbClr val="000000"/>
              </a:buClr>
              <a:defRPr sz="4200">
                <a:solidFill>
                  <a:srgbClr val="FFFFFF"/>
                </a:solidFill>
                <a:effectLst>
                  <a:outerShdw sx="100000" sy="100000" kx="0" ky="0" algn="b" rotWithShape="0" blurRad="76200" dist="76200" dir="7680000">
                    <a:srgbClr val="000000"/>
                  </a:outerShdw>
                </a:effectLst>
                <a:uFill>
                  <a:solidFill>
                    <a:srgbClr val="000000"/>
                  </a:solidFill>
                </a:uFill>
                <a:latin typeface="Helvetica"/>
                <a:ea typeface="Helvetica"/>
                <a:cs typeface="Helvetica"/>
                <a:sym typeface="Helvetica"/>
              </a:defRPr>
            </a:pPr>
            <a:r>
              <a:t>Prepared using Keynote</a:t>
            </a:r>
          </a:p>
          <a:p>
            <a:pPr algn="ctr" defTabSz="1821656">
              <a:lnSpc>
                <a:spcPct val="100000"/>
              </a:lnSpc>
              <a:spcBef>
                <a:spcPts val="0"/>
              </a:spcBef>
              <a:buClr>
                <a:srgbClr val="000000"/>
              </a:buClr>
              <a:defRPr sz="4200">
                <a:solidFill>
                  <a:srgbClr val="FFFFFF"/>
                </a:solidFill>
                <a:effectLst>
                  <a:outerShdw sx="100000" sy="100000" kx="0" ky="0" algn="b" rotWithShape="0" blurRad="76200" dist="76200" dir="7680000">
                    <a:srgbClr val="000000"/>
                  </a:outerShdw>
                </a:effectLst>
                <a:uFill>
                  <a:solidFill>
                    <a:srgbClr val="000000"/>
                  </a:solidFill>
                </a:uFill>
                <a:latin typeface="Helvetica"/>
                <a:ea typeface="Helvetica"/>
                <a:cs typeface="Helvetica"/>
                <a:sym typeface="Helvetica"/>
              </a:defRPr>
            </a:pPr>
            <a:r>
              <a:t>Email –</a:t>
            </a:r>
            <a:r>
              <a:rPr>
                <a:uFill>
                  <a:solidFill>
                    <a:srgbClr val="0056D6"/>
                  </a:solidFill>
                </a:uFill>
              </a:rPr>
              <a:t> </a:t>
            </a:r>
            <a:r>
              <a:rPr u="sng">
                <a:uFill>
                  <a:solidFill>
                    <a:srgbClr val="0056D6"/>
                  </a:solidFill>
                </a:uFill>
                <a:hlinkClick r:id="rId2" invalidUrl="" action="" tgtFrame="" tooltip="" history="1" highlightClick="0" endSnd="0"/>
              </a:rPr>
              <a:t>donmcclain@sbcglobal.net</a:t>
            </a:r>
            <a:r>
              <a:rPr u="sng">
                <a:uFill>
                  <a:solidFill>
                    <a:srgbClr val="0056D6"/>
                  </a:solidFill>
                </a:uFill>
              </a:rPr>
              <a:t> </a:t>
            </a:r>
            <a:r>
              <a:rPr>
                <a:uFill>
                  <a:solidFill>
                    <a:srgbClr val="0056D6"/>
                  </a:solidFill>
                </a:uFill>
              </a:rPr>
              <a:t> </a:t>
            </a:r>
          </a:p>
          <a:p>
            <a:pPr algn="ctr" defTabSz="1821656">
              <a:lnSpc>
                <a:spcPct val="100000"/>
              </a:lnSpc>
              <a:spcBef>
                <a:spcPts val="0"/>
              </a:spcBef>
              <a:buClr>
                <a:srgbClr val="000000"/>
              </a:buClr>
              <a:defRPr sz="4200">
                <a:solidFill>
                  <a:srgbClr val="FFFFFF"/>
                </a:solidFill>
                <a:effectLst>
                  <a:outerShdw sx="100000" sy="100000" kx="0" ky="0" algn="b" rotWithShape="0" blurRad="76200" dist="76200" dir="7680000">
                    <a:srgbClr val="000000"/>
                  </a:outerShdw>
                </a:effectLst>
                <a:uFill>
                  <a:solidFill>
                    <a:srgbClr val="000000"/>
                  </a:solidFill>
                </a:uFill>
                <a:latin typeface="Helvetica"/>
                <a:ea typeface="Helvetica"/>
                <a:cs typeface="Helvetica"/>
                <a:sym typeface="Helvetica"/>
              </a:defRPr>
            </a:pPr>
            <a:r>
              <a:t>More PPT &amp; Audio Sermons:</a:t>
            </a:r>
          </a:p>
          <a:p>
            <a:pPr algn="ctr" defTabSz="1821656">
              <a:lnSpc>
                <a:spcPct val="100000"/>
              </a:lnSpc>
              <a:spcBef>
                <a:spcPts val="0"/>
              </a:spcBef>
              <a:buClr>
                <a:srgbClr val="000000"/>
              </a:buClr>
              <a:defRPr sz="4200">
                <a:solidFill>
                  <a:srgbClr val="FFFFFF"/>
                </a:solidFill>
                <a:effectLst>
                  <a:outerShdw sx="100000" sy="100000" kx="0" ky="0" algn="b" rotWithShape="0" blurRad="76200" dist="76200" dir="7680000">
                    <a:srgbClr val="000000"/>
                  </a:outerShdw>
                </a:effectLst>
                <a:uFill>
                  <a:solidFill>
                    <a:srgbClr val="0056D6"/>
                  </a:solidFill>
                </a:uFill>
                <a:latin typeface="Helvetica"/>
                <a:ea typeface="Helvetica"/>
                <a:cs typeface="Helvetica"/>
                <a:sym typeface="Helvetica"/>
              </a:defRPr>
            </a:pPr>
            <a:r>
              <a:rPr u="sng">
                <a:hlinkClick r:id="rId3" invalidUrl="" action="" tgtFrame="" tooltip="" history="1" highlightClick="0" endSnd="0"/>
              </a:rPr>
              <a:t>http://w65stchurchofchrist.org/coc/sermons/</a:t>
            </a:r>
            <a:r>
              <a:t> </a:t>
            </a:r>
          </a:p>
        </p:txBody>
      </p:sp>
      <p:sp>
        <p:nvSpPr>
          <p:cNvPr id="558" name="1 Corinthians 13:4-13"/>
          <p:cNvSpPr txBox="1"/>
          <p:nvPr/>
        </p:nvSpPr>
        <p:spPr>
          <a:xfrm>
            <a:off x="2079649" y="8708927"/>
            <a:ext cx="8264077" cy="83747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algn="ctr" defTabSz="821531">
              <a:lnSpc>
                <a:spcPct val="100000"/>
              </a:lnSpc>
              <a:spcBef>
                <a:spcPts val="0"/>
              </a:spcBef>
              <a:defRPr sz="5000">
                <a:solidFill>
                  <a:srgbClr val="FFFFFF"/>
                </a:solidFill>
                <a:latin typeface="Palatino"/>
                <a:ea typeface="Palatino"/>
                <a:cs typeface="Palatino"/>
                <a:sym typeface="Palatino"/>
              </a:defRPr>
            </a:lvl1pPr>
          </a:lstStyle>
          <a:p>
            <a:pPr/>
            <a:r>
              <a:t>1 Corinthians 13:4-13</a:t>
            </a:r>
          </a:p>
        </p:txBody>
      </p:sp>
      <p:grpSp>
        <p:nvGrpSpPr>
          <p:cNvPr id="562" name="Group"/>
          <p:cNvGrpSpPr/>
          <p:nvPr/>
        </p:nvGrpSpPr>
        <p:grpSpPr>
          <a:xfrm>
            <a:off x="78054" y="590515"/>
            <a:ext cx="12267267" cy="7463415"/>
            <a:chOff x="0" y="0"/>
            <a:chExt cx="12267265" cy="7463414"/>
          </a:xfrm>
        </p:grpSpPr>
        <p:pic>
          <p:nvPicPr>
            <p:cNvPr id="559" name="Image" descr="Image"/>
            <p:cNvPicPr>
              <a:picLocks noChangeAspect="0"/>
            </p:cNvPicPr>
            <p:nvPr/>
          </p:nvPicPr>
          <p:blipFill>
            <a:blip r:embed="rId4">
              <a:extLst/>
            </a:blip>
            <a:stretch>
              <a:fillRect/>
            </a:stretch>
          </p:blipFill>
          <p:spPr>
            <a:xfrm>
              <a:off x="0" y="0"/>
              <a:ext cx="12267266" cy="7463415"/>
            </a:xfrm>
            <a:prstGeom prst="rect">
              <a:avLst/>
            </a:prstGeom>
            <a:ln w="12700" cap="flat">
              <a:noFill/>
              <a:miter lim="400000"/>
            </a:ln>
            <a:effectLst>
              <a:outerShdw sx="100000" sy="100000" kx="0" ky="0" algn="b" rotWithShape="0" blurRad="114300" dist="139700" dir="2935913">
                <a:srgbClr val="000000"/>
              </a:outerShdw>
            </a:effectLst>
          </p:spPr>
        </p:pic>
        <p:pic>
          <p:nvPicPr>
            <p:cNvPr id="560" name="Image" descr="Image"/>
            <p:cNvPicPr>
              <a:picLocks noChangeAspect="0"/>
            </p:cNvPicPr>
            <p:nvPr/>
          </p:nvPicPr>
          <p:blipFill>
            <a:blip r:embed="rId5">
              <a:extLst/>
            </a:blip>
            <a:stretch>
              <a:fillRect/>
            </a:stretch>
          </p:blipFill>
          <p:spPr>
            <a:xfrm>
              <a:off x="1753431" y="5084950"/>
              <a:ext cx="8760403" cy="2353446"/>
            </a:xfrm>
            <a:prstGeom prst="rect">
              <a:avLst/>
            </a:prstGeom>
            <a:ln w="12700" cap="flat">
              <a:noFill/>
              <a:miter lim="400000"/>
            </a:ln>
            <a:effectLst/>
          </p:spPr>
        </p:pic>
        <p:pic>
          <p:nvPicPr>
            <p:cNvPr id="561" name="Image" descr="Image"/>
            <p:cNvPicPr>
              <a:picLocks noChangeAspect="1"/>
            </p:cNvPicPr>
            <p:nvPr/>
          </p:nvPicPr>
          <p:blipFill>
            <a:blip r:embed="rId6">
              <a:extLst/>
            </a:blip>
            <a:stretch>
              <a:fillRect/>
            </a:stretch>
          </p:blipFill>
          <p:spPr>
            <a:xfrm>
              <a:off x="1447466" y="3035289"/>
              <a:ext cx="9372334" cy="1230052"/>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6" name="1 Corinthians 13:1–13 (NKJV)…"/>
          <p:cNvSpPr txBox="1"/>
          <p:nvPr/>
        </p:nvSpPr>
        <p:spPr>
          <a:xfrm>
            <a:off x="590662" y="413753"/>
            <a:ext cx="23202676" cy="1243370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9900">
                <a:solidFill>
                  <a:srgbClr val="FFFFFF"/>
                </a:solidFill>
                <a:effectLst>
                  <a:outerShdw sx="100000" sy="100000" kx="0" ky="0" algn="b" rotWithShape="0" blurRad="63500" dist="63500" dir="2886118">
                    <a:srgbClr val="000000"/>
                  </a:outerShdw>
                </a:effectLst>
                <a:latin typeface="Chalkboard"/>
                <a:ea typeface="Chalkboard"/>
                <a:cs typeface="Chalkboard"/>
                <a:sym typeface="Chalkboard"/>
              </a:defRPr>
            </a:pPr>
            <a:r>
              <a:t>1 Corinthians 13:1–13 (NKJV)</a:t>
            </a:r>
          </a:p>
          <a:p>
            <a:pPr algn="ctr" defTabSz="457200">
              <a:lnSpc>
                <a:spcPct val="100000"/>
              </a:lnSpc>
              <a:spcBef>
                <a:spcPts val="0"/>
              </a:spcBef>
              <a:defRPr sz="7300">
                <a:solidFill>
                  <a:srgbClr val="FFFFFF"/>
                </a:solidFill>
                <a:effectLst>
                  <a:outerShdw sx="100000" sy="100000" kx="0" ky="0" algn="b" rotWithShape="0" blurRad="63500" dist="63500" dir="2886118">
                    <a:srgbClr val="000000"/>
                  </a:outerShdw>
                </a:effectLst>
                <a:latin typeface="Chalkboard"/>
                <a:ea typeface="Chalkboard"/>
                <a:cs typeface="Chalkboard"/>
                <a:sym typeface="Chalkboard"/>
              </a:defRPr>
            </a:pPr>
            <a:r>
              <a:rPr baseline="31999"/>
              <a:t>1</a:t>
            </a:r>
            <a:r>
              <a:t> Though I speak with the tongues of men and of angels, but have not love, I have become sounding brass or a clanging cymbal. </a:t>
            </a:r>
            <a:r>
              <a:rPr baseline="31999"/>
              <a:t>2</a:t>
            </a:r>
            <a:r>
              <a:t> And though I have </a:t>
            </a:r>
            <a:r>
              <a:t>the gift of</a:t>
            </a:r>
            <a:r>
              <a:t> prophecy, and understand all mysteries and all knowledge, and though I have all faith, so that I could remove mountains, but have not love, I am nothing. </a:t>
            </a:r>
            <a:r>
              <a:rPr baseline="31999"/>
              <a:t>3</a:t>
            </a:r>
            <a:r>
              <a:t> And though I bestow all my goods to feed </a:t>
            </a:r>
            <a:r>
              <a:t>the poor,</a:t>
            </a:r>
            <a:r>
              <a:t> and though I give my body to be burned, but have not love, it profits me nothing.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8" name="1 Corinthians 13:1–13 (NKJV)…"/>
          <p:cNvSpPr txBox="1"/>
          <p:nvPr/>
        </p:nvSpPr>
        <p:spPr>
          <a:xfrm>
            <a:off x="590662" y="413753"/>
            <a:ext cx="23202676" cy="1155505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9900">
                <a:solidFill>
                  <a:srgbClr val="FFFFFF"/>
                </a:solidFill>
                <a:effectLst>
                  <a:outerShdw sx="100000" sy="100000" kx="0" ky="0" algn="b" rotWithShape="0" blurRad="63500" dist="63500" dir="2886118">
                    <a:srgbClr val="000000"/>
                  </a:outerShdw>
                </a:effectLst>
                <a:latin typeface="Chalkboard"/>
                <a:ea typeface="Chalkboard"/>
                <a:cs typeface="Chalkboard"/>
                <a:sym typeface="Chalkboard"/>
              </a:defRPr>
            </a:pPr>
            <a:r>
              <a:t>1 Corinthians 13:1–13 (NKJV)</a:t>
            </a:r>
          </a:p>
          <a:p>
            <a:pPr algn="ctr" defTabSz="457200">
              <a:lnSpc>
                <a:spcPct val="100000"/>
              </a:lnSpc>
              <a:spcBef>
                <a:spcPts val="0"/>
              </a:spcBef>
              <a:defRPr sz="8700">
                <a:solidFill>
                  <a:srgbClr val="FFFFFF"/>
                </a:solidFill>
                <a:effectLst>
                  <a:outerShdw sx="100000" sy="100000" kx="0" ky="0" algn="b" rotWithShape="0" blurRad="63500" dist="63500" dir="2886118">
                    <a:srgbClr val="000000"/>
                  </a:outerShdw>
                </a:effectLst>
                <a:latin typeface="Chalkboard"/>
                <a:ea typeface="Chalkboard"/>
                <a:cs typeface="Chalkboard"/>
                <a:sym typeface="Chalkboard"/>
              </a:defRPr>
            </a:pPr>
            <a:r>
              <a:rPr baseline="31999"/>
              <a:t>4</a:t>
            </a:r>
            <a:r>
              <a:t> Love suffers long </a:t>
            </a:r>
            <a:r>
              <a:t>and</a:t>
            </a:r>
            <a:r>
              <a:t> is kind; love does not envy; love does not parade itself, is not puffed up; </a:t>
            </a:r>
            <a:r>
              <a:rPr baseline="31999"/>
              <a:t>5</a:t>
            </a:r>
            <a:r>
              <a:t> does not behave rudely, does not seek its own, is not provoked, thinks no evil; </a:t>
            </a:r>
            <a:r>
              <a:rPr baseline="31999"/>
              <a:t>6</a:t>
            </a:r>
            <a:r>
              <a:t> does not rejoice in iniquity, but rejoices in the truth; </a:t>
            </a:r>
            <a:r>
              <a:rPr baseline="31999"/>
              <a:t>7</a:t>
            </a:r>
            <a:r>
              <a:t> bears all things, believes all things, hopes all things, endures all things.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0" name="1 Corinthians 13:1–13 (NKJV)…"/>
          <p:cNvSpPr txBox="1"/>
          <p:nvPr/>
        </p:nvSpPr>
        <p:spPr>
          <a:xfrm>
            <a:off x="590662" y="413753"/>
            <a:ext cx="23202676" cy="1300689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9900">
                <a:solidFill>
                  <a:srgbClr val="FFFFFF"/>
                </a:solidFill>
                <a:effectLst>
                  <a:outerShdw sx="100000" sy="100000" kx="0" ky="0" algn="b" rotWithShape="0" blurRad="63500" dist="63500" dir="2886118">
                    <a:srgbClr val="000000"/>
                  </a:outerShdw>
                </a:effectLst>
                <a:latin typeface="Chalkboard"/>
                <a:ea typeface="Chalkboard"/>
                <a:cs typeface="Chalkboard"/>
                <a:sym typeface="Chalkboard"/>
              </a:defRPr>
            </a:pPr>
            <a:r>
              <a:t>1 Corinthians 13:1–13 (NKJV)</a:t>
            </a:r>
          </a:p>
          <a:p>
            <a:pPr algn="ctr" defTabSz="457200">
              <a:lnSpc>
                <a:spcPct val="100000"/>
              </a:lnSpc>
              <a:spcBef>
                <a:spcPts val="0"/>
              </a:spcBef>
              <a:defRPr sz="6300">
                <a:solidFill>
                  <a:srgbClr val="FFFFFF"/>
                </a:solidFill>
                <a:effectLst>
                  <a:outerShdw sx="100000" sy="100000" kx="0" ky="0" algn="b" rotWithShape="0" blurRad="63500" dist="63500" dir="2886118">
                    <a:srgbClr val="000000"/>
                  </a:outerShdw>
                </a:effectLst>
                <a:latin typeface="Chalkboard"/>
                <a:ea typeface="Chalkboard"/>
                <a:cs typeface="Chalkboard"/>
                <a:sym typeface="Chalkboard"/>
              </a:defRPr>
            </a:pPr>
            <a:r>
              <a:rPr baseline="31999"/>
              <a:t>8</a:t>
            </a:r>
            <a:r>
              <a:t> Love never fails. But whether </a:t>
            </a:r>
            <a:r>
              <a:t>there are</a:t>
            </a:r>
            <a:r>
              <a:t> prophecies, they will fail; whether </a:t>
            </a:r>
            <a:r>
              <a:t>there are</a:t>
            </a:r>
            <a:r>
              <a:t> tongues, they will cease; whether </a:t>
            </a:r>
            <a:r>
              <a:t>there is</a:t>
            </a:r>
            <a:r>
              <a:t> knowledge, it will vanish away. </a:t>
            </a:r>
            <a:r>
              <a:rPr baseline="31999"/>
              <a:t>9</a:t>
            </a:r>
            <a:r>
              <a:t> For we know in part and we prophesy in part. </a:t>
            </a:r>
            <a:r>
              <a:rPr baseline="31999"/>
              <a:t>10</a:t>
            </a:r>
            <a:r>
              <a:t> But when that which is perfect has come, then that which is in part will be done away. </a:t>
            </a:r>
            <a:r>
              <a:rPr baseline="31999"/>
              <a:t>11</a:t>
            </a:r>
            <a:r>
              <a:t> When I was a child, I spoke as a child, I understood as a child, I thought as a child; but when I became a man, I put away childish things. </a:t>
            </a:r>
            <a:r>
              <a:rPr baseline="31999"/>
              <a:t>12</a:t>
            </a:r>
            <a:r>
              <a:t> For now we see in a mirror, dimly, but then face to face. Now I know in part, but then I shall know just as I also am known. </a:t>
            </a:r>
            <a:r>
              <a:rPr baseline="31999"/>
              <a:t>13</a:t>
            </a:r>
            <a:r>
              <a:t> And now abide faith, hope, love, these three; but the greatest of these </a:t>
            </a:r>
            <a:r>
              <a:t>is</a:t>
            </a:r>
            <a:r>
              <a:t> love.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2" name="41D2PRXQ4CL._SL500_AA300_.png" descr="41D2PRXQ4CL._SL500_AA300_.png"/>
          <p:cNvPicPr>
            <a:picLocks noChangeAspect="1"/>
          </p:cNvPicPr>
          <p:nvPr/>
        </p:nvPicPr>
        <p:blipFill>
          <a:blip r:embed="rId2">
            <a:extLst/>
          </a:blip>
          <a:srcRect l="16870" t="0" r="17267" b="0"/>
          <a:stretch>
            <a:fillRect/>
          </a:stretch>
        </p:blipFill>
        <p:spPr>
          <a:xfrm>
            <a:off x="603464" y="4638441"/>
            <a:ext cx="5669577" cy="8608220"/>
          </a:xfrm>
          <a:custGeom>
            <a:avLst/>
            <a:gdLst/>
            <a:ahLst/>
            <a:cxnLst>
              <a:cxn ang="0">
                <a:pos x="wd2" y="hd2"/>
              </a:cxn>
              <a:cxn ang="5400000">
                <a:pos x="wd2" y="hd2"/>
              </a:cxn>
              <a:cxn ang="10800000">
                <a:pos x="wd2" y="hd2"/>
              </a:cxn>
              <a:cxn ang="16200000">
                <a:pos x="wd2" y="hd2"/>
              </a:cxn>
            </a:cxnLst>
            <a:rect l="0" t="0" r="r" b="b"/>
            <a:pathLst>
              <a:path w="21577" h="21600" fill="norm" stroke="1" extrusionOk="0">
                <a:moveTo>
                  <a:pt x="152" y="0"/>
                </a:moveTo>
                <a:lnTo>
                  <a:pt x="128" y="1134"/>
                </a:lnTo>
                <a:cubicBezTo>
                  <a:pt x="115" y="1758"/>
                  <a:pt x="121" y="2689"/>
                  <a:pt x="139" y="3204"/>
                </a:cubicBezTo>
                <a:cubicBezTo>
                  <a:pt x="156" y="3725"/>
                  <a:pt x="122" y="4225"/>
                  <a:pt x="60" y="4331"/>
                </a:cubicBezTo>
                <a:cubicBezTo>
                  <a:pt x="-1" y="4436"/>
                  <a:pt x="-19" y="4543"/>
                  <a:pt x="22" y="4570"/>
                </a:cubicBezTo>
                <a:cubicBezTo>
                  <a:pt x="110" y="4628"/>
                  <a:pt x="129" y="6404"/>
                  <a:pt x="142" y="15174"/>
                </a:cubicBezTo>
                <a:lnTo>
                  <a:pt x="152" y="21600"/>
                </a:lnTo>
                <a:lnTo>
                  <a:pt x="21554" y="21600"/>
                </a:lnTo>
                <a:lnTo>
                  <a:pt x="21568" y="14490"/>
                </a:lnTo>
                <a:cubicBezTo>
                  <a:pt x="21581" y="8001"/>
                  <a:pt x="21580" y="2905"/>
                  <a:pt x="21562" y="810"/>
                </a:cubicBezTo>
                <a:lnTo>
                  <a:pt x="21554" y="0"/>
                </a:lnTo>
                <a:lnTo>
                  <a:pt x="13693" y="0"/>
                </a:lnTo>
                <a:lnTo>
                  <a:pt x="8014" y="0"/>
                </a:lnTo>
                <a:lnTo>
                  <a:pt x="152" y="0"/>
                </a:lnTo>
                <a:close/>
              </a:path>
            </a:pathLst>
          </a:custGeom>
          <a:ln w="12700">
            <a:miter lim="400000"/>
          </a:ln>
          <a:effectLst>
            <a:outerShdw sx="100000" sy="100000" kx="0" ky="0" algn="b" rotWithShape="0" blurRad="228600" dist="203200" dir="2700000">
              <a:srgbClr val="000000">
                <a:alpha val="75000"/>
              </a:srgbClr>
            </a:outerShdw>
          </a:effectLst>
        </p:spPr>
      </p:pic>
      <p:sp>
        <p:nvSpPr>
          <p:cNvPr id="273" name="Greek Words For Love"/>
          <p:cNvSpPr txBox="1"/>
          <p:nvPr/>
        </p:nvSpPr>
        <p:spPr>
          <a:xfrm>
            <a:off x="3331705" y="2557169"/>
            <a:ext cx="17716501" cy="1940115"/>
          </a:xfrm>
          <a:prstGeom prst="rect">
            <a:avLst/>
          </a:prstGeom>
          <a:ln w="12700">
            <a:miter lim="400000"/>
          </a:ln>
          <a:effectLst>
            <a:outerShdw sx="100000" sy="100000" kx="0" ky="0" algn="b" rotWithShape="0" blurRad="241300" dist="177800" dir="27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lgn="ctr" defTabSz="642937">
              <a:lnSpc>
                <a:spcPct val="90000"/>
              </a:lnSpc>
              <a:spcBef>
                <a:spcPts val="0"/>
              </a:spcBef>
              <a:defRPr sz="11200">
                <a:solidFill>
                  <a:srgbClr val="FBF1DB"/>
                </a:solidFill>
                <a:effectLst>
                  <a:outerShdw sx="100000" sy="100000" kx="0" ky="0" algn="b" rotWithShape="0" blurRad="177800" dist="127000" dir="2700000">
                    <a:srgbClr val="000000"/>
                  </a:outerShdw>
                </a:effectLst>
                <a:latin typeface="Chalkboard"/>
                <a:ea typeface="Chalkboard"/>
                <a:cs typeface="Chalkboard"/>
                <a:sym typeface="Chalkboard"/>
              </a:defRPr>
            </a:lvl1pPr>
          </a:lstStyle>
          <a:p>
            <a:pPr>
              <a:defRPr sz="13200"/>
            </a:pPr>
            <a:r>
              <a:rPr sz="11200"/>
              <a:t>Greek Words For Love</a:t>
            </a:r>
          </a:p>
        </p:txBody>
      </p:sp>
      <p:sp>
        <p:nvSpPr>
          <p:cNvPr id="274" name="Eros : Carnal, sensual, selfish - Not used in NT…"/>
          <p:cNvSpPr txBox="1"/>
          <p:nvPr/>
        </p:nvSpPr>
        <p:spPr>
          <a:xfrm>
            <a:off x="6699983" y="4783387"/>
            <a:ext cx="17299295" cy="8318328"/>
          </a:xfrm>
          <a:prstGeom prst="rect">
            <a:avLst/>
          </a:prstGeom>
          <a:ln w="12700"/>
          <a:effectLst>
            <a:outerShdw sx="100000" sy="100000" kx="0" ky="0" algn="b" rotWithShape="0" blurRad="241300" dist="101600" dir="2700000">
              <a:srgbClr val="000000"/>
            </a:outerShdw>
          </a:effectLst>
          <a:extLst>
            <a:ext uri="{C572A759-6A51-4108-AA02-DFA0A04FC94B}">
              <ma14:wrappingTextBoxFlag xmlns:ma14="http://schemas.microsoft.com/office/mac/drawingml/2011/main" val="1"/>
            </a:ext>
          </a:extLst>
        </p:spPr>
        <p:txBody>
          <a:bodyPr lIns="53578" tIns="53578" rIns="53578" bIns="53578">
            <a:spAutoFit/>
          </a:bodyPr>
          <a:lstStyle/>
          <a:p>
            <a:pPr marL="870438" indent="-870438" defTabSz="1821656">
              <a:lnSpc>
                <a:spcPct val="100000"/>
              </a:lnSpc>
              <a:spcBef>
                <a:spcPts val="2000"/>
              </a:spcBef>
              <a:buClr>
                <a:srgbClr val="FFFC79"/>
              </a:buClr>
              <a:buSzPct val="100000"/>
              <a:buChar char=""/>
              <a:defRPr sz="6000">
                <a:solidFill>
                  <a:srgbClr val="FFFFFF"/>
                </a:solidFill>
                <a:effectLst>
                  <a:outerShdw sx="100000" sy="100000" kx="0" ky="0" algn="b" rotWithShape="0" blurRad="152400" dist="76200" dir="7680000">
                    <a:srgbClr val="000000"/>
                  </a:outerShdw>
                </a:effectLst>
                <a:uFill>
                  <a:solidFill>
                    <a:srgbClr val="FFFFFF"/>
                  </a:solidFill>
                </a:uFill>
                <a:latin typeface="Century Gothic"/>
                <a:ea typeface="Century Gothic"/>
                <a:cs typeface="Century Gothic"/>
                <a:sym typeface="Century Gothic"/>
              </a:defRPr>
            </a:pPr>
            <a:r>
              <a:rPr>
                <a:solidFill>
                  <a:srgbClr val="FFE4A8"/>
                </a:solidFill>
                <a:uFill>
                  <a:solidFill>
                    <a:srgbClr val="FFE4A8"/>
                  </a:solidFill>
                </a:uFill>
              </a:rPr>
              <a:t>Eros</a:t>
            </a:r>
            <a:r>
              <a:t> : Carnal, sensual, selfish - Not used in NT</a:t>
            </a:r>
          </a:p>
          <a:p>
            <a:pPr marL="870438" indent="-870438" defTabSz="1821656">
              <a:lnSpc>
                <a:spcPct val="100000"/>
              </a:lnSpc>
              <a:spcBef>
                <a:spcPts val="2000"/>
              </a:spcBef>
              <a:buClr>
                <a:srgbClr val="FFFC79"/>
              </a:buClr>
              <a:buSzPct val="100000"/>
              <a:buChar char=""/>
              <a:defRPr sz="6000">
                <a:solidFill>
                  <a:srgbClr val="FFFFFF"/>
                </a:solidFill>
                <a:effectLst>
                  <a:outerShdw sx="100000" sy="100000" kx="0" ky="0" algn="b" rotWithShape="0" blurRad="152400" dist="76200" dir="7680000">
                    <a:srgbClr val="000000"/>
                  </a:outerShdw>
                </a:effectLst>
                <a:uFill>
                  <a:solidFill>
                    <a:srgbClr val="FFFFFF"/>
                  </a:solidFill>
                </a:uFill>
                <a:latin typeface="Century Gothic"/>
                <a:ea typeface="Century Gothic"/>
                <a:cs typeface="Century Gothic"/>
                <a:sym typeface="Century Gothic"/>
              </a:defRPr>
            </a:pPr>
            <a:r>
              <a:rPr>
                <a:solidFill>
                  <a:srgbClr val="FFE4A8"/>
                </a:solidFill>
                <a:uFill>
                  <a:solidFill>
                    <a:srgbClr val="FFE4A8"/>
                  </a:solidFill>
                </a:uFill>
              </a:rPr>
              <a:t>Stergein </a:t>
            </a:r>
            <a:r>
              <a:t>: Not specifically used in NT, but ἄστοργος astorgos is </a:t>
            </a:r>
            <a:r>
              <a:rPr i="1"/>
              <a:t>(without natural affection)</a:t>
            </a:r>
            <a:r>
              <a:t> Rom. 1:31; 2 Tim. 3:3</a:t>
            </a:r>
          </a:p>
          <a:p>
            <a:pPr marL="870438" indent="-870438" defTabSz="1821656">
              <a:lnSpc>
                <a:spcPct val="100000"/>
              </a:lnSpc>
              <a:spcBef>
                <a:spcPts val="2000"/>
              </a:spcBef>
              <a:buClr>
                <a:srgbClr val="FFFC79"/>
              </a:buClr>
              <a:buSzPct val="100000"/>
              <a:buChar char=""/>
              <a:defRPr sz="6000">
                <a:solidFill>
                  <a:srgbClr val="FFFFFF"/>
                </a:solidFill>
                <a:effectLst>
                  <a:outerShdw sx="100000" sy="100000" kx="0" ky="0" algn="b" rotWithShape="0" blurRad="152400" dist="76200" dir="7680000">
                    <a:srgbClr val="000000"/>
                  </a:outerShdw>
                </a:effectLst>
                <a:uFill>
                  <a:solidFill>
                    <a:srgbClr val="FFFFFF"/>
                  </a:solidFill>
                </a:uFill>
                <a:latin typeface="Century Gothic"/>
                <a:ea typeface="Century Gothic"/>
                <a:cs typeface="Century Gothic"/>
                <a:sym typeface="Century Gothic"/>
              </a:defRPr>
            </a:pPr>
            <a:r>
              <a:rPr>
                <a:solidFill>
                  <a:srgbClr val="FFE4A8"/>
                </a:solidFill>
                <a:uFill>
                  <a:solidFill>
                    <a:srgbClr val="FFE4A8"/>
                  </a:solidFill>
                </a:uFill>
              </a:rPr>
              <a:t>Phileo </a:t>
            </a:r>
            <a:r>
              <a:t>: Friendly, love - More nearly represents tender affection. </a:t>
            </a:r>
          </a:p>
          <a:p>
            <a:pPr marL="870438" indent="-870438" defTabSz="1821656">
              <a:lnSpc>
                <a:spcPct val="100000"/>
              </a:lnSpc>
              <a:spcBef>
                <a:spcPts val="2000"/>
              </a:spcBef>
              <a:buClr>
                <a:srgbClr val="FFFC79"/>
              </a:buClr>
              <a:buSzPct val="100000"/>
              <a:buChar char=""/>
              <a:defRPr sz="6000">
                <a:solidFill>
                  <a:srgbClr val="FFFFFF"/>
                </a:solidFill>
                <a:effectLst>
                  <a:outerShdw sx="100000" sy="100000" kx="0" ky="0" algn="b" rotWithShape="0" blurRad="152400" dist="76200" dir="7680000">
                    <a:srgbClr val="000000"/>
                  </a:outerShdw>
                </a:effectLst>
                <a:uFill>
                  <a:solidFill>
                    <a:srgbClr val="FFFFFF"/>
                  </a:solidFill>
                </a:uFill>
                <a:latin typeface="Century Gothic"/>
                <a:ea typeface="Century Gothic"/>
                <a:cs typeface="Century Gothic"/>
                <a:sym typeface="Century Gothic"/>
              </a:defRPr>
            </a:pPr>
            <a:r>
              <a:rPr>
                <a:solidFill>
                  <a:srgbClr val="FFE4A8"/>
                </a:solidFill>
                <a:uFill>
                  <a:solidFill>
                    <a:srgbClr val="FFE4A8"/>
                  </a:solidFill>
                </a:uFill>
              </a:rPr>
              <a:t>Agapao</a:t>
            </a:r>
            <a:r>
              <a:t> : Love which seeks the highest good of others.</a:t>
            </a:r>
          </a:p>
        </p:txBody>
      </p:sp>
      <p:pic>
        <p:nvPicPr>
          <p:cNvPr id="275" name="Image" descr="Image"/>
          <p:cNvPicPr>
            <a:picLocks noChangeAspect="1"/>
          </p:cNvPicPr>
          <p:nvPr/>
        </p:nvPicPr>
        <p:blipFill>
          <a:blip r:embed="rId3">
            <a:extLst/>
          </a:blip>
          <a:stretch>
            <a:fillRect/>
          </a:stretch>
        </p:blipFill>
        <p:spPr>
          <a:xfrm>
            <a:off x="1452581" y="476946"/>
            <a:ext cx="15181841" cy="1992508"/>
          </a:xfrm>
          <a:prstGeom prst="rect">
            <a:avLst/>
          </a:prstGeom>
          <a:ln w="12700">
            <a:miter lim="400000"/>
          </a:ln>
          <a:effectLst>
            <a:outerShdw sx="100000" sy="100000" kx="0" ky="0" algn="b" rotWithShape="0" blurRad="114300" dist="139700" dir="2935913">
              <a:srgbClr val="000000"/>
            </a:outerShdw>
          </a:effectLst>
        </p:spPr>
      </p:pic>
      <p:pic>
        <p:nvPicPr>
          <p:cNvPr id="276" name="Image" descr="Image"/>
          <p:cNvPicPr>
            <a:picLocks noChangeAspect="1"/>
          </p:cNvPicPr>
          <p:nvPr/>
        </p:nvPicPr>
        <p:blipFill>
          <a:blip r:embed="rId4">
            <a:extLst/>
          </a:blip>
          <a:stretch>
            <a:fillRect/>
          </a:stretch>
        </p:blipFill>
        <p:spPr>
          <a:xfrm>
            <a:off x="17083974" y="490760"/>
            <a:ext cx="5847446" cy="1964880"/>
          </a:xfrm>
          <a:prstGeom prst="rect">
            <a:avLst/>
          </a:prstGeom>
          <a:ln w="12700">
            <a:miter lim="400000"/>
          </a:ln>
          <a:effectLst>
            <a:outerShdw sx="100000" sy="100000" kx="0" ky="0" algn="b" rotWithShape="0" blurRad="114300" dist="139700" dir="2935913">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74">
                                            <p:txEl>
                                              <p:pRg st="1" end="1"/>
                                            </p:txEl>
                                          </p:spTgt>
                                        </p:tgtEl>
                                        <p:attrNameLst>
                                          <p:attrName>style.visibility</p:attrName>
                                        </p:attrNameLst>
                                      </p:cBhvr>
                                      <p:to>
                                        <p:strVal val="visible"/>
                                      </p:to>
                                    </p:set>
                                    <p:animEffect filter="wipe(left)" transition="in">
                                      <p:cBhvr>
                                        <p:cTn id="7" dur="1000"/>
                                        <p:tgtEl>
                                          <p:spTgt spid="27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74">
                                            <p:txEl>
                                              <p:pRg st="2" end="2"/>
                                            </p:txEl>
                                          </p:spTgt>
                                        </p:tgtEl>
                                        <p:attrNameLst>
                                          <p:attrName>style.visibility</p:attrName>
                                        </p:attrNameLst>
                                      </p:cBhvr>
                                      <p:to>
                                        <p:strVal val="visible"/>
                                      </p:to>
                                    </p:set>
                                    <p:animEffect filter="wipe(left)" transition="in">
                                      <p:cBhvr>
                                        <p:cTn id="12" dur="1000"/>
                                        <p:tgtEl>
                                          <p:spTgt spid="27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74">
                                            <p:txEl>
                                              <p:pRg st="3" end="3"/>
                                            </p:txEl>
                                          </p:spTgt>
                                        </p:tgtEl>
                                        <p:attrNameLst>
                                          <p:attrName>style.visibility</p:attrName>
                                        </p:attrNameLst>
                                      </p:cBhvr>
                                      <p:to>
                                        <p:strVal val="visible"/>
                                      </p:to>
                                    </p:set>
                                    <p:animEffect filter="wipe(left)" transition="in">
                                      <p:cBhvr>
                                        <p:cTn id="17" dur="1000"/>
                                        <p:tgtEl>
                                          <p:spTgt spid="274">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4"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8" name="agape (ἀγάπη, 26)"/>
          <p:cNvSpPr txBox="1"/>
          <p:nvPr/>
        </p:nvSpPr>
        <p:spPr>
          <a:xfrm>
            <a:off x="3331705" y="2513140"/>
            <a:ext cx="17716501" cy="2028173"/>
          </a:xfrm>
          <a:prstGeom prst="rect">
            <a:avLst/>
          </a:prstGeom>
          <a:ln w="12700">
            <a:miter lim="400000"/>
          </a:ln>
          <a:effectLst>
            <a:outerShdw sx="100000" sy="100000" kx="0" ky="0" algn="b" rotWithShape="0" blurRad="241300" dist="177800" dir="27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p>
            <a:pPr algn="ctr" defTabSz="642937">
              <a:lnSpc>
                <a:spcPct val="90000"/>
              </a:lnSpc>
              <a:spcBef>
                <a:spcPts val="0"/>
              </a:spcBef>
              <a:defRPr sz="11700">
                <a:solidFill>
                  <a:srgbClr val="FBF1DB"/>
                </a:solidFill>
                <a:effectLst>
                  <a:outerShdw sx="100000" sy="100000" kx="0" ky="0" algn="b" rotWithShape="0" blurRad="177800" dist="127000" dir="2700000">
                    <a:srgbClr val="000000"/>
                  </a:outerShdw>
                </a:effectLst>
                <a:latin typeface="Chalkboard"/>
                <a:ea typeface="Chalkboard"/>
                <a:cs typeface="Chalkboard"/>
                <a:sym typeface="Chalkboard"/>
              </a:defRPr>
            </a:pPr>
            <a:r>
              <a:t>agape (</a:t>
            </a:r>
            <a:r>
              <a:rPr>
                <a:latin typeface="Times Roman"/>
                <a:ea typeface="Times Roman"/>
                <a:cs typeface="Times Roman"/>
                <a:sym typeface="Times Roman"/>
              </a:rPr>
              <a:t>ἀγάπη</a:t>
            </a:r>
            <a:r>
              <a:t>, 26)</a:t>
            </a:r>
          </a:p>
        </p:txBody>
      </p:sp>
      <p:pic>
        <p:nvPicPr>
          <p:cNvPr id="279" name="Image" descr="Image"/>
          <p:cNvPicPr>
            <a:picLocks noChangeAspect="1"/>
          </p:cNvPicPr>
          <p:nvPr/>
        </p:nvPicPr>
        <p:blipFill>
          <a:blip r:embed="rId2">
            <a:extLst/>
          </a:blip>
          <a:stretch>
            <a:fillRect/>
          </a:stretch>
        </p:blipFill>
        <p:spPr>
          <a:xfrm>
            <a:off x="1452581" y="476946"/>
            <a:ext cx="15181841" cy="1992508"/>
          </a:xfrm>
          <a:prstGeom prst="rect">
            <a:avLst/>
          </a:prstGeom>
          <a:ln w="12700">
            <a:miter lim="400000"/>
          </a:ln>
          <a:effectLst>
            <a:outerShdw sx="100000" sy="100000" kx="0" ky="0" algn="b" rotWithShape="0" blurRad="114300" dist="139700" dir="2935913">
              <a:srgbClr val="000000"/>
            </a:outerShdw>
          </a:effectLst>
        </p:spPr>
      </p:pic>
      <p:pic>
        <p:nvPicPr>
          <p:cNvPr id="280" name="Image" descr="Image"/>
          <p:cNvPicPr>
            <a:picLocks noChangeAspect="1"/>
          </p:cNvPicPr>
          <p:nvPr/>
        </p:nvPicPr>
        <p:blipFill>
          <a:blip r:embed="rId3">
            <a:extLst/>
          </a:blip>
          <a:stretch>
            <a:fillRect/>
          </a:stretch>
        </p:blipFill>
        <p:spPr>
          <a:xfrm>
            <a:off x="17083974" y="490760"/>
            <a:ext cx="5847446" cy="1964880"/>
          </a:xfrm>
          <a:prstGeom prst="rect">
            <a:avLst/>
          </a:prstGeom>
          <a:ln w="12700">
            <a:miter lim="400000"/>
          </a:ln>
          <a:effectLst>
            <a:outerShdw sx="100000" sy="100000" kx="0" ky="0" algn="b" rotWithShape="0" blurRad="114300" dist="139700" dir="2935913">
              <a:srgbClr val="000000"/>
            </a:outerShdw>
          </a:effectLst>
        </p:spPr>
      </p:pic>
      <p:sp>
        <p:nvSpPr>
          <p:cNvPr id="281" name="I Adore YOU,…"/>
          <p:cNvSpPr txBox="1"/>
          <p:nvPr/>
        </p:nvSpPr>
        <p:spPr>
          <a:xfrm>
            <a:off x="11442700" y="5432139"/>
            <a:ext cx="6459141" cy="2844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100000"/>
              </a:lnSpc>
              <a:spcBef>
                <a:spcPts val="0"/>
              </a:spcBef>
            </a:pPr>
            <a:r>
              <a:t>I Adore YOU,</a:t>
            </a:r>
          </a:p>
          <a:p>
            <a:pPr>
              <a:lnSpc>
                <a:spcPct val="100000"/>
              </a:lnSpc>
              <a:spcBef>
                <a:spcPts val="0"/>
              </a:spcBef>
            </a:pPr>
            <a:r>
              <a:t>I Value YOU,</a:t>
            </a:r>
          </a:p>
          <a:p>
            <a:pPr>
              <a:lnSpc>
                <a:spcPct val="100000"/>
              </a:lnSpc>
              <a:spcBef>
                <a:spcPts val="0"/>
              </a:spcBef>
            </a:pPr>
            <a:r>
              <a:t>And I Treasure YOU</a:t>
            </a:r>
          </a:p>
        </p:txBody>
      </p:sp>
      <p:pic>
        <p:nvPicPr>
          <p:cNvPr id="282" name="pasted-movie.png" descr="pasted-movie.png"/>
          <p:cNvPicPr>
            <a:picLocks noChangeAspect="1"/>
          </p:cNvPicPr>
          <p:nvPr/>
        </p:nvPicPr>
        <p:blipFill>
          <a:blip r:embed="rId4">
            <a:extLst/>
          </a:blip>
          <a:stretch>
            <a:fillRect/>
          </a:stretch>
        </p:blipFill>
        <p:spPr>
          <a:xfrm>
            <a:off x="-1779350" y="5332286"/>
            <a:ext cx="13361063" cy="7645230"/>
          </a:xfrm>
          <a:prstGeom prst="rect">
            <a:avLst/>
          </a:prstGeom>
          <a:ln w="12700">
            <a:miter lim="400000"/>
          </a:ln>
        </p:spPr>
      </p:pic>
      <p:pic>
        <p:nvPicPr>
          <p:cNvPr id="283" name="pasted-movie.png" descr="pasted-movie.png"/>
          <p:cNvPicPr>
            <a:picLocks noChangeAspect="1"/>
          </p:cNvPicPr>
          <p:nvPr/>
        </p:nvPicPr>
        <p:blipFill>
          <a:blip r:embed="rId5">
            <a:extLst/>
          </a:blip>
          <a:stretch>
            <a:fillRect/>
          </a:stretch>
        </p:blipFill>
        <p:spPr>
          <a:xfrm>
            <a:off x="1761605" y="6401353"/>
            <a:ext cx="6279153" cy="4250504"/>
          </a:xfrm>
          <a:prstGeom prst="rect">
            <a:avLst/>
          </a:prstGeom>
          <a:ln w="12700">
            <a:miter lim="400000"/>
          </a:ln>
          <a:effectLst>
            <a:outerShdw sx="100000" sy="100000" kx="0" ky="0" algn="b" rotWithShape="0" blurRad="241300" dist="101600" dir="2700000">
              <a:srgbClr val="000000"/>
            </a:outerShdw>
          </a:effectLst>
        </p:spPr>
      </p:pic>
      <p:sp>
        <p:nvSpPr>
          <p:cNvPr id="284" name="25.43 ἀγαπάωa; ἀγάπηa, ης f: to have love for someone or something, based on sincere appreciation and high regard—‘to love, to regard with affection, loving concern, love.…"/>
          <p:cNvSpPr txBox="1"/>
          <p:nvPr/>
        </p:nvSpPr>
        <p:spPr>
          <a:xfrm>
            <a:off x="9738364" y="4777324"/>
            <a:ext cx="13923940" cy="8432826"/>
          </a:xfrm>
          <a:prstGeom prst="rect">
            <a:avLst/>
          </a:prstGeom>
          <a:ln w="12700">
            <a:miter lim="400000"/>
          </a:ln>
          <a:effectLst>
            <a:outerShdw sx="100000" sy="100000" kx="0" ky="0" algn="b" rotWithShape="0" blurRad="241300" dist="101600" dir="2700000">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algn="ctr" defTabSz="642937">
              <a:lnSpc>
                <a:spcPct val="100000"/>
              </a:lnSpc>
              <a:spcBef>
                <a:spcPts val="1800"/>
              </a:spcBef>
              <a:defRPr sz="7400">
                <a:solidFill>
                  <a:srgbClr val="FFFFFF"/>
                </a:solidFill>
                <a:effectLst>
                  <a:outerShdw sx="100000" sy="100000" kx="0" ky="0" algn="b" rotWithShape="0" blurRad="63500" dist="63500" dir="1180935">
                    <a:srgbClr val="000000"/>
                  </a:outerShdw>
                </a:effectLst>
                <a:latin typeface="Times New Roman"/>
                <a:ea typeface="Times New Roman"/>
                <a:cs typeface="Times New Roman"/>
                <a:sym typeface="Times New Roman"/>
              </a:defRPr>
            </a:pPr>
            <a:r>
              <a:rPr b="1"/>
              <a:t>25.43</a:t>
            </a:r>
            <a:r>
              <a:t> </a:t>
            </a:r>
            <a:r>
              <a:rPr b="1">
                <a:solidFill>
                  <a:srgbClr val="FFD479"/>
                </a:solidFill>
              </a:rPr>
              <a:t>ἀγαπάω</a:t>
            </a:r>
            <a:r>
              <a:rPr baseline="31999">
                <a:solidFill>
                  <a:srgbClr val="FFD479"/>
                </a:solidFill>
              </a:rPr>
              <a:t>a</a:t>
            </a:r>
            <a:r>
              <a:rPr>
                <a:solidFill>
                  <a:srgbClr val="FFD479"/>
                </a:solidFill>
              </a:rPr>
              <a:t>; </a:t>
            </a:r>
            <a:r>
              <a:rPr b="1">
                <a:solidFill>
                  <a:srgbClr val="FFD479"/>
                </a:solidFill>
              </a:rPr>
              <a:t>ἀγάπη</a:t>
            </a:r>
            <a:r>
              <a:rPr baseline="31999">
                <a:solidFill>
                  <a:srgbClr val="FFD479"/>
                </a:solidFill>
              </a:rPr>
              <a:t>a</a:t>
            </a:r>
            <a:r>
              <a:rPr>
                <a:solidFill>
                  <a:srgbClr val="FFD479"/>
                </a:solidFill>
              </a:rPr>
              <a:t>,</a:t>
            </a:r>
            <a:r>
              <a:rPr b="1">
                <a:solidFill>
                  <a:srgbClr val="FFD479"/>
                </a:solidFill>
              </a:rPr>
              <a:t> ης </a:t>
            </a:r>
            <a:r>
              <a:rPr i="1"/>
              <a:t>f</a:t>
            </a:r>
            <a:r>
              <a:t>: to have love for someone or something, based on sincere appreciation and high regard—‘to love, to regard with affection, loving concern, love.</a:t>
            </a:r>
          </a:p>
          <a:p>
            <a:pPr algn="ctr" defTabSz="642937">
              <a:lnSpc>
                <a:spcPct val="100000"/>
              </a:lnSpc>
              <a:spcBef>
                <a:spcPts val="1800"/>
              </a:spcBef>
              <a:defRPr sz="3600">
                <a:solidFill>
                  <a:srgbClr val="FFFFFF"/>
                </a:solidFill>
                <a:effectLst>
                  <a:outerShdw sx="100000" sy="100000" kx="0" ky="0" algn="b" rotWithShape="0" blurRad="63500" dist="63500" dir="1180935">
                    <a:srgbClr val="000000"/>
                  </a:outerShdw>
                </a:effectLst>
                <a:latin typeface="Times New Roman"/>
                <a:ea typeface="Times New Roman"/>
                <a:cs typeface="Times New Roman"/>
                <a:sym typeface="Times New Roman"/>
              </a:defRPr>
            </a:pPr>
            <a:r>
              <a:t> Louw, J. P., &amp; Nida, E. A. (1996). </a:t>
            </a:r>
            <a:r>
              <a:rPr i="1"/>
              <a:t>Greek-English lexicon of the New Testament: based on semantic domains</a:t>
            </a:r>
            <a:r>
              <a:t> (electronic ed. of the 2nd edition., Vol. 1, p. 292). New York: United Bible Societies.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