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hyperlink" Target="https://www.youtube.com/user/donmcclain11/live" TargetMode="External"/><Relationship Id="rId7" Type="http://schemas.openxmlformats.org/officeDocument/2006/relationships/hyperlink" Target="https://www.w65stchurchofchrist.com" TargetMode="External"/><Relationship Id="rId8" Type="http://schemas.openxmlformats.org/officeDocument/2006/relationships/image" Target="../media/image3.png"/><Relationship Id="rId9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hyperlink" Target="https://www.youtube.com/user/donmcclain11/live" TargetMode="External"/><Relationship Id="rId7" Type="http://schemas.openxmlformats.org/officeDocument/2006/relationships/hyperlink" Target="https://www.w65stchurchofchrist.com" TargetMode="External"/><Relationship Id="rId8" Type="http://schemas.openxmlformats.org/officeDocument/2006/relationships/image" Target="../media/image3.png"/><Relationship Id="rId9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“THE GODLY FEAR OF JESUS”… “THE GODLY FEAR OF JESUS” (Hebrews 5:7,8)  James Hamilton" descr="“THE GODLY FEAR OF JESUS”… “THE GODLY FEAR OF JESUS” (Hebrews 5:7,8)  James Hamilto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1644" y="2923134"/>
            <a:ext cx="17060712" cy="6685280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sp>
        <p:nvSpPr>
          <p:cNvPr id="163" name="TODAY’S LESSON"/>
          <p:cNvSpPr txBox="1"/>
          <p:nvPr/>
        </p:nvSpPr>
        <p:spPr>
          <a:xfrm>
            <a:off x="-1" y="1359295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166" name="Sunday Morning Live Stream 10:00 AM CT April 12, 2026"/>
          <p:cNvSpPr txBox="1"/>
          <p:nvPr/>
        </p:nvSpPr>
        <p:spPr>
          <a:xfrm>
            <a:off x="5730626" y="10690675"/>
            <a:ext cx="12922748" cy="2140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Sunday Morning Live Stream 10:00 AM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CT</a:t>
            </a:r>
            <a:r>
              <a:rPr>
                <a:uFill>
                  <a:solidFill>
                    <a:srgbClr val="FFFFFF"/>
                  </a:solidFill>
                </a:uFill>
              </a:rPr>
              <a:t> April 12, 2026</a:t>
            </a:r>
          </a:p>
        </p:txBody>
      </p:sp>
      <p:sp>
        <p:nvSpPr>
          <p:cNvPr id="167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168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7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grpSp>
        <p:nvGrpSpPr>
          <p:cNvPr id="171" name="Screenshot 2026-03-01 at 7.18.26 AM.png"/>
          <p:cNvGrpSpPr/>
          <p:nvPr/>
        </p:nvGrpSpPr>
        <p:grpSpPr>
          <a:xfrm>
            <a:off x="18784524" y="5463412"/>
            <a:ext cx="5227187" cy="5710176"/>
            <a:chOff x="0" y="0"/>
            <a:chExt cx="5227185" cy="5710175"/>
          </a:xfrm>
        </p:grpSpPr>
        <p:pic>
          <p:nvPicPr>
            <p:cNvPr id="170" name="Screenshot 2026-03-01 at 7.18.26 AM.png" descr="Screenshot 2026-03-01 at 7.18.26 A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5900" y="139700"/>
              <a:ext cx="4795386" cy="5151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Screenshot 2026-03-01 at 7.18.26 AM.png" descr="Screenshot 2026-03-01 at 7.18.26 AM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227186" cy="57101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“THE GODLY FEAR OF JESUS”… “THE GODLY FEAR OF JESUS” (Hebrews 5:7,8)  James Hamilton" descr="“THE GODLY FEAR OF JESUS”… “THE GODLY FEAR OF JESUS” (Hebrews 5:7,8)  James Hamilto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1644" y="2923134"/>
            <a:ext cx="17060712" cy="6685280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sp>
        <p:nvSpPr>
          <p:cNvPr id="198" name="TODAY’S LESSON"/>
          <p:cNvSpPr txBox="1"/>
          <p:nvPr/>
        </p:nvSpPr>
        <p:spPr>
          <a:xfrm>
            <a:off x="-1" y="1359295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201" name="Sunday Morning Live Stream 10:00 AM CT April 12, 2026"/>
          <p:cNvSpPr txBox="1"/>
          <p:nvPr/>
        </p:nvSpPr>
        <p:spPr>
          <a:xfrm>
            <a:off x="5730626" y="10690675"/>
            <a:ext cx="12922748" cy="2140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Sunday Morning Live Stream 10:00 AM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CT</a:t>
            </a:r>
            <a:r>
              <a:rPr>
                <a:uFill>
                  <a:solidFill>
                    <a:srgbClr val="FFFFFF"/>
                  </a:solidFill>
                </a:uFill>
              </a:rPr>
              <a:t> April 12, 2026</a:t>
            </a:r>
          </a:p>
        </p:txBody>
      </p:sp>
      <p:sp>
        <p:nvSpPr>
          <p:cNvPr id="202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203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7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grpSp>
        <p:nvGrpSpPr>
          <p:cNvPr id="206" name="Screenshot 2026-03-01 at 7.18.26 AM.png"/>
          <p:cNvGrpSpPr/>
          <p:nvPr/>
        </p:nvGrpSpPr>
        <p:grpSpPr>
          <a:xfrm>
            <a:off x="18784524" y="5463412"/>
            <a:ext cx="5227187" cy="5710176"/>
            <a:chOff x="0" y="0"/>
            <a:chExt cx="5227185" cy="5710175"/>
          </a:xfrm>
        </p:grpSpPr>
        <p:pic>
          <p:nvPicPr>
            <p:cNvPr id="205" name="Screenshot 2026-03-01 at 7.18.26 AM.png" descr="Screenshot 2026-03-01 at 7.18.26 A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5900" y="139700"/>
              <a:ext cx="4795386" cy="5151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4" name="Screenshot 2026-03-01 at 7.18.26 AM.png" descr="Screenshot 2026-03-01 at 7.18.26 AM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227186" cy="57101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F0"/>
                </a:solidFill>
              </a:defRPr>
            </a:lvl1pPr>
          </a:lstStyle>
          <a:p>
            <a:pPr/>
            <a:r>
              <a:t>THE GODLY FEAR OF JESUS</a:t>
            </a:r>
          </a:p>
        </p:txBody>
      </p:sp>
      <p:sp>
        <p:nvSpPr>
          <p:cNvPr id="174" name="Subtitle 2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lvl1pPr>
          </a:lstStyle>
          <a:p>
            <a:pPr/>
            <a:r>
              <a:t>HEBREWS 5:7-9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/>
          <p:nvPr>
            <p:ph type="title"/>
          </p:nvPr>
        </p:nvSpPr>
        <p:spPr>
          <a:xfrm>
            <a:off x="3048000" y="0"/>
            <a:ext cx="18288000" cy="32004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F0"/>
                </a:solidFill>
              </a:defRPr>
            </a:pPr>
            <a:r>
              <a:t>Jesus</a:t>
            </a:r>
            <a:r>
              <a:rPr>
                <a:solidFill>
                  <a:srgbClr val="0070C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rPr>
                <a:solidFill>
                  <a:srgbClr val="0070C0"/>
                </a:solidFill>
              </a:rPr>
              <a:t> Our </a:t>
            </a:r>
            <a:r>
              <a:t>Lord</a:t>
            </a:r>
            <a:r>
              <a:rPr>
                <a:solidFill>
                  <a:srgbClr val="0070C0"/>
                </a:solidFill>
              </a:rPr>
              <a:t> </a:t>
            </a:r>
            <a:r>
              <a:rPr b="0">
                <a:solidFill>
                  <a:srgbClr val="0070C0"/>
                </a:solidFill>
              </a:rPr>
              <a:t>and</a:t>
            </a:r>
            <a:r>
              <a:rPr>
                <a:solidFill>
                  <a:srgbClr val="0070C0"/>
                </a:solidFill>
              </a:rPr>
              <a:t> </a:t>
            </a:r>
            <a:r>
              <a:t>Supreme</a:t>
            </a:r>
            <a:r>
              <a:rPr>
                <a:solidFill>
                  <a:srgbClr val="0070C0"/>
                </a:solidFill>
              </a:rPr>
              <a:t> Example</a:t>
            </a:r>
            <a:br>
              <a:rPr>
                <a:solidFill>
                  <a:srgbClr val="0070C0"/>
                </a:solidFill>
              </a:rPr>
            </a:br>
            <a:r>
              <a:rPr>
                <a:solidFill>
                  <a:srgbClr val="FF0000"/>
                </a:solidFill>
              </a:rPr>
              <a:t>Hebrews 5:7-9</a:t>
            </a:r>
          </a:p>
        </p:txBody>
      </p:sp>
      <p:sp>
        <p:nvSpPr>
          <p:cNvPr id="177" name="Content Placeholder 2"/>
          <p:cNvSpPr txBox="1"/>
          <p:nvPr>
            <p:ph type="body" idx="1"/>
          </p:nvPr>
        </p:nvSpPr>
        <p:spPr>
          <a:xfrm>
            <a:off x="3657600" y="3048000"/>
            <a:ext cx="17221200" cy="108204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700"/>
              </a:spcBef>
              <a:buSzTx/>
              <a:buNone/>
              <a:defRPr sz="7200"/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7</a:t>
            </a:r>
            <a:r>
              <a:rPr b="1" baseline="31000"/>
              <a:t> </a:t>
            </a:r>
            <a:r>
              <a:t>…</a:t>
            </a:r>
            <a:r>
              <a:rPr b="1">
                <a:solidFill>
                  <a:srgbClr val="00B050"/>
                </a:solidFill>
              </a:rPr>
              <a:t>in the days</a:t>
            </a:r>
            <a:r>
              <a:t> of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632523"/>
                </a:solidFill>
              </a:rPr>
              <a:t>flesh</a:t>
            </a:r>
            <a:r>
              <a:t>, </a:t>
            </a:r>
            <a:r>
              <a:rPr b="1">
                <a:solidFill>
                  <a:srgbClr val="00B050"/>
                </a:solidFill>
              </a:rPr>
              <a:t>when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53D5BF"/>
                </a:solidFill>
              </a:rPr>
              <a:t>had offered up</a:t>
            </a:r>
            <a:r>
              <a:rPr b="1">
                <a:solidFill>
                  <a:srgbClr val="66BBC1"/>
                </a:solidFill>
              </a:rPr>
              <a:t> </a:t>
            </a:r>
            <a:r>
              <a:rPr b="1">
                <a:solidFill>
                  <a:srgbClr val="0070C0"/>
                </a:solidFill>
              </a:rPr>
              <a:t>prayers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supplications</a:t>
            </a:r>
            <a:r>
              <a:t>, with </a:t>
            </a:r>
            <a:r>
              <a:rPr b="1">
                <a:solidFill>
                  <a:srgbClr val="0070C0"/>
                </a:solidFill>
              </a:rPr>
              <a:t>vehement cries and tears</a:t>
            </a:r>
            <a:r>
              <a:t> to </a:t>
            </a:r>
            <a:r>
              <a:rPr b="1">
                <a:solidFill>
                  <a:srgbClr val="00B0F0"/>
                </a:solidFill>
              </a:rPr>
              <a:t>Him who was able </a:t>
            </a:r>
            <a:r>
              <a:rPr b="1">
                <a:solidFill>
                  <a:srgbClr val="66BBC1"/>
                </a:solidFill>
              </a:rPr>
              <a:t>to save </a:t>
            </a:r>
            <a:r>
              <a:rPr b="1">
                <a:solidFill>
                  <a:srgbClr val="00B0F0"/>
                </a:solidFill>
              </a:rPr>
              <a:t>Him</a:t>
            </a:r>
            <a:r>
              <a:t> from </a:t>
            </a:r>
            <a:r>
              <a:rPr b="1">
                <a:solidFill>
                  <a:srgbClr val="984807"/>
                </a:solidFill>
              </a:rPr>
              <a:t>death</a:t>
            </a:r>
            <a:r>
              <a:t>, and </a:t>
            </a:r>
            <a:r>
              <a:rPr b="1">
                <a:solidFill>
                  <a:srgbClr val="53D5BF"/>
                </a:solidFill>
              </a:rPr>
              <a:t>was heard </a:t>
            </a:r>
            <a:r>
              <a:t>because of </a:t>
            </a:r>
            <a:r>
              <a:rPr b="1">
                <a:solidFill>
                  <a:srgbClr val="00B0F0"/>
                </a:solidFill>
              </a:rPr>
              <a:t>His godly fear </a:t>
            </a:r>
            <a:r>
              <a:rPr b="1" baseline="31000">
                <a:solidFill>
                  <a:srgbClr val="FF0000"/>
                </a:solidFill>
              </a:rPr>
              <a:t>8</a:t>
            </a:r>
            <a:r>
              <a:rPr b="1" baseline="31000"/>
              <a:t> </a:t>
            </a:r>
            <a:r>
              <a:t>though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was  </a:t>
            </a:r>
            <a:r>
              <a:rPr b="1">
                <a:solidFill>
                  <a:srgbClr val="00B0F0"/>
                </a:solidFill>
              </a:rPr>
              <a:t>Son</a:t>
            </a:r>
            <a:r>
              <a:t>, </a:t>
            </a:r>
            <a:r>
              <a:rPr i="1"/>
              <a:t>yet</a:t>
            </a:r>
            <a:r>
              <a:t> 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53D5BF"/>
                </a:solidFill>
              </a:rPr>
              <a:t>learned</a:t>
            </a:r>
            <a:r>
              <a:rPr>
                <a:solidFill>
                  <a:srgbClr val="53D5BF"/>
                </a:solidFill>
              </a:rPr>
              <a:t> </a:t>
            </a:r>
            <a:r>
              <a:rPr b="1">
                <a:solidFill>
                  <a:srgbClr val="53D5BF"/>
                </a:solidFill>
              </a:rPr>
              <a:t>obedience</a:t>
            </a:r>
            <a:r>
              <a:rPr>
                <a:solidFill>
                  <a:srgbClr val="53D5BF"/>
                </a:solidFill>
              </a:rPr>
              <a:t> </a:t>
            </a:r>
            <a:r>
              <a:t>by the </a:t>
            </a:r>
            <a:r>
              <a:rPr b="1">
                <a:solidFill>
                  <a:srgbClr val="002060"/>
                </a:solidFill>
              </a:rPr>
              <a:t>things</a:t>
            </a:r>
            <a:r>
              <a:t> which He </a:t>
            </a:r>
            <a:r>
              <a:rPr b="1">
                <a:solidFill>
                  <a:srgbClr val="002060"/>
                </a:solidFill>
              </a:rPr>
              <a:t>suffered</a:t>
            </a:r>
            <a:r>
              <a:t>. </a:t>
            </a:r>
            <a:r>
              <a:rPr b="1" baseline="31000">
                <a:solidFill>
                  <a:srgbClr val="FF0000"/>
                </a:solidFill>
              </a:rPr>
              <a:t>9</a:t>
            </a:r>
            <a:r>
              <a:rPr b="1" baseline="31000"/>
              <a:t> </a:t>
            </a:r>
            <a:r>
              <a:t>And </a:t>
            </a:r>
            <a:r>
              <a:rPr b="1">
                <a:solidFill>
                  <a:srgbClr val="53D5BF"/>
                </a:solidFill>
              </a:rPr>
              <a:t>having been perfected</a:t>
            </a:r>
            <a:r>
              <a:t>,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53D5BF"/>
                </a:solidFill>
              </a:rPr>
              <a:t>became</a:t>
            </a:r>
            <a:r>
              <a:rPr>
                <a:solidFill>
                  <a:srgbClr val="53D5BF"/>
                </a:solidFill>
              </a:rPr>
              <a:t> </a:t>
            </a:r>
            <a:r>
              <a:rPr b="1">
                <a:solidFill>
                  <a:srgbClr val="53D5BF"/>
                </a:solidFill>
              </a:rPr>
              <a:t>the author of eternal salvation to</a:t>
            </a:r>
            <a:r>
              <a:rPr b="1">
                <a:solidFill>
                  <a:srgbClr val="66BBC1"/>
                </a:solidFill>
              </a:rPr>
              <a:t> </a:t>
            </a:r>
            <a:r>
              <a:rPr b="1">
                <a:solidFill>
                  <a:srgbClr val="00B050"/>
                </a:solidFill>
              </a:rPr>
              <a:t>all</a:t>
            </a:r>
            <a:r>
              <a:rPr b="1">
                <a:solidFill>
                  <a:srgbClr val="66BBC1"/>
                </a:solidFill>
              </a:rPr>
              <a:t> </a:t>
            </a:r>
            <a:r>
              <a:rPr b="1">
                <a:solidFill>
                  <a:srgbClr val="53D5BF"/>
                </a:solidFill>
              </a:rPr>
              <a:t>who obey Him</a:t>
            </a:r>
            <a: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/>
          <p:nvPr>
            <p:ph type="title"/>
          </p:nvPr>
        </p:nvSpPr>
        <p:spPr>
          <a:xfrm>
            <a:off x="3962400" y="0"/>
            <a:ext cx="16459200" cy="28956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F0"/>
                </a:solidFill>
              </a:defRPr>
            </a:pPr>
            <a:r>
              <a:t>Godly Fear</a:t>
            </a:r>
            <a:br/>
            <a:r>
              <a:rPr b="0">
                <a:solidFill>
                  <a:srgbClr val="000000"/>
                </a:solidFill>
              </a:rPr>
              <a:t>(</a:t>
            </a:r>
            <a:r>
              <a:t>Fear that Honors God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0" name="Content Placeholder 2"/>
          <p:cNvSpPr txBox="1"/>
          <p:nvPr>
            <p:ph type="body" idx="1"/>
          </p:nvPr>
        </p:nvSpPr>
        <p:spPr>
          <a:xfrm>
            <a:off x="3657600" y="3048000"/>
            <a:ext cx="17221200" cy="10668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Greek word group </a:t>
            </a:r>
            <a:r>
              <a:rPr>
                <a:solidFill>
                  <a:srgbClr val="00B050"/>
                </a:solidFill>
              </a:rPr>
              <a:t>found only in </a:t>
            </a:r>
            <a:r>
              <a:t>Luke’s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writing</a:t>
            </a:r>
            <a:r>
              <a:rPr b="0">
                <a:solidFill>
                  <a:srgbClr val="000000"/>
                </a:solidFill>
              </a:rPr>
              <a:t> (</a:t>
            </a:r>
            <a:r>
              <a:rPr>
                <a:solidFill>
                  <a:srgbClr val="00B050"/>
                </a:solidFill>
              </a:rPr>
              <a:t>if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Luke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wrote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Paul’s sermon </a:t>
            </a:r>
            <a:r>
              <a:rPr>
                <a:solidFill>
                  <a:srgbClr val="00B050"/>
                </a:solidFill>
              </a:rPr>
              <a:t>in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Hebrews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Adjective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70C0"/>
                </a:solidFill>
              </a:rPr>
              <a:t>EULABES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Luke 2:25</a:t>
            </a:r>
            <a:r>
              <a:rPr b="0" sz="6400">
                <a:solidFill>
                  <a:srgbClr val="000000"/>
                </a:solidFill>
              </a:rPr>
              <a:t>; </a:t>
            </a:r>
            <a:r>
              <a:rPr sz="6400">
                <a:solidFill>
                  <a:srgbClr val="FF0000"/>
                </a:solidFill>
              </a:rPr>
              <a:t>Acts 2:5; 8:2; 22:12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Verb</a:t>
            </a:r>
            <a:r>
              <a:rPr b="0">
                <a:solidFill>
                  <a:srgbClr val="0070C0"/>
                </a:solidFill>
              </a:rPr>
              <a:t> EULABEOMAI </a:t>
            </a:r>
            <a:r>
              <a:rPr sz="6400">
                <a:solidFill>
                  <a:srgbClr val="FF0000"/>
                </a:solidFill>
              </a:rPr>
              <a:t>Heb. 11:7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Noun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b="0"/>
              <a:t>EULABEIUS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Heb. 5:7; 12:29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/>
          <p:nvPr>
            <p:ph type="title"/>
          </p:nvPr>
        </p:nvSpPr>
        <p:spPr>
          <a:xfrm>
            <a:off x="3962400" y="0"/>
            <a:ext cx="16459200" cy="28956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2060"/>
                </a:solidFill>
              </a:defRPr>
            </a:pPr>
            <a:r>
              <a:t>Ungodly Fear</a:t>
            </a:r>
            <a:br/>
            <a:r>
              <a:rPr b="0">
                <a:solidFill>
                  <a:srgbClr val="000000"/>
                </a:solidFill>
              </a:rPr>
              <a:t>(</a:t>
            </a:r>
            <a:r>
              <a:t>Fear that DIShonors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3" name="Content Placeholder 2"/>
          <p:cNvSpPr txBox="1"/>
          <p:nvPr>
            <p:ph type="body" idx="1"/>
          </p:nvPr>
        </p:nvSpPr>
        <p:spPr>
          <a:xfrm>
            <a:off x="3657600" y="3048000"/>
            <a:ext cx="17221200" cy="10668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Greek</a:t>
            </a:r>
            <a:r>
              <a:rPr b="0"/>
              <a:t> </a:t>
            </a:r>
            <a:r>
              <a:t>word</a:t>
            </a:r>
            <a:r>
              <a:rPr b="0"/>
              <a:t> DEILEIA </a:t>
            </a:r>
            <a:r>
              <a:rPr>
                <a:solidFill>
                  <a:srgbClr val="002060"/>
                </a:solidFill>
              </a:rPr>
              <a:t>timidity</a:t>
            </a:r>
            <a:endParaRPr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John 14:27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rPr i="1">
                <a:solidFill>
                  <a:srgbClr val="000000"/>
                </a:solidFill>
              </a:rPr>
              <a:t>Let not your heart be troubled, nor let it be afraid</a:t>
            </a:r>
            <a:r>
              <a:rPr b="0">
                <a:solidFill>
                  <a:srgbClr val="000000"/>
                </a:solidFill>
              </a:rPr>
              <a:t>”</a:t>
            </a:r>
            <a:endParaRPr b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2 Timothy 1:7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rPr i="1">
                <a:solidFill>
                  <a:srgbClr val="00B0F0"/>
                </a:solidFill>
              </a:rPr>
              <a:t>God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has not given us</a:t>
            </a:r>
            <a:r>
              <a:rPr b="0" i="1">
                <a:solidFill>
                  <a:srgbClr val="000000"/>
                </a:solidFill>
              </a:rPr>
              <a:t> a spirit of </a:t>
            </a:r>
            <a:r>
              <a:rPr i="1">
                <a:solidFill>
                  <a:srgbClr val="002060"/>
                </a:solidFill>
              </a:rPr>
              <a:t>fear</a:t>
            </a:r>
            <a:r>
              <a:rPr b="0" i="1">
                <a:solidFill>
                  <a:srgbClr val="000000"/>
                </a:solidFill>
              </a:rPr>
              <a:t>, but of </a:t>
            </a:r>
            <a:r>
              <a:rPr i="1">
                <a:solidFill>
                  <a:srgbClr val="0070C0"/>
                </a:solidFill>
              </a:rPr>
              <a:t>power</a:t>
            </a:r>
            <a:r>
              <a:rPr b="0" i="1">
                <a:solidFill>
                  <a:srgbClr val="000000"/>
                </a:solidFill>
              </a:rPr>
              <a:t>, </a:t>
            </a:r>
            <a:r>
              <a:rPr i="1">
                <a:solidFill>
                  <a:srgbClr val="00B0F0"/>
                </a:solidFill>
              </a:rPr>
              <a:t>love</a:t>
            </a:r>
            <a:r>
              <a:rPr b="0" i="1">
                <a:solidFill>
                  <a:srgbClr val="000000"/>
                </a:solidFill>
              </a:rPr>
              <a:t>, and a </a:t>
            </a:r>
            <a:r>
              <a:rPr i="1">
                <a:solidFill>
                  <a:srgbClr val="00B0F0"/>
                </a:solidFill>
              </a:rPr>
              <a:t>sound mind</a:t>
            </a:r>
            <a:r>
              <a:rPr b="0">
                <a:solidFill>
                  <a:srgbClr val="000000"/>
                </a:solidFill>
              </a:rPr>
              <a:t>”</a:t>
            </a:r>
            <a:endParaRPr b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Revelation 21:8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rPr i="1">
                <a:solidFill>
                  <a:srgbClr val="000000"/>
                </a:solidFill>
              </a:rPr>
              <a:t>The </a:t>
            </a:r>
            <a:r>
              <a:rPr i="1">
                <a:solidFill>
                  <a:srgbClr val="002060"/>
                </a:solidFill>
              </a:rPr>
              <a:t>fearful</a:t>
            </a:r>
            <a:r>
              <a:rPr i="1">
                <a:solidFill>
                  <a:srgbClr val="000000"/>
                </a:solidFill>
              </a:rPr>
              <a:t>…</a:t>
            </a:r>
            <a:r>
              <a:rPr i="1">
                <a:solidFill>
                  <a:srgbClr val="00B050"/>
                </a:solidFill>
              </a:rPr>
              <a:t>shall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have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2060"/>
                </a:solidFill>
              </a:rPr>
              <a:t>their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part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in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C00000"/>
                </a:solidFill>
              </a:rPr>
              <a:t>the lake of fire</a:t>
            </a:r>
            <a:r>
              <a:rPr i="1">
                <a:solidFill>
                  <a:srgbClr val="000000"/>
                </a:solidFill>
              </a:rPr>
              <a:t>…the second death</a:t>
            </a:r>
            <a:r>
              <a:rPr b="0">
                <a:solidFill>
                  <a:srgbClr val="000000"/>
                </a:solidFill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/>
          <p:nvPr>
            <p:ph type="title"/>
          </p:nvPr>
        </p:nvSpPr>
        <p:spPr>
          <a:xfrm>
            <a:off x="3048000" y="0"/>
            <a:ext cx="18288000" cy="28956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70C0"/>
                </a:solidFill>
              </a:defRPr>
            </a:pPr>
            <a:r>
              <a:t>PHOBIA Fear</a:t>
            </a:r>
            <a:br/>
            <a:r>
              <a:rPr b="0">
                <a:solidFill>
                  <a:srgbClr val="000000"/>
                </a:solidFill>
              </a:rPr>
              <a:t>(</a:t>
            </a:r>
            <a:r>
              <a:t>Fear</a:t>
            </a:r>
            <a:r>
              <a:rPr>
                <a:solidFill>
                  <a:srgbClr val="00206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that</a:t>
            </a:r>
            <a:r>
              <a:rPr>
                <a:solidFill>
                  <a:srgbClr val="00206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May</a:t>
            </a:r>
            <a:r>
              <a:rPr>
                <a:solidFill>
                  <a:srgbClr val="00206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Honor</a:t>
            </a:r>
            <a:r>
              <a:rPr>
                <a:solidFill>
                  <a:srgbClr val="00206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OR</a:t>
            </a:r>
            <a:r>
              <a:rPr>
                <a:solidFill>
                  <a:srgbClr val="002060"/>
                </a:solidFill>
              </a:rPr>
              <a:t> Dishonor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6" name="Content Placeholder 2"/>
          <p:cNvSpPr txBox="1"/>
          <p:nvPr>
            <p:ph type="body" idx="1"/>
          </p:nvPr>
        </p:nvSpPr>
        <p:spPr>
          <a:xfrm>
            <a:off x="3657600" y="3048000"/>
            <a:ext cx="17221200" cy="10668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sz="7200"/>
            </a:pPr>
            <a:r>
              <a:t>Depends on </a:t>
            </a:r>
            <a:r>
              <a:rPr b="1">
                <a:solidFill>
                  <a:srgbClr val="00B050"/>
                </a:solidFill>
              </a:rPr>
              <a:t>cause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motive </a:t>
            </a:r>
            <a:r>
              <a:rPr b="1" sz="6400">
                <a:solidFill>
                  <a:srgbClr val="FF0000"/>
                </a:solidFill>
              </a:rPr>
              <a:t>John 3:1; 4:1-3; 7:1-10; 7:13; 9:22; 12:42-43; 19:38; 20:19</a:t>
            </a:r>
            <a:endParaRPr b="1"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Matthew 10:28 </a:t>
            </a:r>
            <a:r>
              <a:rPr i="1">
                <a:solidFill>
                  <a:srgbClr val="000000"/>
                </a:solidFill>
              </a:rPr>
              <a:t>Do not be frightened by</a:t>
            </a:r>
            <a:r>
              <a:rPr i="1">
                <a:solidFill>
                  <a:srgbClr val="0070C0"/>
                </a:solidFill>
              </a:rPr>
              <a:t> those who </a:t>
            </a:r>
            <a:r>
              <a:rPr i="1">
                <a:solidFill>
                  <a:srgbClr val="00B050"/>
                </a:solidFill>
              </a:rPr>
              <a:t>can slay </a:t>
            </a:r>
            <a:r>
              <a:rPr i="1">
                <a:solidFill>
                  <a:srgbClr val="0070C0"/>
                </a:solidFill>
              </a:rPr>
              <a:t>the body </a:t>
            </a:r>
            <a:r>
              <a:rPr i="1">
                <a:solidFill>
                  <a:srgbClr val="00B050"/>
                </a:solidFill>
              </a:rPr>
              <a:t>but</a:t>
            </a:r>
            <a:r>
              <a:rPr i="1">
                <a:solidFill>
                  <a:srgbClr val="0070C0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cannot slay </a:t>
            </a:r>
            <a:r>
              <a:rPr i="1">
                <a:solidFill>
                  <a:srgbClr val="00B0F0"/>
                </a:solidFill>
              </a:rPr>
              <a:t>the soul</a:t>
            </a:r>
            <a:r>
              <a:rPr b="0" i="1">
                <a:solidFill>
                  <a:srgbClr val="000000"/>
                </a:solidFill>
              </a:rPr>
              <a:t>;</a:t>
            </a:r>
            <a:r>
              <a:rPr i="1">
                <a:solidFill>
                  <a:srgbClr val="0070C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but be frightened by </a:t>
            </a:r>
            <a:r>
              <a:rPr i="1">
                <a:solidFill>
                  <a:srgbClr val="00B0F0"/>
                </a:solidFill>
              </a:rPr>
              <a:t>the One that</a:t>
            </a:r>
            <a:r>
              <a:rPr i="1">
                <a:solidFill>
                  <a:srgbClr val="0070C0"/>
                </a:solidFill>
              </a:rPr>
              <a:t> </a:t>
            </a:r>
            <a:r>
              <a:rPr i="1">
                <a:solidFill>
                  <a:srgbClr val="00B0F0"/>
                </a:solidFill>
              </a:rPr>
              <a:t>is able </a:t>
            </a:r>
            <a:r>
              <a:rPr i="1">
                <a:solidFill>
                  <a:srgbClr val="00B050"/>
                </a:solidFill>
              </a:rPr>
              <a:t>to destroy both </a:t>
            </a:r>
            <a:r>
              <a:rPr i="1">
                <a:solidFill>
                  <a:srgbClr val="00B0F0"/>
                </a:solidFill>
              </a:rPr>
              <a:t>soul</a:t>
            </a:r>
            <a:r>
              <a:rPr i="1">
                <a:solidFill>
                  <a:srgbClr val="0070C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and</a:t>
            </a:r>
            <a:r>
              <a:rPr i="1">
                <a:solidFill>
                  <a:srgbClr val="0070C0"/>
                </a:solidFill>
              </a:rPr>
              <a:t> body </a:t>
            </a:r>
            <a:r>
              <a:rPr i="1">
                <a:solidFill>
                  <a:srgbClr val="00B050"/>
                </a:solidFill>
              </a:rPr>
              <a:t>in</a:t>
            </a:r>
            <a:r>
              <a:rPr i="1">
                <a:solidFill>
                  <a:srgbClr val="0070C0"/>
                </a:solidFill>
              </a:rPr>
              <a:t> </a:t>
            </a:r>
            <a:r>
              <a:rPr i="1">
                <a:solidFill>
                  <a:srgbClr val="C00000"/>
                </a:solidFill>
              </a:rPr>
              <a:t>Gehenna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/>
          <p:nvPr>
            <p:ph type="title"/>
          </p:nvPr>
        </p:nvSpPr>
        <p:spPr>
          <a:xfrm>
            <a:off x="3962400" y="0"/>
            <a:ext cx="16459200" cy="2438400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00B0F0"/>
                </a:solidFill>
              </a:defRPr>
            </a:pPr>
            <a:r>
              <a:t>Jesus</a:t>
            </a:r>
            <a:r>
              <a:rPr>
                <a:solidFill>
                  <a:srgbClr val="0070C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rPr>
                <a:solidFill>
                  <a:srgbClr val="0070C0"/>
                </a:solidFill>
              </a:rPr>
              <a:t> Our </a:t>
            </a:r>
            <a:r>
              <a:t>Lord</a:t>
            </a:r>
            <a:r>
              <a:rPr>
                <a:solidFill>
                  <a:srgbClr val="0070C0"/>
                </a:solidFill>
              </a:rPr>
              <a:t> </a:t>
            </a:r>
            <a:r>
              <a:rPr b="0">
                <a:solidFill>
                  <a:srgbClr val="0070C0"/>
                </a:solidFill>
              </a:rPr>
              <a:t>and</a:t>
            </a:r>
            <a:r>
              <a:rPr>
                <a:solidFill>
                  <a:srgbClr val="0070C0"/>
                </a:solidFill>
              </a:rPr>
              <a:t> </a:t>
            </a:r>
            <a:r>
              <a:t>Supreme</a:t>
            </a:r>
            <a:r>
              <a:rPr>
                <a:solidFill>
                  <a:srgbClr val="0070C0"/>
                </a:solidFill>
              </a:rPr>
              <a:t> Example</a:t>
            </a:r>
            <a:br>
              <a:rPr>
                <a:solidFill>
                  <a:srgbClr val="0070C0"/>
                </a:solidFill>
              </a:rPr>
            </a:br>
            <a:r>
              <a:rPr sz="6400">
                <a:solidFill>
                  <a:srgbClr val="FF0000"/>
                </a:solidFill>
              </a:rPr>
              <a:t>Hebrews 5:7-9</a:t>
            </a:r>
          </a:p>
        </p:txBody>
      </p:sp>
      <p:sp>
        <p:nvSpPr>
          <p:cNvPr id="189" name="Content Placeholder 2"/>
          <p:cNvSpPr txBox="1"/>
          <p:nvPr>
            <p:ph type="body" idx="1"/>
          </p:nvPr>
        </p:nvSpPr>
        <p:spPr>
          <a:xfrm>
            <a:off x="3657600" y="2438400"/>
            <a:ext cx="17221200" cy="10515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700"/>
              </a:spcBef>
              <a:buSzTx/>
              <a:buNone/>
              <a:defRPr sz="7200"/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7</a:t>
            </a:r>
            <a:r>
              <a:rPr b="1" baseline="31000"/>
              <a:t> </a:t>
            </a:r>
            <a:r>
              <a:t>…</a:t>
            </a:r>
            <a:r>
              <a:rPr b="1">
                <a:solidFill>
                  <a:srgbClr val="00B050"/>
                </a:solidFill>
              </a:rPr>
              <a:t>in the days</a:t>
            </a:r>
            <a:r>
              <a:t> of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632523"/>
                </a:solidFill>
              </a:rPr>
              <a:t>flesh</a:t>
            </a:r>
            <a:r>
              <a:t>, </a:t>
            </a:r>
            <a:r>
              <a:rPr b="1">
                <a:solidFill>
                  <a:srgbClr val="00B050"/>
                </a:solidFill>
              </a:rPr>
              <a:t>when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53D5BF"/>
                </a:solidFill>
              </a:rPr>
              <a:t>had offered up</a:t>
            </a:r>
            <a:r>
              <a:rPr b="1">
                <a:solidFill>
                  <a:srgbClr val="66BBC1"/>
                </a:solidFill>
              </a:rPr>
              <a:t> </a:t>
            </a:r>
            <a:r>
              <a:rPr b="1">
                <a:solidFill>
                  <a:srgbClr val="0070C0"/>
                </a:solidFill>
              </a:rPr>
              <a:t>prayers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supplications</a:t>
            </a:r>
            <a:r>
              <a:t>, with </a:t>
            </a:r>
            <a:r>
              <a:rPr b="1">
                <a:solidFill>
                  <a:srgbClr val="0070C0"/>
                </a:solidFill>
              </a:rPr>
              <a:t>vehement cries and tears</a:t>
            </a:r>
            <a:r>
              <a:t> to </a:t>
            </a:r>
            <a:r>
              <a:rPr b="1">
                <a:solidFill>
                  <a:srgbClr val="00B0F0"/>
                </a:solidFill>
              </a:rPr>
              <a:t>Him who was able </a:t>
            </a:r>
            <a:r>
              <a:rPr b="1">
                <a:solidFill>
                  <a:srgbClr val="66BBC1"/>
                </a:solidFill>
              </a:rPr>
              <a:t>to save </a:t>
            </a:r>
            <a:r>
              <a:rPr b="1">
                <a:solidFill>
                  <a:srgbClr val="00B0F0"/>
                </a:solidFill>
              </a:rPr>
              <a:t>Him</a:t>
            </a:r>
            <a:r>
              <a:t> from </a:t>
            </a:r>
            <a:r>
              <a:rPr b="1">
                <a:solidFill>
                  <a:srgbClr val="984807"/>
                </a:solidFill>
              </a:rPr>
              <a:t>death</a:t>
            </a:r>
            <a:r>
              <a:t>, and </a:t>
            </a:r>
            <a:r>
              <a:rPr b="1">
                <a:solidFill>
                  <a:srgbClr val="53D5BF"/>
                </a:solidFill>
              </a:rPr>
              <a:t>was heard </a:t>
            </a:r>
            <a:r>
              <a:t>because of </a:t>
            </a:r>
            <a:r>
              <a:rPr b="1">
                <a:solidFill>
                  <a:srgbClr val="00B0F0"/>
                </a:solidFill>
              </a:rPr>
              <a:t>His godly fear </a:t>
            </a:r>
            <a:r>
              <a:rPr b="1" baseline="31000">
                <a:solidFill>
                  <a:srgbClr val="FF0000"/>
                </a:solidFill>
              </a:rPr>
              <a:t>8</a:t>
            </a:r>
            <a:r>
              <a:rPr b="1" baseline="31000"/>
              <a:t> </a:t>
            </a:r>
            <a:r>
              <a:t>though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was  </a:t>
            </a:r>
            <a:r>
              <a:rPr b="1">
                <a:solidFill>
                  <a:srgbClr val="00B0F0"/>
                </a:solidFill>
              </a:rPr>
              <a:t>Son</a:t>
            </a:r>
            <a:r>
              <a:t>, </a:t>
            </a:r>
            <a:r>
              <a:rPr i="1"/>
              <a:t>yet</a:t>
            </a:r>
            <a:r>
              <a:t> 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53D5BF"/>
                </a:solidFill>
              </a:rPr>
              <a:t>learned</a:t>
            </a:r>
            <a:r>
              <a:rPr>
                <a:solidFill>
                  <a:srgbClr val="53D5BF"/>
                </a:solidFill>
              </a:rPr>
              <a:t> </a:t>
            </a:r>
            <a:r>
              <a:rPr b="1">
                <a:solidFill>
                  <a:srgbClr val="53D5BF"/>
                </a:solidFill>
              </a:rPr>
              <a:t>obedience</a:t>
            </a:r>
            <a:r>
              <a:rPr>
                <a:solidFill>
                  <a:srgbClr val="53D5BF"/>
                </a:solidFill>
              </a:rPr>
              <a:t> </a:t>
            </a:r>
            <a:r>
              <a:t>by the </a:t>
            </a:r>
            <a:r>
              <a:rPr b="1">
                <a:solidFill>
                  <a:srgbClr val="002060"/>
                </a:solidFill>
              </a:rPr>
              <a:t>things</a:t>
            </a:r>
            <a:r>
              <a:t> which He </a:t>
            </a:r>
            <a:r>
              <a:rPr b="1">
                <a:solidFill>
                  <a:srgbClr val="002060"/>
                </a:solidFill>
              </a:rPr>
              <a:t>suffered</a:t>
            </a:r>
            <a:r>
              <a:t>. </a:t>
            </a:r>
            <a:r>
              <a:rPr b="1" baseline="31000">
                <a:solidFill>
                  <a:srgbClr val="FF0000"/>
                </a:solidFill>
              </a:rPr>
              <a:t>9</a:t>
            </a:r>
            <a:r>
              <a:rPr b="1" baseline="31000"/>
              <a:t> </a:t>
            </a:r>
            <a:r>
              <a:t>And </a:t>
            </a:r>
            <a:r>
              <a:rPr b="1">
                <a:solidFill>
                  <a:srgbClr val="53D5BF"/>
                </a:solidFill>
              </a:rPr>
              <a:t>having been perfected</a:t>
            </a:r>
            <a:r>
              <a:t>,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53D5BF"/>
                </a:solidFill>
              </a:rPr>
              <a:t>became</a:t>
            </a:r>
            <a:r>
              <a:rPr>
                <a:solidFill>
                  <a:srgbClr val="53D5BF"/>
                </a:solidFill>
              </a:rPr>
              <a:t> </a:t>
            </a:r>
            <a:r>
              <a:rPr b="1">
                <a:solidFill>
                  <a:srgbClr val="53D5BF"/>
                </a:solidFill>
              </a:rPr>
              <a:t>the author of eternal salvation to</a:t>
            </a:r>
            <a:r>
              <a:rPr b="1">
                <a:solidFill>
                  <a:srgbClr val="66BBC1"/>
                </a:solidFill>
              </a:rPr>
              <a:t> </a:t>
            </a:r>
            <a:r>
              <a:rPr b="1">
                <a:solidFill>
                  <a:srgbClr val="00B050"/>
                </a:solidFill>
              </a:rPr>
              <a:t>all</a:t>
            </a:r>
            <a:r>
              <a:rPr b="1">
                <a:solidFill>
                  <a:srgbClr val="66BBC1"/>
                </a:solidFill>
              </a:rPr>
              <a:t> </a:t>
            </a:r>
            <a:r>
              <a:rPr b="1">
                <a:solidFill>
                  <a:srgbClr val="53D5BF"/>
                </a:solidFill>
              </a:rPr>
              <a:t>who obey Him</a:t>
            </a:r>
            <a: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/>
          <p:nvPr>
            <p:ph type="title"/>
          </p:nvPr>
        </p:nvSpPr>
        <p:spPr>
          <a:xfrm>
            <a:off x="3048000" y="1"/>
            <a:ext cx="18288000" cy="39624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53D5BF"/>
                </a:solidFill>
              </a:defRPr>
            </a:pPr>
            <a:r>
              <a:t>Serve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With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Grace, Reverence and Godly Fear</a:t>
            </a:r>
            <a:br>
              <a:rPr>
                <a:solidFill>
                  <a:srgbClr val="00B0F0"/>
                </a:solidFill>
              </a:rPr>
            </a:br>
            <a:r>
              <a:rPr>
                <a:solidFill>
                  <a:srgbClr val="FF0000"/>
                </a:solidFill>
              </a:rPr>
              <a:t>Hebrews 12:28-29</a:t>
            </a:r>
          </a:p>
        </p:txBody>
      </p:sp>
      <p:sp>
        <p:nvSpPr>
          <p:cNvPr id="192" name="Content Placeholder 2"/>
          <p:cNvSpPr txBox="1"/>
          <p:nvPr>
            <p:ph type="body" idx="1"/>
          </p:nvPr>
        </p:nvSpPr>
        <p:spPr>
          <a:xfrm>
            <a:off x="3962400" y="4114800"/>
            <a:ext cx="16459200" cy="96012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700"/>
              </a:spcBef>
              <a:buSzTx/>
              <a:buNone/>
              <a:defRPr sz="7200"/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28</a:t>
            </a:r>
            <a:r>
              <a:rPr b="1" baseline="31000"/>
              <a:t> </a:t>
            </a:r>
            <a:r>
              <a:t>Therefore, since we are receiving a kingdom which cannot be shaken, let us have </a:t>
            </a:r>
            <a:r>
              <a:rPr b="1">
                <a:solidFill>
                  <a:srgbClr val="00B0F0"/>
                </a:solidFill>
              </a:rPr>
              <a:t>grace</a:t>
            </a:r>
            <a:r>
              <a:t>, by which we may </a:t>
            </a:r>
            <a:r>
              <a:rPr b="1">
                <a:solidFill>
                  <a:srgbClr val="53D5BF"/>
                </a:solidFill>
              </a:rPr>
              <a:t>serve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acceptably</a:t>
            </a:r>
            <a:r>
              <a:t> with </a:t>
            </a:r>
            <a:r>
              <a:rPr b="1">
                <a:solidFill>
                  <a:srgbClr val="00B0F0"/>
                </a:solidFill>
              </a:rPr>
              <a:t>reverence</a:t>
            </a:r>
            <a:r>
              <a:t> and </a:t>
            </a:r>
            <a:r>
              <a:rPr b="1">
                <a:solidFill>
                  <a:srgbClr val="00B0F0"/>
                </a:solidFill>
              </a:rPr>
              <a:t>godly fear</a:t>
            </a:r>
            <a:r>
              <a:t>.  </a:t>
            </a:r>
            <a:r>
              <a:rPr b="1" baseline="31000">
                <a:solidFill>
                  <a:srgbClr val="FF0000"/>
                </a:solidFill>
              </a:rPr>
              <a:t>29</a:t>
            </a:r>
            <a:r>
              <a:rPr b="1" baseline="31000"/>
              <a:t> </a:t>
            </a:r>
            <a:r>
              <a:t>For our </a:t>
            </a:r>
            <a:r>
              <a:rPr b="1">
                <a:solidFill>
                  <a:srgbClr val="00B0F0"/>
                </a:solidFill>
              </a:rPr>
              <a:t>God</a:t>
            </a:r>
            <a:r>
              <a:t> </a:t>
            </a:r>
            <a:r>
              <a:rPr i="1"/>
              <a:t>is</a:t>
            </a:r>
            <a:r>
              <a:t> a consuming </a:t>
            </a:r>
            <a:r>
              <a:rPr b="1">
                <a:solidFill>
                  <a:srgbClr val="FF0000"/>
                </a:solidFill>
              </a:rPr>
              <a:t>fire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title"/>
          </p:nvPr>
        </p:nvSpPr>
        <p:spPr>
          <a:xfrm>
            <a:off x="3048000" y="3"/>
            <a:ext cx="18288000" cy="2271252"/>
          </a:xfrm>
          <a:prstGeom prst="rect">
            <a:avLst/>
          </a:prstGeom>
        </p:spPr>
        <p:txBody>
          <a:bodyPr/>
          <a:lstStyle/>
          <a:p>
            <a:pPr defTabSz="1682495">
              <a:defRPr b="1" sz="7360">
                <a:solidFill>
                  <a:srgbClr val="00B050"/>
                </a:solidFill>
              </a:defRPr>
            </a:pPr>
            <a:r>
              <a:t>Daily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66BBC1"/>
                </a:solidFill>
              </a:rPr>
              <a:t>Renewing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Heart </a:t>
            </a:r>
            <a:br>
              <a:rPr>
                <a:solidFill>
                  <a:srgbClr val="00B0F0"/>
                </a:solidFill>
              </a:rPr>
            </a:br>
            <a:r>
              <a:t>with</a:t>
            </a:r>
            <a:r>
              <a:rPr>
                <a:solidFill>
                  <a:srgbClr val="00B0F0"/>
                </a:solidFill>
              </a:rPr>
              <a:t> Godly Fear</a:t>
            </a:r>
          </a:p>
        </p:txBody>
      </p:sp>
      <p:sp>
        <p:nvSpPr>
          <p:cNvPr id="195" name="Content Placeholder 2"/>
          <p:cNvSpPr txBox="1"/>
          <p:nvPr>
            <p:ph type="body" idx="1"/>
          </p:nvPr>
        </p:nvSpPr>
        <p:spPr>
          <a:xfrm>
            <a:off x="3657600" y="2590800"/>
            <a:ext cx="17068800" cy="11125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pPr>
            <a:r>
              <a:t>Deuteronomy 13 </a:t>
            </a:r>
            <a:r>
              <a:rPr>
                <a:solidFill>
                  <a:srgbClr val="00B0F0"/>
                </a:solidFill>
              </a:rPr>
              <a:t>love</a:t>
            </a:r>
            <a:r>
              <a:t> </a:t>
            </a:r>
            <a:r>
              <a:rPr>
                <a:solidFill>
                  <a:srgbClr val="00B050"/>
                </a:solidFill>
              </a:rPr>
              <a:t>includes</a:t>
            </a:r>
            <a:r>
              <a:t> </a:t>
            </a:r>
            <a:r>
              <a:rPr>
                <a:solidFill>
                  <a:srgbClr val="00B0F0"/>
                </a:solidFill>
              </a:rPr>
              <a:t>fear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</a:t>
            </a:r>
            <a:r>
              <a:rPr>
                <a:solidFill>
                  <a:srgbClr val="53D5BF"/>
                </a:solidFill>
              </a:rPr>
              <a:t>obedience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</a:t>
            </a:r>
            <a:r>
              <a:rPr>
                <a:solidFill>
                  <a:srgbClr val="53D5BF"/>
                </a:solidFill>
              </a:rPr>
              <a:t>service</a:t>
            </a:r>
            <a:endParaRPr>
              <a:solidFill>
                <a:srgbClr val="53D5BF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pPr>
            <a:r>
              <a:t>Joshua 24:14-31 </a:t>
            </a:r>
            <a:r>
              <a:rPr>
                <a:solidFill>
                  <a:srgbClr val="00B050"/>
                </a:solidFill>
              </a:rPr>
              <a:t>choose</a:t>
            </a:r>
            <a:r>
              <a:t> </a:t>
            </a:r>
            <a:r>
              <a:rPr>
                <a:solidFill>
                  <a:srgbClr val="53D5BF"/>
                </a:solidFill>
              </a:rPr>
              <a:t>to fear </a:t>
            </a:r>
            <a:r>
              <a:rPr>
                <a:solidFill>
                  <a:srgbClr val="00B0F0"/>
                </a:solidFill>
              </a:rPr>
              <a:t>the</a:t>
            </a:r>
            <a:r>
              <a:t> </a:t>
            </a:r>
            <a:r>
              <a:rPr>
                <a:solidFill>
                  <a:srgbClr val="00B0F0"/>
                </a:solidFill>
              </a:rPr>
              <a:t>LORD</a:t>
            </a:r>
            <a:endParaRPr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pPr>
            <a:r>
              <a:t>Proverbs 1:20-33 </a:t>
            </a:r>
            <a:r>
              <a:rPr>
                <a:solidFill>
                  <a:srgbClr val="000000"/>
                </a:solidFill>
              </a:rPr>
              <a:t>not choosing </a:t>
            </a:r>
            <a:r>
              <a:rPr>
                <a:solidFill>
                  <a:srgbClr val="00B0F0"/>
                </a:solidFill>
              </a:rPr>
              <a:t>the fear of the LORD</a:t>
            </a:r>
            <a:endParaRPr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pPr>
            <a:r>
              <a:t>Proverbs 9:7-12 </a:t>
            </a:r>
            <a:r>
              <a:rPr>
                <a:solidFill>
                  <a:srgbClr val="00B050"/>
                </a:solidFill>
              </a:rPr>
              <a:t>the beginning </a:t>
            </a:r>
            <a:r>
              <a:rPr>
                <a:solidFill>
                  <a:srgbClr val="00B0F0"/>
                </a:solidFill>
              </a:rPr>
              <a:t>of wisdom</a:t>
            </a:r>
            <a:endParaRPr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pPr>
            <a:r>
              <a:t>Ecclesiastes 12:9-14 </a:t>
            </a:r>
            <a:r>
              <a:rPr>
                <a:solidFill>
                  <a:srgbClr val="0070C0"/>
                </a:solidFill>
              </a:rPr>
              <a:t>what</a:t>
            </a:r>
            <a:r>
              <a:t> </a:t>
            </a:r>
            <a:r>
              <a:rPr>
                <a:solidFill>
                  <a:srgbClr val="0070C0"/>
                </a:solidFill>
              </a:rPr>
              <a:t>man</a:t>
            </a:r>
            <a:r>
              <a:t> </a:t>
            </a:r>
            <a:r>
              <a:rPr>
                <a:solidFill>
                  <a:srgbClr val="00B050"/>
                </a:solidFill>
              </a:rPr>
              <a:t>is to do</a:t>
            </a:r>
            <a:endParaRPr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pPr>
            <a:r>
              <a:t>Isaiah 11:1-5 </a:t>
            </a:r>
            <a:r>
              <a:rPr>
                <a:solidFill>
                  <a:srgbClr val="0070C0"/>
                </a:solidFill>
              </a:rPr>
              <a:t>prophecy</a:t>
            </a:r>
            <a:r>
              <a:t> </a:t>
            </a:r>
            <a:r>
              <a:rPr>
                <a:solidFill>
                  <a:srgbClr val="00B0F0"/>
                </a:solidFill>
              </a:rPr>
              <a:t>of Jesus</a:t>
            </a:r>
            <a:r>
              <a:rPr b="0">
                <a:solidFill>
                  <a:srgbClr val="00B0F0"/>
                </a:solidFill>
              </a:rPr>
              <a:t>’</a:t>
            </a:r>
            <a:r>
              <a:t> </a:t>
            </a:r>
            <a:r>
              <a:rPr>
                <a:solidFill>
                  <a:srgbClr val="00B0F0"/>
                </a:solidFill>
              </a:rPr>
              <a:t>godly fear</a:t>
            </a:r>
            <a:endParaRPr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pPr>
            <a:r>
              <a:t>Hebrews 5:1-10; 12:12-29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