
<file path=[Content_Types].xml><?xml version="1.0" encoding="utf-8"?>
<Types xmlns="http://schemas.openxmlformats.org/package/2006/content-types">
  <Default Extension="xml" ContentType="application/xml"/>
  <Default Extension="rels" ContentType="application/vnd.openxmlformats-package.relationships+xml"/>
  <Default Extension="jpeg" ContentType="image/jpg"/>
  <Default Extension="png" ContentType="image/png"/>
  <Default Extension="bmp" ContentType="image/bmp"/>
  <Default Extension="gif" ContentType="image/gif"/>
  <Default Extension="tif" ContentType="image/tif"/>
  <Default Extension="pdf" ContentType="application/pdf"/>
  <Default Extension="mov" ContentType="application/movie"/>
  <Default Extension="vml" ContentType="application/vnd.openxmlformats-officedocument.vmlDrawing"/>
  <Default Extension="xlsx" ContentType="application/vnd.openxmlformats-officedocument.spreadsheetml.sheet"/>
  <Override PartName="/docProps/core.xml" ContentType="application/vnd.openxmlformats-package.core-properties+xml"/>
  <Override PartName="/docProps/app.xml" ContentType="application/vnd.openxmlformats-officedocument.extended-properties+xml"/>
  <Override PartName="/ppt/presentation.xml" ContentType="application/vnd.openxmlformats-officedocument.presentationml.presentation.main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commentAuthors.xml" ContentType="application/vnd.openxmlformats-officedocument.presentationml.commentAuthors+xml"/>
  <Override PartName="/ppt/tableStyles.xml" ContentType="application/vnd.openxmlformats-officedocument.presentationml.tableStyles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notesMasters/notesMaster1.xml" ContentType="application/vnd.openxmlformats-officedocument.presentationml.notes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media/image1.jpeg" ContentType="image/jpeg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media/image2.jpeg" ContentType="image/jpeg"/>
  <Override PartName="/ppt/theme/theme2.xml" ContentType="application/vnd.openxmlformats-officedocument.theme+xml"/>
  <Override PartName="/ppt/media/image3.jpeg" ContentType="image/jpeg"/>
</Types>
</file>

<file path=_rels/.rels><?xml version="1.0" encoding="UTF-8"?>
<Relationships xmlns="http://schemas.openxmlformats.org/package/2006/relationships"><Relationship Id="rId1" Type="http://schemas.openxmlformats.org/package/2006/relationships/metadata/core-properties" Target="docProps/core.xml"/><Relationship Id="rId2" Type="http://schemas.openxmlformats.org/officeDocument/2006/relationships/extended-properties" Target="docProps/app.xml"/><Relationship Id="rId3" Type="http://schemas.openxmlformats.org/officeDocument/2006/relationships/officeDocument" Target="ppt/presentation.xml"/></Relationships>
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ldMasterIdLst>
    <p:sldMasterId id="2147483648" r:id="rId5"/>
  </p:sldMasterIdLst>
  <p:notesMasterIdLst>
    <p:notesMasterId r:id="rId7"/>
  </p:notesMasterIdLst>
  <p:sldIdLst>
    <p:sldId id="256" r:id="rId8"/>
    <p:sldId id="257" r:id="rId9"/>
    <p:sldId id="258" r:id="rId10"/>
    <p:sldId id="259" r:id="rId11"/>
    <p:sldId id="260" r:id="rId12"/>
    <p:sldId id="261" r:id="rId13"/>
    <p:sldId id="262" r:id="rId14"/>
    <p:sldId id="263" r:id="rId15"/>
    <p:sldId id="264" r:id="rId16"/>
    <p:sldId id="265" r:id="rId17"/>
    <p:sldId id="266" r:id="rId18"/>
    <p:sldId id="267" r:id="rId19"/>
    <p:sldId id="268" r:id="rId20"/>
    <p:sldId id="269" r:id="rId21"/>
    <p:sldId id="270" r:id="rId22"/>
    <p:sldId id="271" r:id="rId23"/>
    <p:sldId id="272" r:id="rId24"/>
    <p:sldId id="273" r:id="rId25"/>
  </p:sldIdLst>
  <p:sldSz cx="24384000" cy="13716000"/>
  <p:notesSz cx="6858000" cy="9144000"/>
  <p:defaultTextStyle>
    <a:defPPr marL="0" marR="0" indent="0" algn="l" defTabSz="914400" rtl="0" fontAlgn="auto" latinLnBrk="1" hangingPunct="0">
      <a:lnSpc>
        <a:spcPct val="100000"/>
      </a:lnSpc>
      <a:spcBef>
        <a:spcPts val="0"/>
      </a:spcBef>
      <a:spcAft>
        <a:spcPts val="0"/>
      </a:spcAft>
      <a:buClrTx/>
      <a:buSzTx/>
      <a:buFontTx/>
      <a:buNone/>
      <a:tabLst/>
      <a:defRPr b="0" baseline="0" cap="none" i="0" spc="0" strike="noStrike" sz="1800" u="none" kumimoji="0" normalizeH="0">
        <a:ln>
          <a:noFill/>
        </a:ln>
        <a:solidFill>
          <a:srgbClr val="000000"/>
        </a:solidFill>
        <a:effectLst/>
        <a:uFillTx/>
      </a:defRPr>
    </a:defPPr>
    <a:lvl1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1pPr>
    <a:lvl2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2pPr>
    <a:lvl3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3pPr>
    <a:lvl4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4pPr>
    <a:lvl5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5pPr>
    <a:lvl6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6pPr>
    <a:lvl7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7pPr>
    <a:lvl8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8pPr>
    <a:lvl9pPr marL="0" marR="0" indent="0" algn="l" defTabSz="825500" rtl="0" fontAlgn="auto" latinLnBrk="0" hangingPunct="0">
      <a:lnSpc>
        <a:spcPct val="120000"/>
      </a:lnSpc>
      <a:spcBef>
        <a:spcPts val="6500"/>
      </a:spcBef>
      <a:spcAft>
        <a:spcPts val="0"/>
      </a:spcAft>
      <a:buClrTx/>
      <a:buSzTx/>
      <a:buFontTx/>
      <a:buNone/>
      <a:tabLst/>
      <a:defRPr b="0" baseline="0" cap="none" i="0" spc="0" strike="noStrike" sz="6400" u="none" kumimoji="0" normalizeH="0">
        <a:ln>
          <a:noFill/>
        </a:ln>
        <a:solidFill>
          <a:srgbClr val="535353"/>
        </a:solidFill>
        <a:effectLst/>
        <a:uFillTx/>
        <a:latin typeface="+mn-lt"/>
        <a:ea typeface="+mn-ea"/>
        <a:cs typeface="+mn-cs"/>
        <a:sym typeface="Gill Sans Light"/>
      </a:defRPr>
    </a:lvl9pPr>
  </p:defaultTextStyle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/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showPr loop="0"/>
</p:presentationPr>
</file>

<file path=ppt/tableStyles.xml><?xml version="1.0" encoding="utf-8"?>
<a:tblStyleLst xmlns:a="http://schemas.openxmlformats.org/drawingml/2006/main" xmlns:r="http://schemas.openxmlformats.org/officeDocument/2006/relationships" def="{5940675A-B579-460E-94D1-54222C63F5DA}">
  <a:tblStyle styleId="{4C3C2611-4C71-4FC5-86AE-919BDF0F9419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25400" cap="flat">
              <a:solidFill>
                <a:srgbClr val="000000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Row>
  </a:tblStyle>
  <a:tblStyle styleId="{C7B018BB-80A7-4F77-B60F-C8B233D01FF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AB1802"/>
          </a:solidFill>
        </a:fill>
      </a:tcStyle>
    </a:firstRow>
  </a:tblStyle>
  <a:tblStyle styleId="{EEE7283C-3CF3-47DC-8721-378D4A62B228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>
              <a:satOff val="1848"/>
              <a:lumOff val="-15262"/>
            </a:schemeClr>
          </a:solidFill>
        </a:fill>
      </a:tcStyle>
    </a:firstCol>
    <a:la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chemeClr val="accent6">
                  <a:satOff val="1848"/>
                  <a:lumOff val="-15262"/>
                </a:schemeClr>
              </a:solidFill>
              <a:prstDash val="solid"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chemeClr val="accent6"/>
          </a:solidFill>
        </a:fill>
      </a:tcStyle>
    </a:firstRow>
  </a:tblStyle>
  <a:tblStyle styleId="{CF821DB8-F4EB-4A41-A1BA-3FCAFE7338EE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808785"/>
          </a:solidFill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E5E6E5"/>
          </a:solidFill>
        </a:fill>
      </a:tcStyle>
    </a:lastRow>
    <a:firstRow>
      <a:tcTxStyle b="off" i="off">
        <a:fontRef idx="minor">
          <a:srgbClr val="FFFFFF"/>
        </a:fontRef>
        <a:srgbClr val="FFFFFF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noFill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noFill/>
              <a:miter lim="400000"/>
            </a:ln>
          </a:insideH>
          <a:insideV>
            <a:ln w="12700" cap="flat">
              <a:noFill/>
              <a:miter lim="400000"/>
            </a:ln>
          </a:insideV>
        </a:tcBdr>
        <a:fill>
          <a:solidFill>
            <a:srgbClr val="5A5F5E"/>
          </a:solidFill>
        </a:fill>
      </a:tcStyle>
    </a:firstRow>
  </a:tblStyle>
  <a:tblStyle styleId="{33BA23B1-9221-436E-865A-0063620EA4FD}" styleName="">
    <a:tblBg/>
    <a:wholeTb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EBEBEB"/>
          </a:solidFill>
        </a:fill>
      </a:tcStyle>
    </a:band2H>
    <a:firstCol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E5E6E5"/>
          </a:solidFill>
        </a:fill>
      </a:tcStyle>
    </a:firstCol>
    <a:la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lastRow>
    <a:firstRow>
      <a:tcTxStyle b="off" i="off">
        <a:fontRef idx="minor">
          <a:srgbClr val="5A5F5E"/>
        </a:fontRef>
        <a:srgbClr val="5A5F5E"/>
      </a:tcTxStyle>
      <a:tcStyle>
        <a:tcBdr>
          <a:left>
            <a:ln w="12700" cap="flat">
              <a:solidFill>
                <a:srgbClr val="B4B4B4"/>
              </a:solidFill>
              <a:prstDash val="solid"/>
              <a:miter lim="400000"/>
            </a:ln>
          </a:left>
          <a:right>
            <a:ln w="12700" cap="flat">
              <a:solidFill>
                <a:srgbClr val="B4B4B4"/>
              </a:solidFill>
              <a:prstDash val="solid"/>
              <a:miter lim="400000"/>
            </a:ln>
          </a:right>
          <a:top>
            <a:ln w="12700" cap="flat">
              <a:solidFill>
                <a:srgbClr val="B4B4B4"/>
              </a:solidFill>
              <a:prstDash val="solid"/>
              <a:miter lim="400000"/>
            </a:ln>
          </a:top>
          <a:bottom>
            <a:ln w="12700" cap="flat">
              <a:solidFill>
                <a:srgbClr val="B4B4B4"/>
              </a:solidFill>
              <a:prstDash val="solid"/>
              <a:miter lim="400000"/>
            </a:ln>
          </a:bottom>
          <a:insideH>
            <a:ln w="12700" cap="flat">
              <a:solidFill>
                <a:srgbClr val="B4B4B4"/>
              </a:solidFill>
              <a:prstDash val="solid"/>
              <a:miter lim="400000"/>
            </a:ln>
          </a:insideH>
          <a:insideV>
            <a:ln w="12700" cap="flat">
              <a:solidFill>
                <a:srgbClr val="B4B4B4"/>
              </a:solidFill>
              <a:prstDash val="solid"/>
              <a:miter lim="400000"/>
            </a:ln>
          </a:insideV>
        </a:tcBdr>
        <a:fill>
          <a:solidFill>
            <a:srgbClr val="CCCCCC"/>
          </a:solidFill>
        </a:fill>
      </a:tcStyle>
    </a:firstRow>
  </a:tblStyle>
  <a:tblStyle styleId="{2708684C-4D16-4618-839F-0558EEFCDFE6}" styleName="">
    <a:tblBg/>
    <a:wholeTb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top>
          <a:bottom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bottom>
          <a:insideH>
            <a:ln w="12700" cap="flat">
              <a:solidFill>
                <a:srgbClr val="5A5F5E"/>
              </a:solidFill>
              <a:custDash>
                <a:ds d="200000" sp="200000"/>
              </a:custDash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wholeTbl>
    <a:band2H>
      <a:tcTxStyle b="def" i="def"/>
      <a:tcStyle>
        <a:tcBdr/>
        <a:fill>
          <a:solidFill>
            <a:srgbClr val="000000">
              <a:alpha val="5000"/>
            </a:srgbClr>
          </a:solidFill>
        </a:fill>
      </a:tcStyle>
    </a:band2H>
    <a:firstCol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noFill/>
              <a:miter lim="400000"/>
            </a:ln>
          </a:left>
          <a:right>
            <a:ln w="12700" cap="flat">
              <a:solidFill>
                <a:srgbClr val="5A5F5E"/>
              </a:solidFill>
              <a:prstDash val="solid"/>
              <a:miter lim="400000"/>
            </a:ln>
          </a:right>
          <a:top>
            <a:ln w="12700" cap="flat">
              <a:solidFill>
                <a:srgbClr val="C8C8C8"/>
              </a:solidFill>
              <a:prstDash val="solid"/>
              <a:miter lim="400000"/>
            </a:ln>
          </a:top>
          <a:bottom>
            <a:ln w="12700" cap="flat">
              <a:solidFill>
                <a:srgbClr val="C8C8C8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Col>
    <a:la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solidFill>
                <a:srgbClr val="5A5F5E"/>
              </a:solidFill>
              <a:prstDash val="solid"/>
              <a:miter lim="400000"/>
            </a:ln>
          </a:top>
          <a:bottom>
            <a:ln w="12700" cap="flat">
              <a:noFill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lastRow>
    <a:firstRow>
      <a:tcTxStyle b="off" i="off">
        <a:fontRef idx="minor">
          <a:srgbClr val="000000"/>
        </a:fontRef>
        <a:srgbClr val="000000"/>
      </a:tcTxStyle>
      <a:tcStyle>
        <a:tcBdr>
          <a:left>
            <a:ln w="12700" cap="flat">
              <a:solidFill>
                <a:srgbClr val="C8C8C8"/>
              </a:solidFill>
              <a:prstDash val="solid"/>
              <a:miter lim="400000"/>
            </a:ln>
          </a:left>
          <a:right>
            <a:ln w="12700" cap="flat">
              <a:solidFill>
                <a:srgbClr val="C8C8C8"/>
              </a:solidFill>
              <a:prstDash val="solid"/>
              <a:miter lim="400000"/>
            </a:ln>
          </a:right>
          <a:top>
            <a:ln w="12700" cap="flat">
              <a:noFill/>
              <a:miter lim="400000"/>
            </a:ln>
          </a:top>
          <a:bottom>
            <a:ln w="12700" cap="flat">
              <a:solidFill>
                <a:srgbClr val="5A5F5E"/>
              </a:solidFill>
              <a:prstDash val="solid"/>
              <a:miter lim="400000"/>
            </a:ln>
          </a:bottom>
          <a:insideH>
            <a:ln w="12700" cap="flat">
              <a:solidFill>
                <a:srgbClr val="C8C8C8"/>
              </a:solidFill>
              <a:prstDash val="solid"/>
              <a:miter lim="400000"/>
            </a:ln>
          </a:insideH>
          <a:insideV>
            <a:ln w="12700" cap="flat">
              <a:solidFill>
                <a:srgbClr val="C8C8C8"/>
              </a:solidFill>
              <a:prstDash val="solid"/>
              <a:miter lim="400000"/>
            </a:ln>
          </a:insideV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Comments="1"/>
</file>

<file path=ppt/_rels/presentation.xml.rels><?xml version="1.0" encoding="UTF-8"?>
<Relationships xmlns="http://schemas.openxmlformats.org/package/2006/relationships"><Relationship Id="rId1" Type="http://schemas.openxmlformats.org/officeDocument/2006/relationships/presProps" Target="presProps.xml"/><Relationship Id="rId2" Type="http://schemas.openxmlformats.org/officeDocument/2006/relationships/viewProps" Target="viewProps.xml"/><Relationship Id="rId3" Type="http://schemas.openxmlformats.org/officeDocument/2006/relationships/commentAuthors" Target="commentAuthors.xml"/><Relationship Id="rId4" Type="http://schemas.openxmlformats.org/officeDocument/2006/relationships/tableStyles" Target="tableStyles.xml"/><Relationship Id="rId5" Type="http://schemas.openxmlformats.org/officeDocument/2006/relationships/slideMaster" Target="slideMasters/slideMaster1.xml"/><Relationship Id="rId6" Type="http://schemas.openxmlformats.org/officeDocument/2006/relationships/theme" Target="theme/theme1.xml"/><Relationship Id="rId7" Type="http://schemas.openxmlformats.org/officeDocument/2006/relationships/notesMaster" Target="notesMasters/notesMaster1.xml"/><Relationship Id="rId8" Type="http://schemas.openxmlformats.org/officeDocument/2006/relationships/slide" Target="slides/slide1.xml"/><Relationship Id="rId9" Type="http://schemas.openxmlformats.org/officeDocument/2006/relationships/slide" Target="slides/slide2.xml"/><Relationship Id="rId10" Type="http://schemas.openxmlformats.org/officeDocument/2006/relationships/slide" Target="slides/slide3.xml"/><Relationship Id="rId11" Type="http://schemas.openxmlformats.org/officeDocument/2006/relationships/slide" Target="slides/slide4.xml"/><Relationship Id="rId12" Type="http://schemas.openxmlformats.org/officeDocument/2006/relationships/slide" Target="slides/slide5.xml"/><Relationship Id="rId13" Type="http://schemas.openxmlformats.org/officeDocument/2006/relationships/slide" Target="slides/slide6.xml"/><Relationship Id="rId14" Type="http://schemas.openxmlformats.org/officeDocument/2006/relationships/slide" Target="slides/slide7.xml"/><Relationship Id="rId15" Type="http://schemas.openxmlformats.org/officeDocument/2006/relationships/slide" Target="slides/slide8.xml"/><Relationship Id="rId16" Type="http://schemas.openxmlformats.org/officeDocument/2006/relationships/slide" Target="slides/slide9.xml"/><Relationship Id="rId17" Type="http://schemas.openxmlformats.org/officeDocument/2006/relationships/slide" Target="slides/slide10.xml"/><Relationship Id="rId18" Type="http://schemas.openxmlformats.org/officeDocument/2006/relationships/slide" Target="slides/slide11.xml"/><Relationship Id="rId19" Type="http://schemas.openxmlformats.org/officeDocument/2006/relationships/slide" Target="slides/slide12.xml"/><Relationship Id="rId20" Type="http://schemas.openxmlformats.org/officeDocument/2006/relationships/slide" Target="slides/slide13.xml"/><Relationship Id="rId21" Type="http://schemas.openxmlformats.org/officeDocument/2006/relationships/slide" Target="slides/slide14.xml"/><Relationship Id="rId22" Type="http://schemas.openxmlformats.org/officeDocument/2006/relationships/slide" Target="slides/slide15.xml"/><Relationship Id="rId23" Type="http://schemas.openxmlformats.org/officeDocument/2006/relationships/slide" Target="slides/slide16.xml"/><Relationship Id="rId24" Type="http://schemas.openxmlformats.org/officeDocument/2006/relationships/slide" Target="slides/slide17.xml"/><Relationship Id="rId25" Type="http://schemas.openxmlformats.org/officeDocument/2006/relationships/slide" Target="slides/slide18.xml"/></Relationships>

</file>

<file path=ppt/notesMasters/_rels/notesMaster1.xml.rels><?xml version="1.0" encoding="UTF-8"?>
<Relationships xmlns="http://schemas.openxmlformats.org/package/2006/relationships"><Relationship Id="rId1" Type="http://schemas.openxmlformats.org/officeDocument/2006/relationships/theme" Target="../theme/theme2.xml"/></Relationships>
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Shape 167"/>
          <p:cNvSpPr/>
          <p:nvPr>
            <p:ph type="sldImg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  <p:sp>
        <p:nvSpPr>
          <p:cNvPr id="168" name="Shape 168"/>
          <p:cNvSpPr/>
          <p:nvPr>
            <p:ph type="body" sz="quarter" idx="1"/>
          </p:nvPr>
        </p:nvSpPr>
        <p:spPr>
          <a:xfrm>
            <a:off x="914400" y="4343400"/>
            <a:ext cx="5029200" cy="4114800"/>
          </a:xfrm>
          <a:prstGeom prst="rect">
            <a:avLst/>
          </a:prstGeom>
        </p:spPr>
        <p:txBody>
          <a:bodyPr/>
          <a:lstStyle/>
          <a:p>
            <a:pPr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1pPr>
    <a:lvl2pPr indent="228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2pPr>
    <a:lvl3pPr indent="457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3pPr>
    <a:lvl4pPr indent="685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4pPr>
    <a:lvl5pPr indent="9144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5pPr>
    <a:lvl6pPr indent="11430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6pPr>
    <a:lvl7pPr indent="13716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7pPr>
    <a:lvl8pPr indent="16002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8pPr>
    <a:lvl9pPr indent="1828800" defTabSz="457200" latinLnBrk="0">
      <a:lnSpc>
        <a:spcPct val="117999"/>
      </a:lnSpc>
      <a:defRPr sz="2200">
        <a:latin typeface="Helvetica Neue"/>
        <a:ea typeface="Helvetica Neue"/>
        <a:cs typeface="Helvetica Neue"/>
        <a:sym typeface="Helvetica Neue"/>
      </a:defRPr>
    </a:lvl9pPr>
  </p:notesStyle>
</p:notesMaster>
</file>

<file path=ppt/slideLayouts/_rels/slideLayout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0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1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Relationship Id="rId2" Type="http://schemas.openxmlformats.org/officeDocument/2006/relationships/image" Target="../media/image2.jpeg"/></Relationships>

</file>

<file path=ppt/slideLayouts/_rels/slideLayout1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1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2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3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4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5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6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7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8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_rels/slideLayout9.xml.rels><?xml version="1.0" encoding="UTF-8"?>
<Relationships xmlns="http://schemas.openxmlformats.org/package/2006/relationships"><Relationship Id="rId1" Type="http://schemas.openxmlformats.org/officeDocument/2006/relationships/slideMaster" Target="../slideMasters/slideMaster1.xml"/></Relationships>
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itle" showMasterSp="1" showMasterPhAnim="1">
  <p:cSld name="Tit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Title Text"/>
          <p:cNvSpPr txBox="1"/>
          <p:nvPr>
            <p:ph type="title"/>
          </p:nvPr>
        </p:nvSpPr>
        <p:spPr>
          <a:xfrm>
            <a:off x="673100" y="2870200"/>
            <a:ext cx="23050500" cy="45593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12" name="Body Level One…"/>
          <p:cNvSpPr txBox="1"/>
          <p:nvPr>
            <p:ph type="body" sz="quarter" idx="1"/>
          </p:nvPr>
        </p:nvSpPr>
        <p:spPr>
          <a:xfrm>
            <a:off x="673100" y="7416800"/>
            <a:ext cx="23050500" cy="18161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3" name="Body Level One…"/>
          <p:cNvSpPr txBox="1"/>
          <p:nvPr>
            <p:ph type="body" idx="1"/>
          </p:nvPr>
        </p:nvSpPr>
        <p:spPr>
          <a:xfrm>
            <a:off x="1435100" y="1066800"/>
            <a:ext cx="21501100" cy="11557000"/>
          </a:xfrm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9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3 U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1" name="Close-up of motorcycle engine components"/>
          <p:cNvSpPr/>
          <p:nvPr>
            <p:ph type="pic" sz="half" idx="21"/>
          </p:nvPr>
        </p:nvSpPr>
        <p:spPr>
          <a:xfrm>
            <a:off x="12420509" y="5714207"/>
            <a:ext cx="11023601" cy="82550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2" name="Close-up of motorcycle gas cap"/>
          <p:cNvSpPr/>
          <p:nvPr>
            <p:ph type="pic" sz="half" idx="22"/>
          </p:nvPr>
        </p:nvSpPr>
        <p:spPr>
          <a:xfrm>
            <a:off x="12420600" y="-673100"/>
            <a:ext cx="11023600" cy="8255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3" name="Black and white photo of motorcycle engine components"/>
          <p:cNvSpPr/>
          <p:nvPr>
            <p:ph type="pic" idx="23"/>
          </p:nvPr>
        </p:nvSpPr>
        <p:spPr>
          <a:xfrm>
            <a:off x="-825499" y="-2108200"/>
            <a:ext cx="13804901" cy="1844321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04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Quo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1" name="–Johnny Appleseed"/>
          <p:cNvSpPr txBox="1"/>
          <p:nvPr>
            <p:ph type="body" sz="quarter" idx="21"/>
          </p:nvPr>
        </p:nvSpPr>
        <p:spPr>
          <a:xfrm>
            <a:off x="2387600" y="8001000"/>
            <a:ext cx="19621500" cy="647700"/>
          </a:xfrm>
          <a:prstGeom prst="rect">
            <a:avLst/>
          </a:prstGeom>
        </p:spPr>
        <p:txBody>
          <a:bodyPr anchor="t"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  <a:defRPr sz="3800"/>
            </a:lvl1pPr>
          </a:lstStyle>
          <a:p>
            <a:pPr/>
            <a:r>
              <a:t>–Johnny Appleseed</a:t>
            </a:r>
          </a:p>
        </p:txBody>
      </p:sp>
      <p:sp>
        <p:nvSpPr>
          <p:cNvPr id="112" name="“Type a quote here.”"/>
          <p:cNvSpPr txBox="1"/>
          <p:nvPr>
            <p:ph type="body" sz="quarter" idx="22"/>
          </p:nvPr>
        </p:nvSpPr>
        <p:spPr>
          <a:xfrm>
            <a:off x="2374900" y="5892800"/>
            <a:ext cx="19621500" cy="850900"/>
          </a:xfrm>
          <a:prstGeom prst="rect">
            <a:avLst/>
          </a:prstGeom>
        </p:spPr>
        <p:txBody>
          <a:bodyPr>
            <a:spAutoFit/>
          </a:bodyPr>
          <a:lstStyle>
            <a:lvl1pPr marL="0" indent="0" algn="ctr">
              <a:spcBef>
                <a:spcPts val="0"/>
              </a:spcBef>
              <a:buSzTx/>
              <a:buNone/>
            </a:lvl1pPr>
          </a:lstStyle>
          <a:p>
            <a:pPr/>
            <a:r>
              <a:t>“Type a quote here.”</a:t>
            </a:r>
          </a:p>
        </p:txBody>
      </p:sp>
      <p:sp>
        <p:nvSpPr>
          <p:cNvPr id="11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0" name="Front view of a red motorcycle against a black background"/>
          <p:cNvSpPr/>
          <p:nvPr>
            <p:ph type="pic" idx="21"/>
          </p:nvPr>
        </p:nvSpPr>
        <p:spPr>
          <a:xfrm>
            <a:off x="0" y="0"/>
            <a:ext cx="24384000" cy="137160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2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"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5" name="Close-up of a monarch caterpillar on a partially-eaten leaf"/>
          <p:cNvSpPr/>
          <p:nvPr>
            <p:ph type="pic" idx="21"/>
          </p:nvPr>
        </p:nvSpPr>
        <p:spPr>
          <a:xfrm>
            <a:off x="2247" y="-939800"/>
            <a:ext cx="24384005" cy="16827500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136" name="Slide Number"/>
          <p:cNvSpPr txBox="1"/>
          <p:nvPr>
            <p:ph type="sldNum" sz="quarter" idx="2"/>
          </p:nvPr>
        </p:nvSpPr>
        <p:spPr>
          <a:xfrm>
            <a:off x="11936944" y="13008841"/>
            <a:ext cx="508351" cy="567459"/>
          </a:xfrm>
          <a:prstGeom prst="rect">
            <a:avLst/>
          </a:prstGeom>
        </p:spPr>
        <p:txBody>
          <a:bodyPr/>
          <a:lstStyle>
            <a:lvl1pPr defTabSz="647700">
              <a:defRPr>
                <a:solidFill>
                  <a:srgbClr val="FFFFFF"/>
                </a:solidFill>
                <a:latin typeface="Chalkduster"/>
                <a:ea typeface="Chalkduster"/>
                <a:cs typeface="Chalkduster"/>
                <a:sym typeface="Chalkduster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Blank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" name="Slide Number"/>
          <p:cNvSpPr txBox="1"/>
          <p:nvPr>
            <p:ph type="sldNum" sz="quarter" idx="2"/>
          </p:nvPr>
        </p:nvSpPr>
        <p:spPr>
          <a:xfrm>
            <a:off x="22496303" y="12753103"/>
            <a:ext cx="668497" cy="649447"/>
          </a:xfrm>
          <a:prstGeom prst="rect">
            <a:avLst/>
          </a:prstGeom>
        </p:spPr>
        <p:txBody>
          <a:bodyPr lIns="121919" tIns="121919" rIns="121919" bIns="121919" anchor="ctr"/>
          <a:lstStyle>
            <a:lvl1pPr algn="r" defTabSz="2438400">
              <a:defRPr sz="3200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and Content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0" name="Title Text"/>
          <p:cNvSpPr txBox="1"/>
          <p:nvPr>
            <p:ph type="title"/>
          </p:nvPr>
        </p:nvSpPr>
        <p:spPr>
          <a:xfrm>
            <a:off x="1676400" y="730250"/>
            <a:ext cx="21031200" cy="2651126"/>
          </a:xfrm>
          <a:prstGeom prst="rect">
            <a:avLst/>
          </a:prstGeom>
        </p:spPr>
        <p:txBody>
          <a:bodyPr lIns="91439" tIns="91439" rIns="91439" bIns="91439"/>
          <a:lstStyle>
            <a:lvl1pPr algn="l" defTabSz="1828800">
              <a:lnSpc>
                <a:spcPct val="90000"/>
              </a:lnSpc>
              <a:defRPr cap="none" sz="88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51" name="Body Level One…"/>
          <p:cNvSpPr txBox="1"/>
          <p:nvPr>
            <p:ph type="body" idx="1"/>
          </p:nvPr>
        </p:nvSpPr>
        <p:spPr>
          <a:xfrm>
            <a:off x="1676400" y="3651250"/>
            <a:ext cx="21031200" cy="8702676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457200" indent="-457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990600" indent="-5334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1554479" indent="-640079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20828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2540000" indent="-711200" defTabSz="1828800">
              <a:lnSpc>
                <a:spcPct val="90000"/>
              </a:lnSpc>
              <a:spcBef>
                <a:spcPts val="2000"/>
              </a:spcBef>
              <a:buSzPct val="100000"/>
              <a:buFont typeface="Arial"/>
              <a:defRPr sz="56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52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Slide">
    <p:bg>
      <p:bgPr>
        <a:solidFill>
          <a:srgbClr val="FFFFFF"/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9" name="Title Text"/>
          <p:cNvSpPr txBox="1"/>
          <p:nvPr>
            <p:ph type="title"/>
          </p:nvPr>
        </p:nvSpPr>
        <p:spPr>
          <a:xfrm>
            <a:off x="3048000" y="2244725"/>
            <a:ext cx="18288000" cy="4775201"/>
          </a:xfrm>
          <a:prstGeom prst="rect">
            <a:avLst/>
          </a:prstGeom>
        </p:spPr>
        <p:txBody>
          <a:bodyPr lIns="91439" tIns="91439" rIns="91439" bIns="91439" anchor="b"/>
          <a:lstStyle>
            <a:lvl1pPr defTabSz="1828800">
              <a:lnSpc>
                <a:spcPct val="90000"/>
              </a:lnSpc>
              <a:defRPr cap="none" sz="12000">
                <a:solidFill>
                  <a:srgbClr val="000000"/>
                </a:solidFill>
                <a:latin typeface="Aptos Display"/>
                <a:ea typeface="Aptos Display"/>
                <a:cs typeface="Aptos Display"/>
                <a:sym typeface="Aptos Display"/>
              </a:defRPr>
            </a:lvl1pPr>
          </a:lstStyle>
          <a:p>
            <a:pPr/>
            <a:r>
              <a:t>Title Text</a:t>
            </a:r>
          </a:p>
        </p:txBody>
      </p:sp>
      <p:sp>
        <p:nvSpPr>
          <p:cNvPr id="160" name="Body Level One…"/>
          <p:cNvSpPr txBox="1"/>
          <p:nvPr>
            <p:ph type="body" sz="quarter" idx="1"/>
          </p:nvPr>
        </p:nvSpPr>
        <p:spPr>
          <a:xfrm>
            <a:off x="3048000" y="7204075"/>
            <a:ext cx="18288000" cy="3311525"/>
          </a:xfrm>
          <a:prstGeom prst="rect">
            <a:avLst/>
          </a:prstGeom>
        </p:spPr>
        <p:txBody>
          <a:bodyPr lIns="91439" tIns="91439" rIns="91439" bIns="91439" anchor="t"/>
          <a:lstStyle>
            <a:lvl1pPr marL="0" indent="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1pPr>
            <a:lvl2pPr marL="0" indent="4572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2pPr>
            <a:lvl3pPr marL="0" indent="9144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3pPr>
            <a:lvl4pPr marL="0" indent="13716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4pPr>
            <a:lvl5pPr marL="0" indent="1828800" algn="ctr" defTabSz="1828800">
              <a:lnSpc>
                <a:spcPct val="90000"/>
              </a:lnSpc>
              <a:spcBef>
                <a:spcPts val="2000"/>
              </a:spcBef>
              <a:buSzTx/>
              <a:buNone/>
              <a:defRPr sz="4800">
                <a:solidFill>
                  <a:srgbClr val="000000"/>
                </a:solidFill>
                <a:latin typeface="Aptos"/>
                <a:ea typeface="Aptos"/>
                <a:cs typeface="Aptos"/>
                <a:sym typeface="Aptos"/>
              </a:defRPr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161" name="Slide Number"/>
          <p:cNvSpPr txBox="1"/>
          <p:nvPr>
            <p:ph type="sldNum" sz="quarter" idx="2"/>
          </p:nvPr>
        </p:nvSpPr>
        <p:spPr>
          <a:xfrm>
            <a:off x="22172989" y="12802235"/>
            <a:ext cx="534611" cy="551181"/>
          </a:xfrm>
          <a:prstGeom prst="rect">
            <a:avLst/>
          </a:prstGeom>
        </p:spPr>
        <p:txBody>
          <a:bodyPr lIns="91439" tIns="91439" rIns="91439" bIns="91439" anchor="ctr"/>
          <a:lstStyle>
            <a:lvl1pPr algn="r" defTabSz="1828800">
              <a:defRPr>
                <a:solidFill>
                  <a:srgbClr val="757575"/>
                </a:solidFill>
                <a:latin typeface="Aptos"/>
                <a:ea typeface="Aptos"/>
                <a:cs typeface="Aptos"/>
                <a:sym typeface="Aptos"/>
              </a:defRPr>
            </a:lvl1pPr>
          </a:lstStyle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Horizont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file view of a red motorcycle"/>
          <p:cNvSpPr/>
          <p:nvPr>
            <p:ph type="pic" idx="21"/>
          </p:nvPr>
        </p:nvSpPr>
        <p:spPr>
          <a:xfrm>
            <a:off x="4280774" y="-1688429"/>
            <a:ext cx="15829857" cy="11849101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21" name="Title Text"/>
          <p:cNvSpPr txBox="1"/>
          <p:nvPr>
            <p:ph type="title"/>
          </p:nvPr>
        </p:nvSpPr>
        <p:spPr>
          <a:xfrm>
            <a:off x="2387600" y="9728200"/>
            <a:ext cx="19621500" cy="18034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22" name="Body Level One…"/>
          <p:cNvSpPr txBox="1"/>
          <p:nvPr>
            <p:ph type="body" sz="quarter" idx="1"/>
          </p:nvPr>
        </p:nvSpPr>
        <p:spPr>
          <a:xfrm>
            <a:off x="2387600" y="11518900"/>
            <a:ext cx="19621500" cy="16002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23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Cent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Title Text"/>
          <p:cNvSpPr txBox="1"/>
          <p:nvPr>
            <p:ph type="title"/>
          </p:nvPr>
        </p:nvSpPr>
        <p:spPr>
          <a:xfrm>
            <a:off x="673100" y="4572000"/>
            <a:ext cx="23050500" cy="4559300"/>
          </a:xfrm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3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Photo -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" name="Front view of a red motorcycle"/>
          <p:cNvSpPr/>
          <p:nvPr>
            <p:ph type="pic" idx="21"/>
          </p:nvPr>
        </p:nvSpPr>
        <p:spPr>
          <a:xfrm>
            <a:off x="10590462" y="1511300"/>
            <a:ext cx="13644824" cy="12128732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39" name="Title Text"/>
          <p:cNvSpPr txBox="1"/>
          <p:nvPr>
            <p:ph type="title"/>
          </p:nvPr>
        </p:nvSpPr>
        <p:spPr>
          <a:xfrm>
            <a:off x="673100" y="1435100"/>
            <a:ext cx="11049000" cy="5461000"/>
          </a:xfrm>
          <a:prstGeom prst="rect">
            <a:avLst/>
          </a:prstGeom>
        </p:spPr>
        <p:txBody>
          <a:bodyPr anchor="b"/>
          <a:lstStyle/>
          <a:p>
            <a:pPr/>
            <a:r>
              <a:t>Title Text</a:t>
            </a:r>
          </a:p>
        </p:txBody>
      </p:sp>
      <p:sp>
        <p:nvSpPr>
          <p:cNvPr id="40" name="Body Level One…"/>
          <p:cNvSpPr txBox="1"/>
          <p:nvPr>
            <p:ph type="body" sz="quarter" idx="1"/>
          </p:nvPr>
        </p:nvSpPr>
        <p:spPr>
          <a:xfrm>
            <a:off x="673100" y="6870700"/>
            <a:ext cx="11049000" cy="5461000"/>
          </a:xfrm>
          <a:prstGeom prst="rect">
            <a:avLst/>
          </a:prstGeom>
        </p:spPr>
        <p:txBody>
          <a:bodyPr anchor="t"/>
          <a:lstStyle>
            <a:lvl1pPr marL="0" indent="0" algn="ctr">
              <a:spcBef>
                <a:spcPts val="0"/>
              </a:spcBef>
              <a:buSzTx/>
              <a:buNone/>
            </a:lvl1pPr>
            <a:lvl2pPr marL="0" indent="0" algn="ctr">
              <a:spcBef>
                <a:spcPts val="0"/>
              </a:spcBef>
              <a:buSzTx/>
              <a:buNone/>
            </a:lvl2pPr>
            <a:lvl3pPr marL="0" indent="0" algn="ctr">
              <a:spcBef>
                <a:spcPts val="0"/>
              </a:spcBef>
              <a:buSzTx/>
              <a:buNone/>
            </a:lvl3pPr>
            <a:lvl4pPr marL="0" indent="0" algn="ctr">
              <a:spcBef>
                <a:spcPts val="0"/>
              </a:spcBef>
              <a:buSzTx/>
              <a:buNone/>
            </a:lvl4pPr>
            <a:lvl5pPr marL="0" indent="0" algn="ctr">
              <a:spcBef>
                <a:spcPts val="0"/>
              </a:spcBef>
              <a:buSzTx/>
              <a:buNone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1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- Top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49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 &amp; Bullet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57" name="Body Level One…"/>
          <p:cNvSpPr txBox="1"/>
          <p:nvPr>
            <p:ph type="body" idx="1"/>
          </p:nvPr>
        </p:nvSpPr>
        <p:spPr>
          <a:prstGeom prst="rect">
            <a:avLst/>
          </a:prstGeom>
        </p:spPr>
        <p:txBody>
          <a:bodyPr/>
          <a:lstStyle>
            <a:lvl1pPr marL="736600" indent="-736600">
              <a:lnSpc>
                <a:spcPct val="120000"/>
              </a:lnSpc>
              <a:spcBef>
                <a:spcPts val="6500"/>
              </a:spcBef>
              <a:defRPr sz="6400"/>
            </a:lvl1pPr>
            <a:lvl2pPr marL="1473200" indent="-736600">
              <a:lnSpc>
                <a:spcPct val="120000"/>
              </a:lnSpc>
              <a:spcBef>
                <a:spcPts val="6500"/>
              </a:spcBef>
              <a:defRPr sz="6400"/>
            </a:lvl2pPr>
            <a:lvl3pPr marL="2209800" indent="-736600">
              <a:lnSpc>
                <a:spcPct val="120000"/>
              </a:lnSpc>
              <a:spcBef>
                <a:spcPts val="6500"/>
              </a:spcBef>
              <a:defRPr sz="6400"/>
            </a:lvl3pPr>
            <a:lvl4pPr marL="2946400" indent="-736600">
              <a:lnSpc>
                <a:spcPct val="120000"/>
              </a:lnSpc>
              <a:spcBef>
                <a:spcPts val="6500"/>
              </a:spcBef>
              <a:defRPr sz="6400"/>
            </a:lvl4pPr>
            <a:lvl5pPr marL="3683000" indent="-736600">
              <a:lnSpc>
                <a:spcPct val="120000"/>
              </a:lnSpc>
              <a:spcBef>
                <a:spcPts val="6500"/>
              </a:spcBef>
              <a:defRPr sz="6400"/>
            </a:lvl5pPr>
          </a:lstStyle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5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Pho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Front view of a red motorcycle"/>
          <p:cNvSpPr/>
          <p:nvPr>
            <p:ph type="pic" sz="half" idx="21"/>
          </p:nvPr>
        </p:nvSpPr>
        <p:spPr>
          <a:xfrm>
            <a:off x="11814854" y="3233783"/>
            <a:ext cx="11753235" cy="10447317"/>
          </a:xfrm>
          <a:prstGeom prst="rect">
            <a:avLst/>
          </a:prstGeom>
        </p:spPr>
        <p:txBody>
          <a:bodyPr lIns="91439" tIns="45719" rIns="91439" bIns="45719" anchor="t">
            <a:noAutofit/>
          </a:bodyPr>
          <a:lstStyle/>
          <a:p>
            <a:pPr/>
          </a:p>
        </p:txBody>
      </p:sp>
      <p:sp>
        <p:nvSpPr>
          <p:cNvPr id="66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67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68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Smal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76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77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type="tx" showMasterSp="1" showMasterPhAnim="1">
  <p:cSld name="Title, Bullets &amp; Live Video Larg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4" name="Title Text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/>
            <a:r>
              <a:t>Title Text</a:t>
            </a:r>
          </a:p>
        </p:txBody>
      </p:sp>
      <p:sp>
        <p:nvSpPr>
          <p:cNvPr id="85" name="Body Level One…"/>
          <p:cNvSpPr txBox="1"/>
          <p:nvPr>
            <p:ph type="body" sz="half" idx="1"/>
          </p:nvPr>
        </p:nvSpPr>
        <p:spPr>
          <a:xfrm>
            <a:off x="673100" y="3835400"/>
            <a:ext cx="11049000" cy="8864600"/>
          </a:xfrm>
          <a:prstGeom prst="rect">
            <a:avLst/>
          </a:prstGeom>
        </p:spPr>
        <p:txBody>
          <a:bodyPr/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86" name="Slide Number"/>
          <p:cNvSpPr txBox="1"/>
          <p:nvPr>
            <p:ph type="sldNum" sz="quarter" idx="2"/>
          </p:nvPr>
        </p:nvSpPr>
        <p:spPr>
          <a:prstGeom prst="rect">
            <a:avLst/>
          </a:prstGeom>
        </p:spPr>
        <p:txBody>
          <a:bodyPr/>
          <a:lstStyle/>
          <a:p>
            <a:pPr/>
            <a:fld id="{86CB4B4D-7CA3-9044-876B-883B54F8677D}" type="slidenum"/>
          </a:p>
        </p:txBody>
      </p:sp>
    </p:spTree>
  </p:cSld>
  <p:clrMapOvr>
    <a:masterClrMapping/>
  </p:clrMapOvr>
  <p:transition xmlns:p14="http://schemas.microsoft.com/office/powerpoint/2010/main" spd="med" advClick="1"/>
</p:sldLayout>
</file>

<file path=ppt/slideMasters/_rels/slideMaster1.xml.rels><?xml version="1.0" encoding="UTF-8"?>
<Relationships xmlns="http://schemas.openxmlformats.org/package/2006/relationships"><Relationship Id="rId1" Type="http://schemas.openxmlformats.org/officeDocument/2006/relationships/theme" Target="../theme/theme1.xml"/><Relationship Id="rId2" Type="http://schemas.openxmlformats.org/officeDocument/2006/relationships/image" Target="../media/image1.jpeg"/><Relationship Id="rId3" Type="http://schemas.openxmlformats.org/officeDocument/2006/relationships/slideLayout" Target="../slideLayouts/slideLayout1.xml"/><Relationship Id="rId4" Type="http://schemas.openxmlformats.org/officeDocument/2006/relationships/slideLayout" Target="../slideLayouts/slideLayout2.xml"/><Relationship Id="rId5" Type="http://schemas.openxmlformats.org/officeDocument/2006/relationships/slideLayout" Target="../slideLayouts/slideLayout3.xml"/><Relationship Id="rId6" Type="http://schemas.openxmlformats.org/officeDocument/2006/relationships/slideLayout" Target="../slideLayouts/slideLayout4.xml"/><Relationship Id="rId7" Type="http://schemas.openxmlformats.org/officeDocument/2006/relationships/slideLayout" Target="../slideLayouts/slideLayout5.xml"/><Relationship Id="rId8" Type="http://schemas.openxmlformats.org/officeDocument/2006/relationships/slideLayout" Target="../slideLayouts/slideLayout6.xml"/><Relationship Id="rId9" Type="http://schemas.openxmlformats.org/officeDocument/2006/relationships/slideLayout" Target="../slideLayouts/slideLayout7.xml"/><Relationship Id="rId10" Type="http://schemas.openxmlformats.org/officeDocument/2006/relationships/slideLayout" Target="../slideLayouts/slideLayout8.xml"/><Relationship Id="rId11" Type="http://schemas.openxmlformats.org/officeDocument/2006/relationships/slideLayout" Target="../slideLayouts/slideLayout9.xml"/><Relationship Id="rId12" Type="http://schemas.openxmlformats.org/officeDocument/2006/relationships/slideLayout" Target="../slideLayouts/slideLayout10.xml"/><Relationship Id="rId13" Type="http://schemas.openxmlformats.org/officeDocument/2006/relationships/slideLayout" Target="../slideLayouts/slideLayout11.xml"/><Relationship Id="rId14" Type="http://schemas.openxmlformats.org/officeDocument/2006/relationships/slideLayout" Target="../slideLayouts/slideLayout12.xml"/><Relationship Id="rId15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14.xml"/><Relationship Id="rId17" Type="http://schemas.openxmlformats.org/officeDocument/2006/relationships/slideLayout" Target="../slideLayouts/slideLayout15.xml"/><Relationship Id="rId18" Type="http://schemas.openxmlformats.org/officeDocument/2006/relationships/slideLayout" Target="../slideLayouts/slideLayout16.xml"/><Relationship Id="rId19" Type="http://schemas.openxmlformats.org/officeDocument/2006/relationships/slideLayout" Target="../slideLayouts/slideLayout17.xml"/><Relationship Id="rId20" Type="http://schemas.openxmlformats.org/officeDocument/2006/relationships/slideLayout" Target="../slideLayouts/slideLayout18.xml"/></Relationships>
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Text"/>
          <p:cNvSpPr txBox="1"/>
          <p:nvPr>
            <p:ph type="title"/>
          </p:nvPr>
        </p:nvSpPr>
        <p:spPr>
          <a:xfrm>
            <a:off x="673100" y="355600"/>
            <a:ext cx="23050500" cy="34290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Title Text</a:t>
            </a:r>
          </a:p>
        </p:txBody>
      </p:sp>
      <p:sp>
        <p:nvSpPr>
          <p:cNvPr id="3" name="Body Level One…"/>
          <p:cNvSpPr txBox="1"/>
          <p:nvPr>
            <p:ph type="body" idx="1"/>
          </p:nvPr>
        </p:nvSpPr>
        <p:spPr>
          <a:xfrm>
            <a:off x="673100" y="3835400"/>
            <a:ext cx="23050500" cy="8864600"/>
          </a:xfrm>
          <a:prstGeom prst="rect">
            <a:avLst/>
          </a:prstGeom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normAutofit fontScale="100000" lnSpcReduction="0"/>
          </a:bodyPr>
          <a:lstStyle/>
          <a:p>
            <a:pPr/>
            <a:r>
              <a:t>Body Level One</a:t>
            </a:r>
          </a:p>
          <a:p>
            <a:pPr lvl="1"/>
            <a:r>
              <a:t>Body Level Two</a:t>
            </a:r>
          </a:p>
          <a:p>
            <a:pPr lvl="2"/>
            <a:r>
              <a:t>Body Level Three</a:t>
            </a:r>
          </a:p>
          <a:p>
            <a:pPr lvl="3"/>
            <a:r>
              <a:t>Body Level Four</a:t>
            </a:r>
          </a:p>
          <a:p>
            <a:pPr lvl="4"/>
            <a:r>
              <a:t>Body Level Five</a:t>
            </a:r>
          </a:p>
        </p:txBody>
      </p:sp>
      <p:sp>
        <p:nvSpPr>
          <p:cNvPr id="4" name="Slide Number"/>
          <p:cNvSpPr txBox="1"/>
          <p:nvPr>
            <p:ph type="sldNum" sz="quarter" idx="2"/>
          </p:nvPr>
        </p:nvSpPr>
        <p:spPr>
          <a:xfrm>
            <a:off x="11976100" y="13081000"/>
            <a:ext cx="419100" cy="457200"/>
          </a:xfrm>
          <a:prstGeom prst="rect">
            <a:avLst/>
          </a:prstGeom>
          <a:ln w="12700">
            <a:miter lim="400000"/>
          </a:ln>
        </p:spPr>
        <p:txBody>
          <a:bodyPr wrap="none" lIns="50800" tIns="50800" rIns="50800" bIns="50800" anchor="b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sz="2400"/>
            </a:lvl1pPr>
          </a:lstStyle>
          <a:p>
            <a:pPr/>
            <a:fld id="{86CB4B4D-7CA3-9044-876B-883B54F8677D}" type="slidenum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3"/>
    <p:sldLayoutId id="2147483650" r:id="rId4"/>
    <p:sldLayoutId id="2147483651" r:id="rId5"/>
    <p:sldLayoutId id="2147483652" r:id="rId6"/>
    <p:sldLayoutId id="2147483653" r:id="rId7"/>
    <p:sldLayoutId id="2147483654" r:id="rId8"/>
    <p:sldLayoutId id="2147483655" r:id="rId9"/>
    <p:sldLayoutId id="2147483656" r:id="rId10"/>
    <p:sldLayoutId id="2147483657" r:id="rId11"/>
    <p:sldLayoutId id="2147483658" r:id="rId12"/>
    <p:sldLayoutId id="2147483659" r:id="rId13"/>
    <p:sldLayoutId id="2147483660" r:id="rId14"/>
    <p:sldLayoutId id="2147483661" r:id="rId15"/>
    <p:sldLayoutId id="2147483662" r:id="rId16"/>
    <p:sldLayoutId id="2147483663" r:id="rId17"/>
    <p:sldLayoutId id="2147483664" r:id="rId18"/>
    <p:sldLayoutId id="2147483665" r:id="rId19"/>
    <p:sldLayoutId id="2147483666" r:id="rId20"/>
  </p:sldLayoutIdLst>
  <p:transition xmlns:p14="http://schemas.microsoft.com/office/powerpoint/2010/main" spd="med" advClick="1"/>
  <p:txStyles>
    <p:titleStyle>
      <a:lvl1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0" algn="ctr" defTabSz="825500" rtl="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all" i="0" spc="0" strike="noStrike" sz="100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titleStyle>
    <p:bodyStyle>
      <a:lvl1pPr marL="584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1pPr>
      <a:lvl2pPr marL="1168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2pPr>
      <a:lvl3pPr marL="1752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3pPr>
      <a:lvl4pPr marL="2336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4pPr>
      <a:lvl5pPr marL="29210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5pPr>
      <a:lvl6pPr marL="35052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6pPr>
      <a:lvl7pPr marL="40894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7pPr>
      <a:lvl8pPr marL="46736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8pPr>
      <a:lvl9pPr marL="5257800" marR="0" indent="-584200" algn="l" defTabSz="825500" rtl="0" latinLnBrk="0">
        <a:lnSpc>
          <a:spcPct val="100000"/>
        </a:lnSpc>
        <a:spcBef>
          <a:spcPts val="5300"/>
        </a:spcBef>
        <a:spcAft>
          <a:spcPts val="0"/>
        </a:spcAft>
        <a:buClrTx/>
        <a:buSzPct val="82000"/>
        <a:buFontTx/>
        <a:buChar char="•"/>
        <a:tabLst/>
        <a:defRPr b="0" baseline="0" cap="none" i="0" spc="0" strike="noStrike" sz="5200" u="none">
          <a:solidFill>
            <a:srgbClr val="535353"/>
          </a:solidFill>
          <a:uFillTx/>
          <a:latin typeface="+mn-lt"/>
          <a:ea typeface="+mn-ea"/>
          <a:cs typeface="+mn-cs"/>
          <a:sym typeface="Gill Sans Light"/>
        </a:defRPr>
      </a:lvl9pPr>
    </p:bodyStyle>
    <p:otherStyle>
      <a:lvl1pPr marL="0" marR="0" indent="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1pPr>
      <a:lvl2pPr marL="0" marR="0" indent="228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2pPr>
      <a:lvl3pPr marL="0" marR="0" indent="457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3pPr>
      <a:lvl4pPr marL="0" marR="0" indent="685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4pPr>
      <a:lvl5pPr marL="0" marR="0" indent="9144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5pPr>
      <a:lvl6pPr marL="0" marR="0" indent="11430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6pPr>
      <a:lvl7pPr marL="0" marR="0" indent="13716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7pPr>
      <a:lvl8pPr marL="0" marR="0" indent="16002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8pPr>
      <a:lvl9pPr marL="0" marR="0" indent="1828800" algn="ctr" defTabSz="825500" latinLnBrk="0">
        <a:lnSpc>
          <a:spcPct val="100000"/>
        </a:lnSpc>
        <a:spcBef>
          <a:spcPts val="0"/>
        </a:spcBef>
        <a:spcAft>
          <a:spcPts val="0"/>
        </a:spcAft>
        <a:buClrTx/>
        <a:buSzTx/>
        <a:buFontTx/>
        <a:buNone/>
        <a:tabLst/>
        <a:defRPr b="0" baseline="0" cap="none" i="0" spc="0" strike="noStrike" sz="2400" u="none">
          <a:solidFill>
            <a:schemeClr val="tx1"/>
          </a:solidFill>
          <a:uFillTx/>
          <a:latin typeface="+mn-lt"/>
          <a:ea typeface="+mn-ea"/>
          <a:cs typeface="+mn-cs"/>
          <a:sym typeface="Gill Sans Light"/>
        </a:defRPr>
      </a:lvl9pPr>
    </p:otherStyle>
  </p:txStyles>
</p:sldMaster>
</file>

<file path=ppt/slides/_rels/slide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2.png"/><Relationship Id="rId6" Type="http://schemas.openxmlformats.org/officeDocument/2006/relationships/hyperlink" Target="https://www.youtube.com/user/donmcclain11/live" TargetMode="External"/><Relationship Id="rId7" Type="http://schemas.openxmlformats.org/officeDocument/2006/relationships/hyperlink" Target="https://www.w65stchurchofchrist.com" TargetMode="External"/><Relationship Id="rId8" Type="http://schemas.openxmlformats.org/officeDocument/2006/relationships/image" Target="../media/image3.png"/></Relationships>

</file>

<file path=ppt/slides/_rels/slide10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1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1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3.xml"/><Relationship Id="rId2" Type="http://schemas.openxmlformats.org/officeDocument/2006/relationships/image" Target="../media/image3.jpeg"/><Relationship Id="rId3" Type="http://schemas.openxmlformats.org/officeDocument/2006/relationships/hyperlink" Target="https://www.w65stchurchofchrist.com" TargetMode="External"/><Relationship Id="rId4" Type="http://schemas.openxmlformats.org/officeDocument/2006/relationships/image" Target="../media/image4.png"/><Relationship Id="rId5" Type="http://schemas.openxmlformats.org/officeDocument/2006/relationships/image" Target="../media/image5.png"/><Relationship Id="rId6" Type="http://schemas.openxmlformats.org/officeDocument/2006/relationships/image" Target="../media/image6.png"/></Relationships>

</file>

<file path=ppt/slides/_rels/slide1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Relationship Id="rId3" Type="http://schemas.openxmlformats.org/officeDocument/2006/relationships/image" Target="../media/image1.tif"/><Relationship Id="rId4" Type="http://schemas.openxmlformats.org/officeDocument/2006/relationships/image" Target="../media/image2.tif"/><Relationship Id="rId5" Type="http://schemas.openxmlformats.org/officeDocument/2006/relationships/image" Target="../media/image2.png"/><Relationship Id="rId6" Type="http://schemas.openxmlformats.org/officeDocument/2006/relationships/hyperlink" Target="https://www.youtube.com/user/donmcclain11/live" TargetMode="External"/><Relationship Id="rId7" Type="http://schemas.openxmlformats.org/officeDocument/2006/relationships/hyperlink" Target="https://www.w65stchurchofchrist.com" TargetMode="External"/><Relationship Id="rId8" Type="http://schemas.openxmlformats.org/officeDocument/2006/relationships/image" Target="../media/image3.png"/></Relationships>

</file>

<file path=ppt/slides/_rels/slide2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8.xml"/></Relationships>

</file>

<file path=ppt/slides/_rels/slide3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4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5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6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7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8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_rels/slide9.xml.rels><?xml version="1.0" encoding="UTF-8"?>
<Relationships xmlns="http://schemas.openxmlformats.org/package/2006/relationships"><Relationship Id="rId1" Type="http://schemas.openxmlformats.org/officeDocument/2006/relationships/slideLayout" Target="../slideLayouts/slideLayout17.xml"/></Relationships>
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0" name="TODAY’S LESSON"/>
          <p:cNvSpPr txBox="1"/>
          <p:nvPr/>
        </p:nvSpPr>
        <p:spPr>
          <a:xfrm>
            <a:off x="-1" y="1739878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171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172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173" name="Sunday evening lesson live stream 4:00 PM CDT February 22, 2026"/>
          <p:cNvSpPr txBox="1"/>
          <p:nvPr/>
        </p:nvSpPr>
        <p:spPr>
          <a:xfrm>
            <a:off x="6145167" y="10769398"/>
            <a:ext cx="12093667" cy="21285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Sunday evening lesson live stream 4:00 PM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CDT</a:t>
            </a:r>
            <a:r>
              <a:rPr>
                <a:uFill>
                  <a:solidFill>
                    <a:srgbClr val="FFFFFF"/>
                  </a:solidFill>
                </a:uFill>
              </a:rPr>
              <a:t> February 22, 2026</a:t>
            </a:r>
          </a:p>
        </p:txBody>
      </p:sp>
      <p:pic>
        <p:nvPicPr>
          <p:cNvPr id="174" name="“THE SIMPLICITY OF THE GOSPEL OF CHRIST”… “THE SIMPLICITY OF THE GOSPEL OF CHRIST”  (2 Corinthians 1:12-14) By James Hamilton" descr="“THE SIMPLICITY OF THE GOSPEL OF CHRIST”… “THE SIMPLICITY OF THE GOSPEL OF CHRIST”  (2 Corinthians 1:12-14) By James Hamilto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9377" y="3407319"/>
            <a:ext cx="20185246" cy="5778501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sp>
        <p:nvSpPr>
          <p:cNvPr id="175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176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7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pic>
        <p:nvPicPr>
          <p:cNvPr id="177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780823" y="6354271"/>
            <a:ext cx="6442849" cy="44320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</p:spTree>
  </p:cSld>
  <p:clrMapOvr>
    <a:masterClrMapping/>
  </p:clrMapOvr>
  <p:transition xmlns:p14="http://schemas.microsoft.com/office/powerpoint/2010/main" spd="med" advClick="1"/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3" name="Title 1"/>
          <p:cNvSpPr txBox="1"/>
          <p:nvPr>
            <p:ph type="title"/>
          </p:nvPr>
        </p:nvSpPr>
        <p:spPr>
          <a:xfrm>
            <a:off x="4129547" y="1"/>
            <a:ext cx="15856626" cy="1946788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 Is</a:t>
            </a:r>
            <a:r>
              <a:rPr>
                <a:solidFill>
                  <a:srgbClr val="0070C0"/>
                </a:solidFill>
              </a:rPr>
              <a:t> </a:t>
            </a:r>
            <a:r>
              <a:t>Lord</a:t>
            </a:r>
          </a:p>
        </p:txBody>
      </p:sp>
      <p:sp>
        <p:nvSpPr>
          <p:cNvPr id="204" name="Content Placeholder 2"/>
          <p:cNvSpPr txBox="1"/>
          <p:nvPr>
            <p:ph type="body" idx="1"/>
          </p:nvPr>
        </p:nvSpPr>
        <p:spPr>
          <a:xfrm>
            <a:off x="1676400" y="1622323"/>
            <a:ext cx="21031200" cy="1209367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Essential facts of the gospel of Christ by which we are saved </a:t>
            </a:r>
            <a:r>
              <a:rPr>
                <a:solidFill>
                  <a:srgbClr val="FF0000"/>
                </a:solidFill>
              </a:rPr>
              <a:t>1 Corinthians 15:1-6a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gospel is the power that came when </a:t>
            </a:r>
            <a:r>
              <a:rPr>
                <a:solidFill>
                  <a:srgbClr val="00B0F0"/>
                </a:solidFill>
              </a:rPr>
              <a:t>the Holy Spirit</a:t>
            </a:r>
            <a:r>
              <a:t> </a:t>
            </a:r>
            <a:r>
              <a:rPr>
                <a:solidFill>
                  <a:srgbClr val="0BCC7A"/>
                </a:solidFill>
              </a:rPr>
              <a:t>fell on </a:t>
            </a:r>
            <a:r>
              <a:t>the apostles </a:t>
            </a:r>
            <a:r>
              <a:rPr>
                <a:solidFill>
                  <a:srgbClr val="FF0000"/>
                </a:solidFill>
              </a:rPr>
              <a:t>Romans 1:16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</a:t>
            </a:r>
            <a:r>
              <a:rPr>
                <a:solidFill>
                  <a:srgbClr val="FF0000"/>
                </a:solidFill>
              </a:rPr>
              <a:t>Acts 1:8; 2:1-4 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main message is that </a:t>
            </a:r>
            <a:r>
              <a:rPr>
                <a:solidFill>
                  <a:srgbClr val="00B0F0"/>
                </a:solidFill>
              </a:rPr>
              <a:t>Jesus is LORD</a:t>
            </a:r>
            <a:r>
              <a:t>! World history is changed forever </a:t>
            </a:r>
            <a:r>
              <a:rPr>
                <a:solidFill>
                  <a:srgbClr val="FF0000"/>
                </a:solidFill>
              </a:rPr>
              <a:t>Ac. 2:14-36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John 12:31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Hebrews 5:8-9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has ALL </a:t>
            </a:r>
            <a:r>
              <a:rPr>
                <a:solidFill>
                  <a:srgbClr val="7030A0"/>
                </a:solidFill>
              </a:rPr>
              <a:t>authority</a:t>
            </a:r>
            <a:r>
              <a:rPr>
                <a:solidFill>
                  <a:srgbClr val="FF0000"/>
                </a:solidFill>
              </a:rPr>
              <a:t> Matthew 28:18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All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false doctrines </a:t>
            </a:r>
            <a:r>
              <a:rPr>
                <a:solidFill>
                  <a:srgbClr val="0070C0"/>
                </a:solidFill>
              </a:rPr>
              <a:t>and philosophies of men </a:t>
            </a:r>
            <a:r>
              <a:rPr>
                <a:solidFill>
                  <a:srgbClr val="C00000"/>
                </a:solidFill>
              </a:rPr>
              <a:t>deny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absolute authority </a:t>
            </a:r>
            <a:r>
              <a:rPr>
                <a:solidFill>
                  <a:srgbClr val="00B0F0"/>
                </a:solidFill>
              </a:rPr>
              <a:t>of Jesus Christ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0" fill="hold"/>
                                        <p:tgtEl>
                                          <p:spTgt spid="20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4" fill="hold"/>
                                        <p:tgtEl>
                                          <p:spTgt spid="20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8" fill="hold"/>
                                        <p:tgtEl>
                                          <p:spTgt spid="20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04" grpId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6" name="Title 1"/>
          <p:cNvSpPr txBox="1"/>
          <p:nvPr>
            <p:ph type="title"/>
          </p:nvPr>
        </p:nvSpPr>
        <p:spPr>
          <a:xfrm>
            <a:off x="4129547" y="1"/>
            <a:ext cx="15856626" cy="1946788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 </a:t>
            </a:r>
            <a:r>
              <a:rPr>
                <a:solidFill>
                  <a:srgbClr val="00B050"/>
                </a:solidFill>
              </a:rPr>
              <a:t>Has</a:t>
            </a:r>
            <a:r>
              <a:t> </a:t>
            </a:r>
            <a:r>
              <a:rPr>
                <a:solidFill>
                  <a:srgbClr val="00B050"/>
                </a:solidFill>
              </a:rPr>
              <a:t>All</a:t>
            </a:r>
            <a:r>
              <a:t> </a:t>
            </a:r>
            <a:r>
              <a:rPr>
                <a:solidFill>
                  <a:srgbClr val="7030A0"/>
                </a:solidFill>
              </a:rPr>
              <a:t>Authority</a:t>
            </a:r>
          </a:p>
        </p:txBody>
      </p:sp>
      <p:sp>
        <p:nvSpPr>
          <p:cNvPr id="207" name="Content Placeholder 2"/>
          <p:cNvSpPr txBox="1"/>
          <p:nvPr>
            <p:ph type="body" idx="1"/>
          </p:nvPr>
        </p:nvSpPr>
        <p:spPr>
          <a:xfrm>
            <a:off x="1676400" y="1622323"/>
            <a:ext cx="21031200" cy="1209367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 </a:t>
            </a:r>
            <a:r>
              <a:rPr b="0">
                <a:solidFill>
                  <a:srgbClr val="000000"/>
                </a:solidFill>
              </a:rPr>
              <a:t>defined the </a:t>
            </a:r>
            <a:r>
              <a:rPr>
                <a:solidFill>
                  <a:srgbClr val="0070C0"/>
                </a:solidFill>
              </a:rPr>
              <a:t>greatest faith </a:t>
            </a:r>
            <a:r>
              <a:rPr b="0">
                <a:solidFill>
                  <a:srgbClr val="000000"/>
                </a:solidFill>
              </a:rPr>
              <a:t>He witnessed was a centurion’s understanding that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authority </a:t>
            </a:r>
            <a:r>
              <a:t>of Christ </a:t>
            </a:r>
            <a:r>
              <a:rPr>
                <a:solidFill>
                  <a:srgbClr val="00B050"/>
                </a:solidFill>
              </a:rPr>
              <a:t>is within </a:t>
            </a:r>
            <a:r>
              <a:rPr>
                <a:solidFill>
                  <a:srgbClr val="0070C0"/>
                </a:solidFill>
              </a:rPr>
              <a:t>the word </a:t>
            </a:r>
            <a:r>
              <a:t>of Christ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Matthew 8:5-13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07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0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07" grpId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9" name="Title 1"/>
          <p:cNvSpPr txBox="1"/>
          <p:nvPr>
            <p:ph type="title"/>
          </p:nvPr>
        </p:nvSpPr>
        <p:spPr>
          <a:xfrm>
            <a:off x="1676400" y="1"/>
            <a:ext cx="21031200" cy="2212258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Matthew 8:5-13</a:t>
            </a:r>
          </a:p>
        </p:txBody>
      </p:sp>
      <p:sp>
        <p:nvSpPr>
          <p:cNvPr id="210" name="Content Placeholder 2"/>
          <p:cNvSpPr txBox="1"/>
          <p:nvPr>
            <p:ph type="body" idx="1"/>
          </p:nvPr>
        </p:nvSpPr>
        <p:spPr>
          <a:xfrm>
            <a:off x="796411" y="2212257"/>
            <a:ext cx="22977990" cy="1150374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</a:pPr>
            <a:r>
              <a:t>	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baseline="31000" sz="6400"/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Now when Jesus had entered Capernaum, a centurion came to Him, pleading with Him, 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saying, “Lord, my servant is lying at home paralyzed, dreadfully tormented.”</a:t>
            </a:r>
            <a:endParaRPr sz="72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Tx/>
              <a:buNone/>
              <a:defRPr sz="6400"/>
            </a:pPr>
            <a:r>
              <a:t>	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7</a:t>
            </a:r>
            <a:r>
              <a:rPr b="1" baseline="310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And Jesus said to him, “I will come and heal him.”</a:t>
            </a:r>
            <a:endParaRPr sz="72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8</a:t>
            </a:r>
            <a:r>
              <a:rPr b="1" baseline="31000"/>
              <a:t> </a:t>
            </a:r>
            <a:r>
              <a:t>The centurion answered and said, “</a:t>
            </a:r>
            <a:r>
              <a:rPr b="1">
                <a:solidFill>
                  <a:srgbClr val="00B0F0"/>
                </a:solidFill>
              </a:rPr>
              <a:t>Lord</a:t>
            </a:r>
            <a:r>
              <a:t>, </a:t>
            </a:r>
            <a:r>
              <a:rPr b="1"/>
              <a:t>I am not worthy</a:t>
            </a:r>
            <a:r>
              <a:t> that You should come under my roof. But </a:t>
            </a:r>
            <a:r>
              <a:rPr b="1">
                <a:solidFill>
                  <a:srgbClr val="00B050"/>
                </a:solidFill>
              </a:rPr>
              <a:t>only speak </a:t>
            </a:r>
            <a:r>
              <a:t>a </a:t>
            </a:r>
            <a:r>
              <a:rPr b="1">
                <a:solidFill>
                  <a:srgbClr val="0070C0"/>
                </a:solidFill>
              </a:rPr>
              <a:t>word</a:t>
            </a:r>
            <a:r>
              <a:t>, and </a:t>
            </a:r>
            <a:r>
              <a:rPr b="1">
                <a:solidFill>
                  <a:srgbClr val="0070C0"/>
                </a:solidFill>
              </a:rPr>
              <a:t>my servant </a:t>
            </a:r>
            <a:r>
              <a:rPr b="1">
                <a:solidFill>
                  <a:srgbClr val="0BCC7A"/>
                </a:solidFill>
              </a:rPr>
              <a:t>will be healed</a:t>
            </a:r>
            <a:r>
              <a:t>. </a:t>
            </a:r>
            <a:r>
              <a:rPr b="1" baseline="31000">
                <a:solidFill>
                  <a:srgbClr val="FF0000"/>
                </a:solidFill>
              </a:rPr>
              <a:t>9</a:t>
            </a:r>
            <a:r>
              <a:rPr b="1" baseline="31000"/>
              <a:t> </a:t>
            </a:r>
            <a:r>
              <a:t>For I also am a man </a:t>
            </a:r>
            <a:r>
              <a:rPr b="1">
                <a:solidFill>
                  <a:srgbClr val="00B050"/>
                </a:solidFill>
              </a:rPr>
              <a:t>under</a:t>
            </a:r>
            <a:r>
              <a:t> </a:t>
            </a:r>
            <a:r>
              <a:rPr b="1">
                <a:solidFill>
                  <a:srgbClr val="7030A0"/>
                </a:solidFill>
              </a:rPr>
              <a:t>authority</a:t>
            </a:r>
            <a:r>
              <a:t>, having soldiers </a:t>
            </a:r>
            <a:r>
              <a:rPr b="1">
                <a:solidFill>
                  <a:srgbClr val="00B050"/>
                </a:solidFill>
              </a:rPr>
              <a:t>under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me</a:t>
            </a:r>
            <a:r>
              <a:t>. And I say to this </a:t>
            </a:r>
            <a:r>
              <a:rPr i="1"/>
              <a:t>one,</a:t>
            </a:r>
            <a:r>
              <a:t> ‘</a:t>
            </a:r>
            <a:r>
              <a:rPr b="1">
                <a:solidFill>
                  <a:srgbClr val="00B050"/>
                </a:solidFill>
              </a:rPr>
              <a:t>Go</a:t>
            </a:r>
            <a:r>
              <a:t>,’ and he </a:t>
            </a:r>
            <a:r>
              <a:rPr b="1">
                <a:solidFill>
                  <a:srgbClr val="00B050"/>
                </a:solidFill>
              </a:rPr>
              <a:t>goes</a:t>
            </a:r>
            <a:r>
              <a:t>; and to another, ‘</a:t>
            </a:r>
            <a:r>
              <a:rPr b="1">
                <a:solidFill>
                  <a:srgbClr val="00B050"/>
                </a:solidFill>
              </a:rPr>
              <a:t>Come</a:t>
            </a:r>
            <a:r>
              <a:t>,’ and he </a:t>
            </a:r>
            <a:r>
              <a:rPr b="1">
                <a:solidFill>
                  <a:srgbClr val="00B050"/>
                </a:solidFill>
              </a:rPr>
              <a:t>comes</a:t>
            </a:r>
            <a:r>
              <a:t>; and to my servant, ‘</a:t>
            </a:r>
            <a:r>
              <a:rPr b="1">
                <a:solidFill>
                  <a:srgbClr val="00B050"/>
                </a:solidFill>
              </a:rPr>
              <a:t>Do</a:t>
            </a:r>
            <a:r>
              <a:t> this,’ and he </a:t>
            </a:r>
            <a:r>
              <a:rPr b="1">
                <a:solidFill>
                  <a:srgbClr val="00B050"/>
                </a:solidFill>
              </a:rPr>
              <a:t>does</a:t>
            </a:r>
            <a:r>
              <a:t> </a:t>
            </a:r>
            <a:r>
              <a:rPr i="1"/>
              <a:t>it.</a:t>
            </a:r>
            <a:r>
              <a:t>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2" name="Title 1"/>
          <p:cNvSpPr txBox="1"/>
          <p:nvPr>
            <p:ph type="title"/>
          </p:nvPr>
        </p:nvSpPr>
        <p:spPr>
          <a:xfrm>
            <a:off x="4129547" y="1"/>
            <a:ext cx="15856626" cy="1946788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 </a:t>
            </a:r>
            <a:r>
              <a:rPr>
                <a:solidFill>
                  <a:srgbClr val="00B050"/>
                </a:solidFill>
              </a:rPr>
              <a:t>Has All </a:t>
            </a:r>
            <a:r>
              <a:rPr>
                <a:solidFill>
                  <a:srgbClr val="7030A0"/>
                </a:solidFill>
              </a:rPr>
              <a:t>Authority</a:t>
            </a:r>
          </a:p>
        </p:txBody>
      </p:sp>
      <p:sp>
        <p:nvSpPr>
          <p:cNvPr id="213" name="Content Placeholder 2"/>
          <p:cNvSpPr txBox="1"/>
          <p:nvPr>
            <p:ph type="body" idx="1"/>
          </p:nvPr>
        </p:nvSpPr>
        <p:spPr>
          <a:xfrm>
            <a:off x="1676400" y="1622323"/>
            <a:ext cx="21031200" cy="12093678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 </a:t>
            </a:r>
            <a:r>
              <a:rPr b="0">
                <a:solidFill>
                  <a:srgbClr val="000000"/>
                </a:solidFill>
              </a:rPr>
              <a:t>defined the </a:t>
            </a:r>
            <a:r>
              <a:rPr>
                <a:solidFill>
                  <a:srgbClr val="0070C0"/>
                </a:solidFill>
              </a:rPr>
              <a:t>greatest faith </a:t>
            </a:r>
            <a:r>
              <a:rPr b="0">
                <a:solidFill>
                  <a:srgbClr val="000000"/>
                </a:solidFill>
              </a:rPr>
              <a:t>He witnessed was a centurion’s understanding that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 authority </a:t>
            </a:r>
            <a:r>
              <a:t>of Christ </a:t>
            </a:r>
            <a:r>
              <a:rPr>
                <a:solidFill>
                  <a:srgbClr val="00B050"/>
                </a:solidFill>
              </a:rPr>
              <a:t>is within </a:t>
            </a:r>
            <a:r>
              <a:rPr>
                <a:solidFill>
                  <a:srgbClr val="0070C0"/>
                </a:solidFill>
              </a:rPr>
              <a:t>the word </a:t>
            </a:r>
            <a:r>
              <a:t>of Christ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FF0000"/>
                </a:solidFill>
              </a:rPr>
              <a:t>Matthew 8:5-13</a:t>
            </a:r>
            <a:endParaRPr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Word of Christ is no more and no less than the New Testament scriptures </a:t>
            </a:r>
            <a:r>
              <a:rPr>
                <a:solidFill>
                  <a:srgbClr val="FF0000"/>
                </a:solidFill>
              </a:rPr>
              <a:t>John 16:12-13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1 Cor. 2:13; 14:37; Ephesians 3:3-5; 2 Peter 1:12-15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213" grpId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Title 1"/>
          <p:cNvSpPr txBox="1"/>
          <p:nvPr>
            <p:ph type="title"/>
          </p:nvPr>
        </p:nvSpPr>
        <p:spPr>
          <a:xfrm>
            <a:off x="1676400" y="1"/>
            <a:ext cx="21031200" cy="2212258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John 16:12-13</a:t>
            </a:r>
          </a:p>
        </p:txBody>
      </p:sp>
      <p:sp>
        <p:nvSpPr>
          <p:cNvPr id="216" name="Content Placeholder 2"/>
          <p:cNvSpPr txBox="1"/>
          <p:nvPr>
            <p:ph type="body" idx="1"/>
          </p:nvPr>
        </p:nvSpPr>
        <p:spPr>
          <a:xfrm>
            <a:off x="796411" y="2212257"/>
            <a:ext cx="22977990" cy="1150374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</a:pPr>
            <a:r>
              <a:t>	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12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“I still have many things to say to you, but you cannot bear </a:t>
            </a:r>
            <a:r>
              <a:rPr i="1" sz="7200">
                <a:latin typeface="Calibri"/>
                <a:ea typeface="Calibri"/>
                <a:cs typeface="Calibri"/>
                <a:sym typeface="Calibri"/>
              </a:rPr>
              <a:t>them 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now. 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However, when </a:t>
            </a:r>
            <a:r>
              <a: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He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the Spirit of truth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has come, </a:t>
            </a:r>
            <a:r>
              <a: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He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will guide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you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into all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truth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; for He will not speak on His own </a:t>
            </a:r>
            <a:r>
              <a:rPr i="1" sz="7200">
                <a:latin typeface="Calibri"/>
                <a:ea typeface="Calibri"/>
                <a:cs typeface="Calibri"/>
                <a:sym typeface="Calibri"/>
              </a:rPr>
              <a:t>authority, 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but whatever He hears He will speak; and He will tell you things to come.”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8" name="Title 1"/>
          <p:cNvSpPr txBox="1"/>
          <p:nvPr>
            <p:ph type="title"/>
          </p:nvPr>
        </p:nvSpPr>
        <p:spPr>
          <a:xfrm>
            <a:off x="1676400" y="1"/>
            <a:ext cx="21031200" cy="2212258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1 Corinthians 2:13; 14:37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t> Ephesians 3:3-5</a:t>
            </a:r>
          </a:p>
        </p:txBody>
      </p:sp>
      <p:sp>
        <p:nvSpPr>
          <p:cNvPr id="219" name="Content Placeholder 2"/>
          <p:cNvSpPr txBox="1"/>
          <p:nvPr>
            <p:ph type="body" idx="1"/>
          </p:nvPr>
        </p:nvSpPr>
        <p:spPr>
          <a:xfrm>
            <a:off x="796411" y="2212257"/>
            <a:ext cx="22977990" cy="11503742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81000"/>
              </a:lnSpc>
              <a:spcBef>
                <a:spcPts val="0"/>
              </a:spcBef>
              <a:buSzTx/>
              <a:buNone/>
            </a:pPr>
            <a:r>
              <a:t>	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13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These things we also speak, not in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words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which man’s wisdom teaches but which </a:t>
            </a:r>
            <a:r>
              <a: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the Holy Spirit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teaches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comparing spiritual things with spiritual.</a:t>
            </a:r>
            <a:endParaRPr sz="72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lnSpc>
                <a:spcPct val="81000"/>
              </a:lnSpc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 sz="5600">
                <a:latin typeface="Aptos"/>
                <a:ea typeface="Aptos"/>
                <a:cs typeface="Aptos"/>
                <a:sym typeface="Aptos"/>
              </a:rPr>
              <a:t> </a:t>
            </a:r>
            <a:r>
              <a:rPr b="1" baseline="31000">
                <a:solidFill>
                  <a:srgbClr val="FF0000"/>
                </a:solidFill>
              </a:rPr>
              <a:t>37</a:t>
            </a:r>
            <a:r>
              <a:rPr b="1" baseline="31000" sz="5600">
                <a:solidFill>
                  <a:srgbClr val="FF0000"/>
                </a:solidFill>
                <a:latin typeface="Aptos"/>
                <a:ea typeface="Aptos"/>
                <a:cs typeface="Aptos"/>
                <a:sym typeface="Aptos"/>
              </a:rPr>
              <a:t> </a:t>
            </a:r>
            <a:r>
              <a:t>If anyone thinks himself to be a prophet or spiritual, let him acknowledge that </a:t>
            </a:r>
            <a:r>
              <a:rPr b="1">
                <a:solidFill>
                  <a:srgbClr val="0070C0"/>
                </a:solidFill>
              </a:rPr>
              <a:t>the things </a:t>
            </a:r>
            <a:r>
              <a:t>which I </a:t>
            </a:r>
            <a:r>
              <a:rPr b="1">
                <a:solidFill>
                  <a:srgbClr val="00B050"/>
                </a:solidFill>
              </a:rPr>
              <a:t>write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to</a:t>
            </a:r>
            <a:r>
              <a:t> you are </a:t>
            </a:r>
            <a:r>
              <a:rPr b="1">
                <a:solidFill>
                  <a:srgbClr val="0070C0"/>
                </a:solidFill>
              </a:rPr>
              <a:t>the commandments </a:t>
            </a:r>
            <a:r>
              <a:rPr b="1">
                <a:solidFill>
                  <a:srgbClr val="00B0F0"/>
                </a:solidFill>
              </a:rPr>
              <a:t>of the Lord</a:t>
            </a:r>
            <a:r>
              <a:t>.</a:t>
            </a:r>
          </a:p>
          <a:p>
            <a:pPr marL="0" indent="0">
              <a:lnSpc>
                <a:spcPct val="81000"/>
              </a:lnSpc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 b="1" baseline="31000">
                <a:solidFill>
                  <a:srgbClr val="FF0000"/>
                </a:solidFill>
              </a:rPr>
              <a:t>3</a:t>
            </a:r>
            <a:r>
              <a:t>…</a:t>
            </a:r>
            <a:r>
              <a:rPr b="1">
                <a:solidFill>
                  <a:srgbClr val="00B050"/>
                </a:solidFill>
              </a:rPr>
              <a:t>by</a:t>
            </a:r>
            <a:r>
              <a:t> </a:t>
            </a:r>
            <a:r>
              <a:rPr b="1">
                <a:solidFill>
                  <a:srgbClr val="00B0F0"/>
                </a:solidFill>
              </a:rPr>
              <a:t>revelation</a:t>
            </a:r>
            <a:r>
              <a:t> </a:t>
            </a:r>
            <a:r>
              <a:rPr b="1">
                <a:solidFill>
                  <a:srgbClr val="00B0F0"/>
                </a:solidFill>
              </a:rPr>
              <a:t>He</a:t>
            </a:r>
            <a:r>
              <a:t> </a:t>
            </a:r>
            <a:r>
              <a:rPr b="1">
                <a:solidFill>
                  <a:srgbClr val="0BCC7A"/>
                </a:solidFill>
              </a:rPr>
              <a:t>made known to </a:t>
            </a:r>
            <a:r>
              <a:rPr b="1">
                <a:solidFill>
                  <a:srgbClr val="0070C0"/>
                </a:solidFill>
              </a:rPr>
              <a:t>me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the mystery </a:t>
            </a:r>
            <a:r>
              <a:t>(</a:t>
            </a:r>
            <a:r>
              <a:rPr b="1">
                <a:solidFill>
                  <a:srgbClr val="00B050"/>
                </a:solidFill>
              </a:rPr>
              <a:t>as I have briefly written already</a:t>
            </a:r>
            <a:r>
              <a:t>, </a:t>
            </a:r>
            <a:r>
              <a:rPr b="1" baseline="31000">
                <a:solidFill>
                  <a:srgbClr val="FF0000"/>
                </a:solidFill>
              </a:rPr>
              <a:t>4</a:t>
            </a:r>
            <a:r>
              <a:rPr b="1" baseline="31000"/>
              <a:t> </a:t>
            </a:r>
            <a:r>
              <a:rPr b="1">
                <a:solidFill>
                  <a:srgbClr val="00B050"/>
                </a:solidFill>
              </a:rPr>
              <a:t>by </a:t>
            </a:r>
            <a:r>
              <a:rPr b="1">
                <a:solidFill>
                  <a:srgbClr val="0070C0"/>
                </a:solidFill>
              </a:rPr>
              <a:t>which</a:t>
            </a:r>
            <a:r>
              <a:t>, </a:t>
            </a:r>
            <a:r>
              <a:rPr b="1">
                <a:solidFill>
                  <a:srgbClr val="00B050"/>
                </a:solidFill>
              </a:rPr>
              <a:t>when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you</a:t>
            </a:r>
            <a:r>
              <a:t> </a:t>
            </a:r>
            <a:r>
              <a:rPr b="1">
                <a:solidFill>
                  <a:srgbClr val="00B050"/>
                </a:solidFill>
              </a:rPr>
              <a:t>read</a:t>
            </a:r>
            <a:r>
              <a:t>, </a:t>
            </a:r>
            <a:r>
              <a:rPr b="1">
                <a:solidFill>
                  <a:srgbClr val="0070C0"/>
                </a:solidFill>
              </a:rPr>
              <a:t>you</a:t>
            </a:r>
            <a:r>
              <a:t> </a:t>
            </a:r>
            <a:r>
              <a:rPr b="1">
                <a:solidFill>
                  <a:srgbClr val="0BCC7A"/>
                </a:solidFill>
              </a:rPr>
              <a:t>may understand </a:t>
            </a:r>
            <a:r>
              <a:rPr b="1">
                <a:solidFill>
                  <a:srgbClr val="0070C0"/>
                </a:solidFill>
              </a:rPr>
              <a:t>my knowledge in the mystery </a:t>
            </a:r>
            <a:r>
              <a:t>of Christ), </a:t>
            </a:r>
            <a:r>
              <a:rPr b="1" baseline="31000">
                <a:solidFill>
                  <a:srgbClr val="FF0000"/>
                </a:solidFill>
              </a:rPr>
              <a:t>5</a:t>
            </a:r>
            <a:r>
              <a:rPr b="1" baseline="31000"/>
              <a:t> </a:t>
            </a:r>
            <a:r>
              <a:t> which in other ages </a:t>
            </a:r>
            <a:r>
              <a:rPr b="1"/>
              <a:t>was not made known to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the sons of men</a:t>
            </a:r>
            <a:r>
              <a:t>, as it </a:t>
            </a:r>
            <a:r>
              <a:rPr b="1">
                <a:solidFill>
                  <a:srgbClr val="00B050"/>
                </a:solidFill>
              </a:rPr>
              <a:t>has now been revealed </a:t>
            </a:r>
            <a:r>
              <a:rPr b="1">
                <a:solidFill>
                  <a:srgbClr val="00B0F0"/>
                </a:solidFill>
              </a:rPr>
              <a:t>by the Spirit </a:t>
            </a:r>
            <a:r>
              <a:t>to </a:t>
            </a:r>
            <a:r>
              <a:rPr b="1">
                <a:solidFill>
                  <a:srgbClr val="00B0F0"/>
                </a:solidFill>
              </a:rPr>
              <a:t>His</a:t>
            </a:r>
            <a:r>
              <a:t> </a:t>
            </a:r>
            <a:r>
              <a:rPr b="1">
                <a:solidFill>
                  <a:srgbClr val="0070C0"/>
                </a:solidFill>
              </a:rPr>
              <a:t>holy apostles and prophets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1" name="Title 1"/>
          <p:cNvSpPr txBox="1"/>
          <p:nvPr>
            <p:ph type="title"/>
          </p:nvPr>
        </p:nvSpPr>
        <p:spPr>
          <a:xfrm>
            <a:off x="4129547" y="1"/>
            <a:ext cx="15856626" cy="3058508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 </a:t>
            </a:r>
            <a:r>
              <a:rPr>
                <a:solidFill>
                  <a:srgbClr val="0BCC7A"/>
                </a:solidFill>
              </a:rPr>
              <a:t>Is</a:t>
            </a:r>
            <a:r>
              <a:rPr>
                <a:solidFill>
                  <a:srgbClr val="00B050"/>
                </a:solidFill>
              </a:rPr>
              <a:t> </a:t>
            </a:r>
            <a:r>
              <a:rPr>
                <a:solidFill>
                  <a:srgbClr val="7030A0"/>
                </a:solidFill>
              </a:rPr>
              <a:t>The</a:t>
            </a:r>
            <a:r>
              <a:t> </a:t>
            </a:r>
            <a:r>
              <a:rPr>
                <a:solidFill>
                  <a:srgbClr val="7030A0"/>
                </a:solidFill>
              </a:rPr>
              <a:t>Author </a:t>
            </a:r>
            <a:r>
              <a:t>of Eternal Salvation</a:t>
            </a:r>
            <a:r>
              <a:rPr>
                <a:solidFill>
                  <a:srgbClr val="7030A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to All That</a:t>
            </a:r>
            <a:r>
              <a:rPr>
                <a:solidFill>
                  <a:srgbClr val="7030A0"/>
                </a:solidFill>
              </a:rPr>
              <a:t> </a:t>
            </a:r>
            <a:r>
              <a:rPr>
                <a:solidFill>
                  <a:srgbClr val="0BCC7A"/>
                </a:solidFill>
              </a:rPr>
              <a:t>Obey</a:t>
            </a:r>
            <a:r>
              <a:rPr>
                <a:solidFill>
                  <a:srgbClr val="7030A0"/>
                </a:solidFill>
              </a:rPr>
              <a:t> </a:t>
            </a:r>
            <a:r>
              <a:t>Him</a:t>
            </a:r>
          </a:p>
        </p:txBody>
      </p:sp>
      <p:sp>
        <p:nvSpPr>
          <p:cNvPr id="222" name="Content Placeholder 2"/>
          <p:cNvSpPr txBox="1"/>
          <p:nvPr>
            <p:ph type="body" idx="1"/>
          </p:nvPr>
        </p:nvSpPr>
        <p:spPr>
          <a:xfrm>
            <a:off x="1676400" y="3058508"/>
            <a:ext cx="21031200" cy="10657491"/>
          </a:xfrm>
          <a:prstGeom prst="rect">
            <a:avLst/>
          </a:prstGeom>
        </p:spPr>
        <p:txBody>
          <a:bodyPr/>
          <a:lstStyle/>
          <a:p>
            <a:pPr marL="0" indent="0">
              <a:buSzTx/>
              <a:buNone/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Hebrews 5:8-9; Matt. 28:18 </a:t>
            </a:r>
            <a:r>
              <a:rPr>
                <a:solidFill>
                  <a:srgbClr val="00B050"/>
                </a:solidFill>
              </a:rPr>
              <a:t>all</a:t>
            </a:r>
            <a:r>
              <a:t> </a:t>
            </a:r>
            <a:r>
              <a:rPr>
                <a:solidFill>
                  <a:srgbClr val="7030A0"/>
                </a:solidFill>
              </a:rPr>
              <a:t>authority</a:t>
            </a:r>
            <a:endParaRPr>
              <a:solidFill>
                <a:srgbClr val="7030A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Preach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the gospel to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everyone</a:t>
            </a:r>
            <a:r>
              <a:rPr>
                <a:solidFill>
                  <a:srgbClr val="FF0000"/>
                </a:solidFill>
              </a:rPr>
              <a:t> Matt. 28:19</a:t>
            </a:r>
            <a:r>
              <a:rPr b="0">
                <a:solidFill>
                  <a:srgbClr val="7030A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Mark 16:15</a:t>
            </a:r>
            <a:r>
              <a:rPr b="0">
                <a:solidFill>
                  <a:srgbClr val="7030A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Luke 24:47</a:t>
            </a:r>
            <a:endParaRPr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Teaching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7030A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7030A0"/>
                </a:solidFill>
              </a:rPr>
              <a:t>(</a:t>
            </a:r>
            <a:r>
              <a:rPr>
                <a:solidFill>
                  <a:srgbClr val="0070C0"/>
                </a:solidFill>
              </a:rPr>
              <a:t>faith</a:t>
            </a:r>
            <a:r>
              <a:rPr b="0">
                <a:solidFill>
                  <a:srgbClr val="7030A0"/>
                </a:solidFill>
              </a:rPr>
              <a:t>)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7030A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baptism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7030A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disciples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7030A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FF0000"/>
                </a:solidFill>
              </a:rPr>
              <a:t> </a:t>
            </a:r>
            <a:r>
              <a:t>more teaching</a:t>
            </a:r>
          </a:p>
          <a:p>
            <a:pPr marL="0" indent="0">
              <a:buSzTx/>
              <a:buNone/>
              <a:def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Believe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7030A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baptized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7030A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saved</a:t>
            </a:r>
            <a:r>
              <a:rPr>
                <a:solidFill>
                  <a:srgbClr val="FF0000"/>
                </a:solidFill>
              </a:rPr>
              <a:t> Mark 16:16</a:t>
            </a:r>
            <a:endParaRPr>
              <a:solidFill>
                <a:srgbClr val="FF0000"/>
              </a:solidFill>
            </a:endParaRPr>
          </a:p>
          <a:p>
            <a:pPr marL="0" indent="0">
              <a:buSzTx/>
              <a:buNone/>
              <a:def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Preach </a:t>
            </a:r>
            <a:r>
              <a:rPr b="0">
                <a:solidFill>
                  <a:srgbClr val="7030A0"/>
                </a:solidFill>
                <a:latin typeface="Wingdings"/>
                <a:ea typeface="Wingdings"/>
                <a:cs typeface="Wingdings"/>
                <a:sym typeface="Wingdings"/>
              </a:rPr>
              <a:t> </a:t>
            </a:r>
            <a:r>
              <a:t>Repentance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7030A0"/>
                </a:solidFill>
                <a:latin typeface="Wingdings"/>
                <a:ea typeface="Wingdings"/>
                <a:cs typeface="Wingdings"/>
                <a:sym typeface="Wingdings"/>
              </a:rPr>
              <a:t>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remission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of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C00000"/>
                </a:solidFill>
              </a:rPr>
              <a:t>sins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in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name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of Christ </a:t>
            </a:r>
            <a:r>
              <a:rPr>
                <a:solidFill>
                  <a:srgbClr val="FF0000"/>
                </a:solidFill>
              </a:rPr>
              <a:t>Lk 24:47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Acts 2:38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Rom. 10:9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22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22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22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22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22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22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222" grpId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solidFill>
          <a:schemeClr val="accent1">
            <a:hueOff val="-78595"/>
            <a:satOff val="12505"/>
            <a:lumOff val="13871"/>
          </a:schemeClr>
        </a:solid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4" name="NEW_BUILDING_1.jpg" descr="NEW_BUILDING_1.jpg"/>
          <p:cNvPicPr>
            <a:picLocks noChangeAspect="1"/>
          </p:cNvPicPr>
          <p:nvPr/>
        </p:nvPicPr>
        <p:blipFill>
          <a:blip r:embed="rId2">
            <a:extLst/>
          </a:blip>
          <a:stretch>
            <a:fillRect/>
          </a:stretch>
        </p:blipFill>
        <p:spPr>
          <a:xfrm>
            <a:off x="-81762" y="-23399"/>
            <a:ext cx="26010075" cy="13847469"/>
          </a:xfrm>
          <a:prstGeom prst="rect">
            <a:avLst/>
          </a:prstGeom>
          <a:ln w="12700">
            <a:miter lim="400000"/>
          </a:ln>
        </p:spPr>
      </p:pic>
      <p:sp>
        <p:nvSpPr>
          <p:cNvPr id="225" name="ALEXANDERCHURCHOFCHRIST.COM"/>
          <p:cNvSpPr txBox="1"/>
          <p:nvPr/>
        </p:nvSpPr>
        <p:spPr>
          <a:xfrm>
            <a:off x="8509164" y="11909393"/>
            <a:ext cx="18519625" cy="83820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03200" dist="79218" dir="5400000">
              <a:srgbClr val="000000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b="1" sz="5000">
                <a:solidFill>
                  <a:srgbClr val="FFFFFF"/>
                </a:solidFill>
                <a:latin typeface="Gill Sans"/>
                <a:ea typeface="Gill Sans"/>
                <a:cs typeface="Gill Sans"/>
                <a:sym typeface="Gill Sans"/>
              </a:defRPr>
            </a:pPr>
            <a:r>
              <a:rPr u="sng">
                <a:hlinkClick r:id="rId3" invalidUrl="" action="" tgtFrame="" tooltip="" history="1" highlightClick="0" endSnd="0"/>
              </a:rPr>
              <a:t>ALEXANDERCHURCHOFCHRIST.COM</a:t>
            </a:r>
            <a:r>
              <a:t> </a:t>
            </a:r>
          </a:p>
        </p:txBody>
      </p:sp>
      <p:sp>
        <p:nvSpPr>
          <p:cNvPr id="226" name="You Are Welcome At Any And All of Our Services!"/>
          <p:cNvSpPr txBox="1"/>
          <p:nvPr/>
        </p:nvSpPr>
        <p:spPr>
          <a:xfrm>
            <a:off x="12090910" y="3246548"/>
            <a:ext cx="11356132" cy="2062957"/>
          </a:xfrm>
          <a:prstGeom prst="rect">
            <a:avLst/>
          </a:prstGeom>
          <a:ln w="12700"/>
          <a:effectLst>
            <a:outerShdw sx="100000" sy="100000" kx="0" ky="0" algn="b" rotWithShape="0" blurRad="190500" dist="101600" dir="0">
              <a:srgbClr val="424242"/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3578" tIns="53578" rIns="53578" bIns="53578" anchor="ctr">
            <a:spAutoFit/>
          </a:bodyPr>
          <a:lstStyle>
            <a:lvl1pPr algn="ctr" defTabSz="821531">
              <a:lnSpc>
                <a:spcPct val="100000"/>
              </a:lnSpc>
              <a:spcBef>
                <a:spcPts val="2300"/>
              </a:spcBef>
              <a:buClr>
                <a:srgbClr val="FFFFFF"/>
              </a:buClr>
              <a:defRPr b="1" spc="-83" sz="6300">
                <a:solidFill>
                  <a:srgbClr val="FFFFFF"/>
                </a:solidFill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>
              <a:defRPr>
                <a:effectLst/>
                <a:uFillTx/>
              </a:defRPr>
            </a:pPr>
            <a:r>
              <a:rPr>
                <a:effectLst>
                  <a:outerShdw sx="100000" sy="100000" kx="0" ky="0" algn="b" rotWithShape="0" blurRad="63500" dist="0" dir="3600000">
                    <a:srgbClr val="000000">
                      <a:alpha val="70000"/>
                    </a:srgbClr>
                  </a:outerShdw>
                </a:effectLst>
                <a:uFill>
                  <a:solidFill>
                    <a:srgbClr val="FFFFFF"/>
                  </a:solidFill>
                </a:uFill>
              </a:rPr>
              <a:t>You Are Welcome At Any And All of Our Services!</a:t>
            </a:r>
          </a:p>
        </p:txBody>
      </p:sp>
      <p:sp>
        <p:nvSpPr>
          <p:cNvPr id="227" name="Meeting Times:…"/>
          <p:cNvSpPr txBox="1"/>
          <p:nvPr/>
        </p:nvSpPr>
        <p:spPr>
          <a:xfrm>
            <a:off x="11535978" y="5441642"/>
            <a:ext cx="12465997" cy="6016626"/>
          </a:xfrm>
          <a:prstGeom prst="rect">
            <a:avLst/>
          </a:prstGeom>
          <a:gradFill>
            <a:gsLst>
              <a:gs pos="0">
                <a:srgbClr val="EBEBEB">
                  <a:alpha val="68713"/>
                </a:srgbClr>
              </a:gs>
              <a:gs pos="100000">
                <a:srgbClr val="FFFFFF">
                  <a:alpha val="76559"/>
                </a:srgbClr>
              </a:gs>
            </a:gsLst>
            <a:lin ang="16200000"/>
          </a:gradFill>
          <a:ln w="63500">
            <a:solidFill>
              <a:srgbClr val="000000"/>
            </a:solidFill>
          </a:ln>
          <a:effectLst>
            <a:outerShdw sx="100000" sy="100000" kx="0" ky="0" algn="b" rotWithShape="0" blurRad="279400" dist="241300" dir="5400000">
              <a:srgbClr val="000000">
                <a:alpha val="38000"/>
              </a:srgbClr>
            </a:outerShdw>
            <a:reflection blurRad="0" stA="50000" stPos="0" endA="0" endPos="40000" dist="0" dir="5400000" fadeDir="5400000" sx="100000" sy="-100000" kx="0" ky="0" algn="bl" rotWithShape="0"/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357187" tIns="357187" rIns="357187" bIns="357187" anchor="ctr">
            <a:spAutoFit/>
          </a:bodyPr>
          <a:lstStyle/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b="1" cap="all" spc="959" sz="8000">
                <a:solidFill>
                  <a:srgbClr val="005493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>
                <a:uFill>
                  <a:solidFill>
                    <a:srgbClr val="000000"/>
                  </a:solidFill>
                </a:uFill>
              </a:rPr>
              <a:t>Meeting Times: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Bible Study: 9:00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A.M. Assembly:	10:00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Sunday P.M. Assembly:     4:00</a:t>
            </a:r>
          </a:p>
          <a:p>
            <a:pPr algn="ctr" defTabSz="821531">
              <a:lnSpc>
                <a:spcPct val="100000"/>
              </a:lnSpc>
              <a:spcBef>
                <a:spcPts val="500"/>
              </a:spcBef>
              <a:buClr>
                <a:srgbClr val="000000"/>
              </a:buClr>
              <a:defRPr spc="-79" sz="6000">
                <a:solidFill>
                  <a:srgbClr val="F4D7E8"/>
                </a:solidFill>
                <a:effectLst>
                  <a:outerShdw sx="100000" sy="100000" kx="0" ky="0" algn="b" rotWithShape="0" blurRad="88900" dist="63500" dir="2590540">
                    <a:srgbClr val="000000">
                      <a:alpha val="35000"/>
                    </a:srgbClr>
                  </a:outerShdw>
                </a:effectLst>
                <a:uFill>
                  <a:solidFill>
                    <a:srgbClr val="F4D7E8"/>
                  </a:solidFill>
                </a:uFill>
                <a:latin typeface="Century Gothic"/>
                <a:ea typeface="Century Gothic"/>
                <a:cs typeface="Century Gothic"/>
                <a:sym typeface="Century Gothic"/>
              </a:defRPr>
            </a:pPr>
            <a:r>
              <a:rPr spc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</a:rPr>
              <a:t>Wed. P.M. Bible Study:      7:00</a:t>
            </a:r>
          </a:p>
        </p:txBody>
      </p:sp>
      <p:pic>
        <p:nvPicPr>
          <p:cNvPr id="228" name="pasted-movie.png" descr="pasted-movie.png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439809" y="7572071"/>
            <a:ext cx="5718073" cy="5718073"/>
          </a:xfrm>
          <a:prstGeom prst="rect">
            <a:avLst/>
          </a:prstGeom>
          <a:ln w="12700">
            <a:miter lim="400000"/>
          </a:ln>
        </p:spPr>
      </p:pic>
      <p:sp>
        <p:nvSpPr>
          <p:cNvPr id="229" name="100 CORNERSTONE ALEXANDER AR, 72002"/>
          <p:cNvSpPr txBox="1"/>
          <p:nvPr/>
        </p:nvSpPr>
        <p:spPr>
          <a:xfrm>
            <a:off x="6479382" y="2162558"/>
            <a:ext cx="17904620" cy="990601"/>
          </a:xfrm>
          <a:prstGeom prst="rect">
            <a:avLst/>
          </a:prstGeom>
          <a:gradFill>
            <a:gsLst>
              <a:gs pos="0">
                <a:srgbClr val="005493">
                  <a:alpha val="38270"/>
                </a:srgbClr>
              </a:gs>
              <a:gs pos="100000">
                <a:srgbClr val="FFFFFF">
                  <a:alpha val="44810"/>
                </a:srgbClr>
              </a:gs>
            </a:gsLst>
            <a:lin ang="162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>
              <a:lnSpc>
                <a:spcPct val="100000"/>
              </a:lnSpc>
              <a:spcBef>
                <a:spcPts val="0"/>
              </a:spcBef>
              <a:defRPr b="1" sz="5700">
                <a:ln w="12700" cap="flat">
                  <a:solidFill>
                    <a:srgbClr val="000000"/>
                  </a:solidFill>
                  <a:prstDash val="solid"/>
                  <a:miter lim="400000"/>
                </a:ln>
                <a:solidFill>
                  <a:srgbClr val="FFFFFF"/>
                </a:solidFill>
                <a:effectLst>
                  <a:outerShdw sx="100000" sy="100000" kx="0" ky="0" algn="b" rotWithShape="0" blurRad="12700" dist="63500" dir="4418335">
                    <a:srgbClr val="000000"/>
                  </a:outerShdw>
                </a:effectLst>
                <a:latin typeface="Century Gothic"/>
                <a:ea typeface="Century Gothic"/>
                <a:cs typeface="Century Gothic"/>
                <a:sym typeface="Century Gothic"/>
              </a:defRPr>
            </a:lvl1pPr>
          </a:lstStyle>
          <a:p>
            <a:pPr/>
            <a:r>
              <a:t>100 CORNERSTONE ALEXANDER AR, 72002</a:t>
            </a:r>
          </a:p>
        </p:txBody>
      </p:sp>
      <p:pic>
        <p:nvPicPr>
          <p:cNvPr id="230" name="pasted-movie.png" descr="pasted-movie.png"/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-84497" y="684307"/>
            <a:ext cx="7609327" cy="7187439"/>
          </a:xfrm>
          <a:prstGeom prst="rect">
            <a:avLst/>
          </a:prstGeom>
          <a:ln w="12700">
            <a:miter lim="400000"/>
          </a:ln>
        </p:spPr>
      </p:pic>
      <p:pic>
        <p:nvPicPr>
          <p:cNvPr id="231" name="pasted-movie.png" descr="pasted-movie.png"/>
          <p:cNvPicPr>
            <a:picLocks noChangeAspect="1"/>
          </p:cNvPicPr>
          <p:nvPr/>
        </p:nvPicPr>
        <p:blipFill>
          <a:blip r:embed="rId6">
            <a:extLst/>
          </a:blip>
          <a:stretch>
            <a:fillRect/>
          </a:stretch>
        </p:blipFill>
        <p:spPr>
          <a:xfrm>
            <a:off x="-335577" y="-324224"/>
            <a:ext cx="25055154" cy="2430931"/>
          </a:xfrm>
          <a:prstGeom prst="rect">
            <a:avLst/>
          </a:prstGeom>
          <a:ln w="12700">
            <a:miter lim="400000"/>
          </a:ln>
        </p:spPr>
      </p:pic>
    </p:spTree>
  </p:cSld>
  <p:clrMapOvr>
    <a:masterClrMapping/>
  </p:clrMapOvr>
  <p:transition xmlns:p14="http://schemas.microsoft.com/office/powerpoint/2010/main" spd="med" advClick="1"/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bg>
      <p:bgPr>
        <a:blipFill rotWithShape="1">
          <a:blip r:embed="rId2"/>
          <a:srcRect l="0" t="0" r="0" b="0"/>
          <a:stretch>
            <a:fillRect/>
          </a:stretch>
        </a:blipFill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3" name="TODAY’S LESSON"/>
          <p:cNvSpPr txBox="1"/>
          <p:nvPr/>
        </p:nvSpPr>
        <p:spPr>
          <a:xfrm>
            <a:off x="-1" y="1739878"/>
            <a:ext cx="24384001" cy="939801"/>
          </a:xfrm>
          <a:prstGeom prst="rect">
            <a:avLst/>
          </a:prstGeom>
          <a:gradFill>
            <a:gsLst>
              <a:gs pos="0">
                <a:srgbClr val="001121">
                  <a:alpha val="49266"/>
                </a:srgbClr>
              </a:gs>
              <a:gs pos="100000">
                <a:srgbClr val="003367">
                  <a:alpha val="72958"/>
                </a:srgbClr>
              </a:gs>
            </a:gsLst>
            <a:lin ang="5400000"/>
          </a:gra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5500">
                <a:solidFill>
                  <a:srgbClr val="FFFFFF"/>
                </a:solidFill>
                <a:effectLst>
                  <a:outerShdw sx="100000" sy="100000" kx="0" ky="0" algn="b" rotWithShape="0" blurRad="63500" dist="63500" dir="18900000">
                    <a:srgbClr val="000000"/>
                  </a:outerShdw>
                </a:effectLst>
                <a:latin typeface="Helvetica"/>
                <a:ea typeface="Helvetica"/>
                <a:cs typeface="Helvetica"/>
                <a:sym typeface="Helvetica"/>
              </a:defRPr>
            </a:lvl1pPr>
          </a:lstStyle>
          <a:p>
            <a:pPr/>
            <a:r>
              <a:t>TODAY’S LESSON</a:t>
            </a:r>
          </a:p>
        </p:txBody>
      </p:sp>
      <p:pic>
        <p:nvPicPr>
          <p:cNvPr id="234" name="Image" descr="Image"/>
          <p:cNvPicPr>
            <a:picLocks noChangeAspect="1"/>
          </p:cNvPicPr>
          <p:nvPr/>
        </p:nvPicPr>
        <p:blipFill>
          <a:blip r:embed="rId3">
            <a:extLst/>
          </a:blip>
          <a:stretch>
            <a:fillRect/>
          </a:stretch>
        </p:blipFill>
        <p:spPr>
          <a:xfrm>
            <a:off x="19581559" y="11148164"/>
            <a:ext cx="3633119" cy="1370989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pic>
        <p:nvPicPr>
          <p:cNvPr id="235" name="Image" descr="Image"/>
          <p:cNvPicPr>
            <a:picLocks noChangeAspect="1"/>
          </p:cNvPicPr>
          <p:nvPr/>
        </p:nvPicPr>
        <p:blipFill>
          <a:blip r:embed="rId4">
            <a:extLst/>
          </a:blip>
          <a:stretch>
            <a:fillRect/>
          </a:stretch>
        </p:blipFill>
        <p:spPr>
          <a:xfrm>
            <a:off x="1710355" y="11092017"/>
            <a:ext cx="2598106" cy="1483283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</p:spPr>
      </p:pic>
      <p:sp>
        <p:nvSpPr>
          <p:cNvPr id="236" name="Sunday evening lesson live stream 4:00 PM CDT February 22, 2026"/>
          <p:cNvSpPr txBox="1"/>
          <p:nvPr/>
        </p:nvSpPr>
        <p:spPr>
          <a:xfrm>
            <a:off x="6145167" y="10769398"/>
            <a:ext cx="12093667" cy="212852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 defTabSz="584200">
              <a:lnSpc>
                <a:spcPct val="90000"/>
              </a:lnSpc>
              <a:spcBef>
                <a:spcPts val="0"/>
              </a:spcBef>
              <a:buClr>
                <a:srgbClr val="FFFFFF"/>
              </a:buClr>
              <a:defRPr i="1" sz="7500">
                <a:solidFill>
                  <a:srgbClr val="FFFFFF"/>
                </a:solidFill>
                <a:effectLst>
                  <a:outerShdw sx="100000" sy="100000" kx="0" ky="0" algn="b" rotWithShape="0" blurRad="152400" dist="76200" dir="0">
                    <a:srgbClr val="000000"/>
                  </a:outerShdw>
                </a:effectLst>
                <a:uFill>
                  <a:solidFill>
                    <a:srgbClr val="E9ADD0"/>
                  </a:solidFill>
                </a:uFill>
                <a:latin typeface="Baskerville"/>
                <a:ea typeface="Baskerville"/>
                <a:cs typeface="Baskerville"/>
                <a:sym typeface="Baskerville"/>
              </a:defRPr>
            </a:pPr>
            <a:r>
              <a:t>Sunday evening lesson live stream 4:00 PM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  <a:r>
              <a:rPr baseline="31999" sz="4800">
                <a:uFill>
                  <a:solidFill>
                    <a:srgbClr val="FFFFFF"/>
                  </a:solidFill>
                </a:uFill>
              </a:rPr>
              <a:t>CDT</a:t>
            </a:r>
            <a:r>
              <a:rPr>
                <a:uFill>
                  <a:solidFill>
                    <a:srgbClr val="FFFFFF"/>
                  </a:solidFill>
                </a:uFill>
              </a:rPr>
              <a:t> February 22, 2026</a:t>
            </a:r>
          </a:p>
        </p:txBody>
      </p:sp>
      <p:pic>
        <p:nvPicPr>
          <p:cNvPr id="237" name="“THE SIMPLICITY OF THE GOSPEL OF CHRIST”… “THE SIMPLICITY OF THE GOSPEL OF CHRIST”  (2 Corinthians 1:12-14) By James Hamilton" descr="“THE SIMPLICITY OF THE GOSPEL OF CHRIST”… “THE SIMPLICITY OF THE GOSPEL OF CHRIST”  (2 Corinthians 1:12-14) By James Hamilton"/>
          <p:cNvPicPr>
            <a:picLocks noChangeAspect="0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2099377" y="3407319"/>
            <a:ext cx="20185246" cy="5778501"/>
          </a:xfrm>
          <a:prstGeom prst="rect">
            <a:avLst/>
          </a:prstGeom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  <p:sp>
        <p:nvSpPr>
          <p:cNvPr id="238" name="“Church of Christ MEETING @ 100 CORNERSTONE, Alexander AR. 72002”"/>
          <p:cNvSpPr txBox="1"/>
          <p:nvPr/>
        </p:nvSpPr>
        <p:spPr>
          <a:xfrm>
            <a:off x="-15032" y="-111714"/>
            <a:ext cx="24414065" cy="698501"/>
          </a:xfrm>
          <a:prstGeom prst="rect">
            <a:avLst/>
          </a:prstGeom>
          <a:solidFill>
            <a:schemeClr val="accent6">
              <a:hueOff val="-133706"/>
              <a:satOff val="8281"/>
              <a:lumOff val="-27269"/>
              <a:alpha val="40019"/>
            </a:schemeClr>
          </a:solidFill>
          <a:ln w="12700">
            <a:miter lim="400000"/>
          </a:ln>
          <a:effectLst>
            <a:outerShdw sx="100000" sy="100000" kx="0" ky="0" algn="b" rotWithShape="0" blurRad="114300" dist="61100" dir="5400000">
              <a:srgbClr val="000000">
                <a:alpha val="97381"/>
              </a:srgbClr>
            </a:outerShdw>
          </a:effectLst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>
            <a:lvl1pPr algn="ctr" defTabSz="457200">
              <a:lnSpc>
                <a:spcPct val="100000"/>
              </a:lnSpc>
              <a:spcBef>
                <a:spcPts val="0"/>
              </a:spcBef>
              <a:defRPr sz="3200">
                <a:solidFill>
                  <a:schemeClr val="accent3">
                    <a:hueOff val="198700"/>
                    <a:satOff val="21248"/>
                    <a:lumOff val="19305"/>
                  </a:schemeClr>
                </a:solidFill>
                <a:latin typeface="Thames Nude Roman"/>
                <a:ea typeface="Thames Nude Roman"/>
                <a:cs typeface="Thames Nude Roman"/>
                <a:sym typeface="Thames Nude Roman"/>
              </a:defRPr>
            </a:lvl1pPr>
          </a:lstStyle>
          <a:p>
            <a:pPr/>
            <a:r>
              <a:t>“Church of Christ MEETING @ 100 CORNERSTONE, Alexander AR. 72002”</a:t>
            </a:r>
          </a:p>
        </p:txBody>
      </p:sp>
      <p:sp>
        <p:nvSpPr>
          <p:cNvPr id="239" name="https://www.youtube.com/user/donmcclain11/live  / WWW.ALEXANDERCHURCHOFCHRIST.COM"/>
          <p:cNvSpPr/>
          <p:nvPr/>
        </p:nvSpPr>
        <p:spPr>
          <a:xfrm>
            <a:off x="-15033" y="12880954"/>
            <a:ext cx="24414066" cy="723901"/>
          </a:xfrm>
          <a:prstGeom prst="rect">
            <a:avLst/>
          </a:prstGeom>
          <a:solidFill>
            <a:schemeClr val="accent6">
              <a:satOff val="1848"/>
              <a:lumOff val="-15262"/>
              <a:alpha val="51078"/>
            </a:schemeClr>
          </a:solidFill>
          <a:ln w="12700">
            <a:miter lim="400000"/>
          </a:ln>
          <a:extLst>
            <a:ext uri="{C572A759-6A51-4108-AA02-DFA0A04FC94B}">
              <ma14:wrappingTextBoxFlag xmlns:ma14="http://schemas.microsoft.com/office/mac/drawingml/2011/main" val="1"/>
            </a:ext>
          </a:extLst>
        </p:spPr>
        <p:txBody>
          <a:bodyPr lIns="50800" tIns="50800" rIns="50800" bIns="50800" anchor="ctr">
            <a:spAutoFit/>
          </a:bodyPr>
          <a:lstStyle/>
          <a:p>
            <a:pPr algn="ctr">
              <a:lnSpc>
                <a:spcPct val="100000"/>
              </a:lnSpc>
              <a:spcBef>
                <a:spcPts val="0"/>
              </a:spcBef>
              <a:defRPr sz="4300">
                <a:solidFill>
                  <a:srgbClr val="FFFFFF"/>
                </a:solidFill>
              </a:defRPr>
            </a:pPr>
            <a:r>
              <a:rPr u="sng">
                <a:hlinkClick r:id="rId6" invalidUrl="" action="" tgtFrame="" tooltip="" history="1" highlightClick="0" endSnd="0"/>
              </a:rPr>
              <a:t>https://www.youtube.com/user/donmcclain11/live</a:t>
            </a:r>
            <a:r>
              <a:t> </a:t>
            </a:r>
            <a:r>
              <a:rPr>
                <a:uFill>
                  <a:solidFill>
                    <a:srgbClr val="FFFFFF"/>
                  </a:solidFill>
                </a:uFill>
              </a:rPr>
              <a:t> / </a:t>
            </a:r>
            <a:r>
              <a:rPr u="sng">
                <a:hlinkClick r:id="rId7" invalidUrl="" action="" tgtFrame="" tooltip="" history="1" highlightClick="0" endSnd="0"/>
              </a:rPr>
              <a:t>WWW.ALEXANDERCHURCHOFCHRIST.COM</a:t>
            </a:r>
            <a:r>
              <a:rPr>
                <a:uFill>
                  <a:solidFill>
                    <a:srgbClr val="FFFFFF"/>
                  </a:solidFill>
                </a:uFill>
              </a:rPr>
              <a:t> </a:t>
            </a:r>
          </a:p>
        </p:txBody>
      </p:sp>
      <p:pic>
        <p:nvPicPr>
          <p:cNvPr id="240" name="Image" descr="Image"/>
          <p:cNvPicPr>
            <a:picLocks noChangeAspect="1"/>
          </p:cNvPicPr>
          <p:nvPr/>
        </p:nvPicPr>
        <p:blipFill>
          <a:blip r:embed="rId8">
            <a:extLst/>
          </a:blip>
          <a:stretch>
            <a:fillRect/>
          </a:stretch>
        </p:blipFill>
        <p:spPr>
          <a:xfrm>
            <a:off x="17780823" y="6354271"/>
            <a:ext cx="6442849" cy="4432091"/>
          </a:xfrm>
          <a:prstGeom prst="rect">
            <a:avLst/>
          </a:prstGeom>
          <a:ln w="12700">
            <a:miter lim="400000"/>
          </a:ln>
          <a:effectLst>
            <a:outerShdw sx="100000" sy="100000" kx="0" ky="0" algn="b" rotWithShape="0" blurRad="215900" dist="98081" dir="5400000">
              <a:srgbClr val="000000">
                <a:alpha val="79241"/>
              </a:srgbClr>
            </a:outerShdw>
          </a:effectLst>
        </p:spPr>
      </p:pic>
    </p:spTree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med" advClick="1" p14:dur="1000">
        <p15:prstTrans prst="peelOff" invX="1"/>
      </p:transition>
    </mc:Choice>
    <mc:Choice xmlns:p14="http://schemas.microsoft.com/office/powerpoint/2010/main" Requires="p14">
      <p:transition spd="med" advClick="1" p14:dur="1000">
        <p:peelOff/>
      </p:transition>
    </mc:Choice>
    <mc:Fallback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Title 1"/>
          <p:cNvSpPr txBox="1"/>
          <p:nvPr>
            <p:ph type="title"/>
          </p:nvPr>
        </p:nvSpPr>
        <p:spPr>
          <a:prstGeom prst="rect">
            <a:avLst/>
          </a:prstGeom>
        </p:spPr>
        <p:txBody>
          <a:bodyPr/>
          <a:lstStyle/>
          <a:p>
            <a:pPr>
              <a:defRPr b="1" sz="80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SIMPLICITY </a:t>
            </a:r>
            <a:br/>
            <a:r>
              <a:t>OF THE GOSPEL </a:t>
            </a:r>
            <a:r>
              <a:rPr>
                <a:solidFill>
                  <a:srgbClr val="00B0F0"/>
                </a:solidFill>
              </a:rPr>
              <a:t>OF CHRIST</a:t>
            </a:r>
          </a:p>
        </p:txBody>
      </p:sp>
      <p:sp>
        <p:nvSpPr>
          <p:cNvPr id="180" name="Subtitle 2"/>
          <p:cNvSpPr txBox="1"/>
          <p:nvPr>
            <p:ph type="body" sz="quarter" idx="1"/>
          </p:nvPr>
        </p:nvSpPr>
        <p:spPr>
          <a:xfrm>
            <a:off x="3048000" y="7204075"/>
            <a:ext cx="18288000" cy="3311523"/>
          </a:xfrm>
          <a:prstGeom prst="rect">
            <a:avLst/>
          </a:prstGeom>
        </p:spPr>
        <p:txBody>
          <a:bodyPr/>
          <a:lstStyle>
            <a:lvl1pPr>
              <a:defRPr b="1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2 CORINTHIANS 1:12-14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advClick="1" p14:dur="2000">
        <p14:flip dir="r"/>
      </p:transition>
    </mc:Choice>
    <mc:Fallback>
      <p:transition spd="slow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Title 1"/>
          <p:cNvSpPr txBox="1"/>
          <p:nvPr>
            <p:ph type="title"/>
          </p:nvPr>
        </p:nvSpPr>
        <p:spPr>
          <a:xfrm>
            <a:off x="1676400" y="1"/>
            <a:ext cx="21031200" cy="2212258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Colossians 4:2-6</a:t>
            </a:r>
          </a:p>
        </p:txBody>
      </p:sp>
      <p:sp>
        <p:nvSpPr>
          <p:cNvPr id="183" name="Content Placeholder 2"/>
          <p:cNvSpPr txBox="1"/>
          <p:nvPr>
            <p:ph type="body" idx="1"/>
          </p:nvPr>
        </p:nvSpPr>
        <p:spPr>
          <a:xfrm>
            <a:off x="796411" y="2212257"/>
            <a:ext cx="22977990" cy="1150374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</a:pPr>
            <a:r>
              <a:t>	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Continue earnestly in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prayer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being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vigilant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in it 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thanksgiving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; 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meanwhile praying also for us, that </a:t>
            </a:r>
            <a:r>
              <a: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God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would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open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us a door for the word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to speak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mystery </a:t>
            </a:r>
            <a:r>
              <a: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of Christ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for which I am also in chains, 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that I may 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make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manifest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as I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ought to speak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72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Tx/>
              <a:buNone/>
              <a:defRPr b="1" baseline="31000"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5" name="Title 1"/>
          <p:cNvSpPr txBox="1"/>
          <p:nvPr>
            <p:ph type="title"/>
          </p:nvPr>
        </p:nvSpPr>
        <p:spPr>
          <a:xfrm>
            <a:off x="1676400" y="1"/>
            <a:ext cx="21031200" cy="2212258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Colossians 4:2-6</a:t>
            </a:r>
          </a:p>
        </p:txBody>
      </p:sp>
      <p:sp>
        <p:nvSpPr>
          <p:cNvPr id="186" name="Content Placeholder 2"/>
          <p:cNvSpPr txBox="1"/>
          <p:nvPr>
            <p:ph type="body" idx="1"/>
          </p:nvPr>
        </p:nvSpPr>
        <p:spPr>
          <a:xfrm>
            <a:off x="796411" y="2212257"/>
            <a:ext cx="22977990" cy="11503742"/>
          </a:xfrm>
          <a:prstGeom prst="rect">
            <a:avLst/>
          </a:prstGeom>
        </p:spPr>
        <p:txBody>
          <a:bodyPr/>
          <a:lstStyle/>
          <a:p>
            <a:pPr marL="0" indent="0">
              <a:spcBef>
                <a:spcPts val="0"/>
              </a:spcBef>
              <a:buSzTx/>
              <a:buNone/>
            </a:pPr>
            <a:r>
              <a:t>	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Continue earnestly in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prayer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being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vigilant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in it 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with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thanksgiving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; 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meanwhile praying also for us, that </a:t>
            </a:r>
            <a:r>
              <a: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God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would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open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to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us a door for the word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to speak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mystery </a:t>
            </a:r>
            <a:r>
              <a: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of Christ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for which I am also in chains, </a:t>
            </a:r>
            <a:r>
              <a:rPr b="1" baseline="31000" sz="72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baseline="31000" sz="7200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that I may 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make </a:t>
            </a:r>
            <a:r>
              <a: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it</a:t>
            </a:r>
            <a:r>
              <a: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 manifest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, as I </a:t>
            </a:r>
            <a:r>
              <a: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ought to speak</a:t>
            </a:r>
            <a:r>
              <a:rPr sz="7200">
                <a:latin typeface="Calibri"/>
                <a:ea typeface="Calibri"/>
                <a:cs typeface="Calibri"/>
                <a:sym typeface="Calibri"/>
              </a:rPr>
              <a:t>.</a:t>
            </a:r>
            <a:endParaRPr sz="7200">
              <a:latin typeface="Calibri"/>
              <a:ea typeface="Calibri"/>
              <a:cs typeface="Calibri"/>
              <a:sym typeface="Calibri"/>
            </a:endParaRPr>
          </a:p>
          <a:p>
            <a:pPr marL="0" indent="0">
              <a:spcBef>
                <a:spcPts val="0"/>
              </a:spcBef>
              <a:buSzTx/>
              <a:buNone/>
              <a:defRPr b="1" baseline="31000" sz="7200">
                <a:latin typeface="Calibri"/>
                <a:ea typeface="Calibri"/>
                <a:cs typeface="Calibri"/>
                <a:sym typeface="Calibri"/>
              </a:defRPr>
            </a:pPr>
            <a:r>
              <a:t>	</a:t>
            </a:r>
            <a:r>
              <a:rPr>
                <a:solidFill>
                  <a:srgbClr val="FF0000"/>
                </a:solidFill>
              </a:rPr>
              <a:t>5</a:t>
            </a:r>
            <a:r>
              <a:t> </a:t>
            </a:r>
            <a:r>
              <a:rPr baseline="0">
                <a:solidFill>
                  <a:srgbClr val="0BCC7A"/>
                </a:solidFill>
              </a:rPr>
              <a:t>Walk</a:t>
            </a:r>
            <a:r>
              <a:rPr b="0" baseline="0"/>
              <a:t> </a:t>
            </a:r>
            <a:r>
              <a:rPr baseline="0">
                <a:solidFill>
                  <a:srgbClr val="00B0F0"/>
                </a:solidFill>
              </a:rPr>
              <a:t>in wisdom </a:t>
            </a:r>
            <a:r>
              <a:rPr baseline="0">
                <a:solidFill>
                  <a:srgbClr val="00B050"/>
                </a:solidFill>
              </a:rPr>
              <a:t>toward</a:t>
            </a:r>
            <a:r>
              <a:rPr b="0" baseline="0"/>
              <a:t> </a:t>
            </a:r>
            <a:r>
              <a:rPr baseline="0">
                <a:solidFill>
                  <a:srgbClr val="0070C0"/>
                </a:solidFill>
              </a:rPr>
              <a:t>those outside</a:t>
            </a:r>
            <a:r>
              <a:rPr b="0" baseline="0"/>
              <a:t>, </a:t>
            </a:r>
            <a:r>
              <a:rPr baseline="0">
                <a:solidFill>
                  <a:srgbClr val="00B050"/>
                </a:solidFill>
              </a:rPr>
              <a:t>redeeming the time</a:t>
            </a:r>
            <a:r>
              <a:rPr b="0" baseline="0"/>
              <a:t>. </a:t>
            </a:r>
            <a:r>
              <a:rPr>
                <a:solidFill>
                  <a:srgbClr val="FF0000"/>
                </a:solidFill>
              </a:rPr>
              <a:t>6</a:t>
            </a:r>
            <a:r>
              <a:t> </a:t>
            </a:r>
            <a:r>
              <a:rPr b="0" baseline="0" i="1"/>
              <a:t>Let</a:t>
            </a:r>
            <a:r>
              <a:rPr b="0" baseline="0"/>
              <a:t> </a:t>
            </a:r>
            <a:r>
              <a:rPr baseline="0">
                <a:solidFill>
                  <a:srgbClr val="0070C0"/>
                </a:solidFill>
              </a:rPr>
              <a:t>your speech </a:t>
            </a:r>
            <a:r>
              <a:rPr baseline="0">
                <a:solidFill>
                  <a:srgbClr val="00B050"/>
                </a:solidFill>
              </a:rPr>
              <a:t>always</a:t>
            </a:r>
            <a:r>
              <a:rPr b="0" baseline="0"/>
              <a:t> </a:t>
            </a:r>
            <a:r>
              <a:rPr b="0" baseline="0" i="1"/>
              <a:t>be</a:t>
            </a:r>
            <a:r>
              <a:rPr b="0" baseline="0"/>
              <a:t> </a:t>
            </a:r>
            <a:r>
              <a:rPr baseline="0">
                <a:solidFill>
                  <a:srgbClr val="00B050"/>
                </a:solidFill>
              </a:rPr>
              <a:t>with</a:t>
            </a:r>
            <a:r>
              <a:rPr b="0" baseline="0"/>
              <a:t> </a:t>
            </a:r>
            <a:r>
              <a:rPr baseline="0">
                <a:solidFill>
                  <a:srgbClr val="00B0F0"/>
                </a:solidFill>
              </a:rPr>
              <a:t>grace</a:t>
            </a:r>
            <a:r>
              <a:rPr b="0" baseline="0"/>
              <a:t>, </a:t>
            </a:r>
            <a:r>
              <a:rPr baseline="0">
                <a:solidFill>
                  <a:srgbClr val="00B050"/>
                </a:solidFill>
              </a:rPr>
              <a:t>seasoned with</a:t>
            </a:r>
            <a:r>
              <a:rPr b="0" baseline="0"/>
              <a:t> </a:t>
            </a:r>
            <a:r>
              <a:rPr baseline="0">
                <a:solidFill>
                  <a:srgbClr val="0070C0"/>
                </a:solidFill>
              </a:rPr>
              <a:t>salt</a:t>
            </a:r>
            <a:r>
              <a:rPr b="0" baseline="0"/>
              <a:t>, that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="0" baseline="0"/>
              <a:t> </a:t>
            </a:r>
            <a:r>
              <a:rPr baseline="0">
                <a:solidFill>
                  <a:srgbClr val="0BCC7A"/>
                </a:solidFill>
              </a:rPr>
              <a:t>may know how </a:t>
            </a:r>
            <a:r>
              <a:rPr baseline="0">
                <a:solidFill>
                  <a:srgbClr val="0070C0"/>
                </a:solidFill>
              </a:rPr>
              <a:t>you</a:t>
            </a:r>
            <a:r>
              <a:rPr baseline="0">
                <a:solidFill>
                  <a:srgbClr val="0BCC7A"/>
                </a:solidFill>
              </a:rPr>
              <a:t> ought to answer </a:t>
            </a:r>
            <a:r>
              <a:rPr baseline="0">
                <a:solidFill>
                  <a:srgbClr val="00B050"/>
                </a:solidFill>
              </a:rPr>
              <a:t>each</a:t>
            </a:r>
            <a:r>
              <a:rPr baseline="0">
                <a:solidFill>
                  <a:srgbClr val="0BCC7A"/>
                </a:solidFill>
              </a:rPr>
              <a:t> </a:t>
            </a:r>
            <a:r>
              <a:rPr baseline="0">
                <a:solidFill>
                  <a:srgbClr val="0070C0"/>
                </a:solidFill>
              </a:rPr>
              <a:t>one</a:t>
            </a:r>
            <a:r>
              <a:rPr b="0" baseline="0"/>
              <a:t>.</a:t>
            </a:r>
            <a:endParaRPr b="0" baseline="0"/>
          </a:p>
          <a:p>
            <a:pPr marL="0" indent="0">
              <a:spcBef>
                <a:spcPts val="0"/>
              </a:spcBef>
              <a:buSzTx/>
              <a:buNone/>
              <a:defRPr sz="7200">
                <a:latin typeface="Calibri"/>
                <a:ea typeface="Calibri"/>
                <a:cs typeface="Calibri"/>
                <a:sym typeface="Calibri"/>
              </a:defRPr>
            </a:pPr>
            <a:br/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8" name="Title 1"/>
          <p:cNvSpPr txBox="1"/>
          <p:nvPr>
            <p:ph type="title"/>
          </p:nvPr>
        </p:nvSpPr>
        <p:spPr>
          <a:xfrm>
            <a:off x="4129547" y="1"/>
            <a:ext cx="15856626" cy="1946788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Colossians 4:2-6</a:t>
            </a:r>
          </a:p>
        </p:txBody>
      </p:sp>
      <p:sp>
        <p:nvSpPr>
          <p:cNvPr id="189" name="Content Placeholder 2"/>
          <p:cNvSpPr txBox="1"/>
          <p:nvPr>
            <p:ph type="body" idx="1"/>
          </p:nvPr>
        </p:nvSpPr>
        <p:spPr>
          <a:xfrm>
            <a:off x="1676400" y="1622323"/>
            <a:ext cx="21031200" cy="12093678"/>
          </a:xfrm>
          <a:prstGeom prst="rect">
            <a:avLst/>
          </a:prstGeom>
        </p:spPr>
        <p:txBody>
          <a:bodyPr/>
          <a:lstStyle/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Three</a:t>
            </a:r>
            <a:r>
              <a:rPr>
                <a:solidFill>
                  <a:srgbClr val="0070C0"/>
                </a:solidFill>
              </a:rPr>
              <a:t> Steps of Evangelism</a:t>
            </a:r>
            <a:endParaRPr>
              <a:solidFill>
                <a:srgbClr val="0070C0"/>
              </a:solidFill>
            </a:endParaRPr>
          </a:p>
          <a:p>
            <a:pPr marL="0" indent="0" algn="ctr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In</a:t>
            </a:r>
            <a:r>
              <a:rPr b="0">
                <a:solidFill>
                  <a:srgbClr val="00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Scriptural Order</a:t>
            </a:r>
            <a:endParaRPr>
              <a:solidFill>
                <a:srgbClr val="0070C0"/>
              </a:solidFill>
            </a:endParaRPr>
          </a:p>
          <a:p>
            <a:pPr marL="1485900" indent="-1485900">
              <a:lnSpc>
                <a:spcPct val="100000"/>
              </a:lnSpc>
              <a:spcBef>
                <a:spcPts val="0"/>
              </a:spcBef>
              <a:buFontTx/>
              <a:buAutoNum type="arabicPeriod" startAt="1"/>
              <a:def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Pray earnestly</a:t>
            </a:r>
            <a:r>
              <a:rPr b="0">
                <a:solidFill>
                  <a:srgbClr val="000000"/>
                </a:solidFill>
              </a:rPr>
              <a:t>! </a:t>
            </a:r>
            <a:r>
              <a:rPr>
                <a:solidFill>
                  <a:srgbClr val="FF0000"/>
                </a:solidFill>
              </a:rPr>
              <a:t>Acts 6:4 </a:t>
            </a:r>
            <a:r>
              <a:rPr>
                <a:solidFill>
                  <a:srgbClr val="00B050"/>
                </a:solidFill>
              </a:rPr>
              <a:t>priority </a:t>
            </a:r>
            <a:r>
              <a:rPr>
                <a:solidFill>
                  <a:srgbClr val="0070C0"/>
                </a:solidFill>
              </a:rPr>
              <a:t>of prayer</a:t>
            </a:r>
            <a:endParaRPr>
              <a:solidFill>
                <a:srgbClr val="0070C0"/>
              </a:solidFill>
            </a:endParaRPr>
          </a:p>
          <a:p>
            <a:pPr marL="1485900" indent="-1485900">
              <a:lnSpc>
                <a:spcPct val="100000"/>
              </a:lnSpc>
              <a:spcBef>
                <a:spcPts val="0"/>
              </a:spcBef>
              <a:buFontTx/>
              <a:buAutoNum type="arabicPeriod" startAt="1"/>
              <a:def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Live wisely</a:t>
            </a:r>
            <a:r>
              <a:rPr b="0">
                <a:solidFill>
                  <a:srgbClr val="000000"/>
                </a:solidFill>
              </a:rPr>
              <a:t>! </a:t>
            </a:r>
            <a:r>
              <a:rPr>
                <a:solidFill>
                  <a:srgbClr val="FF0000"/>
                </a:solidFill>
              </a:rPr>
              <a:t>1 Corinthians 13:13</a:t>
            </a:r>
            <a:r>
              <a:rPr b="0">
                <a:solidFill>
                  <a:srgbClr val="000000"/>
                </a:solidFill>
              </a:rPr>
              <a:t>; </a:t>
            </a:r>
            <a:r>
              <a:rPr>
                <a:solidFill>
                  <a:srgbClr val="FF0000"/>
                </a:solidFill>
              </a:rPr>
              <a:t>1 Peter 3:15</a:t>
            </a:r>
            <a:endParaRPr>
              <a:solidFill>
                <a:srgbClr val="FF0000"/>
              </a:solidFill>
            </a:endParaRPr>
          </a:p>
          <a:p>
            <a:pPr marL="1485900" indent="-1485900">
              <a:lnSpc>
                <a:spcPct val="100000"/>
              </a:lnSpc>
              <a:spcBef>
                <a:spcPts val="0"/>
              </a:spcBef>
              <a:buFontTx/>
              <a:buAutoNum type="arabicPeriod" startAt="1"/>
              <a:def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Speak wisely</a:t>
            </a:r>
            <a:r>
              <a:rPr b="0">
                <a:solidFill>
                  <a:srgbClr val="000000"/>
                </a:solidFill>
              </a:rPr>
              <a:t>! </a:t>
            </a:r>
            <a:r>
              <a:rPr>
                <a:solidFill>
                  <a:srgbClr val="FF0000"/>
                </a:solidFill>
              </a:rPr>
              <a:t>1 Peter 3:15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Ephesians 4:15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89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8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Class="entr" nodeType="after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1" fill="hold"/>
                                        <p:tgtEl>
                                          <p:spTgt spid="18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5" fill="hold"/>
                                        <p:tgtEl>
                                          <p:spTgt spid="18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9" fill="hold"/>
                                        <p:tgtEl>
                                          <p:spTgt spid="18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3" fill="hold"/>
                                        <p:tgtEl>
                                          <p:spTgt spid="18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5" animBg="1" rev="0" advAuto="0" spid="189" grpId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1" name="Title 1"/>
          <p:cNvSpPr txBox="1"/>
          <p:nvPr>
            <p:ph type="title"/>
          </p:nvPr>
        </p:nvSpPr>
        <p:spPr>
          <a:xfrm>
            <a:off x="4129547" y="1"/>
            <a:ext cx="15856626" cy="1946788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Pray for </a:t>
            </a:r>
            <a:r>
              <a:rPr>
                <a:solidFill>
                  <a:srgbClr val="0070C0"/>
                </a:solidFill>
              </a:rPr>
              <a:t>Evangelism</a:t>
            </a:r>
          </a:p>
        </p:txBody>
      </p:sp>
      <p:sp>
        <p:nvSpPr>
          <p:cNvPr id="192" name="Content Placeholder 2"/>
          <p:cNvSpPr txBox="1"/>
          <p:nvPr>
            <p:ph type="body" idx="1"/>
          </p:nvPr>
        </p:nvSpPr>
        <p:spPr>
          <a:xfrm>
            <a:off x="1676400" y="1622323"/>
            <a:ext cx="21031200" cy="1209367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Pray for </a:t>
            </a:r>
            <a:r>
              <a:rPr>
                <a:solidFill>
                  <a:srgbClr val="0070C0"/>
                </a:solidFill>
              </a:rPr>
              <a:t>boldness </a:t>
            </a:r>
            <a:r>
              <a:rPr>
                <a:solidFill>
                  <a:srgbClr val="FF0000"/>
                </a:solidFill>
              </a:rPr>
              <a:t>Acts 4:23-31 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Pray for </a:t>
            </a:r>
            <a:r>
              <a:rPr>
                <a:solidFill>
                  <a:srgbClr val="00B0F0"/>
                </a:solidFill>
              </a:rPr>
              <a:t>wisdom</a:t>
            </a:r>
            <a:r>
              <a:rPr>
                <a:solidFill>
                  <a:srgbClr val="FF0000"/>
                </a:solidFill>
              </a:rPr>
              <a:t> James 1:5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Pray for </a:t>
            </a:r>
            <a:r>
              <a:rPr>
                <a:solidFill>
                  <a:srgbClr val="0070C0"/>
                </a:solidFill>
              </a:rPr>
              <a:t>workers</a:t>
            </a:r>
            <a:r>
              <a:rPr>
                <a:solidFill>
                  <a:srgbClr val="FF0000"/>
                </a:solidFill>
              </a:rPr>
              <a:t> Matthew 9:37-38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Pray for </a:t>
            </a:r>
            <a:r>
              <a:rPr>
                <a:solidFill>
                  <a:srgbClr val="0070C0"/>
                </a:solidFill>
              </a:rPr>
              <a:t>opportunities</a:t>
            </a:r>
            <a:r>
              <a:t> </a:t>
            </a:r>
            <a:r>
              <a:rPr>
                <a:solidFill>
                  <a:srgbClr val="FF0000"/>
                </a:solidFill>
              </a:rPr>
              <a:t>2 Thessalonians 3:1</a:t>
            </a:r>
            <a:endParaRPr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Pray for </a:t>
            </a:r>
            <a:r>
              <a:rPr>
                <a:solidFill>
                  <a:srgbClr val="0070C0"/>
                </a:solidFill>
              </a:rPr>
              <a:t>deliverance from wicked men</a:t>
            </a:r>
            <a:r>
              <a:t> </a:t>
            </a:r>
            <a:r>
              <a:rPr>
                <a:solidFill>
                  <a:srgbClr val="FF0000"/>
                </a:solidFill>
              </a:rPr>
              <a:t>2 Thess. 3:2</a:t>
            </a:r>
            <a:endParaRPr>
              <a:solidFill>
                <a:srgbClr val="FF0000"/>
              </a:solidFill>
            </a:endParaRPr>
          </a:p>
          <a:p>
            <a:pPr marL="0" indent="0">
              <a:spcBef>
                <a:spcPts val="120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Pray for </a:t>
            </a:r>
            <a:r>
              <a:rPr>
                <a:solidFill>
                  <a:srgbClr val="0070C0"/>
                </a:solidFill>
              </a:rPr>
              <a:t>the lost </a:t>
            </a:r>
            <a:r>
              <a:rPr>
                <a:solidFill>
                  <a:srgbClr val="FF0000"/>
                </a:solidFill>
              </a:rPr>
              <a:t>Romans 10:1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2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8" fill="hold"/>
                                        <p:tgtEl>
                                          <p:spTgt spid="19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2" grpId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" name="Title 1"/>
          <p:cNvSpPr txBox="1"/>
          <p:nvPr>
            <p:ph type="title"/>
          </p:nvPr>
        </p:nvSpPr>
        <p:spPr>
          <a:xfrm>
            <a:off x="4129547" y="1"/>
            <a:ext cx="15856626" cy="1946788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Walk</a:t>
            </a:r>
            <a:r>
              <a:rPr>
                <a:solidFill>
                  <a:srgbClr val="00B0F0"/>
                </a:solidFill>
              </a:rPr>
              <a:t> </a:t>
            </a:r>
            <a:r>
              <a:t>In</a:t>
            </a:r>
            <a:r>
              <a:rPr>
                <a:solidFill>
                  <a:srgbClr val="00B0F0"/>
                </a:solidFill>
              </a:rPr>
              <a:t> Wisdom </a:t>
            </a:r>
            <a:r>
              <a:t>for</a:t>
            </a:r>
            <a:r>
              <a:rPr>
                <a:solidFill>
                  <a:srgbClr val="00B0F0"/>
                </a:solidFill>
              </a:rPr>
              <a:t> Evangelism</a:t>
            </a:r>
          </a:p>
        </p:txBody>
      </p:sp>
      <p:sp>
        <p:nvSpPr>
          <p:cNvPr id="195" name="Content Placeholder 2"/>
          <p:cNvSpPr txBox="1"/>
          <p:nvPr>
            <p:ph type="body" idx="1"/>
          </p:nvPr>
        </p:nvSpPr>
        <p:spPr>
          <a:xfrm>
            <a:off x="1676400" y="1622323"/>
            <a:ext cx="21031200" cy="1209367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 </a:t>
            </a:r>
            <a:r>
              <a:rPr>
                <a:solidFill>
                  <a:srgbClr val="0BCC7A"/>
                </a:solidFill>
              </a:rPr>
              <a:t>are saved to be conformed to </a:t>
            </a:r>
            <a:r>
              <a:rPr>
                <a:solidFill>
                  <a:srgbClr val="00B0F0"/>
                </a:solidFill>
              </a:rPr>
              <a:t>the image of Christ </a:t>
            </a:r>
            <a:r>
              <a:rPr>
                <a:solidFill>
                  <a:srgbClr val="FF0000"/>
                </a:solidFill>
              </a:rPr>
              <a:t>Romans 8:29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Reflect His glory </a:t>
            </a:r>
            <a:r>
              <a:rPr>
                <a:solidFill>
                  <a:srgbClr val="FF0000"/>
                </a:solidFill>
              </a:rPr>
              <a:t>2 Cor. 3:18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Don’t give the enemy any ammunition </a:t>
            </a:r>
            <a:r>
              <a:rPr>
                <a:solidFill>
                  <a:srgbClr val="FF0000"/>
                </a:solidFill>
              </a:rPr>
              <a:t>Titus 2:8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The apostles worked signs to direct people to the word of Christ </a:t>
            </a:r>
            <a:r>
              <a:rPr>
                <a:solidFill>
                  <a:srgbClr val="FF0000"/>
                </a:solidFill>
              </a:rPr>
              <a:t>Acts 3</a:t>
            </a:r>
            <a:r>
              <a:rPr b="0">
                <a:solidFill>
                  <a:srgbClr val="000000"/>
                </a:solidFill>
              </a:rPr>
              <a:t>;</a:t>
            </a:r>
            <a:r>
              <a:rPr>
                <a:solidFill>
                  <a:srgbClr val="FF0000"/>
                </a:solidFill>
              </a:rPr>
              <a:t> 1 Corinthians 13:8-13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Today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(and </a:t>
            </a:r>
            <a:r>
              <a:t>then</a:t>
            </a:r>
            <a:r>
              <a:rPr b="0">
                <a:solidFill>
                  <a:srgbClr val="000000"/>
                </a:solidFill>
              </a:rPr>
              <a:t>) </a:t>
            </a:r>
            <a:r>
              <a:rPr>
                <a:solidFill>
                  <a:srgbClr val="0070C0"/>
                </a:solidFill>
              </a:rPr>
              <a:t>we</a:t>
            </a:r>
            <a:r>
              <a:rPr>
                <a:solidFill>
                  <a:srgbClr val="FF0000"/>
                </a:solidFill>
              </a:rPr>
              <a:t> </a:t>
            </a:r>
            <a:r>
              <a:t>live by </a:t>
            </a:r>
            <a:r>
              <a:rPr>
                <a:solidFill>
                  <a:srgbClr val="0070C0"/>
                </a:solidFill>
              </a:rPr>
              <a:t>faith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hope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(</a:t>
            </a:r>
            <a:r>
              <a:rPr>
                <a:solidFill>
                  <a:srgbClr val="FF0000"/>
                </a:solidFill>
              </a:rPr>
              <a:t>1 Peter 3:15</a:t>
            </a:r>
            <a:r>
              <a:rPr b="0">
                <a:solidFill>
                  <a:srgbClr val="000000"/>
                </a:solidFill>
              </a:rPr>
              <a:t>),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love</a:t>
            </a:r>
            <a:r>
              <a:rPr>
                <a:solidFill>
                  <a:srgbClr val="FF0000"/>
                </a:solidFill>
              </a:rPr>
              <a:t> Acts 2:46-47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5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5" grpId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Title 1"/>
          <p:cNvSpPr txBox="1"/>
          <p:nvPr>
            <p:ph type="title"/>
          </p:nvPr>
        </p:nvSpPr>
        <p:spPr>
          <a:xfrm>
            <a:off x="4129547" y="1"/>
            <a:ext cx="15856626" cy="1946788"/>
          </a:xfrm>
          <a:prstGeom prst="rect">
            <a:avLst/>
          </a:prstGeom>
        </p:spPr>
        <p:txBody>
          <a:bodyPr/>
          <a:lstStyle/>
          <a:p>
            <a:pPr algn="ctr">
              <a:defRPr b="1" sz="80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Speak With </a:t>
            </a:r>
            <a:r>
              <a:rPr>
                <a:solidFill>
                  <a:srgbClr val="00B0F0"/>
                </a:solidFill>
              </a:rPr>
              <a:t>Grace </a:t>
            </a:r>
            <a:r>
              <a:t>for</a:t>
            </a:r>
            <a:r>
              <a:rPr>
                <a:solidFill>
                  <a:srgbClr val="00B0F0"/>
                </a:solidFill>
              </a:rPr>
              <a:t> Evangelism</a:t>
            </a:r>
          </a:p>
        </p:txBody>
      </p:sp>
      <p:sp>
        <p:nvSpPr>
          <p:cNvPr id="198" name="Content Placeholder 2"/>
          <p:cNvSpPr txBox="1"/>
          <p:nvPr>
            <p:ph type="body" idx="1"/>
          </p:nvPr>
        </p:nvSpPr>
        <p:spPr>
          <a:xfrm>
            <a:off x="1676400" y="1622323"/>
            <a:ext cx="21031200" cy="12093678"/>
          </a:xfrm>
          <a:prstGeom prst="rect">
            <a:avLst/>
          </a:prstGeom>
        </p:spPr>
        <p:txBody>
          <a:bodyPr/>
          <a:lstStyle/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We are messengers, servants </a:t>
            </a:r>
            <a:r>
              <a:rPr>
                <a:solidFill>
                  <a:srgbClr val="FF0000"/>
                </a:solidFill>
              </a:rPr>
              <a:t>1 Cor. 3:6-7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latin typeface="Calibri"/>
                <a:ea typeface="Calibri"/>
                <a:cs typeface="Calibri"/>
                <a:sym typeface="Calibri"/>
              </a:defRPr>
            </a:pPr>
            <a:r>
              <a:t>Don’t</a:t>
            </a:r>
            <a:r>
              <a:rPr>
                <a:solidFill>
                  <a:srgbClr val="0070C0"/>
                </a:solidFill>
              </a:rPr>
              <a:t> put self in the way</a:t>
            </a:r>
            <a:r>
              <a:rPr b="0"/>
              <a:t>;</a:t>
            </a:r>
            <a:r>
              <a:rPr>
                <a:solidFill>
                  <a:srgbClr val="0070C0"/>
                </a:solidFill>
              </a:rPr>
              <a:t> put faith in the word</a:t>
            </a:r>
            <a:endParaRPr>
              <a:solidFill>
                <a:srgbClr val="0070C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Win</a:t>
            </a:r>
            <a:r>
              <a:rPr>
                <a:solidFill>
                  <a:srgbClr val="0070C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soul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0070C0"/>
                </a:solidFill>
              </a:rPr>
              <a:t> </a:t>
            </a:r>
            <a:r>
              <a:rPr>
                <a:solidFill>
                  <a:srgbClr val="000000"/>
                </a:solidFill>
              </a:rPr>
              <a:t>not an argument </a:t>
            </a:r>
            <a:r>
              <a:rPr>
                <a:solidFill>
                  <a:srgbClr val="FF0000"/>
                </a:solidFill>
              </a:rPr>
              <a:t>2 Timothy 2:24-26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Jesus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let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others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talk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as much as </a:t>
            </a:r>
            <a:r>
              <a:t>He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did</a:t>
            </a:r>
            <a:r>
              <a:rPr>
                <a:solidFill>
                  <a:srgbClr val="FF0000"/>
                </a:solidFill>
              </a:rPr>
              <a:t> John 4</a:t>
            </a:r>
            <a:endParaRPr>
              <a:solidFill>
                <a:srgbClr val="FF0000"/>
              </a:solidFill>
            </a:endParaRPr>
          </a:p>
          <a:p>
            <a:pPr marL="0" indent="0">
              <a:lnSpc>
                <a:spcPct val="100000"/>
              </a:lnSpc>
              <a:spcBef>
                <a:spcPts val="0"/>
              </a:spcBef>
              <a:buSzTx/>
              <a:buNone/>
              <a:defRPr b="1" sz="7200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defRPr>
            </a:pPr>
            <a:r>
              <a:t>Listen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FF0000"/>
                </a:solidFill>
              </a:rPr>
              <a:t> </a:t>
            </a:r>
            <a:r>
              <a:t>show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F0"/>
                </a:solidFill>
              </a:rPr>
              <a:t>love</a:t>
            </a:r>
            <a:r>
              <a:rPr b="0">
                <a:solidFill>
                  <a:srgbClr val="000000"/>
                </a:solidFill>
              </a:rPr>
              <a:t>,</a:t>
            </a:r>
            <a:r>
              <a:rPr>
                <a:solidFill>
                  <a:srgbClr val="FF0000"/>
                </a:solidFill>
              </a:rPr>
              <a:t> </a:t>
            </a:r>
            <a:r>
              <a:rPr b="0">
                <a:solidFill>
                  <a:srgbClr val="000000"/>
                </a:solidFill>
              </a:rPr>
              <a:t>and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B050"/>
                </a:solidFill>
              </a:rPr>
              <a:t>keep</a:t>
            </a:r>
            <a:r>
              <a:rPr>
                <a:solidFill>
                  <a:srgbClr val="FF0000"/>
                </a:solidFill>
              </a:rPr>
              <a:t> </a:t>
            </a:r>
            <a:r>
              <a:rPr>
                <a:solidFill>
                  <a:srgbClr val="0070C0"/>
                </a:solidFill>
              </a:rPr>
              <a:t>it simple </a:t>
            </a:r>
            <a:r>
              <a:rPr>
                <a:solidFill>
                  <a:srgbClr val="FF0000"/>
                </a:solidFill>
              </a:rPr>
              <a:t>2 Cor. 1:12-14</a:t>
            </a:r>
          </a:p>
        </p:txBody>
      </p:sp>
    </p:spTree>
  </p:cSld>
  <p:clrMapOvr>
    <a:masterClrMapping/>
  </p:clrMapOvr>
  <p:transition xmlns:p14="http://schemas.microsoft.com/office/powerpoint/2010/main" spd="med" advClick="1"/>
  <p:timing>
    <p:tnLst>
      <p:par>
        <p:cTn id="1" nodeType="tmRoot" restart="never" dur="indefinite" fill="hold">
          <p:childTnLst>
            <p:seq concurrent="1" prevAc="none" nextAc="seek">
              <p:cTn id="2" nodeType="mainSeq" dur="indefinite" fill="hold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6" fill="hold"/>
                                        <p:tgtEl>
                                          <p:spTgt spid="198">
                                            <p:bg/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Class="entr" nodeType="with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8" fill="hold"/>
                                        <p:tgtEl>
                                          <p:spTgt spid="19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2" fill="hold"/>
                                        <p:tgtEl>
                                          <p:spTgt spid="198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16" fill="hold"/>
                                        <p:tgtEl>
                                          <p:spTgt spid="198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0" fill="hold"/>
                                        <p:tgtEl>
                                          <p:spTgt spid="198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Class="entr" nodeType="clickEffect" presetSubtype="0" presetID="1" grpId="1" fill="hold">
                                  <p:stCondLst>
                                    <p:cond delay="0"/>
                                  </p:stCondLst>
                                  <p:iterate type="el" backwards="0">
                                    <p:tmAbs val="0"/>
                                  </p:iterate>
                                  <p:childTnLst>
                                    <p:set>
                                      <p:cBhvr>
                                        <p:cTn id="24" fill="hold"/>
                                        <p:tgtEl>
                                          <p:spTgt spid="198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>
                  <p:tgtEl>
                    <p:sldTgt/>
                  </p:tgtEl>
                </p:cond>
              </p:prevCondLst>
              <p:nextCondLst>
                <p:cond evt="onNext">
                  <p:tgtEl>
                    <p:sldTgt/>
                  </p:tgtEl>
                </p:cond>
              </p:nextCondLst>
            </p:seq>
          </p:childTnLst>
        </p:cTn>
      </p:par>
    </p:tnLst>
    <p:bldLst>
      <p:bldP build="p" bldLvl="1" animBg="1" rev="0" advAuto="0" spid="198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xmlns:m="http://schemas.openxmlformats.org/officeDocument/2006/math" xmlns:a14="http://schemas.microsoft.com/office/drawing/2010/main" showMasterSp="1" showMasterPhAnim="1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0" name="Title 1"/>
          <p:cNvSpPr txBox="1"/>
          <p:nvPr>
            <p:ph type="title"/>
          </p:nvPr>
        </p:nvSpPr>
        <p:spPr>
          <a:xfrm>
            <a:off x="1676400" y="1"/>
            <a:ext cx="21031200" cy="2212258"/>
          </a:xfrm>
          <a:prstGeom prst="rect">
            <a:avLst/>
          </a:prstGeom>
        </p:spPr>
        <p:txBody>
          <a:bodyPr/>
          <a:lstStyle>
            <a:lvl1pPr algn="ctr">
              <a:defRPr b="1" sz="8000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defRPr>
            </a:lvl1pPr>
          </a:lstStyle>
          <a:p>
            <a:pPr/>
            <a:r>
              <a:t>1 Corinthians 15:1-6a</a:t>
            </a:r>
          </a:p>
        </p:txBody>
      </p:sp>
      <p:sp>
        <p:nvSpPr>
          <p:cNvPr id="201" name="Content Placeholder 2"/>
          <p:cNvSpPr txBox="1"/>
          <p:nvPr>
            <p:ph type="body" idx="1"/>
          </p:nvPr>
        </p:nvSpPr>
        <p:spPr>
          <a:xfrm>
            <a:off x="796411" y="2212257"/>
            <a:ext cx="22977990" cy="11503742"/>
          </a:xfrm>
          <a:prstGeom prst="rect">
            <a:avLst/>
          </a:prstGeom>
        </p:spPr>
        <p:txBody>
          <a:bodyPr/>
          <a:lstStyle/>
          <a:p>
            <a:pPr marL="0" indent="0" defTabSz="1810511">
              <a:spcBef>
                <a:spcPts val="0"/>
              </a:spcBef>
              <a:buSzTx/>
              <a:buNone/>
              <a:defRPr sz="5544"/>
            </a:pPr>
            <a:r>
              <a:t>	</a:t>
            </a:r>
            <a:r>
              <a:rPr b="1" baseline="30989" sz="712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1</a:t>
            </a:r>
            <a:r>
              <a:rPr b="1" baseline="30989" sz="6336"/>
              <a:t> 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Moreover, brethren, I </a:t>
            </a:r>
            <a:r>
              <a:rPr b="1" sz="7128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declare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to you </a:t>
            </a:r>
            <a:r>
              <a: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gospel 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which I </a:t>
            </a:r>
            <a:r>
              <a:rPr b="1" sz="7128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preached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to you, which also you </a:t>
            </a:r>
            <a:r>
              <a:rPr b="1" sz="7128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received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and in which you stand, </a:t>
            </a:r>
            <a:r>
              <a:rPr b="1" baseline="30989" sz="712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2</a:t>
            </a:r>
            <a:r>
              <a:rPr b="1" baseline="30989" sz="7128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by which also you </a:t>
            </a:r>
            <a:r>
              <a:rPr b="1" sz="7128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are saved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, </a:t>
            </a:r>
            <a:r>
              <a:rPr b="1" sz="7128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if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you </a:t>
            </a:r>
            <a:r>
              <a:rPr b="1" sz="7128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hold fast </a:t>
            </a:r>
            <a:r>
              <a: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that word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which I </a:t>
            </a:r>
            <a:r>
              <a:rPr b="1" sz="7128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preached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to you—unless you believed in vain.</a:t>
            </a:r>
            <a:endParaRPr sz="7128">
              <a:latin typeface="Calibri"/>
              <a:ea typeface="Calibri"/>
              <a:cs typeface="Calibri"/>
              <a:sym typeface="Calibri"/>
            </a:endParaRPr>
          </a:p>
          <a:p>
            <a:pPr marL="0" indent="0" defTabSz="1810511">
              <a:spcBef>
                <a:spcPts val="0"/>
              </a:spcBef>
              <a:buSzTx/>
              <a:buNone/>
              <a:defRPr sz="6336"/>
            </a:pPr>
            <a:r>
              <a:t>	</a:t>
            </a:r>
            <a:r>
              <a:rPr b="1" baseline="30989" sz="712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3</a:t>
            </a:r>
            <a:r>
              <a:rPr b="1" baseline="30989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For I </a:t>
            </a:r>
            <a:r>
              <a:rPr b="1" sz="7128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delivered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to you </a:t>
            </a:r>
            <a:r>
              <a:rPr b="1" sz="7128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first of all 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that which I also </a:t>
            </a:r>
            <a:r>
              <a:rPr b="1" sz="7128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received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: that </a:t>
            </a:r>
            <a:r>
              <a:rPr b="1" sz="7128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Christ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128">
                <a:latin typeface="Calibri"/>
                <a:ea typeface="Calibri"/>
                <a:cs typeface="Calibri"/>
                <a:sym typeface="Calibri"/>
              </a:rPr>
              <a:t>died for </a:t>
            </a:r>
            <a:r>
              <a: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our</a:t>
            </a:r>
            <a:r>
              <a:rPr b="1" sz="7128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128">
                <a:solidFill>
                  <a:srgbClr val="C00000"/>
                </a:solidFill>
                <a:latin typeface="Calibri"/>
                <a:ea typeface="Calibri"/>
                <a:cs typeface="Calibri"/>
                <a:sym typeface="Calibri"/>
              </a:rPr>
              <a:t>sins</a:t>
            </a:r>
            <a:r>
              <a:rPr b="1" sz="7128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b="1" sz="7128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according to </a:t>
            </a:r>
            <a:r>
              <a: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Scriptures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, </a:t>
            </a:r>
            <a:r>
              <a:rPr b="1" baseline="30989" sz="712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4</a:t>
            </a:r>
            <a:r>
              <a:rPr b="1" baseline="30989" sz="7128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and that </a:t>
            </a:r>
            <a:r>
              <a:rPr b="1" sz="7128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He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128">
                <a:latin typeface="Calibri"/>
                <a:ea typeface="Calibri"/>
                <a:cs typeface="Calibri"/>
                <a:sym typeface="Calibri"/>
              </a:rPr>
              <a:t>was buried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, and that </a:t>
            </a:r>
            <a:r>
              <a:rPr b="1" sz="7128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He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128">
                <a:solidFill>
                  <a:srgbClr val="0BCC7A"/>
                </a:solidFill>
                <a:latin typeface="Calibri"/>
                <a:ea typeface="Calibri"/>
                <a:cs typeface="Calibri"/>
                <a:sym typeface="Calibri"/>
              </a:rPr>
              <a:t>rose again </a:t>
            </a:r>
            <a:r>
              <a:rPr b="1" sz="7128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the third day according to </a:t>
            </a:r>
            <a:r>
              <a: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Scriptures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,</a:t>
            </a:r>
            <a:r>
              <a:rPr b="1" baseline="30989" sz="5544"/>
              <a:t> </a:t>
            </a:r>
            <a:r>
              <a:rPr b="1" baseline="30989" sz="712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5</a:t>
            </a:r>
            <a:r>
              <a:rPr b="1" baseline="30989" sz="7128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and that </a:t>
            </a:r>
            <a:r>
              <a:rPr b="1" sz="7128">
                <a:solidFill>
                  <a:srgbClr val="00B0F0"/>
                </a:solidFill>
                <a:latin typeface="Calibri"/>
                <a:ea typeface="Calibri"/>
                <a:cs typeface="Calibri"/>
                <a:sym typeface="Calibri"/>
              </a:rPr>
              <a:t>He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</a:t>
            </a:r>
            <a:r>
              <a:rPr b="1" sz="7128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was seen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 by </a:t>
            </a:r>
            <a:r>
              <a: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Cephas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, then by </a:t>
            </a:r>
            <a:r>
              <a:rPr b="1" sz="7128">
                <a:solidFill>
                  <a:srgbClr val="0070C0"/>
                </a:solidFill>
                <a:latin typeface="Calibri"/>
                <a:ea typeface="Calibri"/>
                <a:cs typeface="Calibri"/>
                <a:sym typeface="Calibri"/>
              </a:rPr>
              <a:t>the twelve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. </a:t>
            </a:r>
            <a:r>
              <a:rPr b="1" baseline="30989" sz="7128">
                <a:solidFill>
                  <a:srgbClr val="FF0000"/>
                </a:solidFill>
                <a:latin typeface="Calibri"/>
                <a:ea typeface="Calibri"/>
                <a:cs typeface="Calibri"/>
                <a:sym typeface="Calibri"/>
              </a:rPr>
              <a:t>6</a:t>
            </a:r>
            <a:r>
              <a:rPr b="1" baseline="30989" sz="7128">
                <a:latin typeface="Calibri"/>
                <a:ea typeface="Calibri"/>
                <a:cs typeface="Calibri"/>
                <a:sym typeface="Calibri"/>
              </a:rPr>
              <a:t> 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After that He was seen by </a:t>
            </a:r>
            <a:r>
              <a:rPr b="1" sz="7128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over five hundred 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brethren </a:t>
            </a:r>
            <a:r>
              <a:rPr b="1" sz="7128">
                <a:solidFill>
                  <a:srgbClr val="00B050"/>
                </a:solidFill>
                <a:latin typeface="Calibri"/>
                <a:ea typeface="Calibri"/>
                <a:cs typeface="Calibri"/>
                <a:sym typeface="Calibri"/>
              </a:rPr>
              <a:t>at once</a:t>
            </a:r>
            <a:r>
              <a:rPr sz="7128">
                <a:latin typeface="Calibri"/>
                <a:ea typeface="Calibri"/>
                <a:cs typeface="Calibri"/>
                <a:sym typeface="Calibri"/>
              </a:rPr>
              <a:t>,</a:t>
            </a:r>
            <a:br>
              <a:rPr sz="7128">
                <a:latin typeface="Calibri"/>
                <a:ea typeface="Calibri"/>
                <a:cs typeface="Calibri"/>
                <a:sym typeface="Calibri"/>
              </a:rPr>
            </a:br>
          </a:p>
        </p:txBody>
      </p:sp>
    </p:spTree>
  </p:cSld>
  <p:clrMapOvr>
    <a:masterClrMapping/>
  </p:clrMapOvr>
  <p:transition xmlns:p14="http://schemas.microsoft.com/office/powerpoint/2010/main" spd="med" advClick="1"/>
</p:sld>
</file>

<file path=ppt/theme/theme1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535353"/>
      </a:dk1>
      <a:lt1>
        <a:srgbClr val="340053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ppt/theme/theme2.xml><?xml version="1.0" encoding="utf-8"?>
<a:theme xmlns:a="http://schemas.openxmlformats.org/drawingml/2006/main" xmlns:r="http://schemas.openxmlformats.org/officeDocument/2006/relationships" name="Showroom">
  <a:themeElements>
    <a:clrScheme name="Showroom">
      <a:dk1>
        <a:srgbClr val="000000"/>
      </a:dk1>
      <a:lt1>
        <a:srgbClr val="FFFFFF"/>
      </a:lt1>
      <a:dk2>
        <a:srgbClr val="5A5F5E"/>
      </a:dk2>
      <a:lt2>
        <a:srgbClr val="B4B4B4"/>
      </a:lt2>
      <a:accent1>
        <a:srgbClr val="78AAB3"/>
      </a:accent1>
      <a:accent2>
        <a:srgbClr val="9A9671"/>
      </a:accent2>
      <a:accent3>
        <a:srgbClr val="D9971A"/>
      </a:accent3>
      <a:accent4>
        <a:srgbClr val="D7620E"/>
      </a:accent4>
      <a:accent5>
        <a:srgbClr val="A61702"/>
      </a:accent5>
      <a:accent6>
        <a:srgbClr val="606B7E"/>
      </a:accent6>
      <a:hlink>
        <a:srgbClr val="0000FF"/>
      </a:hlink>
      <a:folHlink>
        <a:srgbClr val="FF00FF"/>
      </a:folHlink>
    </a:clrScheme>
    <a:fontScheme name="Showroom">
      <a:majorFont>
        <a:latin typeface="Gill Sans Light"/>
        <a:ea typeface="Gill Sans Light"/>
        <a:cs typeface="Gill Sans Light"/>
      </a:majorFont>
      <a:minorFont>
        <a:latin typeface="Gill Sans Light"/>
        <a:ea typeface="Gill Sans Light"/>
        <a:cs typeface="Gill Sans Light"/>
      </a:minorFont>
    </a:fontScheme>
    <a:fmtScheme name="Showroom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29999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4999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</a:effectStyle>
        <a:effectStyle>
          <a:effectLst/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rgbClr val="808785"/>
        </a:solidFill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ctr" defTabSz="825500" rtl="0" fontAlgn="auto" latinLnBrk="0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5000" u="none" kumimoji="0" normalizeH="0">
            <a:ln>
              <a:noFill/>
            </a:ln>
            <a:solidFill>
              <a:srgbClr val="FFFFFF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spDef>
    <a:lnDef>
      <a:spPr>
        <a:noFill/>
        <a:ln w="25400" cap="flat">
          <a:solidFill>
            <a:srgbClr val="5A5F5E"/>
          </a:solidFill>
          <a:prstDash val="solid"/>
          <a:miter lim="400000"/>
        </a:ln>
        <a:effectLst/>
        <a:sp3d/>
      </a:spPr>
      <a:bodyPr rot="0" spcFirstLastPara="1" vertOverflow="overflow" horzOverflow="overflow" vert="horz" wrap="square" lIns="91439" tIns="45719" rIns="91439" bIns="45719" numCol="1" spcCol="38100" rtlCol="0" anchor="t" upright="0">
        <a:noAutofit/>
      </a:bodyPr>
      <a:lstStyle>
        <a:def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lnDef>
    <a:txDef>
      <a:spPr>
        <a:noFill/>
        <a:ln w="12700" cap="flat">
          <a:noFill/>
          <a:miter lim="400000"/>
        </a:ln>
        <a:effectLst/>
        <a:sp3d/>
      </a:spPr>
      <a:bodyPr rot="0" spcFirstLastPara="1" vertOverflow="overflow" horzOverflow="overflow" vert="horz" wrap="square" lIns="50800" tIns="50800" rIns="50800" bIns="50800" numCol="1" spcCol="38100" rtlCol="0" anchor="ctr" upright="0">
        <a:spAutoFit/>
      </a:bodyPr>
      <a:lstStyle>
        <a:defPPr marL="0" marR="0" indent="0" algn="l" defTabSz="825500" rtl="0" fontAlgn="auto" latinLnBrk="0" hangingPunct="0">
          <a:lnSpc>
            <a:spcPct val="120000"/>
          </a:lnSpc>
          <a:spcBef>
            <a:spcPts val="650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6400" u="none" kumimoji="0" normalizeH="0">
            <a:ln>
              <a:noFill/>
            </a:ln>
            <a:solidFill>
              <a:srgbClr val="535353"/>
            </a:solidFill>
            <a:effectLst/>
            <a:uFillTx/>
            <a:latin typeface="+mn-lt"/>
            <a:ea typeface="+mn-ea"/>
            <a:cs typeface="+mn-cs"/>
            <a:sym typeface="Gill Sans Light"/>
          </a:defRPr>
        </a:defPPr>
        <a:lvl1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1pPr>
        <a:lvl2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2pPr>
        <a:lvl3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3pPr>
        <a:lvl4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4pPr>
        <a:lvl5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5pPr>
        <a:lvl6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6pPr>
        <a:lvl7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7pPr>
        <a:lvl8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8pPr>
        <a:lvl9pPr marL="0" marR="0" indent="0" algn="l" defTabSz="914400" rtl="0" fontAlgn="auto" latinLnBrk="1" hangingPunct="0">
          <a:lnSpc>
            <a:spcPct val="100000"/>
          </a:lnSpc>
          <a:spcBef>
            <a:spcPts val="0"/>
          </a:spcBef>
          <a:spcAft>
            <a:spcPts val="0"/>
          </a:spcAft>
          <a:buClrTx/>
          <a:buSzTx/>
          <a:buFontTx/>
          <a:buNone/>
          <a:tabLst/>
          <a:defRPr b="0" baseline="0" cap="none" i="0" spc="0" strike="noStrike" sz="1800" u="none" kumimoji="0" normalizeH="0">
            <a:ln>
              <a:noFill/>
            </a:ln>
            <a:solidFill>
              <a:srgbClr val="000000"/>
            </a:solidFill>
            <a:effectLst/>
            <a:uFillTx/>
          </a:defRPr>
        </a:lvl9pPr>
      </a:lstStyle>
      <a:style>
        <a:lnRef idx="0"/>
        <a:fillRef idx="0"/>
        <a:effectRef idx="0"/>
        <a:fontRef idx="none"/>
      </a:style>
    </a:txDef>
  </a:objectDefaults>
</a:theme>
</file>

<file path=docProps/app.xml><?xml version="1.0" encoding="utf-8"?>
<Properties xmlns="http://schemas.openxmlformats.org/officeDocument/2006/extended-properties" xmlns:vt="http://schemas.openxmlformats.org/officeDocument/2006/docPropsVTypes"/>
</file>

<file path=docProps/core.xml><?xml version="1.0" encoding="utf-8"?>
<cp:coreProperties xmlns:cp="http://schemas.openxmlformats.org/package/2006/metadata/core-properties" xmlns:dc="http://purl.org/dc/elements/1.1/" xmlns:dcterms="http://purl.org/dc/terms/" xmlns:xsi="http://www.w3.org/2001/XMLSchema-instance"/>
</file>