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5" name="Shape 17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lose-up of motorcycle engine components"/>
          <p:cNvSpPr/>
          <p:nvPr>
            <p:ph type="pic" sz="half" idx="21"/>
          </p:nvPr>
        </p:nvSpPr>
        <p:spPr>
          <a:xfrm>
            <a:off x="12420509" y="5714207"/>
            <a:ext cx="11023601" cy="8255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Close-up of motorcycle gas cap"/>
          <p:cNvSpPr/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Black and white photo of motorcycle engine components"/>
          <p:cNvSpPr/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ront view of a red motorcycle against a black background"/>
          <p:cNvSpPr/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22496303" y="12753103"/>
            <a:ext cx="668497" cy="649447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lose-up of a monarch caterpillar on a partially-eaten leaf"/>
          <p:cNvSpPr/>
          <p:nvPr>
            <p:ph type="pic" idx="21"/>
          </p:nvPr>
        </p:nvSpPr>
        <p:spPr>
          <a:xfrm>
            <a:off x="2247" y="-939800"/>
            <a:ext cx="24384005" cy="1682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11936944" y="13008841"/>
            <a:ext cx="508351" cy="567459"/>
          </a:xfrm>
          <a:prstGeom prst="rect">
            <a:avLst/>
          </a:prstGeom>
        </p:spPr>
        <p:txBody>
          <a:bodyPr/>
          <a:lstStyle>
            <a:lvl1pPr defTabSz="647700">
              <a:defRPr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 txBox="1"/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cap="none" sz="8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8" name="Body Level One…"/>
          <p:cNvSpPr txBox="1"/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1828800">
              <a:spcBef>
                <a:spcPts val="1500"/>
              </a:spcBef>
              <a:buSzPct val="100000"/>
              <a:buFont typeface="Arial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1828800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1828800">
              <a:spcBef>
                <a:spcPts val="1500"/>
              </a:spcBef>
              <a:buSzPct val="100000"/>
              <a:buFont typeface="Arial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1828800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1828800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Slide Number"/>
          <p:cNvSpPr txBox="1"/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Text"/>
          <p:cNvSpPr txBox="1"/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cap="none" sz="8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7" name="Body Level One…"/>
          <p:cNvSpPr txBox="1"/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" name="Slide Number"/>
          <p:cNvSpPr txBox="1"/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motorcycle"/>
          <p:cNvSpPr/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motorcycle"/>
          <p:cNvSpPr/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motorcycle"/>
          <p:cNvSpPr/>
          <p:nvPr>
            <p:ph type="pic" sz="half" idx="21"/>
          </p:nvPr>
        </p:nvSpPr>
        <p:spPr>
          <a:xfrm>
            <a:off x="11814854" y="3233783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tif"/><Relationship Id="rId5" Type="http://schemas.openxmlformats.org/officeDocument/2006/relationships/image" Target="../media/image2.tif"/><Relationship Id="rId6" Type="http://schemas.openxmlformats.org/officeDocument/2006/relationships/hyperlink" Target="https://www.youtube.com/user/donmcclain11/live" TargetMode="External"/><Relationship Id="rId7" Type="http://schemas.openxmlformats.org/officeDocument/2006/relationships/hyperlink" Target="https://www.w65stchurchofchrist.com" TargetMode="External"/><Relationship Id="rId8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3" Type="http://schemas.openxmlformats.org/officeDocument/2006/relationships/hyperlink" Target="https://www.w65stchurchofchrist.com" TargetMode="Externa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“The Will of God Vs. the Devices of Satan”… “The Will of God Vs. the Devices of Satan” (Genesis 3:1-6)  James Hamilton" descr="“The Will of God Vs. the Devices of Satan”… “The Will of God Vs. the Devices of Satan” (Genesis 3:1-6)  James Hamilton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0414" y="2593055"/>
            <a:ext cx="21883173" cy="7803661"/>
          </a:xfrm>
          <a:prstGeom prst="rect">
            <a:avLst/>
          </a:prstGeom>
          <a:effectLst>
            <a:outerShdw sx="100000" sy="100000" kx="0" ky="0" algn="b" rotWithShape="0" blurRad="215900" dist="98081" dir="5400000">
              <a:srgbClr val="000000">
                <a:alpha val="79241"/>
              </a:srgbClr>
            </a:outerShdw>
          </a:effectLst>
        </p:spPr>
      </p:pic>
      <p:sp>
        <p:nvSpPr>
          <p:cNvPr id="178" name="TODAY’S LESSON"/>
          <p:cNvSpPr txBox="1"/>
          <p:nvPr/>
        </p:nvSpPr>
        <p:spPr>
          <a:xfrm>
            <a:off x="-1" y="1359295"/>
            <a:ext cx="24384001" cy="939801"/>
          </a:xfrm>
          <a:prstGeom prst="rect">
            <a:avLst/>
          </a:prstGeom>
          <a:gradFill>
            <a:gsLst>
              <a:gs pos="0">
                <a:srgbClr val="001121">
                  <a:alpha val="49266"/>
                </a:srgbClr>
              </a:gs>
              <a:gs pos="100000">
                <a:srgbClr val="003367">
                  <a:alpha val="72958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5500">
                <a:solidFill>
                  <a:srgbClr val="FFFFFF"/>
                </a:solidFill>
                <a:effectLst>
                  <a:outerShdw sx="100000" sy="100000" kx="0" ky="0" algn="b" rotWithShape="0" blurRad="63500" dist="63500" dir="1890000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TODAY’S LESSON</a:t>
            </a:r>
          </a:p>
        </p:txBody>
      </p:sp>
      <p:pic>
        <p:nvPicPr>
          <p:cNvPr id="17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581559" y="11148164"/>
            <a:ext cx="3633119" cy="13709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0355" y="11092017"/>
            <a:ext cx="2598106" cy="14832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</p:spPr>
      </p:pic>
      <p:sp>
        <p:nvSpPr>
          <p:cNvPr id="181" name="Sunday Morning Live Stream 10:00 AM CT March 1, 2026"/>
          <p:cNvSpPr txBox="1"/>
          <p:nvPr/>
        </p:nvSpPr>
        <p:spPr>
          <a:xfrm>
            <a:off x="5730626" y="10690675"/>
            <a:ext cx="12922748" cy="21403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defRPr i="1" sz="7500">
                <a:solidFill>
                  <a:srgbClr val="FFFFFF"/>
                </a:solidFill>
                <a:effectLst>
                  <a:outerShdw sx="100000" sy="100000" kx="0" ky="0" algn="b" rotWithShape="0" blurRad="152400" dist="76200" dir="0">
                    <a:srgbClr val="000000"/>
                  </a:outerShdw>
                </a:effectLst>
                <a:uFill>
                  <a:solidFill>
                    <a:srgbClr val="E9ADD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Sunday Morning Live Stream 10:00 AM</a:t>
            </a:r>
            <a:r>
              <a:rPr>
                <a:uFill>
                  <a:solidFill>
                    <a:srgbClr val="FFFFFF"/>
                  </a:solidFill>
                </a:uFill>
              </a:rPr>
              <a:t> </a:t>
            </a:r>
            <a:r>
              <a:rPr baseline="31999" sz="4800">
                <a:uFill>
                  <a:solidFill>
                    <a:srgbClr val="FFFFFF"/>
                  </a:solidFill>
                </a:uFill>
              </a:rPr>
              <a:t>CT</a:t>
            </a:r>
            <a:r>
              <a:rPr>
                <a:uFill>
                  <a:solidFill>
                    <a:srgbClr val="FFFFFF"/>
                  </a:solidFill>
                </a:uFill>
              </a:rPr>
              <a:t> March 1, 2026</a:t>
            </a:r>
          </a:p>
        </p:txBody>
      </p:sp>
      <p:sp>
        <p:nvSpPr>
          <p:cNvPr id="182" name="“Church of Christ MEETING @ 100 CORNERSTONE, Alexander AR. 72002”"/>
          <p:cNvSpPr txBox="1"/>
          <p:nvPr/>
        </p:nvSpPr>
        <p:spPr>
          <a:xfrm>
            <a:off x="-15032" y="-111714"/>
            <a:ext cx="24414065" cy="698501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  <a:alpha val="40019"/>
            </a:schemeClr>
          </a:solidFill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“Church of Christ MEETING @ 100 CORNERSTONE, Alexander AR. 72002”</a:t>
            </a:r>
          </a:p>
        </p:txBody>
      </p:sp>
      <p:sp>
        <p:nvSpPr>
          <p:cNvPr id="183" name="https://www.youtube.com/user/donmcclain11/live  / WWW.ALEXANDERCHURCHOFCHRIST.COM"/>
          <p:cNvSpPr/>
          <p:nvPr/>
        </p:nvSpPr>
        <p:spPr>
          <a:xfrm>
            <a:off x="-15033" y="12880954"/>
            <a:ext cx="24414066" cy="723901"/>
          </a:xfrm>
          <a:prstGeom prst="rect">
            <a:avLst/>
          </a:prstGeom>
          <a:solidFill>
            <a:schemeClr val="accent6">
              <a:satOff val="1848"/>
              <a:lumOff val="-15262"/>
              <a:alpha val="5107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4300">
                <a:solidFill>
                  <a:srgbClr val="FFFFFF"/>
                </a:solidFill>
              </a:defRPr>
            </a:pPr>
            <a:r>
              <a:rPr u="sng">
                <a:hlinkClick r:id="rId6" invalidUrl="" action="" tgtFrame="" tooltip="" history="1" highlightClick="0" endSnd="0"/>
              </a:rPr>
              <a:t>https://www.youtube.com/user/donmcclain11/live</a:t>
            </a:r>
            <a:r>
              <a:t> </a:t>
            </a:r>
            <a:r>
              <a:rPr>
                <a:uFill>
                  <a:solidFill>
                    <a:srgbClr val="FFFFFF"/>
                  </a:solidFill>
                </a:uFill>
              </a:rPr>
              <a:t> / </a:t>
            </a:r>
            <a:r>
              <a:rPr u="sng">
                <a:hlinkClick r:id="rId7" invalidUrl="" action="" tgtFrame="" tooltip="" history="1" highlightClick="0" endSnd="0"/>
              </a:rPr>
              <a:t>WWW.ALEXANDERCHURCHOFCHRIST.COM</a:t>
            </a:r>
            <a:r>
              <a:rPr>
                <a:uFill>
                  <a:solidFill>
                    <a:srgbClr val="FFFFFF"/>
                  </a:solidFill>
                </a:uFill>
              </a:rPr>
              <a:t> </a:t>
            </a:r>
          </a:p>
        </p:txBody>
      </p:sp>
      <p:pic>
        <p:nvPicPr>
          <p:cNvPr id="18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973537" y="6640815"/>
            <a:ext cx="6442849" cy="44320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98081" dir="5400000">
              <a:srgbClr val="000000">
                <a:alpha val="79241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1"/>
          <p:cNvSpPr txBox="1"/>
          <p:nvPr>
            <p:ph type="title"/>
          </p:nvPr>
        </p:nvSpPr>
        <p:spPr>
          <a:xfrm>
            <a:off x="4305300" y="1"/>
            <a:ext cx="15773400" cy="1913602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C00000"/>
                </a:solidFill>
              </a:defRPr>
            </a:lvl1pPr>
          </a:lstStyle>
          <a:p>
            <a:pPr/>
            <a:r>
              <a:t>The Deceptive Devices of Satan</a:t>
            </a:r>
          </a:p>
        </p:txBody>
      </p:sp>
      <p:sp>
        <p:nvSpPr>
          <p:cNvPr id="217" name="Content Placeholder 2"/>
          <p:cNvSpPr txBox="1"/>
          <p:nvPr>
            <p:ph type="body" idx="1"/>
          </p:nvPr>
        </p:nvSpPr>
        <p:spPr>
          <a:xfrm>
            <a:off x="3352800" y="1676400"/>
            <a:ext cx="17526000" cy="120396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buSzTx/>
              <a:buNone/>
              <a:defRPr b="1" sz="7000">
                <a:solidFill>
                  <a:srgbClr val="0070C0"/>
                </a:solidFill>
              </a:defRPr>
            </a:pPr>
            <a:r>
              <a:t>Doubt </a:t>
            </a:r>
            <a:r>
              <a:rPr>
                <a:solidFill>
                  <a:srgbClr val="FF0000"/>
                </a:solidFill>
              </a:rPr>
              <a:t>Genesis 3:1-5 </a:t>
            </a:r>
            <a:r>
              <a:t>Dogmatism</a:t>
            </a:r>
            <a:r>
              <a:rPr>
                <a:solidFill>
                  <a:srgbClr val="FF0000"/>
                </a:solidFill>
              </a:rPr>
              <a:t> Acts 8:1-3; 9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  <a:buSzTx/>
              <a:buNone/>
              <a:defRPr b="1" sz="7000">
                <a:solidFill>
                  <a:srgbClr val="0070C0"/>
                </a:solidFill>
              </a:defRPr>
            </a:pPr>
            <a:r>
              <a:t>Deceit </a:t>
            </a:r>
            <a:r>
              <a:rPr>
                <a:solidFill>
                  <a:srgbClr val="FF0000"/>
                </a:solidFill>
              </a:rPr>
              <a:t>Genesis 3:4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John 8:44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Revelation 12:9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  <a:buSzTx/>
              <a:buNone/>
              <a:defRPr b="1" sz="7000">
                <a:solidFill>
                  <a:srgbClr val="0070C0"/>
                </a:solidFill>
              </a:defRPr>
            </a:pPr>
            <a:r>
              <a:t>Dissatisfaction </a:t>
            </a:r>
            <a:r>
              <a:rPr>
                <a:solidFill>
                  <a:srgbClr val="FF0000"/>
                </a:solidFill>
              </a:rPr>
              <a:t>Colossians 3:5 </a:t>
            </a:r>
            <a:r>
              <a:t>Indolence</a:t>
            </a:r>
            <a:r>
              <a:rPr>
                <a:solidFill>
                  <a:srgbClr val="FF0000"/>
                </a:solidFill>
              </a:rPr>
              <a:t> Rev. 3:14-22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  <a:buSzTx/>
              <a:buNone/>
              <a:defRPr b="1" sz="7000">
                <a:solidFill>
                  <a:srgbClr val="0070C0"/>
                </a:solidFill>
              </a:defRPr>
            </a:pPr>
            <a:r>
              <a:t>Distraction </a:t>
            </a:r>
            <a:r>
              <a:rPr>
                <a:solidFill>
                  <a:srgbClr val="FF0000"/>
                </a:solidFill>
              </a:rPr>
              <a:t>2 Timothy 2:22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James 4:4 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  <a:buSzTx/>
              <a:buNone/>
              <a:defRPr b="1" sz="7000">
                <a:solidFill>
                  <a:srgbClr val="0070C0"/>
                </a:solidFill>
              </a:defRPr>
            </a:pPr>
            <a:r>
              <a:t>Division </a:t>
            </a:r>
            <a:r>
              <a:rPr>
                <a:solidFill>
                  <a:srgbClr val="FF0000"/>
                </a:solidFill>
              </a:rPr>
              <a:t>John 8:44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Galatians 5:20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Jm 3:14-16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  <a:buSzTx/>
              <a:buNone/>
              <a:defRPr b="1" sz="7000">
                <a:solidFill>
                  <a:srgbClr val="0070C0"/>
                </a:solidFill>
              </a:defRPr>
            </a:pPr>
            <a:r>
              <a:t>Deference </a:t>
            </a:r>
            <a:r>
              <a:rPr>
                <a:solidFill>
                  <a:srgbClr val="FF0000"/>
                </a:solidFill>
              </a:rPr>
              <a:t>Galatians 1:10; 2:11-13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  <a:buSzTx/>
              <a:buNone/>
              <a:defRPr b="1" sz="7000">
                <a:solidFill>
                  <a:srgbClr val="0070C0"/>
                </a:solidFill>
              </a:defRPr>
            </a:pPr>
            <a:r>
              <a:t>Delay </a:t>
            </a:r>
            <a:r>
              <a:rPr>
                <a:solidFill>
                  <a:srgbClr val="FF0000"/>
                </a:solidFill>
              </a:rPr>
              <a:t>Jm 4:13-17 </a:t>
            </a:r>
            <a:r>
              <a:t>good intentions </a:t>
            </a:r>
            <a:r>
              <a:rPr>
                <a:solidFill>
                  <a:srgbClr val="000000"/>
                </a:solidFill>
              </a:rPr>
              <a:t>don’t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justify</a:t>
            </a:r>
            <a:endParaRPr>
              <a:solidFill>
                <a:srgbClr val="000000"/>
              </a:solidFill>
            </a:endParaRPr>
          </a:p>
          <a:p>
            <a:pPr>
              <a:spcBef>
                <a:spcPts val="1200"/>
              </a:spcBef>
              <a:buSzTx/>
              <a:buNone/>
              <a:defRPr b="1" sz="7000">
                <a:solidFill>
                  <a:srgbClr val="0070C0"/>
                </a:solidFill>
              </a:defRPr>
            </a:pPr>
            <a:r>
              <a:t>Desperation</a:t>
            </a:r>
            <a:r>
              <a:rPr>
                <a:solidFill>
                  <a:srgbClr val="FF0000"/>
                </a:solidFill>
              </a:rPr>
              <a:t> 1 Samuel 13:8-10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1"/>
          <p:cNvSpPr txBox="1"/>
          <p:nvPr>
            <p:ph type="title"/>
          </p:nvPr>
        </p:nvSpPr>
        <p:spPr>
          <a:xfrm>
            <a:off x="4305300" y="1"/>
            <a:ext cx="15773400" cy="1913602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59C9AA"/>
                </a:solidFill>
              </a:defRPr>
            </a:pPr>
            <a:r>
              <a:t>Trusting</a:t>
            </a:r>
            <a:r>
              <a:rPr>
                <a:solidFill>
                  <a:srgbClr val="00B0F0"/>
                </a:solidFill>
              </a:rPr>
              <a:t> The Will of</a:t>
            </a:r>
            <a:r>
              <a:rPr>
                <a:solidFill>
                  <a:srgbClr val="7030A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God</a:t>
            </a:r>
          </a:p>
        </p:txBody>
      </p:sp>
      <p:sp>
        <p:nvSpPr>
          <p:cNvPr id="220" name="Content Placeholder 2"/>
          <p:cNvSpPr txBox="1"/>
          <p:nvPr>
            <p:ph type="body" idx="1"/>
          </p:nvPr>
        </p:nvSpPr>
        <p:spPr>
          <a:xfrm>
            <a:off x="3352800" y="1676400"/>
            <a:ext cx="17678400" cy="1173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700"/>
              </a:spcBef>
              <a:defRPr b="1" sz="7200">
                <a:solidFill>
                  <a:srgbClr val="00B0F0"/>
                </a:solidFill>
              </a:defRPr>
            </a:pPr>
            <a:r>
              <a:t>God’s will is good </a:t>
            </a:r>
            <a:r>
              <a:rPr sz="6400">
                <a:solidFill>
                  <a:srgbClr val="FF0000"/>
                </a:solidFill>
              </a:rPr>
              <a:t>Romans 12:1-2</a:t>
            </a:r>
            <a:endParaRPr sz="64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defRPr b="1" sz="7200">
                <a:solidFill>
                  <a:srgbClr val="00B0F0"/>
                </a:solidFill>
              </a:defRPr>
            </a:pPr>
            <a:r>
              <a:t>Contentment</a:t>
            </a:r>
            <a:r>
              <a:rPr b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>
                <a:solidFill>
                  <a:srgbClr val="59C9AA"/>
                </a:solidFill>
              </a:rPr>
              <a:t>give</a:t>
            </a:r>
            <a:r>
              <a:t> </a:t>
            </a:r>
            <a:r>
              <a:rPr>
                <a:solidFill>
                  <a:srgbClr val="0070C0"/>
                </a:solidFill>
              </a:rPr>
              <a:t>thanks</a:t>
            </a:r>
            <a:r>
              <a:t> </a:t>
            </a:r>
            <a:r>
              <a:rPr sz="6400">
                <a:solidFill>
                  <a:srgbClr val="FF0000"/>
                </a:solidFill>
              </a:rPr>
              <a:t>1 Thess. 4:16-18</a:t>
            </a:r>
            <a:endParaRPr sz="64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defRPr b="1" sz="7200">
                <a:solidFill>
                  <a:srgbClr val="0070C0"/>
                </a:solidFill>
              </a:defRPr>
            </a:pPr>
            <a:r>
              <a:t>David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59C9AA"/>
                </a:solidFill>
              </a:rPr>
              <a:t>served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God’s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7030A0"/>
                </a:solidFill>
              </a:rPr>
              <a:t>purpose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in</a:t>
            </a:r>
            <a:r>
              <a:rPr>
                <a:solidFill>
                  <a:srgbClr val="FF0000"/>
                </a:solidFill>
              </a:rPr>
              <a:t> </a:t>
            </a:r>
            <a:r>
              <a:t>his</a:t>
            </a:r>
            <a:r>
              <a:rPr>
                <a:solidFill>
                  <a:srgbClr val="FF0000"/>
                </a:solidFill>
              </a:rPr>
              <a:t> </a:t>
            </a:r>
            <a:r>
              <a:t>generation</a:t>
            </a:r>
            <a:r>
              <a:rPr>
                <a:solidFill>
                  <a:srgbClr val="FF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Acts 13:36</a:t>
            </a:r>
            <a:endParaRPr sz="64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defRPr b="1" sz="7200">
                <a:solidFill>
                  <a:srgbClr val="00B0F0"/>
                </a:solidFill>
              </a:defRPr>
            </a:pPr>
            <a:r>
              <a:t>Mercy</a:t>
            </a:r>
            <a:r>
              <a:rPr>
                <a:solidFill>
                  <a:srgbClr val="000000"/>
                </a:solidFill>
              </a:rPr>
              <a:t> + </a:t>
            </a:r>
            <a:r>
              <a:rPr>
                <a:solidFill>
                  <a:srgbClr val="0070C0"/>
                </a:solidFill>
              </a:rPr>
              <a:t>Truth</a:t>
            </a:r>
            <a:r>
              <a:rPr>
                <a:solidFill>
                  <a:srgbClr val="000000"/>
                </a:solidFill>
              </a:rPr>
              <a:t> </a:t>
            </a:r>
            <a:r>
              <a:rPr b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Favor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from</a:t>
            </a:r>
            <a:r>
              <a:rPr>
                <a:solidFill>
                  <a:srgbClr val="FF0000"/>
                </a:solidFill>
              </a:rPr>
              <a:t> </a:t>
            </a:r>
            <a:r>
              <a:t>God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&amp;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men</a:t>
            </a:r>
            <a:r>
              <a:rPr>
                <a:solidFill>
                  <a:srgbClr val="FF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Proverbs 3:3-4</a:t>
            </a:r>
            <a:endParaRPr sz="64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defRPr b="1" sz="7200">
                <a:solidFill>
                  <a:srgbClr val="59C9AA"/>
                </a:solidFill>
              </a:defRPr>
            </a:pPr>
            <a:r>
              <a:t>Bear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good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fruit</a:t>
            </a:r>
            <a:r>
              <a:rPr b="0">
                <a:solidFill>
                  <a:srgbClr val="000000"/>
                </a:solidFill>
              </a:rPr>
              <a:t>: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2060"/>
                </a:solidFill>
              </a:rPr>
              <a:t>reproach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praise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sacrifices</a:t>
            </a:r>
            <a:r>
              <a:rPr>
                <a:solidFill>
                  <a:srgbClr val="FF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Micah 6:7-8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>
                <a:solidFill>
                  <a:srgbClr val="FF0000"/>
                </a:solidFill>
              </a:rPr>
              <a:t> Hebrews 13:13-16 </a:t>
            </a:r>
            <a:endParaRPr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defRPr b="1" sz="7200">
                <a:solidFill>
                  <a:srgbClr val="59C9AA"/>
                </a:solidFill>
              </a:defRPr>
            </a:pPr>
            <a:r>
              <a:t>Trust &amp; wait on </a:t>
            </a:r>
            <a:r>
              <a:rPr>
                <a:solidFill>
                  <a:srgbClr val="00B0F0"/>
                </a:solidFill>
              </a:rPr>
              <a:t>the LORD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do good</a:t>
            </a:r>
            <a:r>
              <a:rPr>
                <a:solidFill>
                  <a:srgbClr val="FF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Psalm 37:1-11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-78595"/>
            <a:satOff val="12505"/>
            <a:lumOff val="13871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NEW_BUILDING_1.jpg" descr="NEW_BUILDING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1762" y="-23399"/>
            <a:ext cx="26010075" cy="13847469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ALEXANDERCHURCHOFCHRIST.COM"/>
          <p:cNvSpPr txBox="1"/>
          <p:nvPr/>
        </p:nvSpPr>
        <p:spPr>
          <a:xfrm>
            <a:off x="8509164" y="11909393"/>
            <a:ext cx="18519625" cy="83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79218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b="1"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u="sng">
                <a:hlinkClick r:id="rId3" invalidUrl="" action="" tgtFrame="" tooltip="" history="1" highlightClick="0" endSnd="0"/>
              </a:rPr>
              <a:t>ALEXANDERCHURCHOFCHRIST.COM</a:t>
            </a:r>
            <a:r>
              <a:t> </a:t>
            </a:r>
          </a:p>
        </p:txBody>
      </p:sp>
      <p:sp>
        <p:nvSpPr>
          <p:cNvPr id="224" name="You Are Welcome At Any And All of Our Services!"/>
          <p:cNvSpPr txBox="1"/>
          <p:nvPr/>
        </p:nvSpPr>
        <p:spPr>
          <a:xfrm>
            <a:off x="12090910" y="3246548"/>
            <a:ext cx="11356132" cy="2062957"/>
          </a:xfrm>
          <a:prstGeom prst="rect">
            <a:avLst/>
          </a:prstGeom>
          <a:ln w="12700"/>
          <a:effectLst>
            <a:outerShdw sx="100000" sy="100000" kx="0" ky="0" algn="b" rotWithShape="0" blurRad="190500" dist="101600" dir="0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2300"/>
              </a:spcBef>
              <a:buClr>
                <a:srgbClr val="FFFFFF"/>
              </a:buClr>
              <a:defRPr b="1" spc="-83" sz="63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>
                <a:effectLst/>
                <a:uFillTx/>
              </a:defRPr>
            </a:pPr>
            <a:r>
              <a:rPr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You Are Welcome At Any And All of Our Services!</a:t>
            </a:r>
          </a:p>
        </p:txBody>
      </p:sp>
      <p:sp>
        <p:nvSpPr>
          <p:cNvPr id="225" name="Meeting Times:…"/>
          <p:cNvSpPr txBox="1"/>
          <p:nvPr/>
        </p:nvSpPr>
        <p:spPr>
          <a:xfrm>
            <a:off x="11535978" y="5441642"/>
            <a:ext cx="12465997" cy="6016626"/>
          </a:xfrm>
          <a:prstGeom prst="rect">
            <a:avLst/>
          </a:prstGeom>
          <a:gradFill>
            <a:gsLst>
              <a:gs pos="0">
                <a:srgbClr val="EBEBEB">
                  <a:alpha val="68713"/>
                </a:srgbClr>
              </a:gs>
              <a:gs pos="100000">
                <a:srgbClr val="FFFFFF">
                  <a:alpha val="76559"/>
                </a:srgbClr>
              </a:gs>
            </a:gsLst>
            <a:lin ang="16200000"/>
          </a:gradFill>
          <a:ln w="63500">
            <a:solidFill>
              <a:srgbClr val="000000"/>
            </a:solidFill>
          </a:ln>
          <a:effectLst>
            <a:outerShdw sx="100000" sy="100000" kx="0" ky="0" algn="b" rotWithShape="0" blurRad="279400" dist="241300" dir="5400000">
              <a:srgbClr val="000000">
                <a:alpha val="38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7" tIns="357187" rIns="357187" bIns="35718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b="1" cap="all" spc="959" sz="8000">
                <a:solidFill>
                  <a:srgbClr val="005493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>
                <a:uFill>
                  <a:solidFill>
                    <a:srgbClr val="000000"/>
                  </a:solidFill>
                </a:uFill>
              </a:rPr>
              <a:t>Meeting Times: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Sunday A.M. Bible Study: 9:00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Sunday A.M. Assembly:	10:00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Sunday P.M. Assembly:     4:00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Wed. P.M. Bible Study:      7:00</a:t>
            </a:r>
          </a:p>
        </p:txBody>
      </p:sp>
      <p:pic>
        <p:nvPicPr>
          <p:cNvPr id="226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9809" y="7572071"/>
            <a:ext cx="5718073" cy="5718073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100 CORNERSTONE ALEXANDER AR, 72002"/>
          <p:cNvSpPr txBox="1"/>
          <p:nvPr/>
        </p:nvSpPr>
        <p:spPr>
          <a:xfrm>
            <a:off x="6479382" y="2162558"/>
            <a:ext cx="17904620" cy="990601"/>
          </a:xfrm>
          <a:prstGeom prst="rect">
            <a:avLst/>
          </a:prstGeom>
          <a:gradFill>
            <a:gsLst>
              <a:gs pos="0">
                <a:srgbClr val="005493">
                  <a:alpha val="38270"/>
                </a:srgbClr>
              </a:gs>
              <a:gs pos="100000">
                <a:srgbClr val="FFFFFF">
                  <a:alpha val="44810"/>
                </a:srgb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5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63500" dir="4418335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100 CORNERSTONE ALEXANDER AR, 72002</a:t>
            </a:r>
          </a:p>
        </p:txBody>
      </p:sp>
      <p:pic>
        <p:nvPicPr>
          <p:cNvPr id="228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84497" y="684307"/>
            <a:ext cx="7609327" cy="7187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335577" y="-324224"/>
            <a:ext cx="25055154" cy="24309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1"/>
          <p:cNvSpPr txBox="1"/>
          <p:nvPr>
            <p:ph type="title"/>
          </p:nvPr>
        </p:nvSpPr>
        <p:spPr>
          <a:xfrm>
            <a:off x="3657600" y="3657600"/>
            <a:ext cx="17068800" cy="27432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B050"/>
                </a:solidFill>
              </a:defRPr>
            </a:pPr>
            <a:r>
              <a:t>HOW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JESUS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59C9AA"/>
                </a:solidFill>
              </a:rPr>
              <a:t>OVERCAME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C00000"/>
                </a:solidFill>
              </a:rPr>
              <a:t>TEMPTATION</a:t>
            </a:r>
            <a:br>
              <a:rPr>
                <a:solidFill>
                  <a:srgbClr val="C00000"/>
                </a:solidFill>
              </a:rPr>
            </a:br>
            <a:r>
              <a:t>Part 5</a:t>
            </a:r>
          </a:p>
        </p:txBody>
      </p:sp>
      <p:sp>
        <p:nvSpPr>
          <p:cNvPr id="187" name="Subtitle 2"/>
          <p:cNvSpPr txBox="1"/>
          <p:nvPr>
            <p:ph type="body" sz="quarter" idx="1"/>
          </p:nvPr>
        </p:nvSpPr>
        <p:spPr>
          <a:xfrm>
            <a:off x="5791200" y="6553200"/>
            <a:ext cx="12801600" cy="4724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900"/>
              </a:spcBef>
              <a:defRPr b="1" sz="8000">
                <a:solidFill>
                  <a:srgbClr val="00B0F0"/>
                </a:solidFill>
              </a:defRPr>
            </a:pPr>
            <a:r>
              <a:t>THE WILL OF GOD</a:t>
            </a:r>
          </a:p>
          <a:p>
            <a:pPr>
              <a:spcBef>
                <a:spcPts val="0"/>
              </a:spcBef>
              <a:defRPr b="1" sz="7200">
                <a:solidFill>
                  <a:srgbClr val="000000"/>
                </a:solidFill>
              </a:defRPr>
            </a:pPr>
            <a:r>
              <a:t>VS.</a:t>
            </a:r>
          </a:p>
          <a:p>
            <a:pPr>
              <a:spcBef>
                <a:spcPts val="0"/>
              </a:spcBef>
              <a:defRPr b="1" sz="8000">
                <a:solidFill>
                  <a:srgbClr val="C00000"/>
                </a:solidFill>
              </a:defRPr>
            </a:pPr>
            <a:r>
              <a:t>THE DEVICES OF SATAN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8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1"/>
          <p:cNvSpPr txBox="1"/>
          <p:nvPr>
            <p:ph type="title"/>
          </p:nvPr>
        </p:nvSpPr>
        <p:spPr>
          <a:xfrm>
            <a:off x="4305300" y="1"/>
            <a:ext cx="15773400" cy="21336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C00000"/>
                </a:solidFill>
              </a:defRPr>
            </a:pPr>
            <a:r>
              <a:t>The Temptation</a:t>
            </a:r>
            <a:r>
              <a:rPr>
                <a:solidFill>
                  <a:srgbClr val="00B05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of</a:t>
            </a:r>
            <a:r>
              <a:rPr>
                <a:solidFill>
                  <a:srgbClr val="7030A0"/>
                </a:solidFill>
              </a:rPr>
              <a:t> Pride</a:t>
            </a:r>
          </a:p>
        </p:txBody>
      </p:sp>
      <p:sp>
        <p:nvSpPr>
          <p:cNvPr id="190" name="Content Placeholder 2"/>
          <p:cNvSpPr txBox="1"/>
          <p:nvPr>
            <p:ph type="body" idx="1"/>
          </p:nvPr>
        </p:nvSpPr>
        <p:spPr>
          <a:xfrm>
            <a:off x="3810000" y="2438400"/>
            <a:ext cx="16916400" cy="112776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b="1" sz="7200">
                <a:solidFill>
                  <a:srgbClr val="00B0F0"/>
                </a:solidFill>
              </a:defRPr>
            </a:pPr>
            <a:r>
              <a:t>God’s</a:t>
            </a:r>
            <a:r>
              <a:rPr>
                <a:solidFill>
                  <a:srgbClr val="00B050"/>
                </a:solidFill>
              </a:rPr>
              <a:t> </a:t>
            </a:r>
            <a:r>
              <a:t>will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4C4C6"/>
                </a:solidFill>
              </a:rPr>
              <a:t>to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4C4C6"/>
                </a:solidFill>
              </a:rPr>
              <a:t>fulfill</a:t>
            </a:r>
            <a:r>
              <a:t> </a:t>
            </a:r>
            <a:r>
              <a:rPr>
                <a:solidFill>
                  <a:srgbClr val="0070C0"/>
                </a:solidFill>
              </a:rPr>
              <a:t>our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legitimate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specific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needs lawfully</a:t>
            </a:r>
            <a:r>
              <a:rPr>
                <a:solidFill>
                  <a:srgbClr val="FF0000"/>
                </a:solidFill>
              </a:rPr>
              <a:t> </a:t>
            </a:r>
          </a:p>
          <a:p>
            <a:pPr>
              <a:spcBef>
                <a:spcPts val="1700"/>
              </a:spcBef>
              <a:defRPr b="1" sz="7200">
                <a:solidFill>
                  <a:srgbClr val="C00000"/>
                </a:solidFill>
              </a:defRPr>
            </a:pPr>
            <a:r>
              <a:t>Satan’s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synthesis</a:t>
            </a:r>
            <a:r>
              <a:rPr>
                <a:solidFill>
                  <a:srgbClr val="00B050"/>
                </a:solidFill>
              </a:rPr>
              <a:t> </a:t>
            </a:r>
            <a:r>
              <a:t>of sinful temptations </a:t>
            </a:r>
            <a:r>
              <a:rPr>
                <a:solidFill>
                  <a:srgbClr val="00B050"/>
                </a:solidFill>
              </a:rPr>
              <a:t>always</a:t>
            </a:r>
            <a:r>
              <a:t> </a:t>
            </a:r>
            <a:r>
              <a:rPr>
                <a:solidFill>
                  <a:srgbClr val="00B050"/>
                </a:solidFill>
              </a:rPr>
              <a:t>include</a:t>
            </a:r>
            <a:r>
              <a:t> </a:t>
            </a:r>
            <a:r>
              <a:rPr>
                <a:solidFill>
                  <a:srgbClr val="7030A0"/>
                </a:solidFill>
              </a:rPr>
              <a:t>pride</a:t>
            </a:r>
            <a:r>
              <a:t> </a:t>
            </a:r>
            <a:r>
              <a:rPr>
                <a:solidFill>
                  <a:srgbClr val="00B050"/>
                </a:solidFill>
              </a:rPr>
              <a:t>as well as </a:t>
            </a:r>
            <a:r>
              <a:t>unlawful means </a:t>
            </a:r>
            <a:r>
              <a:rPr>
                <a:solidFill>
                  <a:srgbClr val="00B050"/>
                </a:solidFill>
              </a:rPr>
              <a:t>to fulfill </a:t>
            </a:r>
            <a:r>
              <a:rPr>
                <a:solidFill>
                  <a:srgbClr val="0070C0"/>
                </a:solidFill>
              </a:rPr>
              <a:t>a legitimate need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1"/>
          <p:cNvSpPr txBox="1"/>
          <p:nvPr>
            <p:ph type="title"/>
          </p:nvPr>
        </p:nvSpPr>
        <p:spPr>
          <a:xfrm>
            <a:off x="4305300" y="1"/>
            <a:ext cx="15773400" cy="21336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C00000"/>
                </a:solidFill>
              </a:defRPr>
            </a:pPr>
            <a:r>
              <a:t>The Temptation</a:t>
            </a:r>
            <a:r>
              <a:rPr>
                <a:solidFill>
                  <a:srgbClr val="00B05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of</a:t>
            </a:r>
            <a:r>
              <a:rPr>
                <a:solidFill>
                  <a:srgbClr val="7030A0"/>
                </a:solidFill>
              </a:rPr>
              <a:t> Pride</a:t>
            </a:r>
          </a:p>
        </p:txBody>
      </p:sp>
      <p:sp>
        <p:nvSpPr>
          <p:cNvPr id="193" name="Content Placeholder 2"/>
          <p:cNvSpPr txBox="1"/>
          <p:nvPr>
            <p:ph type="body" idx="1"/>
          </p:nvPr>
        </p:nvSpPr>
        <p:spPr>
          <a:xfrm>
            <a:off x="3810000" y="2438400"/>
            <a:ext cx="16916400" cy="112776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b="1" sz="7200">
                <a:solidFill>
                  <a:srgbClr val="00B0F0"/>
                </a:solidFill>
              </a:defRPr>
            </a:pPr>
            <a:r>
              <a:t>God’s</a:t>
            </a:r>
            <a:r>
              <a:rPr>
                <a:solidFill>
                  <a:srgbClr val="00B050"/>
                </a:solidFill>
              </a:rPr>
              <a:t> </a:t>
            </a:r>
            <a:r>
              <a:t>will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4C4C6"/>
                </a:solidFill>
              </a:rPr>
              <a:t>to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4C4C6"/>
                </a:solidFill>
              </a:rPr>
              <a:t>fulfill</a:t>
            </a:r>
            <a:r>
              <a:t> </a:t>
            </a:r>
            <a:r>
              <a:rPr>
                <a:solidFill>
                  <a:srgbClr val="0070C0"/>
                </a:solidFill>
              </a:rPr>
              <a:t>our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legitimate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specific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needs lawfully</a:t>
            </a:r>
            <a:r>
              <a:rPr>
                <a:solidFill>
                  <a:srgbClr val="FF0000"/>
                </a:solidFill>
              </a:rPr>
              <a:t> </a:t>
            </a:r>
          </a:p>
          <a:p>
            <a:pPr>
              <a:spcBef>
                <a:spcPts val="1700"/>
              </a:spcBef>
              <a:defRPr b="1" sz="7200">
                <a:solidFill>
                  <a:srgbClr val="00B0F0"/>
                </a:solidFill>
              </a:defRPr>
            </a:pPr>
            <a:r>
              <a:t>God is love </a:t>
            </a:r>
            <a:r>
              <a:rPr>
                <a:solidFill>
                  <a:srgbClr val="FF0000"/>
                </a:solidFill>
              </a:rPr>
              <a:t>1 John 4:16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defRPr b="1" sz="7200">
                <a:solidFill>
                  <a:srgbClr val="00B0F0"/>
                </a:solidFill>
              </a:defRPr>
            </a:pPr>
            <a:r>
              <a:t>God </a:t>
            </a:r>
            <a:r>
              <a:rPr>
                <a:solidFill>
                  <a:srgbClr val="59C9AA"/>
                </a:solidFill>
              </a:rPr>
              <a:t>created</a:t>
            </a:r>
            <a:r>
              <a:t> </a:t>
            </a:r>
            <a:r>
              <a:rPr>
                <a:solidFill>
                  <a:srgbClr val="0070C0"/>
                </a:solidFill>
              </a:rPr>
              <a:t>us</a:t>
            </a:r>
            <a:r>
              <a:t> </a:t>
            </a:r>
            <a:r>
              <a:rPr>
                <a:solidFill>
                  <a:srgbClr val="59C9AA"/>
                </a:solidFill>
              </a:rPr>
              <a:t>to have fellowship with </a:t>
            </a:r>
            <a:r>
              <a:t>Him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1 John 1:3-4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defRPr b="1" sz="7200">
                <a:solidFill>
                  <a:srgbClr val="0070C0"/>
                </a:solidFill>
              </a:defRPr>
            </a:pPr>
            <a:r>
              <a:t>This is true </a:t>
            </a:r>
            <a:r>
              <a:rPr>
                <a:solidFill>
                  <a:srgbClr val="00B0F0"/>
                </a:solidFill>
              </a:rPr>
              <a:t>spiritual life and fulfillment  of His will and </a:t>
            </a:r>
            <a:r>
              <a:t>purpose for us </a:t>
            </a:r>
            <a:r>
              <a:rPr>
                <a:solidFill>
                  <a:srgbClr val="FF0000"/>
                </a:solidFill>
              </a:rPr>
              <a:t>1 John 5:13</a:t>
            </a:r>
          </a:p>
          <a:p>
            <a:pPr>
              <a:spcBef>
                <a:spcPts val="1700"/>
              </a:spcBef>
              <a:defRPr b="1" sz="7200">
                <a:solidFill>
                  <a:srgbClr val="00B0F0"/>
                </a:solidFill>
              </a:defRPr>
            </a:pPr>
            <a:r>
              <a:t>Innocent, holy </a:t>
            </a:r>
            <a:r>
              <a:rPr>
                <a:solidFill>
                  <a:srgbClr val="00B050"/>
                </a:solidFill>
              </a:rPr>
              <a:t>in</a:t>
            </a:r>
            <a:r>
              <a:t> Christ</a:t>
            </a:r>
          </a:p>
          <a:p>
            <a:pPr>
              <a:spcBef>
                <a:spcPts val="1700"/>
              </a:spcBef>
              <a:defRPr b="1" sz="7200">
                <a:solidFill>
                  <a:srgbClr val="0070C0"/>
                </a:solidFill>
              </a:defRPr>
            </a:pPr>
            <a:r>
              <a:t>True</a:t>
            </a:r>
            <a:r>
              <a:rPr>
                <a:solidFill>
                  <a:srgbClr val="00B0F0"/>
                </a:solidFill>
              </a:rPr>
              <a:t> love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rPr>
                <a:solidFill>
                  <a:srgbClr val="00B0F0"/>
                </a:solidFill>
              </a:rPr>
              <a:t> joy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rPr>
                <a:solidFill>
                  <a:srgbClr val="00B0F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and</a:t>
            </a:r>
            <a:r>
              <a:rPr>
                <a:solidFill>
                  <a:srgbClr val="00B0F0"/>
                </a:solidFill>
              </a:rPr>
              <a:t> peace </a:t>
            </a:r>
            <a:r>
              <a:rPr>
                <a:solidFill>
                  <a:srgbClr val="FF0000"/>
                </a:solidFill>
              </a:rPr>
              <a:t>Galatians 5:22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 1"/>
          <p:cNvSpPr txBox="1"/>
          <p:nvPr>
            <p:ph type="title"/>
          </p:nvPr>
        </p:nvSpPr>
        <p:spPr>
          <a:xfrm>
            <a:off x="4305300" y="1"/>
            <a:ext cx="15773400" cy="1913602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B0F0"/>
                </a:solidFill>
              </a:defRPr>
            </a:pPr>
            <a:r>
              <a:t>The Will of</a:t>
            </a:r>
            <a:r>
              <a:rPr>
                <a:solidFill>
                  <a:srgbClr val="7030A0"/>
                </a:solidFill>
              </a:rPr>
              <a:t> </a:t>
            </a:r>
            <a:r>
              <a:t>God for </a:t>
            </a:r>
            <a:r>
              <a:rPr>
                <a:solidFill>
                  <a:srgbClr val="0070C0"/>
                </a:solidFill>
              </a:rPr>
              <a:t>Us</a:t>
            </a:r>
          </a:p>
        </p:txBody>
      </p:sp>
      <p:sp>
        <p:nvSpPr>
          <p:cNvPr id="196" name="Content Placeholder 2"/>
          <p:cNvSpPr txBox="1"/>
          <p:nvPr>
            <p:ph type="body" idx="1"/>
          </p:nvPr>
        </p:nvSpPr>
        <p:spPr>
          <a:xfrm>
            <a:off x="3657600" y="1676400"/>
            <a:ext cx="17068800" cy="117348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b="1" sz="7200">
                <a:solidFill>
                  <a:srgbClr val="00B0F0"/>
                </a:solidFill>
              </a:defRPr>
            </a:pPr>
            <a:r>
              <a:t>God </a:t>
            </a:r>
            <a:r>
              <a:rPr>
                <a:solidFill>
                  <a:srgbClr val="04C4C6"/>
                </a:solidFill>
              </a:rPr>
              <a:t>created</a:t>
            </a:r>
            <a:r>
              <a:t> </a:t>
            </a:r>
            <a:r>
              <a:rPr>
                <a:solidFill>
                  <a:srgbClr val="0070C0"/>
                </a:solidFill>
              </a:rPr>
              <a:t>our </a:t>
            </a:r>
            <a:r>
              <a:t>spirits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to inhabit physical </a:t>
            </a:r>
            <a:r>
              <a:rPr>
                <a:solidFill>
                  <a:srgbClr val="0070C0"/>
                </a:solidFill>
              </a:rPr>
              <a:t>bodies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0070C0"/>
                </a:solidFill>
              </a:rPr>
              <a:t>male</a:t>
            </a:r>
            <a:r>
              <a:rPr b="0">
                <a:solidFill>
                  <a:srgbClr val="000000"/>
                </a:solidFill>
              </a:rPr>
              <a:t> and </a:t>
            </a:r>
            <a:r>
              <a:rPr>
                <a:solidFill>
                  <a:srgbClr val="F946F4"/>
                </a:solidFill>
              </a:rPr>
              <a:t>female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Gen. 2:18-25</a:t>
            </a:r>
            <a:r>
              <a:rPr b="0">
                <a:solidFill>
                  <a:srgbClr val="000000"/>
                </a:solidFill>
              </a:rPr>
              <a:t>)</a:t>
            </a:r>
            <a:endParaRPr b="0">
              <a:solidFill>
                <a:srgbClr val="000000"/>
              </a:solidFill>
            </a:endParaRPr>
          </a:p>
          <a:p>
            <a:pPr>
              <a:spcBef>
                <a:spcPts val="1700"/>
              </a:spcBef>
              <a:defRPr b="1" sz="7200">
                <a:solidFill>
                  <a:srgbClr val="0070C0"/>
                </a:solidFill>
              </a:defRPr>
            </a:pPr>
            <a:r>
              <a:t>Physical</a:t>
            </a:r>
            <a:r>
              <a:rPr>
                <a:solidFill>
                  <a:srgbClr val="00B0F0"/>
                </a:solidFill>
              </a:rPr>
              <a:t> </a:t>
            </a:r>
            <a:r>
              <a:t>needs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4C4C6"/>
                </a:solidFill>
              </a:rPr>
              <a:t>fulfilled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4C4C6"/>
                </a:solidFill>
              </a:rPr>
              <a:t>by</a:t>
            </a:r>
            <a:r>
              <a:rPr>
                <a:solidFill>
                  <a:srgbClr val="00B050"/>
                </a:solidFill>
              </a:rPr>
              <a:t> </a:t>
            </a:r>
            <a:r>
              <a:t>physical blessings on</a:t>
            </a:r>
            <a:r>
              <a:rPr>
                <a:solidFill>
                  <a:srgbClr val="00B050"/>
                </a:solidFill>
              </a:rPr>
              <a:t> </a:t>
            </a:r>
            <a:r>
              <a:t>earth</a:t>
            </a:r>
            <a:r>
              <a:rPr b="0">
                <a:solidFill>
                  <a:srgbClr val="000000"/>
                </a:solidFill>
              </a:rPr>
              <a:t>:</a:t>
            </a:r>
            <a:endParaRPr b="0">
              <a:solidFill>
                <a:srgbClr val="000000"/>
              </a:solidFill>
            </a:endParaRPr>
          </a:p>
          <a:p>
            <a:pPr>
              <a:spcBef>
                <a:spcPts val="1700"/>
              </a:spcBef>
              <a:defRPr b="1" sz="7200">
                <a:solidFill>
                  <a:srgbClr val="0070C0"/>
                </a:solidFill>
              </a:defRPr>
            </a:pPr>
            <a:r>
              <a:t>Food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clothing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survival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security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companionship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rest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</a:t>
            </a:r>
            <a:r>
              <a:rPr>
                <a:solidFill>
                  <a:srgbClr val="7030A0"/>
                </a:solidFill>
              </a:rPr>
              <a:t>purpose</a:t>
            </a:r>
            <a:r>
              <a:rPr b="0">
                <a:solidFill>
                  <a:srgbClr val="000000"/>
                </a:solidFill>
              </a:rPr>
              <a:t>:</a:t>
            </a:r>
            <a:r>
              <a:rPr>
                <a:solidFill>
                  <a:srgbClr val="FF0000"/>
                </a:solidFill>
              </a:rPr>
              <a:t> 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defRPr b="1" sz="7200">
                <a:solidFill>
                  <a:srgbClr val="00B050"/>
                </a:solidFill>
              </a:defRPr>
            </a:pPr>
            <a:r>
              <a:t>Take care </a:t>
            </a:r>
            <a:r>
              <a:rPr>
                <a:solidFill>
                  <a:srgbClr val="0070C0"/>
                </a:solidFill>
              </a:rPr>
              <a:t>of the garden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FF0000"/>
                </a:solidFill>
              </a:rPr>
              <a:t>2:15</a:t>
            </a:r>
            <a:r>
              <a:rPr b="0">
                <a:solidFill>
                  <a:srgbClr val="000000"/>
                </a:solidFill>
              </a:rPr>
              <a:t>)</a:t>
            </a:r>
            <a:endParaRPr b="0">
              <a:solidFill>
                <a:srgbClr val="000000"/>
              </a:solidFill>
            </a:endParaRPr>
          </a:p>
          <a:p>
            <a:pPr>
              <a:spcBef>
                <a:spcPts val="1700"/>
              </a:spcBef>
              <a:defRPr b="1" sz="7200">
                <a:solidFill>
                  <a:srgbClr val="7030A0"/>
                </a:solidFill>
              </a:defRPr>
            </a:pPr>
            <a:r>
              <a:t>Rule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the earth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FF0000"/>
                </a:solidFill>
              </a:rPr>
              <a:t>1:29</a:t>
            </a:r>
            <a:r>
              <a:rPr b="0">
                <a:solidFill>
                  <a:srgbClr val="000000"/>
                </a:solidFill>
              </a:rPr>
              <a:t>)</a:t>
            </a:r>
            <a:endParaRPr b="0">
              <a:solidFill>
                <a:srgbClr val="000000"/>
              </a:solidFill>
            </a:endParaRPr>
          </a:p>
          <a:p>
            <a:pPr>
              <a:spcBef>
                <a:spcPts val="1700"/>
              </a:spcBef>
              <a:defRPr b="1" sz="7200">
                <a:solidFill>
                  <a:srgbClr val="00B050"/>
                </a:solidFill>
              </a:defRPr>
            </a:pPr>
            <a:r>
              <a:t>Populate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the earth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FF0000"/>
                </a:solidFill>
              </a:rPr>
              <a:t>1:29</a:t>
            </a:r>
            <a:r>
              <a:rPr b="0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-1524000"/>
            <a:ext cx="18288000" cy="1630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TextBox 1"/>
          <p:cNvSpPr txBox="1"/>
          <p:nvPr/>
        </p:nvSpPr>
        <p:spPr>
          <a:xfrm>
            <a:off x="3749040" y="10363200"/>
            <a:ext cx="2987859" cy="1199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PROVERBS</a:t>
            </a:r>
          </a:p>
          <a:p>
            <a:pPr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30:8b-9</a:t>
            </a:r>
          </a:p>
        </p:txBody>
      </p:sp>
      <p:sp>
        <p:nvSpPr>
          <p:cNvPr id="202" name="TextBox 2"/>
          <p:cNvSpPr txBox="1"/>
          <p:nvPr/>
        </p:nvSpPr>
        <p:spPr>
          <a:xfrm>
            <a:off x="4206240" y="8686800"/>
            <a:ext cx="2530659" cy="1199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PROVERBS</a:t>
            </a:r>
          </a:p>
          <a:p>
            <a:pPr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6:30-35</a:t>
            </a:r>
          </a:p>
        </p:txBody>
      </p:sp>
      <p:sp>
        <p:nvSpPr>
          <p:cNvPr id="203" name="TextBox 3"/>
          <p:cNvSpPr txBox="1"/>
          <p:nvPr/>
        </p:nvSpPr>
        <p:spPr>
          <a:xfrm>
            <a:off x="3444242" y="11655859"/>
            <a:ext cx="2407921" cy="119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PROVERBS</a:t>
            </a:r>
          </a:p>
          <a:p>
            <a:pPr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24:27</a:t>
            </a:r>
          </a:p>
        </p:txBody>
      </p:sp>
      <p:sp>
        <p:nvSpPr>
          <p:cNvPr id="204" name="TextBox 4"/>
          <p:cNvSpPr txBox="1"/>
          <p:nvPr/>
        </p:nvSpPr>
        <p:spPr>
          <a:xfrm>
            <a:off x="4663440" y="7394140"/>
            <a:ext cx="3474721" cy="640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PROVERBS 17:19</a:t>
            </a:r>
          </a:p>
        </p:txBody>
      </p:sp>
      <p:sp>
        <p:nvSpPr>
          <p:cNvPr id="205" name="TextBox 5"/>
          <p:cNvSpPr txBox="1"/>
          <p:nvPr/>
        </p:nvSpPr>
        <p:spPr>
          <a:xfrm>
            <a:off x="5120640" y="6101477"/>
            <a:ext cx="3931921" cy="640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COLOSSIANS 1:9-12</a:t>
            </a:r>
          </a:p>
        </p:txBody>
      </p:sp>
      <p:sp>
        <p:nvSpPr>
          <p:cNvPr id="206" name="TextBox 6"/>
          <p:cNvSpPr txBox="1"/>
          <p:nvPr/>
        </p:nvSpPr>
        <p:spPr>
          <a:xfrm>
            <a:off x="15636239" y="6101476"/>
            <a:ext cx="4846321" cy="640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1 CORINTHIANS 8:1c</a:t>
            </a:r>
          </a:p>
        </p:txBody>
      </p:sp>
      <p:sp>
        <p:nvSpPr>
          <p:cNvPr id="207" name="TextBox 7"/>
          <p:cNvSpPr txBox="1"/>
          <p:nvPr/>
        </p:nvSpPr>
        <p:spPr>
          <a:xfrm>
            <a:off x="5882640" y="4267200"/>
            <a:ext cx="3474721" cy="1199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ECCLESIASTES 3:1</a:t>
            </a:r>
          </a:p>
        </p:txBody>
      </p:sp>
      <p:sp>
        <p:nvSpPr>
          <p:cNvPr id="208" name="TextBox 8"/>
          <p:cNvSpPr txBox="1"/>
          <p:nvPr/>
        </p:nvSpPr>
        <p:spPr>
          <a:xfrm>
            <a:off x="15026644" y="4267200"/>
            <a:ext cx="4389117" cy="640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ECCLESIASTES 3:11a</a:t>
            </a:r>
          </a:p>
        </p:txBody>
      </p:sp>
      <p:sp>
        <p:nvSpPr>
          <p:cNvPr id="209" name="TextBox 9"/>
          <p:cNvSpPr txBox="1"/>
          <p:nvPr/>
        </p:nvSpPr>
        <p:spPr>
          <a:xfrm>
            <a:off x="14569439" y="2535196"/>
            <a:ext cx="4084321" cy="640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ECCLESIASTES 3:11b</a:t>
            </a:r>
          </a:p>
        </p:txBody>
      </p:sp>
      <p:sp>
        <p:nvSpPr>
          <p:cNvPr id="210" name="TextBox 10"/>
          <p:cNvSpPr txBox="1"/>
          <p:nvPr/>
        </p:nvSpPr>
        <p:spPr>
          <a:xfrm>
            <a:off x="14264639" y="1066797"/>
            <a:ext cx="5608321" cy="640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COLOSSIANS 2:9-10, 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6" grpId="6"/>
      <p:bldP build="whole" bldLvl="1" animBg="1" rev="0" advAuto="0" spid="208" grpId="8"/>
      <p:bldP build="whole" bldLvl="1" animBg="1" rev="0" advAuto="0" spid="205" grpId="5"/>
      <p:bldP build="whole" bldLvl="1" animBg="1" rev="0" advAuto="0" spid="204" grpId="4"/>
      <p:bldP build="whole" bldLvl="1" animBg="1" rev="0" advAuto="0" spid="201" grpId="2"/>
      <p:bldP build="whole" bldLvl="1" animBg="1" rev="0" advAuto="0" spid="203" grpId="1"/>
      <p:bldP build="whole" bldLvl="1" animBg="1" rev="0" advAuto="0" spid="202" grpId="3"/>
      <p:bldP build="whole" bldLvl="1" animBg="1" rev="0" advAuto="0" spid="207" grpId="7"/>
      <p:bldP build="whole" bldLvl="1" animBg="1" rev="0" advAuto="0" spid="209" grpId="9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-3505200"/>
            <a:ext cx="23469600" cy="1828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9600" y="805328"/>
            <a:ext cx="15544800" cy="12105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