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media/image2.jpeg" ContentType="image/jpeg"/>
  <Override PartName="/ppt/media/image3.jpeg" ContentType="image/jpeg"/>
  <Override PartName="/ppt/media/image4.jpeg" ContentType="image/jpeg"/>
  <Override PartName="/ppt/theme/theme2.xml" ContentType="application/vnd.openxmlformats-officedocument.theme+xml"/>
  <Override PartName="/ppt/media/image5.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1pPr>
    <a:lvl2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2pPr>
    <a:lvl3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3pPr>
    <a:lvl4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4pPr>
    <a:lvl5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5pPr>
    <a:lvl6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6pPr>
    <a:lvl7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7pPr>
    <a:lvl8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8pPr>
    <a:lvl9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Col>
    <a:lastRow>
      <a:tcTxStyle b="off" i="off">
        <a:fontRef idx="minor">
          <a:srgbClr val="000000"/>
        </a:fontRef>
        <a:srgbClr val="000000"/>
      </a:tcTxStyle>
      <a:tcStyle>
        <a:tcBdr>
          <a:left>
            <a:ln w="12700" cap="flat">
              <a:solidFill>
                <a:srgbClr val="B4B4B4"/>
              </a:solidFill>
              <a:prstDash val="solid"/>
              <a:miter lim="400000"/>
            </a:ln>
          </a:left>
          <a:right>
            <a:ln w="12700" cap="flat">
              <a:solidFill>
                <a:srgbClr val="B4B4B4"/>
              </a:solidFill>
              <a:prstDash val="solid"/>
              <a:miter lim="400000"/>
            </a:ln>
          </a:right>
          <a:top>
            <a:ln w="25400" cap="flat">
              <a:solidFill>
                <a:srgbClr val="000000"/>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Row>
  </a:tblStyle>
  <a:tblStyle styleId="{C7B018BB-80A7-4F77-B60F-C8B233D01FF8}"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Col>
    <a:la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Row>
  </a:tblStyle>
  <a:tblStyle styleId="{EEE7283C-3CF3-47DC-8721-378D4A62B228}" styleName="">
    <a:tblBg/>
    <a:wholeTbl>
      <a:tcTxStyle b="off" i="off">
        <a:fontRef idx="minor">
          <a:srgbClr val="5A5F5E"/>
        </a:fontRef>
        <a:srgbClr val="5A5F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6">
              <a:satOff val="1848"/>
              <a:lumOff val="-15262"/>
            </a:scheme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solidFill>
                <a:srgbClr val="B4B4B4"/>
              </a:solidFill>
              <a:prstDash val="solid"/>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noFill/>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firstRow>
  </a:tblStyle>
  <a:tblStyle styleId="{CF821DB8-F4EB-4A41-A1BA-3FCAFE7338EE}" styleName="">
    <a:tblBg/>
    <a:wholeTbl>
      <a:tcTxStyle b="off" i="off">
        <a:fontRef idx="minor">
          <a:srgbClr val="5A5F5E"/>
        </a:fontRef>
        <a:srgbClr val="5A5F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08785"/>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noFill/>
              <a:miter lim="400000"/>
            </a:ln>
          </a:insideH>
          <a:insideV>
            <a:ln w="12700" cap="flat">
              <a:noFill/>
              <a:miter lim="400000"/>
            </a:ln>
          </a:insideV>
        </a:tcBdr>
        <a:fill>
          <a:solidFill>
            <a:srgbClr val="E5E6E5"/>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5A5F5E"/>
          </a:solidFill>
        </a:fill>
      </a:tcStyle>
    </a:firstRow>
  </a:tblStyle>
  <a:tblStyle styleId="{33BA23B1-9221-436E-865A-0063620EA4FD}"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EBEBEB"/>
          </a:solidFill>
        </a:fill>
      </a:tcStyle>
    </a:band2H>
    <a:firstCo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E5E6E5"/>
          </a:solidFill>
        </a:fill>
      </a:tcStyle>
    </a:firstCol>
    <a:lastRow>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lastRow>
    <a:firstRow>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custDash>
                <a:ds d="200000" sp="200000"/>
              </a:custDash>
              <a:miter lim="400000"/>
            </a:ln>
          </a:top>
          <a:bottom>
            <a:ln w="12700" cap="flat">
              <a:solidFill>
                <a:srgbClr val="5A5F5E"/>
              </a:solidFill>
              <a:custDash>
                <a:ds d="200000" sp="200000"/>
              </a:custDash>
              <a:miter lim="400000"/>
            </a:ln>
          </a:bottom>
          <a:insideH>
            <a:ln w="12700" cap="flat">
              <a:solidFill>
                <a:srgbClr val="5A5F5E"/>
              </a:solidFill>
              <a:custDash>
                <a:ds d="200000" sp="200000"/>
              </a:custDash>
              <a:miter lim="400000"/>
            </a:ln>
          </a:insideH>
          <a:insideV>
            <a:ln w="12700" cap="flat">
              <a:solidFill>
                <a:srgbClr val="C8C8C8"/>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000000"/>
        </a:fontRef>
        <a:srgbClr val="000000"/>
      </a:tcTxStyle>
      <a:tcStyle>
        <a:tcBdr>
          <a:left>
            <a:ln w="12700" cap="flat">
              <a:noFill/>
              <a:miter lim="400000"/>
            </a:ln>
          </a:left>
          <a:right>
            <a:ln w="12700" cap="flat">
              <a:solidFill>
                <a:srgbClr val="5A5F5E"/>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Col>
    <a:lastRow>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prstDash val="solid"/>
              <a:miter lim="400000"/>
            </a:ln>
          </a:top>
          <a:bottom>
            <a:ln w="12700" cap="flat">
              <a:noFill/>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lastRow>
    <a:firstRow>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noFill/>
              <a:miter lim="400000"/>
            </a:ln>
          </a:top>
          <a:bottom>
            <a:ln w="12700" cap="flat">
              <a:solidFill>
                <a:srgbClr val="5A5F5E"/>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85" name="Shape 185"/>
          <p:cNvSpPr/>
          <p:nvPr>
            <p:ph type="sldImg"/>
          </p:nvPr>
        </p:nvSpPr>
        <p:spPr>
          <a:xfrm>
            <a:off x="1143000" y="685800"/>
            <a:ext cx="4572000" cy="3429000"/>
          </a:xfrm>
          <a:prstGeom prst="rect">
            <a:avLst/>
          </a:prstGeom>
        </p:spPr>
        <p:txBody>
          <a:bodyPr/>
          <a:lstStyle/>
          <a:p>
            <a:pPr/>
          </a:p>
        </p:txBody>
      </p:sp>
      <p:sp>
        <p:nvSpPr>
          <p:cNvPr id="186" name="Shape 18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2.png"/></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Title Text"/>
          <p:cNvSpPr txBox="1"/>
          <p:nvPr>
            <p:ph type="title"/>
          </p:nvPr>
        </p:nvSpPr>
        <p:spPr>
          <a:xfrm>
            <a:off x="673100" y="2870200"/>
            <a:ext cx="23050500" cy="4559300"/>
          </a:xfrm>
          <a:prstGeom prst="rect">
            <a:avLst/>
          </a:prstGeom>
        </p:spPr>
        <p:txBody>
          <a:bodyPr anchor="b"/>
          <a:lstStyle/>
          <a:p>
            <a:pPr/>
            <a:r>
              <a:t>Title Text</a:t>
            </a:r>
          </a:p>
        </p:txBody>
      </p:sp>
      <p:sp>
        <p:nvSpPr>
          <p:cNvPr id="12" name="Body Level One…"/>
          <p:cNvSpPr txBox="1"/>
          <p:nvPr>
            <p:ph type="body" sz="quarter" idx="1"/>
          </p:nvPr>
        </p:nvSpPr>
        <p:spPr>
          <a:xfrm>
            <a:off x="673100" y="7416800"/>
            <a:ext cx="23050500" cy="18161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Profile view of a red motorcycle"/>
          <p:cNvSpPr/>
          <p:nvPr>
            <p:ph type="pic" idx="21"/>
          </p:nvPr>
        </p:nvSpPr>
        <p:spPr>
          <a:xfrm>
            <a:off x="4280774" y="-1688429"/>
            <a:ext cx="15829857" cy="11849101"/>
          </a:xfrm>
          <a:prstGeom prst="rect">
            <a:avLst/>
          </a:prstGeom>
        </p:spPr>
        <p:txBody>
          <a:bodyPr lIns="91439" tIns="45719" rIns="91439" bIns="45719" anchor="t">
            <a:noAutofit/>
          </a:bodyPr>
          <a:lstStyle/>
          <a:p>
            <a:pPr/>
          </a:p>
        </p:txBody>
      </p:sp>
      <p:sp>
        <p:nvSpPr>
          <p:cNvPr id="21" name="Title Text"/>
          <p:cNvSpPr txBox="1"/>
          <p:nvPr>
            <p:ph type="title"/>
          </p:nvPr>
        </p:nvSpPr>
        <p:spPr>
          <a:xfrm>
            <a:off x="2387600" y="9728200"/>
            <a:ext cx="19621500" cy="1803400"/>
          </a:xfrm>
          <a:prstGeom prst="rect">
            <a:avLst/>
          </a:prstGeom>
        </p:spPr>
        <p:txBody>
          <a:bodyPr/>
          <a:lstStyle/>
          <a:p>
            <a:pPr/>
            <a:r>
              <a:t>Title Text</a:t>
            </a:r>
          </a:p>
        </p:txBody>
      </p:sp>
      <p:sp>
        <p:nvSpPr>
          <p:cNvPr id="22" name="Body Level One…"/>
          <p:cNvSpPr txBox="1"/>
          <p:nvPr>
            <p:ph type="body" sz="quarter" idx="1"/>
          </p:nvPr>
        </p:nvSpPr>
        <p:spPr>
          <a:xfrm>
            <a:off x="2387600" y="11518900"/>
            <a:ext cx="19621500" cy="16002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673100" y="4572000"/>
            <a:ext cx="23050500" cy="45593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Front view of a red motorcycle"/>
          <p:cNvSpPr/>
          <p:nvPr>
            <p:ph type="pic" idx="21"/>
          </p:nvPr>
        </p:nvSpPr>
        <p:spPr>
          <a:xfrm>
            <a:off x="10590462" y="1511300"/>
            <a:ext cx="13644824" cy="12128732"/>
          </a:xfrm>
          <a:prstGeom prst="rect">
            <a:avLst/>
          </a:prstGeom>
        </p:spPr>
        <p:txBody>
          <a:bodyPr lIns="91439" tIns="45719" rIns="91439" bIns="45719" anchor="t">
            <a:noAutofit/>
          </a:bodyPr>
          <a:lstStyle/>
          <a:p>
            <a:pPr/>
          </a:p>
        </p:txBody>
      </p:sp>
      <p:sp>
        <p:nvSpPr>
          <p:cNvPr id="39" name="Title Text"/>
          <p:cNvSpPr txBox="1"/>
          <p:nvPr>
            <p:ph type="title"/>
          </p:nvPr>
        </p:nvSpPr>
        <p:spPr>
          <a:xfrm>
            <a:off x="673100" y="1435100"/>
            <a:ext cx="11049000" cy="5461000"/>
          </a:xfrm>
          <a:prstGeom prst="rect">
            <a:avLst/>
          </a:prstGeom>
        </p:spPr>
        <p:txBody>
          <a:bodyPr anchor="b"/>
          <a:lstStyle/>
          <a:p>
            <a:pPr/>
            <a:r>
              <a:t>Title Text</a:t>
            </a:r>
          </a:p>
        </p:txBody>
      </p:sp>
      <p:sp>
        <p:nvSpPr>
          <p:cNvPr id="40" name="Body Level One…"/>
          <p:cNvSpPr txBox="1"/>
          <p:nvPr>
            <p:ph type="body" sz="quarter" idx="1"/>
          </p:nvPr>
        </p:nvSpPr>
        <p:spPr>
          <a:xfrm>
            <a:off x="673100" y="6870700"/>
            <a:ext cx="11049000" cy="54610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lvl1pPr marL="736600" indent="-736600">
              <a:lnSpc>
                <a:spcPct val="120000"/>
              </a:lnSpc>
              <a:spcBef>
                <a:spcPts val="6500"/>
              </a:spcBef>
              <a:defRPr sz="6400"/>
            </a:lvl1pPr>
            <a:lvl2pPr marL="1473200" indent="-736600">
              <a:lnSpc>
                <a:spcPct val="120000"/>
              </a:lnSpc>
              <a:spcBef>
                <a:spcPts val="6500"/>
              </a:spcBef>
              <a:defRPr sz="6400"/>
            </a:lvl2pPr>
            <a:lvl3pPr marL="2209800" indent="-736600">
              <a:lnSpc>
                <a:spcPct val="120000"/>
              </a:lnSpc>
              <a:spcBef>
                <a:spcPts val="6500"/>
              </a:spcBef>
              <a:defRPr sz="6400"/>
            </a:lvl3pPr>
            <a:lvl4pPr marL="2946400" indent="-736600">
              <a:lnSpc>
                <a:spcPct val="120000"/>
              </a:lnSpc>
              <a:spcBef>
                <a:spcPts val="6500"/>
              </a:spcBef>
              <a:defRPr sz="6400"/>
            </a:lvl4pPr>
            <a:lvl5pPr marL="3683000" indent="-736600">
              <a:lnSpc>
                <a:spcPct val="120000"/>
              </a:lnSpc>
              <a:spcBef>
                <a:spcPts val="6500"/>
              </a:spcBef>
              <a:defRPr sz="6400"/>
            </a:lvl5p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Front view of a red motorcycle"/>
          <p:cNvSpPr/>
          <p:nvPr>
            <p:ph type="pic" sz="half" idx="21"/>
          </p:nvPr>
        </p:nvSpPr>
        <p:spPr>
          <a:xfrm>
            <a:off x="11814854" y="3233783"/>
            <a:ext cx="11753235" cy="10447317"/>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673100" y="3835400"/>
            <a:ext cx="11049000" cy="8864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Small">
    <p:spTree>
      <p:nvGrpSpPr>
        <p:cNvPr id="1" name=""/>
        <p:cNvGrpSpPr/>
        <p:nvPr/>
      </p:nvGrpSpPr>
      <p:grpSpPr>
        <a:xfrm>
          <a:off x="0" y="0"/>
          <a:ext cx="0" cy="0"/>
          <a:chOff x="0" y="0"/>
          <a:chExt cx="0" cy="0"/>
        </a:xfrm>
      </p:grpSpPr>
      <p:sp>
        <p:nvSpPr>
          <p:cNvPr id="75" name="Title Text"/>
          <p:cNvSpPr txBox="1"/>
          <p:nvPr>
            <p:ph type="title"/>
          </p:nvPr>
        </p:nvSpPr>
        <p:spPr>
          <a:prstGeom prst="rect">
            <a:avLst/>
          </a:prstGeom>
        </p:spPr>
        <p:txBody>
          <a:bodyPr/>
          <a:lstStyle/>
          <a:p>
            <a:pPr/>
            <a:r>
              <a:t>Title Text</a:t>
            </a:r>
          </a:p>
        </p:txBody>
      </p:sp>
      <p:sp>
        <p:nvSpPr>
          <p:cNvPr id="76" name="Body Level One…"/>
          <p:cNvSpPr txBox="1"/>
          <p:nvPr>
            <p:ph type="body" sz="half" idx="1"/>
          </p:nvPr>
        </p:nvSpPr>
        <p:spPr>
          <a:xfrm>
            <a:off x="673100" y="3835400"/>
            <a:ext cx="11049000" cy="8864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Large">
    <p:spTree>
      <p:nvGrpSpPr>
        <p:cNvPr id="1" name=""/>
        <p:cNvGrpSpPr/>
        <p:nvPr/>
      </p:nvGrpSpPr>
      <p:grpSpPr>
        <a:xfrm>
          <a:off x="0" y="0"/>
          <a:ext cx="0" cy="0"/>
          <a:chOff x="0" y="0"/>
          <a:chExt cx="0" cy="0"/>
        </a:xfrm>
      </p:grpSpPr>
      <p:sp>
        <p:nvSpPr>
          <p:cNvPr id="84" name="Title Text"/>
          <p:cNvSpPr txBox="1"/>
          <p:nvPr>
            <p:ph type="title"/>
          </p:nvPr>
        </p:nvSpPr>
        <p:spPr>
          <a:prstGeom prst="rect">
            <a:avLst/>
          </a:prstGeom>
        </p:spPr>
        <p:txBody>
          <a:bodyPr/>
          <a:lstStyle/>
          <a:p>
            <a:pPr/>
            <a:r>
              <a:t>Title Text</a:t>
            </a:r>
          </a:p>
        </p:txBody>
      </p:sp>
      <p:sp>
        <p:nvSpPr>
          <p:cNvPr id="85" name="Body Level One…"/>
          <p:cNvSpPr txBox="1"/>
          <p:nvPr>
            <p:ph type="body" sz="half" idx="1"/>
          </p:nvPr>
        </p:nvSpPr>
        <p:spPr>
          <a:xfrm>
            <a:off x="673100" y="3835400"/>
            <a:ext cx="11049000" cy="8864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93" name="Body Level One…"/>
          <p:cNvSpPr txBox="1"/>
          <p:nvPr>
            <p:ph type="body" idx="1"/>
          </p:nvPr>
        </p:nvSpPr>
        <p:spPr>
          <a:xfrm>
            <a:off x="1435100" y="1066800"/>
            <a:ext cx="21501100" cy="11557000"/>
          </a:xfrm>
          <a:prstGeom prst="rect">
            <a:avLst/>
          </a:prstGeom>
        </p:spPr>
        <p:txBody>
          <a:bodyPr/>
          <a:lstStyle>
            <a:lvl1pPr marL="736600" indent="-736600">
              <a:lnSpc>
                <a:spcPct val="120000"/>
              </a:lnSpc>
              <a:spcBef>
                <a:spcPts val="6500"/>
              </a:spcBef>
              <a:defRPr sz="6400"/>
            </a:lvl1pPr>
            <a:lvl2pPr marL="1473200" indent="-736600">
              <a:lnSpc>
                <a:spcPct val="120000"/>
              </a:lnSpc>
              <a:spcBef>
                <a:spcPts val="6500"/>
              </a:spcBef>
              <a:defRPr sz="6400"/>
            </a:lvl2pPr>
            <a:lvl3pPr marL="2209800" indent="-736600">
              <a:lnSpc>
                <a:spcPct val="120000"/>
              </a:lnSpc>
              <a:spcBef>
                <a:spcPts val="6500"/>
              </a:spcBef>
              <a:defRPr sz="6400"/>
            </a:lvl3pPr>
            <a:lvl4pPr marL="2946400" indent="-736600">
              <a:lnSpc>
                <a:spcPct val="120000"/>
              </a:lnSpc>
              <a:spcBef>
                <a:spcPts val="6500"/>
              </a:spcBef>
              <a:defRPr sz="6400"/>
            </a:lvl4pPr>
            <a:lvl5pPr marL="3683000" indent="-736600">
              <a:lnSpc>
                <a:spcPct val="120000"/>
              </a:lnSpc>
              <a:spcBef>
                <a:spcPts val="6500"/>
              </a:spcBef>
              <a:defRPr sz="64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01" name="Close-up of motorcycle engine components"/>
          <p:cNvSpPr/>
          <p:nvPr>
            <p:ph type="pic" sz="half" idx="21"/>
          </p:nvPr>
        </p:nvSpPr>
        <p:spPr>
          <a:xfrm>
            <a:off x="12420509" y="5714207"/>
            <a:ext cx="11023601" cy="8255001"/>
          </a:xfrm>
          <a:prstGeom prst="rect">
            <a:avLst/>
          </a:prstGeom>
        </p:spPr>
        <p:txBody>
          <a:bodyPr lIns="91439" tIns="45719" rIns="91439" bIns="45719" anchor="t">
            <a:noAutofit/>
          </a:bodyPr>
          <a:lstStyle/>
          <a:p>
            <a:pPr/>
          </a:p>
        </p:txBody>
      </p:sp>
      <p:sp>
        <p:nvSpPr>
          <p:cNvPr id="102" name="Close-up of motorcycle gas cap"/>
          <p:cNvSpPr/>
          <p:nvPr>
            <p:ph type="pic" sz="half" idx="22"/>
          </p:nvPr>
        </p:nvSpPr>
        <p:spPr>
          <a:xfrm>
            <a:off x="12420600" y="-673100"/>
            <a:ext cx="11023600" cy="8255000"/>
          </a:xfrm>
          <a:prstGeom prst="rect">
            <a:avLst/>
          </a:prstGeom>
        </p:spPr>
        <p:txBody>
          <a:bodyPr lIns="91439" tIns="45719" rIns="91439" bIns="45719" anchor="t">
            <a:noAutofit/>
          </a:bodyPr>
          <a:lstStyle/>
          <a:p>
            <a:pPr/>
          </a:p>
        </p:txBody>
      </p:sp>
      <p:sp>
        <p:nvSpPr>
          <p:cNvPr id="103" name="Black and white photo of motorcycle engine components"/>
          <p:cNvSpPr/>
          <p:nvPr>
            <p:ph type="pic" idx="23"/>
          </p:nvPr>
        </p:nvSpPr>
        <p:spPr>
          <a:xfrm>
            <a:off x="-825499" y="-2108200"/>
            <a:ext cx="13804901" cy="18443211"/>
          </a:xfrm>
          <a:prstGeom prst="rect">
            <a:avLst/>
          </a:prstGeom>
        </p:spPr>
        <p:txBody>
          <a:bodyPr lIns="91439" tIns="45719" rIns="91439" bIns="45719" anchor="t">
            <a:noAutofit/>
          </a:bodyPr>
          <a:lstStyle/>
          <a:p>
            <a:pP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1" name="–Johnny Appleseed"/>
          <p:cNvSpPr txBox="1"/>
          <p:nvPr>
            <p:ph type="body" sz="quarter" idx="21"/>
          </p:nvPr>
        </p:nvSpPr>
        <p:spPr>
          <a:xfrm>
            <a:off x="2387600" y="8001000"/>
            <a:ext cx="19621500" cy="647700"/>
          </a:xfrm>
          <a:prstGeom prst="rect">
            <a:avLst/>
          </a:prstGeom>
        </p:spPr>
        <p:txBody>
          <a:bodyPr anchor="t">
            <a:spAutoFit/>
          </a:bodyPr>
          <a:lstStyle>
            <a:lvl1pPr marL="0" indent="0" algn="ctr">
              <a:spcBef>
                <a:spcPts val="0"/>
              </a:spcBef>
              <a:buSzTx/>
              <a:buNone/>
              <a:defRPr sz="3800"/>
            </a:lvl1pPr>
          </a:lstStyle>
          <a:p>
            <a:pPr/>
            <a:r>
              <a:t>–Johnny Appleseed</a:t>
            </a:r>
          </a:p>
        </p:txBody>
      </p:sp>
      <p:sp>
        <p:nvSpPr>
          <p:cNvPr id="112" name="“Type a quote here.”"/>
          <p:cNvSpPr txBox="1"/>
          <p:nvPr>
            <p:ph type="body" sz="quarter" idx="22"/>
          </p:nvPr>
        </p:nvSpPr>
        <p:spPr>
          <a:xfrm>
            <a:off x="2374900" y="5892800"/>
            <a:ext cx="19621500" cy="850900"/>
          </a:xfrm>
          <a:prstGeom prst="rect">
            <a:avLst/>
          </a:prstGeom>
        </p:spPr>
        <p:txBody>
          <a:bodyPr>
            <a:spAutoFit/>
          </a:bodyPr>
          <a:lstStyle>
            <a:lvl1pPr marL="0" indent="0" algn="ctr">
              <a:spcBef>
                <a:spcPts val="0"/>
              </a:spcBef>
              <a:buSzTx/>
              <a:buNone/>
            </a:lvl1pPr>
          </a:lstStyle>
          <a:p>
            <a:pPr/>
            <a:r>
              <a:t>“Type a quote here.”</a:t>
            </a:r>
          </a:p>
        </p:txBody>
      </p:sp>
      <p:sp>
        <p:nvSpPr>
          <p:cNvPr id="1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20" name="Front view of a red motorcycle against a black background"/>
          <p:cNvSpPr/>
          <p:nvPr>
            <p:ph type="pic" idx="21"/>
          </p:nvPr>
        </p:nvSpPr>
        <p:spPr>
          <a:xfrm>
            <a:off x="0" y="0"/>
            <a:ext cx="24384000" cy="13716000"/>
          </a:xfrm>
          <a:prstGeom prst="rect">
            <a:avLst/>
          </a:prstGeom>
        </p:spPr>
        <p:txBody>
          <a:bodyPr lIns="91439" tIns="45719" rIns="91439" bIns="45719" anchor="t">
            <a:noAutofit/>
          </a:bodyPr>
          <a:lstStyle/>
          <a:p>
            <a:pPr/>
          </a:p>
        </p:txBody>
      </p:sp>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p:bg>
      <p:bgPr>
        <a:blipFill rotWithShape="1">
          <a:blip r:embed="rId2"/>
          <a:srcRect l="0" t="0" r="0" b="0"/>
          <a:tile tx="0" ty="0" sx="100000" sy="100000" flip="none" algn="tl"/>
        </a:blipFill>
      </p:bgPr>
    </p:bg>
    <p:spTree>
      <p:nvGrpSpPr>
        <p:cNvPr id="1" name=""/>
        <p:cNvGrpSpPr/>
        <p:nvPr/>
      </p:nvGrpSpPr>
      <p:grpSpPr>
        <a:xfrm>
          <a:off x="0" y="0"/>
          <a:ext cx="0" cy="0"/>
          <a:chOff x="0" y="0"/>
          <a:chExt cx="0" cy="0"/>
        </a:xfrm>
      </p:grpSpPr>
      <p:sp>
        <p:nvSpPr>
          <p:cNvPr id="135" name="Title Text"/>
          <p:cNvSpPr txBox="1"/>
          <p:nvPr>
            <p:ph type="title"/>
          </p:nvPr>
        </p:nvSpPr>
        <p:spPr>
          <a:xfrm>
            <a:off x="4419599" y="4260850"/>
            <a:ext cx="15544801" cy="2940050"/>
          </a:xfrm>
          <a:prstGeom prst="rect">
            <a:avLst/>
          </a:prstGeom>
        </p:spPr>
        <p:txBody>
          <a:bodyPr lIns="91439" tIns="91439" rIns="91439" bIns="91439"/>
          <a:lstStyle>
            <a:lvl1pPr defTabSz="1828800">
              <a:defRPr cap="none" sz="8600">
                <a:solidFill>
                  <a:srgbClr val="000000"/>
                </a:solidFill>
                <a:latin typeface="Calibri"/>
                <a:ea typeface="Calibri"/>
                <a:cs typeface="Calibri"/>
                <a:sym typeface="Calibri"/>
              </a:defRPr>
            </a:lvl1pPr>
          </a:lstStyle>
          <a:p>
            <a:pPr/>
            <a:r>
              <a:t>Title Text</a:t>
            </a:r>
          </a:p>
        </p:txBody>
      </p:sp>
      <p:sp>
        <p:nvSpPr>
          <p:cNvPr id="136" name="Body Level One…"/>
          <p:cNvSpPr txBox="1"/>
          <p:nvPr>
            <p:ph type="body" sz="quarter" idx="1"/>
          </p:nvPr>
        </p:nvSpPr>
        <p:spPr>
          <a:xfrm>
            <a:off x="5791200" y="7772400"/>
            <a:ext cx="12801600" cy="3505201"/>
          </a:xfrm>
          <a:prstGeom prst="rect">
            <a:avLst/>
          </a:prstGeom>
        </p:spPr>
        <p:txBody>
          <a:bodyPr lIns="91439" tIns="91439" rIns="91439" bIns="91439" anchor="t"/>
          <a:lstStyle>
            <a:lvl1pPr marL="0" indent="0" algn="ctr" defTabSz="1828800">
              <a:spcBef>
                <a:spcPts val="1500"/>
              </a:spcBef>
              <a:buSzTx/>
              <a:buNone/>
              <a:defRPr sz="6000">
                <a:solidFill>
                  <a:srgbClr val="888888"/>
                </a:solidFill>
                <a:latin typeface="Calibri"/>
                <a:ea typeface="Calibri"/>
                <a:cs typeface="Calibri"/>
                <a:sym typeface="Calibri"/>
              </a:defRPr>
            </a:lvl1pPr>
            <a:lvl2pPr marL="0" indent="457200" algn="ctr" defTabSz="1828800">
              <a:spcBef>
                <a:spcPts val="1500"/>
              </a:spcBef>
              <a:buSzTx/>
              <a:buNone/>
              <a:defRPr sz="6000">
                <a:solidFill>
                  <a:srgbClr val="888888"/>
                </a:solidFill>
                <a:latin typeface="Calibri"/>
                <a:ea typeface="Calibri"/>
                <a:cs typeface="Calibri"/>
                <a:sym typeface="Calibri"/>
              </a:defRPr>
            </a:lvl2pPr>
            <a:lvl3pPr marL="0" indent="914400" algn="ctr" defTabSz="1828800">
              <a:spcBef>
                <a:spcPts val="1500"/>
              </a:spcBef>
              <a:buSzTx/>
              <a:buNone/>
              <a:defRPr sz="6000">
                <a:solidFill>
                  <a:srgbClr val="888888"/>
                </a:solidFill>
                <a:latin typeface="Calibri"/>
                <a:ea typeface="Calibri"/>
                <a:cs typeface="Calibri"/>
                <a:sym typeface="Calibri"/>
              </a:defRPr>
            </a:lvl3pPr>
            <a:lvl4pPr marL="0" indent="1371600" algn="ctr" defTabSz="1828800">
              <a:spcBef>
                <a:spcPts val="1500"/>
              </a:spcBef>
              <a:buSzTx/>
              <a:buNone/>
              <a:defRPr sz="6000">
                <a:solidFill>
                  <a:srgbClr val="888888"/>
                </a:solidFill>
                <a:latin typeface="Calibri"/>
                <a:ea typeface="Calibri"/>
                <a:cs typeface="Calibri"/>
                <a:sym typeface="Calibri"/>
              </a:defRPr>
            </a:lvl4pPr>
            <a:lvl5pPr marL="0" indent="1828800" algn="ctr" defTabSz="1828800">
              <a:spcBef>
                <a:spcPts val="1500"/>
              </a:spcBef>
              <a:buSzTx/>
              <a:buNone/>
              <a:defRPr sz="6000">
                <a:solidFill>
                  <a:srgbClr val="888888"/>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37" name="Slide Number"/>
          <p:cNvSpPr txBox="1"/>
          <p:nvPr>
            <p:ph type="sldNum" sz="quarter" idx="2"/>
          </p:nvPr>
        </p:nvSpPr>
        <p:spPr>
          <a:xfrm>
            <a:off x="19944500" y="12560699"/>
            <a:ext cx="1043157" cy="1034252"/>
          </a:xfrm>
          <a:prstGeom prst="rect">
            <a:avLst/>
          </a:prstGeom>
        </p:spPr>
        <p:txBody>
          <a:bodyPr lIns="91439" tIns="91439" rIns="91439" bIns="91439" anchor="ctr"/>
          <a:lstStyle>
            <a:lvl1pPr algn="r" defTabSz="1828800">
              <a:defRPr sz="6000">
                <a:solidFill>
                  <a:srgbClr val="766026"/>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4" name="Title Text"/>
          <p:cNvSpPr txBox="1"/>
          <p:nvPr>
            <p:ph type="title"/>
          </p:nvPr>
        </p:nvSpPr>
        <p:spPr>
          <a:xfrm>
            <a:off x="3962400" y="549275"/>
            <a:ext cx="16459200" cy="2286001"/>
          </a:xfrm>
          <a:prstGeom prst="rect">
            <a:avLst/>
          </a:prstGeom>
        </p:spPr>
        <p:txBody>
          <a:bodyPr lIns="91439" tIns="91439" rIns="91439" bIns="91439"/>
          <a:lstStyle>
            <a:lvl1pPr defTabSz="1828800">
              <a:defRPr cap="none" sz="8000">
                <a:solidFill>
                  <a:srgbClr val="E8D38A"/>
                </a:solidFill>
                <a:effectLst>
                  <a:outerShdw sx="100000" sy="100000" kx="0" ky="0" algn="b" rotWithShape="0" blurRad="114300" dist="101600" dir="2700000">
                    <a:srgbClr val="000000">
                      <a:alpha val="40000"/>
                    </a:srgbClr>
                  </a:outerShdw>
                </a:effectLst>
                <a:latin typeface="Lucida Sans Regular"/>
                <a:ea typeface="Lucida Sans Regular"/>
                <a:cs typeface="Lucida Sans Regular"/>
                <a:sym typeface="Lucida Sans Regular"/>
              </a:defRPr>
            </a:lvl1pPr>
          </a:lstStyle>
          <a:p>
            <a:pPr/>
            <a:r>
              <a:t>Title Text</a:t>
            </a:r>
          </a:p>
        </p:txBody>
      </p:sp>
      <p:sp>
        <p:nvSpPr>
          <p:cNvPr id="145" name="Body Level One…"/>
          <p:cNvSpPr txBox="1"/>
          <p:nvPr>
            <p:ph type="body" idx="1"/>
          </p:nvPr>
        </p:nvSpPr>
        <p:spPr>
          <a:xfrm>
            <a:off x="3962400" y="3200400"/>
            <a:ext cx="16459200" cy="9418320"/>
          </a:xfrm>
          <a:prstGeom prst="rect">
            <a:avLst/>
          </a:prstGeom>
        </p:spPr>
        <p:txBody>
          <a:bodyPr lIns="91439" tIns="91439" rIns="91439" bIns="91439" anchor="t"/>
          <a:lstStyle>
            <a:lvl1pPr marL="901337" indent="-764177" defTabSz="1828800">
              <a:spcBef>
                <a:spcPts val="1300"/>
              </a:spcBef>
              <a:buClr>
                <a:srgbClr val="000000"/>
              </a:buClr>
              <a:buSzPct val="65000"/>
              <a:buChar char=""/>
              <a:defRPr>
                <a:solidFill>
                  <a:srgbClr val="000000"/>
                </a:solidFill>
                <a:latin typeface="Book Antiqua"/>
                <a:ea typeface="Book Antiqua"/>
                <a:cs typeface="Book Antiqua"/>
                <a:sym typeface="Book Antiqua"/>
              </a:defRPr>
            </a:lvl1pPr>
            <a:lvl2pPr marL="1199388" indent="-614172" defTabSz="1828800">
              <a:spcBef>
                <a:spcPts val="1300"/>
              </a:spcBef>
              <a:buClr>
                <a:srgbClr val="000000"/>
              </a:buClr>
              <a:buSzPct val="80000"/>
              <a:buChar char="◼"/>
              <a:defRPr>
                <a:solidFill>
                  <a:srgbClr val="000000"/>
                </a:solidFill>
                <a:latin typeface="Book Antiqua"/>
                <a:ea typeface="Book Antiqua"/>
                <a:cs typeface="Book Antiqua"/>
                <a:sym typeface="Book Antiqua"/>
              </a:defRPr>
            </a:lvl2pPr>
            <a:lvl3pPr marL="1445583" indent="-540327" defTabSz="1828800">
              <a:spcBef>
                <a:spcPts val="1300"/>
              </a:spcBef>
              <a:buClr>
                <a:srgbClr val="000000"/>
              </a:buClr>
              <a:buSzPct val="95000"/>
              <a:buChar char="▫"/>
              <a:defRPr>
                <a:solidFill>
                  <a:srgbClr val="000000"/>
                </a:solidFill>
                <a:latin typeface="Book Antiqua"/>
                <a:ea typeface="Book Antiqua"/>
                <a:cs typeface="Book Antiqua"/>
                <a:sym typeface="Book Antiqua"/>
              </a:defRPr>
            </a:lvl3pPr>
            <a:lvl4pPr marL="1645920" indent="-475488" defTabSz="1828800">
              <a:spcBef>
                <a:spcPts val="1300"/>
              </a:spcBef>
              <a:buClr>
                <a:srgbClr val="000000"/>
              </a:buClr>
              <a:buSzPct val="100000"/>
              <a:buChar char=""/>
              <a:defRPr>
                <a:solidFill>
                  <a:srgbClr val="000000"/>
                </a:solidFill>
                <a:latin typeface="Book Antiqua"/>
                <a:ea typeface="Book Antiqua"/>
                <a:cs typeface="Book Antiqua"/>
                <a:sym typeface="Book Antiqua"/>
              </a:defRPr>
            </a:lvl4pPr>
            <a:lvl5pPr marL="1837944" indent="-475488" defTabSz="1828800">
              <a:spcBef>
                <a:spcPts val="1300"/>
              </a:spcBef>
              <a:buClr>
                <a:srgbClr val="000000"/>
              </a:buClr>
              <a:buSzPct val="100000"/>
              <a:buChar char="◾"/>
              <a:defRPr>
                <a:solidFill>
                  <a:srgbClr val="000000"/>
                </a:solidFill>
                <a:latin typeface="Book Antiqua"/>
                <a:ea typeface="Book Antiqua"/>
                <a:cs typeface="Book Antiqua"/>
                <a:sym typeface="Book Antiqua"/>
              </a:defRPr>
            </a:lvl5pPr>
          </a:lstStyle>
          <a:p>
            <a:pPr/>
            <a:r>
              <a:t>Body Level One</a:t>
            </a:r>
          </a:p>
          <a:p>
            <a:pPr lvl="1"/>
            <a:r>
              <a:t>Body Level Two</a:t>
            </a:r>
          </a:p>
          <a:p>
            <a:pPr lvl="2"/>
            <a:r>
              <a:t>Body Level Three</a:t>
            </a:r>
          </a:p>
          <a:p>
            <a:pPr lvl="3"/>
            <a:r>
              <a:t>Body Level Four</a:t>
            </a:r>
          </a:p>
          <a:p>
            <a:pPr lvl="4"/>
            <a:r>
              <a:t>Body Level Five</a:t>
            </a:r>
          </a:p>
        </p:txBody>
      </p:sp>
      <p:sp>
        <p:nvSpPr>
          <p:cNvPr id="146" name="Slide Number"/>
          <p:cNvSpPr txBox="1"/>
          <p:nvPr>
            <p:ph type="sldNum" sz="quarter" idx="2"/>
          </p:nvPr>
        </p:nvSpPr>
        <p:spPr>
          <a:xfrm>
            <a:off x="20129499" y="13233400"/>
            <a:ext cx="292101" cy="330201"/>
          </a:xfrm>
          <a:prstGeom prst="rect">
            <a:avLst/>
          </a:prstGeom>
        </p:spPr>
        <p:txBody>
          <a:bodyPr lIns="0" tIns="0" rIns="0" bIns="0"/>
          <a:lstStyle>
            <a:lvl1pPr algn="r" defTabSz="1828800">
              <a:defRPr sz="2200">
                <a:solidFill>
                  <a:srgbClr val="000000"/>
                </a:solidFill>
                <a:latin typeface="Book Antiqua"/>
                <a:ea typeface="Book Antiqua"/>
                <a:cs typeface="Book Antiqua"/>
                <a:sym typeface="Book Antiqua"/>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53" name="Title Text"/>
          <p:cNvSpPr txBox="1"/>
          <p:nvPr>
            <p:ph type="title"/>
          </p:nvPr>
        </p:nvSpPr>
        <p:spPr>
          <a:xfrm>
            <a:off x="4601765" y="803671"/>
            <a:ext cx="15180470" cy="3321845"/>
          </a:xfrm>
          <a:prstGeom prst="rect">
            <a:avLst/>
          </a:prstGeom>
        </p:spPr>
        <p:txBody>
          <a:bodyPr lIns="71437" tIns="71437" rIns="71437" bIns="71437"/>
          <a:lstStyle>
            <a:lvl1pPr defTabSz="821531">
              <a:defRPr cap="none" sz="10600">
                <a:solidFill>
                  <a:srgbClr val="85604A"/>
                </a:solidFill>
                <a:latin typeface="Didot"/>
                <a:ea typeface="Didot"/>
                <a:cs typeface="Didot"/>
                <a:sym typeface="Didot"/>
              </a:defRPr>
            </a:lvl1pPr>
          </a:lstStyle>
          <a:p>
            <a:pPr/>
            <a:r>
              <a:t>Title Text</a:t>
            </a:r>
          </a:p>
        </p:txBody>
      </p:sp>
      <p:sp>
        <p:nvSpPr>
          <p:cNvPr id="154" name="Body Level One…"/>
          <p:cNvSpPr txBox="1"/>
          <p:nvPr>
            <p:ph type="body" sz="half" idx="1"/>
          </p:nvPr>
        </p:nvSpPr>
        <p:spPr>
          <a:xfrm>
            <a:off x="4601765" y="4250531"/>
            <a:ext cx="15180470" cy="8036719"/>
          </a:xfrm>
          <a:prstGeom prst="rect">
            <a:avLst/>
          </a:prstGeom>
        </p:spPr>
        <p:txBody>
          <a:bodyPr lIns="71437" tIns="71437" rIns="71437" bIns="71437"/>
          <a:lstStyle>
            <a:lvl1pPr marL="529166" indent="-529166" defTabSz="821531">
              <a:spcBef>
                <a:spcPts val="4500"/>
              </a:spcBef>
              <a:buClr>
                <a:srgbClr val="9A7865"/>
              </a:buClr>
              <a:buSzPct val="40000"/>
              <a:buBlip>
                <a:blip r:embed="rId3"/>
              </a:buBlip>
              <a:defRPr sz="5000">
                <a:solidFill>
                  <a:srgbClr val="625B48"/>
                </a:solidFill>
                <a:latin typeface="Didot"/>
                <a:ea typeface="Didot"/>
                <a:cs typeface="Didot"/>
                <a:sym typeface="Didot"/>
              </a:defRPr>
            </a:lvl1pPr>
            <a:lvl2pPr marL="910166" indent="-529166" defTabSz="821531">
              <a:spcBef>
                <a:spcPts val="4500"/>
              </a:spcBef>
              <a:buClr>
                <a:srgbClr val="9A7865"/>
              </a:buClr>
              <a:buSzPct val="40000"/>
              <a:buBlip>
                <a:blip r:embed="rId3"/>
              </a:buBlip>
              <a:defRPr sz="5000">
                <a:solidFill>
                  <a:srgbClr val="625B48"/>
                </a:solidFill>
                <a:latin typeface="Didot"/>
                <a:ea typeface="Didot"/>
                <a:cs typeface="Didot"/>
                <a:sym typeface="Didot"/>
              </a:defRPr>
            </a:lvl2pPr>
            <a:lvl3pPr marL="1291166" indent="-529166" defTabSz="821531">
              <a:spcBef>
                <a:spcPts val="4500"/>
              </a:spcBef>
              <a:buClr>
                <a:srgbClr val="9A7865"/>
              </a:buClr>
              <a:buSzPct val="40000"/>
              <a:buBlip>
                <a:blip r:embed="rId3"/>
              </a:buBlip>
              <a:defRPr sz="5000">
                <a:solidFill>
                  <a:srgbClr val="625B48"/>
                </a:solidFill>
                <a:latin typeface="Didot"/>
                <a:ea typeface="Didot"/>
                <a:cs typeface="Didot"/>
                <a:sym typeface="Didot"/>
              </a:defRPr>
            </a:lvl3pPr>
            <a:lvl4pPr marL="1672166" indent="-529166" defTabSz="821531">
              <a:spcBef>
                <a:spcPts val="4500"/>
              </a:spcBef>
              <a:buClr>
                <a:srgbClr val="9A7865"/>
              </a:buClr>
              <a:buSzPct val="40000"/>
              <a:buBlip>
                <a:blip r:embed="rId3"/>
              </a:buBlip>
              <a:defRPr sz="5000">
                <a:solidFill>
                  <a:srgbClr val="625B48"/>
                </a:solidFill>
                <a:latin typeface="Didot"/>
                <a:ea typeface="Didot"/>
                <a:cs typeface="Didot"/>
                <a:sym typeface="Didot"/>
              </a:defRPr>
            </a:lvl4pPr>
            <a:lvl5pPr marL="2053166" indent="-529166" defTabSz="821531">
              <a:spcBef>
                <a:spcPts val="4500"/>
              </a:spcBef>
              <a:buClr>
                <a:srgbClr val="9A7865"/>
              </a:buClr>
              <a:buSzPct val="40000"/>
              <a:buBlip>
                <a:blip r:embed="rId3"/>
              </a:buBlip>
              <a:defRPr sz="5000">
                <a:solidFill>
                  <a:srgbClr val="625B48"/>
                </a:solidFill>
                <a:latin typeface="Didot"/>
                <a:ea typeface="Didot"/>
                <a:cs typeface="Didot"/>
                <a:sym typeface="Didot"/>
              </a:defRPr>
            </a:lvl5pPr>
          </a:lstStyle>
          <a:p>
            <a:pPr/>
            <a:r>
              <a:t>Body Level One</a:t>
            </a:r>
          </a:p>
          <a:p>
            <a:pPr lvl="1"/>
            <a:r>
              <a:t>Body Level Two</a:t>
            </a:r>
          </a:p>
          <a:p>
            <a:pPr lvl="2"/>
            <a:r>
              <a:t>Body Level Three</a:t>
            </a:r>
          </a:p>
          <a:p>
            <a:pPr lvl="3"/>
            <a:r>
              <a:t>Body Level Four</a:t>
            </a:r>
          </a:p>
          <a:p>
            <a:pPr lvl="4"/>
            <a:r>
              <a:t>Body Level Five</a:t>
            </a:r>
          </a:p>
        </p:txBody>
      </p:sp>
      <p:sp>
        <p:nvSpPr>
          <p:cNvPr id="155" name="Slide Number"/>
          <p:cNvSpPr txBox="1"/>
          <p:nvPr>
            <p:ph type="sldNum" sz="quarter" idx="2"/>
          </p:nvPr>
        </p:nvSpPr>
        <p:spPr>
          <a:xfrm>
            <a:off x="11935813" y="13108781"/>
            <a:ext cx="494513" cy="528651"/>
          </a:xfrm>
          <a:prstGeom prst="rect">
            <a:avLst/>
          </a:prstGeom>
        </p:spPr>
        <p:txBody>
          <a:bodyPr lIns="71437" tIns="71437" rIns="71437" bIns="71437" anchor="t"/>
          <a:lstStyle>
            <a:lvl1pPr defTabSz="821531">
              <a:defRPr b="1">
                <a:solidFill>
                  <a:srgbClr val="51573F"/>
                </a:solidFill>
                <a:latin typeface="Didot"/>
                <a:ea typeface="Didot"/>
                <a:cs typeface="Didot"/>
                <a:sym typeface="Dido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62" name="Title Text"/>
          <p:cNvSpPr txBox="1"/>
          <p:nvPr>
            <p:ph type="title"/>
          </p:nvPr>
        </p:nvSpPr>
        <p:spPr>
          <a:xfrm>
            <a:off x="4601765" y="2071687"/>
            <a:ext cx="15180470" cy="5000626"/>
          </a:xfrm>
          <a:prstGeom prst="rect">
            <a:avLst/>
          </a:prstGeom>
        </p:spPr>
        <p:txBody>
          <a:bodyPr lIns="71437" tIns="71437" rIns="71437" bIns="71437" anchor="b"/>
          <a:lstStyle>
            <a:lvl1pPr defTabSz="821531">
              <a:defRPr cap="none" sz="10600">
                <a:solidFill>
                  <a:srgbClr val="85604A"/>
                </a:solidFill>
                <a:latin typeface="Didot"/>
                <a:ea typeface="Didot"/>
                <a:cs typeface="Didot"/>
                <a:sym typeface="Didot"/>
              </a:defRPr>
            </a:lvl1pPr>
          </a:lstStyle>
          <a:p>
            <a:pPr/>
            <a:r>
              <a:t>Title Text</a:t>
            </a:r>
          </a:p>
        </p:txBody>
      </p:sp>
      <p:sp>
        <p:nvSpPr>
          <p:cNvPr id="163" name="Body Level One…"/>
          <p:cNvSpPr txBox="1"/>
          <p:nvPr>
            <p:ph type="body" sz="quarter" idx="1"/>
          </p:nvPr>
        </p:nvSpPr>
        <p:spPr>
          <a:xfrm>
            <a:off x="4601765" y="7054453"/>
            <a:ext cx="15180470" cy="3143251"/>
          </a:xfrm>
          <a:prstGeom prst="rect">
            <a:avLst/>
          </a:prstGeom>
        </p:spPr>
        <p:txBody>
          <a:bodyPr lIns="71437" tIns="71437" rIns="71437" bIns="71437" anchor="t"/>
          <a:lstStyle>
            <a:lvl1pPr marL="0" indent="0" algn="ctr" defTabSz="821531">
              <a:spcBef>
                <a:spcPts val="0"/>
              </a:spcBef>
              <a:buSzTx/>
              <a:buNone/>
              <a:defRPr sz="3600">
                <a:solidFill>
                  <a:srgbClr val="625B48"/>
                </a:solidFill>
                <a:latin typeface="Zapfino"/>
                <a:ea typeface="Zapfino"/>
                <a:cs typeface="Zapfino"/>
                <a:sym typeface="Zapfino"/>
              </a:defRPr>
            </a:lvl1pPr>
            <a:lvl2pPr marL="0" indent="228600" algn="ctr" defTabSz="821531">
              <a:spcBef>
                <a:spcPts val="0"/>
              </a:spcBef>
              <a:buSzTx/>
              <a:buNone/>
              <a:defRPr sz="3600">
                <a:solidFill>
                  <a:srgbClr val="625B48"/>
                </a:solidFill>
                <a:latin typeface="Zapfino"/>
                <a:ea typeface="Zapfino"/>
                <a:cs typeface="Zapfino"/>
                <a:sym typeface="Zapfino"/>
              </a:defRPr>
            </a:lvl2pPr>
            <a:lvl3pPr marL="0" indent="457200" algn="ctr" defTabSz="821531">
              <a:spcBef>
                <a:spcPts val="0"/>
              </a:spcBef>
              <a:buSzTx/>
              <a:buNone/>
              <a:defRPr sz="3600">
                <a:solidFill>
                  <a:srgbClr val="625B48"/>
                </a:solidFill>
                <a:latin typeface="Zapfino"/>
                <a:ea typeface="Zapfino"/>
                <a:cs typeface="Zapfino"/>
                <a:sym typeface="Zapfino"/>
              </a:defRPr>
            </a:lvl3pPr>
            <a:lvl4pPr marL="0" indent="685800" algn="ctr" defTabSz="821531">
              <a:spcBef>
                <a:spcPts val="0"/>
              </a:spcBef>
              <a:buSzTx/>
              <a:buNone/>
              <a:defRPr sz="3600">
                <a:solidFill>
                  <a:srgbClr val="625B48"/>
                </a:solidFill>
                <a:latin typeface="Zapfino"/>
                <a:ea typeface="Zapfino"/>
                <a:cs typeface="Zapfino"/>
                <a:sym typeface="Zapfino"/>
              </a:defRPr>
            </a:lvl4pPr>
            <a:lvl5pPr marL="0" indent="914400" algn="ctr" defTabSz="821531">
              <a:spcBef>
                <a:spcPts val="0"/>
              </a:spcBef>
              <a:buSzTx/>
              <a:buNone/>
              <a:defRPr sz="3600">
                <a:solidFill>
                  <a:srgbClr val="625B48"/>
                </a:solidFill>
                <a:latin typeface="Zapfino"/>
                <a:ea typeface="Zapfino"/>
                <a:cs typeface="Zapfino"/>
                <a:sym typeface="Zapfino"/>
              </a:defRPr>
            </a:lvl5pPr>
          </a:lstStyle>
          <a:p>
            <a:pPr/>
            <a:r>
              <a:t>Body Level One</a:t>
            </a:r>
          </a:p>
          <a:p>
            <a:pPr lvl="1"/>
            <a:r>
              <a:t>Body Level Two</a:t>
            </a:r>
          </a:p>
          <a:p>
            <a:pPr lvl="2"/>
            <a:r>
              <a:t>Body Level Three</a:t>
            </a:r>
          </a:p>
          <a:p>
            <a:pPr lvl="3"/>
            <a:r>
              <a:t>Body Level Four</a:t>
            </a:r>
          </a:p>
          <a:p>
            <a:pPr lvl="4"/>
            <a:r>
              <a:t>Body Level Five</a:t>
            </a:r>
          </a:p>
        </p:txBody>
      </p:sp>
      <p:sp>
        <p:nvSpPr>
          <p:cNvPr id="164" name="Slide Number"/>
          <p:cNvSpPr txBox="1"/>
          <p:nvPr>
            <p:ph type="sldNum" sz="quarter" idx="2"/>
          </p:nvPr>
        </p:nvSpPr>
        <p:spPr>
          <a:xfrm>
            <a:off x="11935813" y="13108781"/>
            <a:ext cx="494513" cy="528651"/>
          </a:xfrm>
          <a:prstGeom prst="rect">
            <a:avLst/>
          </a:prstGeom>
        </p:spPr>
        <p:txBody>
          <a:bodyPr lIns="71437" tIns="71437" rIns="71437" bIns="71437" anchor="t"/>
          <a:lstStyle>
            <a:lvl1pPr defTabSz="821531">
              <a:defRPr b="1">
                <a:solidFill>
                  <a:srgbClr val="51573F"/>
                </a:solidFill>
                <a:latin typeface="Didot"/>
                <a:ea typeface="Didot"/>
                <a:cs typeface="Didot"/>
                <a:sym typeface="Dido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71" name="Close-up of a monarch caterpillar on a partially-eaten leaf"/>
          <p:cNvSpPr/>
          <p:nvPr>
            <p:ph type="pic" idx="21"/>
          </p:nvPr>
        </p:nvSpPr>
        <p:spPr>
          <a:xfrm>
            <a:off x="2247" y="-939800"/>
            <a:ext cx="24384005" cy="16827500"/>
          </a:xfrm>
          <a:prstGeom prst="rect">
            <a:avLst/>
          </a:prstGeom>
        </p:spPr>
        <p:txBody>
          <a:bodyPr lIns="91439" tIns="45719" rIns="91439" bIns="45719" anchor="t">
            <a:noAutofit/>
          </a:bodyPr>
          <a:lstStyle/>
          <a:p>
            <a:pPr/>
          </a:p>
        </p:txBody>
      </p:sp>
      <p:sp>
        <p:nvSpPr>
          <p:cNvPr id="172" name="Slide Number"/>
          <p:cNvSpPr txBox="1"/>
          <p:nvPr>
            <p:ph type="sldNum" sz="quarter" idx="2"/>
          </p:nvPr>
        </p:nvSpPr>
        <p:spPr>
          <a:xfrm>
            <a:off x="11936944" y="13008841"/>
            <a:ext cx="508351" cy="567459"/>
          </a:xfrm>
          <a:prstGeom prst="rect">
            <a:avLst/>
          </a:prstGeom>
        </p:spPr>
        <p:txBody>
          <a:bodyPr/>
          <a:lstStyle>
            <a:lvl1pPr defTabSz="647700">
              <a:defRPr>
                <a:solidFill>
                  <a:srgbClr val="FFFFFF"/>
                </a:solidFill>
                <a:latin typeface="Chalkduster"/>
                <a:ea typeface="Chalkduster"/>
                <a:cs typeface="Chalkduster"/>
                <a:sym typeface="Chalkduste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solidFill>
          <a:srgbClr val="FFFFFF"/>
        </a:solidFill>
      </p:bgPr>
    </p:bg>
    <p:spTree>
      <p:nvGrpSpPr>
        <p:cNvPr id="1" name=""/>
        <p:cNvGrpSpPr/>
        <p:nvPr/>
      </p:nvGrpSpPr>
      <p:grpSpPr>
        <a:xfrm>
          <a:off x="0" y="0"/>
          <a:ext cx="0" cy="0"/>
          <a:chOff x="0" y="0"/>
          <a:chExt cx="0" cy="0"/>
        </a:xfrm>
      </p:grpSpPr>
      <p:sp>
        <p:nvSpPr>
          <p:cNvPr id="179" name="Slide Number"/>
          <p:cNvSpPr txBox="1"/>
          <p:nvPr>
            <p:ph type="sldNum" sz="quarter" idx="2"/>
          </p:nvPr>
        </p:nvSpPr>
        <p:spPr>
          <a:xfrm>
            <a:off x="22496303" y="12753103"/>
            <a:ext cx="668497" cy="649447"/>
          </a:xfrm>
          <a:prstGeom prst="rect">
            <a:avLst/>
          </a:prstGeom>
        </p:spPr>
        <p:txBody>
          <a:bodyPr lIns="121919" tIns="121919" rIns="121919" bIns="121919" anchor="ctr"/>
          <a:lstStyle>
            <a:lvl1pPr algn="r" defTabSz="2438400">
              <a:defRPr sz="32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 Id="rId22"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673100" y="355600"/>
            <a:ext cx="23050500" cy="342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673100" y="3835400"/>
            <a:ext cx="23050500" cy="8864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976100" y="13081000"/>
            <a:ext cx="419100" cy="457200"/>
          </a:xfrm>
          <a:prstGeom prst="rect">
            <a:avLst/>
          </a:prstGeom>
          <a:ln w="12700">
            <a:miter lim="400000"/>
          </a:ln>
        </p:spPr>
        <p:txBody>
          <a:bodyPr wrap="none" lIns="50800" tIns="50800" rIns="50800" bIns="50800" anchor="b">
            <a:spAutoFit/>
          </a:bodyPr>
          <a:lstStyle>
            <a:lvl1pPr algn="ctr">
              <a:lnSpc>
                <a:spcPct val="100000"/>
              </a:lnSpc>
              <a:spcBef>
                <a:spcPts val="0"/>
              </a:spcBef>
              <a:defRPr sz="24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1pPr>
      <a:lvl2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2pPr>
      <a:lvl3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3pPr>
      <a:lvl4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4pPr>
      <a:lvl5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5pPr>
      <a:lvl6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6pPr>
      <a:lvl7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7pPr>
      <a:lvl8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8pPr>
      <a:lvl9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9pPr>
    </p:titleStyle>
    <p:bodyStyle>
      <a:lvl1pPr marL="5842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1pPr>
      <a:lvl2pPr marL="11684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2pPr>
      <a:lvl3pPr marL="17526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3pPr>
      <a:lvl4pPr marL="23368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4pPr>
      <a:lvl5pPr marL="29210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5pPr>
      <a:lvl6pPr marL="35052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6pPr>
      <a:lvl7pPr marL="40894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7pPr>
      <a:lvl8pPr marL="46736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8pPr>
      <a:lvl9pPr marL="52578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tif"/></Relationships>

</file>

<file path=ppt/slides/_rels/slide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2.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5.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5.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5.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6.png"/><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7.png"/><Relationship Id="rId6" Type="http://schemas.openxmlformats.org/officeDocument/2006/relationships/image" Target="../media/image8.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6.png"/><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9.png"/><Relationship Id="rId6" Type="http://schemas.openxmlformats.org/officeDocument/2006/relationships/image" Target="../media/image8.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6.png"/><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2.png"/><Relationship Id="rId6" Type="http://schemas.openxmlformats.org/officeDocument/2006/relationships/image" Target="../media/image7.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6.png"/><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2.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4.png"/><Relationship Id="rId5" Type="http://schemas.openxmlformats.org/officeDocument/2006/relationships/image" Target="../media/image2.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1.png"/><Relationship Id="rId3" Type="http://schemas.openxmlformats.org/officeDocument/2006/relationships/image" Target="../media/image4.png"/><Relationship Id="rId4" Type="http://schemas.openxmlformats.org/officeDocument/2006/relationships/image" Target="../media/image10.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0.png"/><Relationship Id="rId3" Type="http://schemas.openxmlformats.org/officeDocument/2006/relationships/image" Target="../media/image12.png"/><Relationship Id="rId4" Type="http://schemas.openxmlformats.org/officeDocument/2006/relationships/image" Target="../media/image4.png"/><Relationship Id="rId5" Type="http://schemas.openxmlformats.org/officeDocument/2006/relationships/image" Target="../media/image13.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3.png"/><Relationship Id="rId3" Type="http://schemas.openxmlformats.org/officeDocument/2006/relationships/image" Target="../media/image12.png"/><Relationship Id="rId4" Type="http://schemas.openxmlformats.org/officeDocument/2006/relationships/image" Target="../media/image4.png"/><Relationship Id="rId5" Type="http://schemas.openxmlformats.org/officeDocument/2006/relationships/image" Target="../media/image2.png"/><Relationship Id="rId6" Type="http://schemas.openxmlformats.org/officeDocument/2006/relationships/image" Target="../media/image7.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png"/><Relationship Id="rId3" Type="http://schemas.openxmlformats.org/officeDocument/2006/relationships/image" Target="../media/image6.png"/><Relationship Id="rId4" Type="http://schemas.openxmlformats.org/officeDocument/2006/relationships/image" Target="../media/image10.png"/><Relationship Id="rId5" Type="http://schemas.openxmlformats.org/officeDocument/2006/relationships/image" Target="../media/image13.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14.png"/><Relationship Id="rId6" Type="http://schemas.openxmlformats.org/officeDocument/2006/relationships/image" Target="../media/image15.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14.png"/><Relationship Id="rId6" Type="http://schemas.openxmlformats.org/officeDocument/2006/relationships/image" Target="../media/image15.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14.png"/><Relationship Id="rId6" Type="http://schemas.openxmlformats.org/officeDocument/2006/relationships/image" Target="../media/image15.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14.png"/><Relationship Id="rId6" Type="http://schemas.openxmlformats.org/officeDocument/2006/relationships/image" Target="../media/image15.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15.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15.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tif"/><Relationship Id="rId3" Type="http://schemas.openxmlformats.org/officeDocument/2006/relationships/hyperlink" Target="http://" TargetMode="External"/><Relationship Id="rId4" Type="http://schemas.openxmlformats.org/officeDocument/2006/relationships/hyperlink" Target="http://www.alexanderchurchofchrist.com" TargetMode="Externa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5.jpe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8" name="Front view of a red motorcycle against a black background" descr="Front view of a red motorcycle against a black background"/>
          <p:cNvPicPr>
            <a:picLocks noChangeAspect="0"/>
          </p:cNvPicPr>
          <p:nvPr>
            <p:ph type="pic" idx="21"/>
          </p:nvPr>
        </p:nvPicPr>
        <p:blipFill>
          <a:blip r:embed="rId2">
            <a:extLst/>
          </a:blip>
          <a:srcRect l="751" t="679" r="674" b="2096"/>
          <a:stretch>
            <a:fillRect/>
          </a:stretch>
        </p:blipFill>
        <p:spPr>
          <a:prstGeom prst="rect">
            <a:avLst/>
          </a:prstGeom>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8F2DD"/>
            </a:gs>
            <a:gs pos="100000">
              <a:srgbClr val="F8F1DE"/>
            </a:gs>
          </a:gsLst>
          <a:lin ang="5400000" scaled="0"/>
        </a:gradFill>
      </p:bgPr>
    </p:bg>
    <p:spTree>
      <p:nvGrpSpPr>
        <p:cNvPr id="1" name=""/>
        <p:cNvGrpSpPr/>
        <p:nvPr/>
      </p:nvGrpSpPr>
      <p:grpSpPr>
        <a:xfrm>
          <a:off x="0" y="0"/>
          <a:ext cx="0" cy="0"/>
          <a:chOff x="0" y="0"/>
          <a:chExt cx="0" cy="0"/>
        </a:xfrm>
      </p:grpSpPr>
      <p:pic>
        <p:nvPicPr>
          <p:cNvPr id="190" name="Image" descr="Image"/>
          <p:cNvPicPr>
            <a:picLocks noChangeAspect="0"/>
          </p:cNvPicPr>
          <p:nvPr/>
        </p:nvPicPr>
        <p:blipFill>
          <a:blip r:embed="rId2">
            <a:extLst/>
          </a:blip>
          <a:stretch>
            <a:fillRect/>
          </a:stretch>
        </p:blipFill>
        <p:spPr>
          <a:xfrm flipH="1">
            <a:off x="428586" y="337800"/>
            <a:ext cx="9221868" cy="13040400"/>
          </a:xfrm>
          <a:prstGeom prst="rect">
            <a:avLst/>
          </a:prstGeom>
        </p:spPr>
      </p:pic>
      <p:pic>
        <p:nvPicPr>
          <p:cNvPr id="191" name="pasted-movie.png" descr="pasted-movie.png"/>
          <p:cNvPicPr>
            <a:picLocks noChangeAspect="1"/>
          </p:cNvPicPr>
          <p:nvPr/>
        </p:nvPicPr>
        <p:blipFill>
          <a:blip r:embed="rId3">
            <a:extLst/>
          </a:blip>
          <a:stretch>
            <a:fillRect/>
          </a:stretch>
        </p:blipFill>
        <p:spPr>
          <a:xfrm>
            <a:off x="9470001" y="-214621"/>
            <a:ext cx="15197970" cy="2722582"/>
          </a:xfrm>
          <a:prstGeom prst="rect">
            <a:avLst/>
          </a:prstGeom>
          <a:ln w="12700">
            <a:miter lim="400000"/>
          </a:ln>
          <a:effectLst>
            <a:outerShdw sx="100000" sy="100000" kx="0" ky="0" algn="b" rotWithShape="0" blurRad="533400" dist="355600" dir="3457918">
              <a:srgbClr val="000000">
                <a:alpha val="62267"/>
              </a:srgbClr>
            </a:outerShdw>
          </a:effectLst>
        </p:spPr>
      </p:pic>
      <p:sp>
        <p:nvSpPr>
          <p:cNvPr id="192" name="The author identifies himself simply as “the elder” (ho presbyteros), the same self-designation used in 2 John.…"/>
          <p:cNvSpPr txBox="1"/>
          <p:nvPr/>
        </p:nvSpPr>
        <p:spPr>
          <a:xfrm>
            <a:off x="9968284" y="1994425"/>
            <a:ext cx="14201404" cy="1133730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spAutoFit/>
          </a:bodyPr>
          <a:lstStyle/>
          <a:p>
            <a:pPr marL="698500" indent="-698500" defTabSz="642937">
              <a:lnSpc>
                <a:spcPct val="100000"/>
              </a:lnSpc>
              <a:spcBef>
                <a:spcPts val="2800"/>
              </a:spcBef>
              <a:buClr>
                <a:srgbClr val="9A7865"/>
              </a:buClr>
              <a:buSzPct val="60000"/>
              <a:buBlip>
                <a:blip r:embed="rId4"/>
              </a:buBlip>
              <a:defRPr sz="6000">
                <a:solidFill>
                  <a:srgbClr val="000000"/>
                </a:solidFill>
                <a:latin typeface="Times New Roman"/>
                <a:ea typeface="Times New Roman"/>
                <a:cs typeface="Times New Roman"/>
                <a:sym typeface="Times New Roman"/>
              </a:defRPr>
            </a:pPr>
            <a:r>
              <a:t>The author identifies himself simply as “the elder” (ho presbyteros), the same self-designation used in 2 John. </a:t>
            </a:r>
          </a:p>
          <a:p>
            <a:pPr marL="698500" indent="-698500" defTabSz="642937">
              <a:lnSpc>
                <a:spcPct val="100000"/>
              </a:lnSpc>
              <a:spcBef>
                <a:spcPts val="2800"/>
              </a:spcBef>
              <a:buClr>
                <a:srgbClr val="9A7865"/>
              </a:buClr>
              <a:buSzPct val="60000"/>
              <a:buBlip>
                <a:blip r:embed="rId4"/>
              </a:buBlip>
              <a:defRPr sz="6000">
                <a:solidFill>
                  <a:srgbClr val="000000"/>
                </a:solidFill>
                <a:latin typeface="Times New Roman"/>
                <a:ea typeface="Times New Roman"/>
                <a:cs typeface="Times New Roman"/>
                <a:sym typeface="Times New Roman"/>
              </a:defRPr>
            </a:pPr>
            <a:r>
              <a:t>Early church tradition consistently attributed the letter to the Apostle John (the aged “beloved disciple”).</a:t>
            </a:r>
          </a:p>
          <a:p>
            <a:pPr marL="698500" indent="-698500" defTabSz="642937">
              <a:lnSpc>
                <a:spcPct val="100000"/>
              </a:lnSpc>
              <a:spcBef>
                <a:spcPts val="2800"/>
              </a:spcBef>
              <a:buClr>
                <a:srgbClr val="9A7865"/>
              </a:buClr>
              <a:buSzPct val="60000"/>
              <a:buBlip>
                <a:blip r:embed="rId4"/>
              </a:buBlip>
              <a:defRPr sz="6000">
                <a:solidFill>
                  <a:srgbClr val="000000"/>
                </a:solidFill>
                <a:latin typeface="Times New Roman"/>
                <a:ea typeface="Times New Roman"/>
                <a:cs typeface="Times New Roman"/>
                <a:sym typeface="Times New Roman"/>
              </a:defRPr>
            </a:pPr>
            <a:r>
              <a:t>The vocabulary, style, and themes—especially the repeated emphasis on “truth” (alētheia), love expressed in deed, joy over spiritual children walking in the truth, and the language of testimony—align closely with 1 John and the Gospel of John. </a:t>
            </a:r>
          </a:p>
        </p:txBody>
      </p:sp>
    </p:spTree>
  </p:cSld>
  <p:clrMapOvr>
    <a:masterClrMapping/>
  </p:clrMapOvr>
  <mc:AlternateContent xmlns:mc="http://schemas.openxmlformats.org/markup-compatibility/2006">
    <mc:Choice xmlns:p14="http://schemas.microsoft.com/office/powerpoint/2010/main" Requires="p14">
      <p:transition spd="slow" advClick="1" p14:dur="1500">
        <p14:warp dir="in"/>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92">
                                            <p:bg/>
                                          </p:spTgt>
                                        </p:tgtEl>
                                        <p:attrNameLst>
                                          <p:attrName>style.visibility</p:attrName>
                                        </p:attrNameLst>
                                      </p:cBhvr>
                                      <p:to>
                                        <p:strVal val="visible"/>
                                      </p:to>
                                    </p:set>
                                    <p:animEffect filter="fade" transition="in">
                                      <p:cBhvr>
                                        <p:cTn id="7" dur="1500"/>
                                        <p:tgtEl>
                                          <p:spTgt spid="192">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192">
                                            <p:txEl>
                                              <p:pRg st="0" end="0"/>
                                            </p:txEl>
                                          </p:spTgt>
                                        </p:tgtEl>
                                        <p:attrNameLst>
                                          <p:attrName>style.visibility</p:attrName>
                                        </p:attrNameLst>
                                      </p:cBhvr>
                                      <p:to>
                                        <p:strVal val="visible"/>
                                      </p:to>
                                    </p:set>
                                    <p:animEffect filter="fade" transition="in">
                                      <p:cBhvr>
                                        <p:cTn id="10" dur="1500"/>
                                        <p:tgtEl>
                                          <p:spTgt spid="19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10" grpId="1" fill="hold">
                                  <p:stCondLst>
                                    <p:cond delay="0"/>
                                  </p:stCondLst>
                                  <p:iterate type="el" backwards="0">
                                    <p:tmAbs val="0"/>
                                  </p:iterate>
                                  <p:childTnLst>
                                    <p:set>
                                      <p:cBhvr>
                                        <p:cTn id="14" fill="hold"/>
                                        <p:tgtEl>
                                          <p:spTgt spid="192">
                                            <p:txEl>
                                              <p:pRg st="1" end="1"/>
                                            </p:txEl>
                                          </p:spTgt>
                                        </p:tgtEl>
                                        <p:attrNameLst>
                                          <p:attrName>style.visibility</p:attrName>
                                        </p:attrNameLst>
                                      </p:cBhvr>
                                      <p:to>
                                        <p:strVal val="visible"/>
                                      </p:to>
                                    </p:set>
                                    <p:animEffect filter="fade" transition="in">
                                      <p:cBhvr>
                                        <p:cTn id="15" dur="1500"/>
                                        <p:tgtEl>
                                          <p:spTgt spid="19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1" fill="hold">
                                  <p:stCondLst>
                                    <p:cond delay="0"/>
                                  </p:stCondLst>
                                  <p:iterate type="el" backwards="0">
                                    <p:tmAbs val="0"/>
                                  </p:iterate>
                                  <p:childTnLst>
                                    <p:set>
                                      <p:cBhvr>
                                        <p:cTn id="19" fill="hold"/>
                                        <p:tgtEl>
                                          <p:spTgt spid="192">
                                            <p:txEl>
                                              <p:pRg st="2" end="2"/>
                                            </p:txEl>
                                          </p:spTgt>
                                        </p:tgtEl>
                                        <p:attrNameLst>
                                          <p:attrName>style.visibility</p:attrName>
                                        </p:attrNameLst>
                                      </p:cBhvr>
                                      <p:to>
                                        <p:strVal val="visible"/>
                                      </p:to>
                                    </p:set>
                                    <p:animEffect filter="fade" transition="in">
                                      <p:cBhvr>
                                        <p:cTn id="20" dur="1500"/>
                                        <p:tgtEl>
                                          <p:spTgt spid="192">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92" grpId="1"/>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8F2DD"/>
            </a:gs>
            <a:gs pos="100000">
              <a:srgbClr val="F8F1DE"/>
            </a:gs>
          </a:gsLst>
          <a:lin ang="5400000" scaled="0"/>
        </a:gradFill>
      </p:bgPr>
    </p:bg>
    <p:spTree>
      <p:nvGrpSpPr>
        <p:cNvPr id="1" name=""/>
        <p:cNvGrpSpPr/>
        <p:nvPr/>
      </p:nvGrpSpPr>
      <p:grpSpPr>
        <a:xfrm>
          <a:off x="0" y="0"/>
          <a:ext cx="0" cy="0"/>
          <a:chOff x="0" y="0"/>
          <a:chExt cx="0" cy="0"/>
        </a:xfrm>
      </p:grpSpPr>
      <p:pic>
        <p:nvPicPr>
          <p:cNvPr id="194" name="Image" descr="Image"/>
          <p:cNvPicPr>
            <a:picLocks noChangeAspect="0"/>
          </p:cNvPicPr>
          <p:nvPr/>
        </p:nvPicPr>
        <p:blipFill>
          <a:blip r:embed="rId2">
            <a:extLst/>
          </a:blip>
          <a:stretch>
            <a:fillRect/>
          </a:stretch>
        </p:blipFill>
        <p:spPr>
          <a:xfrm flipH="1">
            <a:off x="428586" y="337800"/>
            <a:ext cx="9221868" cy="13040400"/>
          </a:xfrm>
          <a:prstGeom prst="rect">
            <a:avLst/>
          </a:prstGeom>
        </p:spPr>
      </p:pic>
      <p:pic>
        <p:nvPicPr>
          <p:cNvPr id="195" name="pasted-movie.png" descr="pasted-movie.png"/>
          <p:cNvPicPr>
            <a:picLocks noChangeAspect="1"/>
          </p:cNvPicPr>
          <p:nvPr/>
        </p:nvPicPr>
        <p:blipFill>
          <a:blip r:embed="rId3">
            <a:extLst/>
          </a:blip>
          <a:stretch>
            <a:fillRect/>
          </a:stretch>
        </p:blipFill>
        <p:spPr>
          <a:xfrm>
            <a:off x="9470001" y="-214621"/>
            <a:ext cx="15197970" cy="2722582"/>
          </a:xfrm>
          <a:prstGeom prst="rect">
            <a:avLst/>
          </a:prstGeom>
          <a:ln w="12700">
            <a:miter lim="400000"/>
          </a:ln>
          <a:effectLst>
            <a:outerShdw sx="100000" sy="100000" kx="0" ky="0" algn="b" rotWithShape="0" blurRad="533400" dist="355600" dir="3457918">
              <a:srgbClr val="000000">
                <a:alpha val="62267"/>
              </a:srgbClr>
            </a:outerShdw>
          </a:effectLst>
        </p:spPr>
      </p:pic>
      <p:sp>
        <p:nvSpPr>
          <p:cNvPr id="196" name="Commonly dated ca. AD 85–95 (contemporary with 1 and 2 John).…"/>
          <p:cNvSpPr txBox="1"/>
          <p:nvPr/>
        </p:nvSpPr>
        <p:spPr>
          <a:xfrm>
            <a:off x="9856918" y="1944864"/>
            <a:ext cx="14077115" cy="1167992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spAutoFit/>
          </a:bodyPr>
          <a:lstStyle/>
          <a:p>
            <a:pPr marL="698500" indent="-698500" defTabSz="642937">
              <a:lnSpc>
                <a:spcPct val="100000"/>
              </a:lnSpc>
              <a:spcBef>
                <a:spcPts val="1900"/>
              </a:spcBef>
              <a:buClr>
                <a:srgbClr val="9A7865"/>
              </a:buClr>
              <a:buSzPct val="60000"/>
              <a:buBlip>
                <a:blip r:embed="rId4"/>
              </a:buBlip>
              <a:defRPr sz="6200">
                <a:solidFill>
                  <a:srgbClr val="000000"/>
                </a:solidFill>
                <a:latin typeface="Times New Roman"/>
                <a:ea typeface="Times New Roman"/>
                <a:cs typeface="Times New Roman"/>
                <a:sym typeface="Times New Roman"/>
              </a:defRPr>
            </a:pPr>
            <a:r>
              <a:t>Commonly dated ca. AD 85–95 (contemporary with 1 and 2 John).</a:t>
            </a:r>
          </a:p>
          <a:p>
            <a:pPr marL="698500" indent="-698500" defTabSz="642937">
              <a:lnSpc>
                <a:spcPct val="100000"/>
              </a:lnSpc>
              <a:spcBef>
                <a:spcPts val="1900"/>
              </a:spcBef>
              <a:buClr>
                <a:srgbClr val="9A7865"/>
              </a:buClr>
              <a:buSzPct val="60000"/>
              <a:buBlip>
                <a:blip r:embed="rId4"/>
              </a:buBlip>
              <a:defRPr sz="6200">
                <a:solidFill>
                  <a:srgbClr val="000000"/>
                </a:solidFill>
                <a:latin typeface="Times New Roman"/>
                <a:ea typeface="Times New Roman"/>
                <a:cs typeface="Times New Roman"/>
                <a:sym typeface="Times New Roman"/>
              </a:defRPr>
            </a:pPr>
            <a:r>
              <a:t>Probably written while in Ephesus or the surrounding region of Asia Minor toward the end of the first century, </a:t>
            </a:r>
          </a:p>
          <a:p>
            <a:pPr marL="698500" indent="-698500" defTabSz="642937">
              <a:lnSpc>
                <a:spcPct val="100000"/>
              </a:lnSpc>
              <a:spcBef>
                <a:spcPts val="1900"/>
              </a:spcBef>
              <a:buClr>
                <a:srgbClr val="9A7865"/>
              </a:buClr>
              <a:buSzPct val="60000"/>
              <a:buBlip>
                <a:blip r:embed="rId4"/>
              </a:buBlip>
              <a:defRPr sz="6200">
                <a:solidFill>
                  <a:srgbClr val="000000"/>
                </a:solidFill>
                <a:latin typeface="Times New Roman"/>
                <a:ea typeface="Times New Roman"/>
                <a:cs typeface="Times New Roman"/>
                <a:sym typeface="Times New Roman"/>
              </a:defRPr>
            </a:pPr>
            <a:r>
              <a:t>2nd John warns against supporting false teachers / 3rd John commends supporting those who teach the truth. </a:t>
            </a:r>
          </a:p>
          <a:p>
            <a:pPr marL="698500" indent="-698500" defTabSz="642937">
              <a:lnSpc>
                <a:spcPct val="100000"/>
              </a:lnSpc>
              <a:spcBef>
                <a:spcPts val="1900"/>
              </a:spcBef>
              <a:buClr>
                <a:srgbClr val="9A7865"/>
              </a:buClr>
              <a:buSzPct val="60000"/>
              <a:buBlip>
                <a:blip r:embed="rId4"/>
              </a:buBlip>
              <a:defRPr sz="6200">
                <a:solidFill>
                  <a:srgbClr val="000000"/>
                </a:solidFill>
                <a:latin typeface="Times New Roman"/>
                <a:ea typeface="Times New Roman"/>
                <a:cs typeface="Times New Roman"/>
                <a:sym typeface="Times New Roman"/>
              </a:defRPr>
            </a:pPr>
            <a:r>
              <a:t>Another comparison - 2nd John condemned false teaching, or heresy, while 3rd John condemns a lack of love resulting in “schisms.”</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96">
                                            <p:txEl>
                                              <p:pRg st="1" end="1"/>
                                            </p:txEl>
                                          </p:spTgt>
                                        </p:tgtEl>
                                        <p:attrNameLst>
                                          <p:attrName>style.visibility</p:attrName>
                                        </p:attrNameLst>
                                      </p:cBhvr>
                                      <p:to>
                                        <p:strVal val="visible"/>
                                      </p:to>
                                    </p:set>
                                    <p:animEffect filter="fade" transition="in">
                                      <p:cBhvr>
                                        <p:cTn id="7" dur="1500"/>
                                        <p:tgtEl>
                                          <p:spTgt spid="19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1" fill="hold">
                                  <p:stCondLst>
                                    <p:cond delay="0"/>
                                  </p:stCondLst>
                                  <p:iterate type="el" backwards="0">
                                    <p:tmAbs val="0"/>
                                  </p:iterate>
                                  <p:childTnLst>
                                    <p:set>
                                      <p:cBhvr>
                                        <p:cTn id="11" fill="hold"/>
                                        <p:tgtEl>
                                          <p:spTgt spid="196">
                                            <p:txEl>
                                              <p:pRg st="2" end="2"/>
                                            </p:txEl>
                                          </p:spTgt>
                                        </p:tgtEl>
                                        <p:attrNameLst>
                                          <p:attrName>style.visibility</p:attrName>
                                        </p:attrNameLst>
                                      </p:cBhvr>
                                      <p:to>
                                        <p:strVal val="visible"/>
                                      </p:to>
                                    </p:set>
                                    <p:animEffect filter="fade" transition="in">
                                      <p:cBhvr>
                                        <p:cTn id="12" dur="1500"/>
                                        <p:tgtEl>
                                          <p:spTgt spid="19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10" grpId="1" fill="hold">
                                  <p:stCondLst>
                                    <p:cond delay="0"/>
                                  </p:stCondLst>
                                  <p:iterate type="el" backwards="0">
                                    <p:tmAbs val="0"/>
                                  </p:iterate>
                                  <p:childTnLst>
                                    <p:set>
                                      <p:cBhvr>
                                        <p:cTn id="16" fill="hold"/>
                                        <p:tgtEl>
                                          <p:spTgt spid="196">
                                            <p:txEl>
                                              <p:pRg st="3" end="3"/>
                                            </p:txEl>
                                          </p:spTgt>
                                        </p:tgtEl>
                                        <p:attrNameLst>
                                          <p:attrName>style.visibility</p:attrName>
                                        </p:attrNameLst>
                                      </p:cBhvr>
                                      <p:to>
                                        <p:strVal val="visible"/>
                                      </p:to>
                                    </p:set>
                                    <p:animEffect filter="fade" transition="in">
                                      <p:cBhvr>
                                        <p:cTn id="17" dur="1500"/>
                                        <p:tgtEl>
                                          <p:spTgt spid="196">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96"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8F2DD"/>
            </a:gs>
            <a:gs pos="100000">
              <a:srgbClr val="F8F1DE"/>
            </a:gs>
          </a:gsLst>
          <a:lin ang="5400000" scaled="0"/>
        </a:gradFill>
      </p:bgPr>
    </p:bg>
    <p:spTree>
      <p:nvGrpSpPr>
        <p:cNvPr id="1" name=""/>
        <p:cNvGrpSpPr/>
        <p:nvPr/>
      </p:nvGrpSpPr>
      <p:grpSpPr>
        <a:xfrm>
          <a:off x="0" y="0"/>
          <a:ext cx="0" cy="0"/>
          <a:chOff x="0" y="0"/>
          <a:chExt cx="0" cy="0"/>
        </a:xfrm>
      </p:grpSpPr>
      <p:pic>
        <p:nvPicPr>
          <p:cNvPr id="198" name="Image" descr="Image"/>
          <p:cNvPicPr>
            <a:picLocks noChangeAspect="0"/>
          </p:cNvPicPr>
          <p:nvPr/>
        </p:nvPicPr>
        <p:blipFill>
          <a:blip r:embed="rId2">
            <a:extLst/>
          </a:blip>
          <a:stretch>
            <a:fillRect/>
          </a:stretch>
        </p:blipFill>
        <p:spPr>
          <a:xfrm flipH="1">
            <a:off x="428586" y="337800"/>
            <a:ext cx="9221868" cy="13040400"/>
          </a:xfrm>
          <a:prstGeom prst="rect">
            <a:avLst/>
          </a:prstGeom>
        </p:spPr>
      </p:pic>
      <p:pic>
        <p:nvPicPr>
          <p:cNvPr id="199" name="pasted-movie.png" descr="pasted-movie.png"/>
          <p:cNvPicPr>
            <a:picLocks noChangeAspect="1"/>
          </p:cNvPicPr>
          <p:nvPr/>
        </p:nvPicPr>
        <p:blipFill>
          <a:blip r:embed="rId3">
            <a:extLst/>
          </a:blip>
          <a:stretch>
            <a:fillRect/>
          </a:stretch>
        </p:blipFill>
        <p:spPr>
          <a:xfrm>
            <a:off x="9470001" y="-214621"/>
            <a:ext cx="15197970" cy="2722582"/>
          </a:xfrm>
          <a:prstGeom prst="rect">
            <a:avLst/>
          </a:prstGeom>
          <a:ln w="12700">
            <a:miter lim="400000"/>
          </a:ln>
          <a:effectLst>
            <a:outerShdw sx="100000" sy="100000" kx="0" ky="0" algn="b" rotWithShape="0" blurRad="533400" dist="355600" dir="3457918">
              <a:srgbClr val="000000">
                <a:alpha val="62267"/>
              </a:srgbClr>
            </a:outerShdw>
          </a:effectLst>
        </p:spPr>
      </p:pic>
      <p:sp>
        <p:nvSpPr>
          <p:cNvPr id="200" name="Greeting and commendation of Gaius (vv. 1–8)…"/>
          <p:cNvSpPr txBox="1"/>
          <p:nvPr/>
        </p:nvSpPr>
        <p:spPr>
          <a:xfrm>
            <a:off x="9969300" y="2390875"/>
            <a:ext cx="14199372" cy="10655574"/>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spAutoFit/>
          </a:bodyPr>
          <a:lstStyle/>
          <a:p>
            <a:pPr marL="698500" indent="-698500" defTabSz="642937">
              <a:lnSpc>
                <a:spcPct val="100000"/>
              </a:lnSpc>
              <a:spcBef>
                <a:spcPts val="4500"/>
              </a:spcBef>
              <a:buClr>
                <a:srgbClr val="9A7865"/>
              </a:buClr>
              <a:buSzPct val="60000"/>
              <a:buBlip>
                <a:blip r:embed="rId4"/>
              </a:buBlip>
              <a:defRPr sz="7600">
                <a:solidFill>
                  <a:srgbClr val="000000"/>
                </a:solidFill>
                <a:latin typeface="Times New Roman"/>
                <a:ea typeface="Times New Roman"/>
                <a:cs typeface="Times New Roman"/>
                <a:sym typeface="Times New Roman"/>
              </a:defRPr>
            </a:pPr>
            <a:r>
              <a:t>Greeting and commendation of Gaius (vv. 1–8)</a:t>
            </a:r>
          </a:p>
          <a:p>
            <a:pPr marL="698500" indent="-698500" defTabSz="642937">
              <a:lnSpc>
                <a:spcPct val="100000"/>
              </a:lnSpc>
              <a:spcBef>
                <a:spcPts val="4500"/>
              </a:spcBef>
              <a:buClr>
                <a:srgbClr val="9A7865"/>
              </a:buClr>
              <a:buSzPct val="60000"/>
              <a:buBlip>
                <a:blip r:embed="rId4"/>
              </a:buBlip>
              <a:defRPr sz="7600">
                <a:solidFill>
                  <a:srgbClr val="000000"/>
                </a:solidFill>
                <a:latin typeface="Times New Roman"/>
                <a:ea typeface="Times New Roman"/>
                <a:cs typeface="Times New Roman"/>
                <a:sym typeface="Times New Roman"/>
              </a:defRPr>
            </a:pPr>
            <a:r>
              <a:t>Condemnation of Diotrephes (vv. 9–10), with a transitional exhortation (v. 11)</a:t>
            </a:r>
          </a:p>
          <a:p>
            <a:pPr marL="698500" indent="-698500" defTabSz="642937">
              <a:lnSpc>
                <a:spcPct val="100000"/>
              </a:lnSpc>
              <a:spcBef>
                <a:spcPts val="4500"/>
              </a:spcBef>
              <a:buClr>
                <a:srgbClr val="9A7865"/>
              </a:buClr>
              <a:buSzPct val="60000"/>
              <a:buBlip>
                <a:blip r:embed="rId4"/>
              </a:buBlip>
              <a:defRPr sz="7600">
                <a:solidFill>
                  <a:srgbClr val="000000"/>
                </a:solidFill>
                <a:latin typeface="Times New Roman"/>
                <a:ea typeface="Times New Roman"/>
                <a:cs typeface="Times New Roman"/>
                <a:sym typeface="Times New Roman"/>
              </a:defRPr>
            </a:pPr>
            <a:r>
              <a:t>Confirmation of Demetrius (v. 12)</a:t>
            </a:r>
          </a:p>
          <a:p>
            <a:pPr marL="698500" indent="-698500" defTabSz="642937">
              <a:lnSpc>
                <a:spcPct val="100000"/>
              </a:lnSpc>
              <a:spcBef>
                <a:spcPts val="4500"/>
              </a:spcBef>
              <a:buClr>
                <a:srgbClr val="9A7865"/>
              </a:buClr>
              <a:buSzPct val="60000"/>
              <a:buBlip>
                <a:blip r:embed="rId4"/>
              </a:buBlip>
              <a:defRPr sz="7600">
                <a:solidFill>
                  <a:srgbClr val="000000"/>
                </a:solidFill>
                <a:latin typeface="Times New Roman"/>
                <a:ea typeface="Times New Roman"/>
                <a:cs typeface="Times New Roman"/>
                <a:sym typeface="Times New Roman"/>
              </a:defRPr>
            </a:pPr>
            <a:r>
              <a:t>Closing greetings and hope of a personal visit (vv. 13–15)</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00">
                                            <p:txEl>
                                              <p:pRg st="1" end="1"/>
                                            </p:txEl>
                                          </p:spTgt>
                                        </p:tgtEl>
                                        <p:attrNameLst>
                                          <p:attrName>style.visibility</p:attrName>
                                        </p:attrNameLst>
                                      </p:cBhvr>
                                      <p:to>
                                        <p:strVal val="visible"/>
                                      </p:to>
                                    </p:set>
                                    <p:animEffect filter="fade" transition="in">
                                      <p:cBhvr>
                                        <p:cTn id="7" dur="1500"/>
                                        <p:tgtEl>
                                          <p:spTgt spid="20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1" fill="hold">
                                  <p:stCondLst>
                                    <p:cond delay="0"/>
                                  </p:stCondLst>
                                  <p:iterate type="el" backwards="0">
                                    <p:tmAbs val="0"/>
                                  </p:iterate>
                                  <p:childTnLst>
                                    <p:set>
                                      <p:cBhvr>
                                        <p:cTn id="11" fill="hold"/>
                                        <p:tgtEl>
                                          <p:spTgt spid="200">
                                            <p:txEl>
                                              <p:pRg st="2" end="2"/>
                                            </p:txEl>
                                          </p:spTgt>
                                        </p:tgtEl>
                                        <p:attrNameLst>
                                          <p:attrName>style.visibility</p:attrName>
                                        </p:attrNameLst>
                                      </p:cBhvr>
                                      <p:to>
                                        <p:strVal val="visible"/>
                                      </p:to>
                                    </p:set>
                                    <p:animEffect filter="fade" transition="in">
                                      <p:cBhvr>
                                        <p:cTn id="12" dur="1500"/>
                                        <p:tgtEl>
                                          <p:spTgt spid="20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10" grpId="1" fill="hold">
                                  <p:stCondLst>
                                    <p:cond delay="0"/>
                                  </p:stCondLst>
                                  <p:iterate type="el" backwards="0">
                                    <p:tmAbs val="0"/>
                                  </p:iterate>
                                  <p:childTnLst>
                                    <p:set>
                                      <p:cBhvr>
                                        <p:cTn id="16" fill="hold"/>
                                        <p:tgtEl>
                                          <p:spTgt spid="200">
                                            <p:txEl>
                                              <p:pRg st="3" end="3"/>
                                            </p:txEl>
                                          </p:spTgt>
                                        </p:tgtEl>
                                        <p:attrNameLst>
                                          <p:attrName>style.visibility</p:attrName>
                                        </p:attrNameLst>
                                      </p:cBhvr>
                                      <p:to>
                                        <p:strVal val="visible"/>
                                      </p:to>
                                    </p:set>
                                    <p:animEffect filter="fade" transition="in">
                                      <p:cBhvr>
                                        <p:cTn id="17" dur="1500"/>
                                        <p:tgtEl>
                                          <p:spTgt spid="200">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00"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2" name="3 John 1–14 (NKJV)…"/>
          <p:cNvSpPr txBox="1"/>
          <p:nvPr/>
        </p:nvSpPr>
        <p:spPr>
          <a:xfrm>
            <a:off x="511019" y="252181"/>
            <a:ext cx="23361963" cy="12738101"/>
          </a:xfrm>
          <a:prstGeom prst="rect">
            <a:avLst/>
          </a:prstGeom>
          <a:ln w="12700">
            <a:miter lim="400000"/>
          </a:ln>
          <a:effectLst>
            <a:outerShdw sx="100000" sy="100000" kx="0" ky="0" algn="b" rotWithShape="0" blurRad="533400" dist="355600" dir="3457918">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b="1" sz="9600">
                <a:solidFill>
                  <a:srgbClr val="FFFFFF"/>
                </a:solidFill>
                <a:effectLst>
                  <a:outerShdw sx="100000" sy="100000" kx="0" ky="0" algn="b" rotWithShape="0" blurRad="50800" dist="63500" dir="2919810">
                    <a:srgbClr val="000000"/>
                  </a:outerShdw>
                </a:effectLst>
                <a:latin typeface="Helvetica"/>
                <a:ea typeface="Helvetica"/>
                <a:cs typeface="Helvetica"/>
                <a:sym typeface="Helvetica"/>
              </a:defRPr>
            </a:pPr>
            <a:r>
              <a:t>3 John 1–14 (NKJV)</a:t>
            </a:r>
          </a:p>
          <a:p>
            <a:pPr algn="ctr" defTabSz="457200">
              <a:lnSpc>
                <a:spcPct val="100000"/>
              </a:lnSpc>
              <a:spcBef>
                <a:spcPts val="0"/>
              </a:spcBef>
              <a:defRPr sz="7300">
                <a:solidFill>
                  <a:srgbClr val="FFFFFF"/>
                </a:solidFill>
                <a:effectLst>
                  <a:outerShdw sx="100000" sy="100000" kx="0" ky="0" algn="b" rotWithShape="0" blurRad="50800" dist="63500" dir="2919810">
                    <a:srgbClr val="000000"/>
                  </a:outerShdw>
                </a:effectLst>
                <a:latin typeface="Helvetica"/>
                <a:ea typeface="Helvetica"/>
                <a:cs typeface="Helvetica"/>
                <a:sym typeface="Helvetica"/>
              </a:defRPr>
            </a:pPr>
            <a:r>
              <a:rPr baseline="31999"/>
              <a:t>1</a:t>
            </a:r>
            <a:r>
              <a:t> The Elder, To the beloved Gaius, whom I love in truth: </a:t>
            </a:r>
            <a:r>
              <a:rPr baseline="31999"/>
              <a:t>2</a:t>
            </a:r>
            <a:r>
              <a:t> Beloved, I pray that you may prosper in all things and be in health, just as your soul prospers. </a:t>
            </a:r>
            <a:r>
              <a:rPr baseline="31999"/>
              <a:t>3</a:t>
            </a:r>
            <a:r>
              <a:t> For I rejoiced greatly when brethren came and testified of the truth </a:t>
            </a:r>
            <a:r>
              <a:rPr i="1"/>
              <a:t>that is</a:t>
            </a:r>
            <a:r>
              <a:t> in you, just as you walk in the truth. </a:t>
            </a:r>
            <a:r>
              <a:rPr baseline="31999"/>
              <a:t>4</a:t>
            </a:r>
            <a:r>
              <a:t> I have no greater joy than to hear that my children walk in truth. </a:t>
            </a:r>
            <a:r>
              <a:rPr baseline="31999"/>
              <a:t>5</a:t>
            </a:r>
            <a:r>
              <a:t> Beloved, you do faithfully whatever you do for the brethren and for strangers, </a:t>
            </a:r>
            <a:r>
              <a:rPr baseline="31999"/>
              <a:t>6</a:t>
            </a:r>
            <a:r>
              <a:t> who have borne witness of your love before the church. </a:t>
            </a:r>
            <a:r>
              <a:rPr i="1"/>
              <a:t>If</a:t>
            </a:r>
            <a:r>
              <a:t> you send them forward on their journey in a manner worthy of God, you will do well,  </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advClick="1" p14:dur="1500">
        <p15:prstTrans prst="peelOff" invX="1"/>
      </p:transition>
    </mc:Choice>
    <mc:Choice xmlns:p14="http://schemas.microsoft.com/office/powerpoint/2010/main" Requires="p14">
      <p:transition spd="slow" advClick="1" p14:dur="1500">
        <p:peelOff/>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4" name="3 John 1–14 (NKJV)…"/>
          <p:cNvSpPr txBox="1"/>
          <p:nvPr/>
        </p:nvSpPr>
        <p:spPr>
          <a:xfrm>
            <a:off x="511019" y="252181"/>
            <a:ext cx="23361963" cy="12992101"/>
          </a:xfrm>
          <a:prstGeom prst="rect">
            <a:avLst/>
          </a:prstGeom>
          <a:ln w="12700">
            <a:miter lim="400000"/>
          </a:ln>
          <a:effectLst>
            <a:outerShdw sx="100000" sy="100000" kx="0" ky="0" algn="b" rotWithShape="0" blurRad="533400" dist="355600" dir="3457918">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b="1" sz="9600">
                <a:solidFill>
                  <a:srgbClr val="FFFFFF"/>
                </a:solidFill>
                <a:effectLst>
                  <a:outerShdw sx="100000" sy="100000" kx="0" ky="0" algn="b" rotWithShape="0" blurRad="50800" dist="63500" dir="2919810">
                    <a:srgbClr val="000000"/>
                  </a:outerShdw>
                </a:effectLst>
                <a:latin typeface="Helvetica"/>
                <a:ea typeface="Helvetica"/>
                <a:cs typeface="Helvetica"/>
                <a:sym typeface="Helvetica"/>
              </a:defRPr>
            </a:pPr>
            <a:r>
              <a:t>3 John 1–14 (NKJV)</a:t>
            </a:r>
          </a:p>
          <a:p>
            <a:pPr algn="ctr" defTabSz="457200">
              <a:lnSpc>
                <a:spcPct val="100000"/>
              </a:lnSpc>
              <a:spcBef>
                <a:spcPts val="0"/>
              </a:spcBef>
              <a:defRPr sz="7500">
                <a:solidFill>
                  <a:srgbClr val="FFFFFF"/>
                </a:solidFill>
                <a:effectLst>
                  <a:outerShdw sx="100000" sy="100000" kx="0" ky="0" algn="b" rotWithShape="0" blurRad="50800" dist="63500" dir="2919810">
                    <a:srgbClr val="000000"/>
                  </a:outerShdw>
                </a:effectLst>
                <a:latin typeface="Helvetica"/>
                <a:ea typeface="Helvetica"/>
                <a:cs typeface="Helvetica"/>
                <a:sym typeface="Helvetica"/>
              </a:defRPr>
            </a:pPr>
            <a:r>
              <a:rPr baseline="31999"/>
              <a:t>7</a:t>
            </a:r>
            <a:r>
              <a:t> because they went forth for His name’s sake, taking nothing from the Gentiles. </a:t>
            </a:r>
            <a:r>
              <a:rPr baseline="31999"/>
              <a:t>8</a:t>
            </a:r>
            <a:r>
              <a:t> We therefore ought to receive such, that we may become fellow workers for the truth. </a:t>
            </a:r>
            <a:r>
              <a:rPr baseline="31999"/>
              <a:t>9</a:t>
            </a:r>
            <a:r>
              <a:t> I wrote to the church, but Diotrephes, who loves to have the preeminence among them, does not receive us. </a:t>
            </a:r>
            <a:r>
              <a:rPr baseline="31999"/>
              <a:t>10</a:t>
            </a:r>
            <a:r>
              <a:t> Therefore, if I come, I will call to mind his deeds which he does, prating against us with malicious words. And not content with that, he himself does not receive the brethren, and forbids those who wish to, putting </a:t>
            </a:r>
            <a:r>
              <a:rPr i="1"/>
              <a:t>them</a:t>
            </a:r>
            <a:r>
              <a:t> out of the church.  </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6" name="3 John 1–14 (NKJV)…"/>
          <p:cNvSpPr txBox="1"/>
          <p:nvPr/>
        </p:nvSpPr>
        <p:spPr>
          <a:xfrm>
            <a:off x="511019" y="252181"/>
            <a:ext cx="23361963" cy="11963401"/>
          </a:xfrm>
          <a:prstGeom prst="rect">
            <a:avLst/>
          </a:prstGeom>
          <a:ln w="12700">
            <a:miter lim="400000"/>
          </a:ln>
          <a:effectLst>
            <a:outerShdw sx="100000" sy="100000" kx="0" ky="0" algn="b" rotWithShape="0" blurRad="533400" dist="355600" dir="3457918">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b="1" sz="9600">
                <a:solidFill>
                  <a:srgbClr val="FFFFFF"/>
                </a:solidFill>
                <a:effectLst>
                  <a:outerShdw sx="100000" sy="100000" kx="0" ky="0" algn="b" rotWithShape="0" blurRad="50800" dist="63500" dir="2919810">
                    <a:srgbClr val="000000"/>
                  </a:outerShdw>
                </a:effectLst>
                <a:latin typeface="Helvetica"/>
                <a:ea typeface="Helvetica"/>
                <a:cs typeface="Helvetica"/>
                <a:sym typeface="Helvetica"/>
              </a:defRPr>
            </a:pPr>
            <a:r>
              <a:t>3 John 1–14 (NKJV)</a:t>
            </a:r>
          </a:p>
          <a:p>
            <a:pPr algn="ctr" defTabSz="457200">
              <a:lnSpc>
                <a:spcPct val="100000"/>
              </a:lnSpc>
              <a:spcBef>
                <a:spcPts val="0"/>
              </a:spcBef>
              <a:defRPr sz="7600">
                <a:solidFill>
                  <a:srgbClr val="FFFFFF"/>
                </a:solidFill>
                <a:effectLst>
                  <a:outerShdw sx="100000" sy="100000" kx="0" ky="0" algn="b" rotWithShape="0" blurRad="50800" dist="63500" dir="2919810">
                    <a:srgbClr val="000000"/>
                  </a:outerShdw>
                </a:effectLst>
                <a:latin typeface="Helvetica"/>
                <a:ea typeface="Helvetica"/>
                <a:cs typeface="Helvetica"/>
                <a:sym typeface="Helvetica"/>
              </a:defRPr>
            </a:pPr>
            <a:r>
              <a:rPr baseline="31999"/>
              <a:t>11</a:t>
            </a:r>
            <a:r>
              <a:t> Beloved, do not imitate what is evil, but what is good. He who does good is of God, but he who does evil has not seen God. </a:t>
            </a:r>
            <a:r>
              <a:rPr baseline="31999"/>
              <a:t>12</a:t>
            </a:r>
            <a:r>
              <a:t> Demetrius has a </a:t>
            </a:r>
            <a:r>
              <a:rPr i="1"/>
              <a:t>good</a:t>
            </a:r>
            <a:r>
              <a:t> testimony from all, and from the truth itself. And we also bear witness, and you know that our testimony is true. </a:t>
            </a:r>
            <a:r>
              <a:rPr baseline="31999"/>
              <a:t>13</a:t>
            </a:r>
            <a:r>
              <a:t> I had many things to write, but I do not wish to write to you with pen and ink; </a:t>
            </a:r>
            <a:r>
              <a:rPr baseline="31999"/>
              <a:t>14</a:t>
            </a:r>
            <a:r>
              <a:t> but I hope to see you shortly, and we shall speak face to face. Peace to you. Our friends greet you. Greet the friends by name.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8F2DD"/>
            </a:gs>
            <a:gs pos="100000">
              <a:srgbClr val="F8F1DE"/>
            </a:gs>
          </a:gsLst>
          <a:lin ang="5400000" scaled="0"/>
        </a:gradFill>
      </p:bgPr>
    </p:bg>
    <p:spTree>
      <p:nvGrpSpPr>
        <p:cNvPr id="1" name=""/>
        <p:cNvGrpSpPr/>
        <p:nvPr/>
      </p:nvGrpSpPr>
      <p:grpSpPr>
        <a:xfrm>
          <a:off x="0" y="0"/>
          <a:ext cx="0" cy="0"/>
          <a:chOff x="0" y="0"/>
          <a:chExt cx="0" cy="0"/>
        </a:xfrm>
      </p:grpSpPr>
      <p:pic>
        <p:nvPicPr>
          <p:cNvPr id="208" name="Screenshot 2026-10-24 at 10.09.54 AM.png" descr="Screenshot 2026-10-24 at 10.09.54 AM.png"/>
          <p:cNvPicPr>
            <a:picLocks noChangeAspect="1"/>
          </p:cNvPicPr>
          <p:nvPr/>
        </p:nvPicPr>
        <p:blipFill>
          <a:blip r:embed="rId2">
            <a:extLst/>
          </a:blip>
          <a:srcRect l="26" t="33" r="0" b="0"/>
          <a:stretch>
            <a:fillRect/>
          </a:stretch>
        </p:blipFill>
        <p:spPr>
          <a:xfrm>
            <a:off x="-643499" y="2494069"/>
            <a:ext cx="9307328" cy="11949346"/>
          </a:xfrm>
          <a:custGeom>
            <a:avLst/>
            <a:gdLst/>
            <a:ahLst/>
            <a:cxnLst>
              <a:cxn ang="0">
                <a:pos x="wd2" y="hd2"/>
              </a:cxn>
              <a:cxn ang="5400000">
                <a:pos x="wd2" y="hd2"/>
              </a:cxn>
              <a:cxn ang="10800000">
                <a:pos x="wd2" y="hd2"/>
              </a:cxn>
              <a:cxn ang="16200000">
                <a:pos x="wd2" y="hd2"/>
              </a:cxn>
            </a:cxnLst>
            <a:rect l="0" t="0" r="r" b="b"/>
            <a:pathLst>
              <a:path w="21600" h="21593" fill="norm" stroke="1" extrusionOk="0">
                <a:moveTo>
                  <a:pt x="20494" y="21515"/>
                </a:moveTo>
                <a:cubicBezTo>
                  <a:pt x="20542" y="21545"/>
                  <a:pt x="20595" y="21540"/>
                  <a:pt x="20654" y="21502"/>
                </a:cubicBezTo>
                <a:cubicBezTo>
                  <a:pt x="20721" y="21459"/>
                  <a:pt x="20759" y="21457"/>
                  <a:pt x="20809" y="21497"/>
                </a:cubicBezTo>
                <a:cubicBezTo>
                  <a:pt x="20892" y="21561"/>
                  <a:pt x="21178" y="21564"/>
                  <a:pt x="21228" y="21501"/>
                </a:cubicBezTo>
                <a:cubicBezTo>
                  <a:pt x="21254" y="21469"/>
                  <a:pt x="21291" y="21471"/>
                  <a:pt x="21346" y="21506"/>
                </a:cubicBezTo>
                <a:cubicBezTo>
                  <a:pt x="21390" y="21535"/>
                  <a:pt x="21465" y="21547"/>
                  <a:pt x="21513" y="21532"/>
                </a:cubicBezTo>
                <a:cubicBezTo>
                  <a:pt x="21561" y="21518"/>
                  <a:pt x="21600" y="21526"/>
                  <a:pt x="21600" y="21550"/>
                </a:cubicBezTo>
                <a:cubicBezTo>
                  <a:pt x="21600" y="21577"/>
                  <a:pt x="19346" y="21593"/>
                  <a:pt x="15357" y="21593"/>
                </a:cubicBezTo>
                <a:lnTo>
                  <a:pt x="15354" y="21593"/>
                </a:lnTo>
                <a:cubicBezTo>
                  <a:pt x="11920" y="21593"/>
                  <a:pt x="9124" y="21584"/>
                  <a:pt x="9138" y="21572"/>
                </a:cubicBezTo>
                <a:cubicBezTo>
                  <a:pt x="9153" y="21561"/>
                  <a:pt x="11045" y="21549"/>
                  <a:pt x="13343" y="21546"/>
                </a:cubicBezTo>
                <a:cubicBezTo>
                  <a:pt x="15640" y="21542"/>
                  <a:pt x="17531" y="21526"/>
                  <a:pt x="17544" y="21510"/>
                </a:cubicBezTo>
                <a:cubicBezTo>
                  <a:pt x="17556" y="21494"/>
                  <a:pt x="17757" y="21486"/>
                  <a:pt x="17989" y="21492"/>
                </a:cubicBezTo>
                <a:cubicBezTo>
                  <a:pt x="19383" y="21529"/>
                  <a:pt x="19798" y="21529"/>
                  <a:pt x="19861" y="21491"/>
                </a:cubicBezTo>
                <a:cubicBezTo>
                  <a:pt x="19900" y="21468"/>
                  <a:pt x="19970" y="21460"/>
                  <a:pt x="20017" y="21474"/>
                </a:cubicBezTo>
                <a:cubicBezTo>
                  <a:pt x="20064" y="21488"/>
                  <a:pt x="20116" y="21482"/>
                  <a:pt x="20133" y="21461"/>
                </a:cubicBezTo>
                <a:cubicBezTo>
                  <a:pt x="20168" y="21417"/>
                  <a:pt x="20386" y="21450"/>
                  <a:pt x="20494" y="21515"/>
                </a:cubicBezTo>
                <a:close/>
                <a:moveTo>
                  <a:pt x="5413" y="21275"/>
                </a:moveTo>
                <a:cubicBezTo>
                  <a:pt x="5577" y="21339"/>
                  <a:pt x="5715" y="21392"/>
                  <a:pt x="5719" y="21392"/>
                </a:cubicBezTo>
                <a:cubicBezTo>
                  <a:pt x="5723" y="21392"/>
                  <a:pt x="5744" y="21437"/>
                  <a:pt x="5766" y="21492"/>
                </a:cubicBezTo>
                <a:cubicBezTo>
                  <a:pt x="5792" y="21558"/>
                  <a:pt x="5797" y="21581"/>
                  <a:pt x="5658" y="21589"/>
                </a:cubicBezTo>
                <a:cubicBezTo>
                  <a:pt x="5360" y="21588"/>
                  <a:pt x="5079" y="21588"/>
                  <a:pt x="4814" y="21587"/>
                </a:cubicBezTo>
                <a:lnTo>
                  <a:pt x="4832" y="21471"/>
                </a:lnTo>
                <a:cubicBezTo>
                  <a:pt x="4843" y="21395"/>
                  <a:pt x="4904" y="21328"/>
                  <a:pt x="4993" y="21292"/>
                </a:cubicBezTo>
                <a:cubicBezTo>
                  <a:pt x="5073" y="21261"/>
                  <a:pt x="5132" y="21218"/>
                  <a:pt x="5125" y="21196"/>
                </a:cubicBezTo>
                <a:cubicBezTo>
                  <a:pt x="5119" y="21175"/>
                  <a:pt x="5248" y="21210"/>
                  <a:pt x="5413" y="21275"/>
                </a:cubicBezTo>
                <a:close/>
                <a:moveTo>
                  <a:pt x="7667" y="21506"/>
                </a:moveTo>
                <a:cubicBezTo>
                  <a:pt x="7690" y="21535"/>
                  <a:pt x="7730" y="21537"/>
                  <a:pt x="7771" y="21512"/>
                </a:cubicBezTo>
                <a:cubicBezTo>
                  <a:pt x="7813" y="21486"/>
                  <a:pt x="7914" y="21492"/>
                  <a:pt x="8039" y="21528"/>
                </a:cubicBezTo>
                <a:cubicBezTo>
                  <a:pt x="8219" y="21580"/>
                  <a:pt x="8145" y="21586"/>
                  <a:pt x="7349" y="21588"/>
                </a:cubicBezTo>
                <a:cubicBezTo>
                  <a:pt x="6554" y="21589"/>
                  <a:pt x="6478" y="21583"/>
                  <a:pt x="6637" y="21529"/>
                </a:cubicBezTo>
                <a:cubicBezTo>
                  <a:pt x="6850" y="21457"/>
                  <a:pt x="7615" y="21440"/>
                  <a:pt x="7667" y="21506"/>
                </a:cubicBezTo>
                <a:close/>
                <a:moveTo>
                  <a:pt x="12374" y="794"/>
                </a:moveTo>
                <a:cubicBezTo>
                  <a:pt x="12561" y="820"/>
                  <a:pt x="12707" y="818"/>
                  <a:pt x="12805" y="787"/>
                </a:cubicBezTo>
                <a:cubicBezTo>
                  <a:pt x="12823" y="781"/>
                  <a:pt x="12842" y="775"/>
                  <a:pt x="12860" y="770"/>
                </a:cubicBezTo>
                <a:cubicBezTo>
                  <a:pt x="13016" y="773"/>
                  <a:pt x="13127" y="777"/>
                  <a:pt x="13209" y="783"/>
                </a:cubicBezTo>
                <a:cubicBezTo>
                  <a:pt x="13228" y="786"/>
                  <a:pt x="13245" y="789"/>
                  <a:pt x="13261" y="793"/>
                </a:cubicBezTo>
                <a:cubicBezTo>
                  <a:pt x="13325" y="839"/>
                  <a:pt x="13424" y="888"/>
                  <a:pt x="13526" y="922"/>
                </a:cubicBezTo>
                <a:cubicBezTo>
                  <a:pt x="13583" y="957"/>
                  <a:pt x="13657" y="971"/>
                  <a:pt x="13772" y="970"/>
                </a:cubicBezTo>
                <a:cubicBezTo>
                  <a:pt x="13879" y="969"/>
                  <a:pt x="14030" y="997"/>
                  <a:pt x="14182" y="1040"/>
                </a:cubicBezTo>
                <a:lnTo>
                  <a:pt x="14197" y="1044"/>
                </a:lnTo>
                <a:lnTo>
                  <a:pt x="14229" y="1054"/>
                </a:lnTo>
                <a:cubicBezTo>
                  <a:pt x="14392" y="1104"/>
                  <a:pt x="14554" y="1170"/>
                  <a:pt x="14657" y="1234"/>
                </a:cubicBezTo>
                <a:cubicBezTo>
                  <a:pt x="14670" y="1242"/>
                  <a:pt x="14683" y="1251"/>
                  <a:pt x="14694" y="1259"/>
                </a:cubicBezTo>
                <a:cubicBezTo>
                  <a:pt x="14767" y="1312"/>
                  <a:pt x="14858" y="1358"/>
                  <a:pt x="14895" y="1361"/>
                </a:cubicBezTo>
                <a:cubicBezTo>
                  <a:pt x="14933" y="1364"/>
                  <a:pt x="15003" y="1369"/>
                  <a:pt x="15053" y="1373"/>
                </a:cubicBezTo>
                <a:cubicBezTo>
                  <a:pt x="15135" y="1379"/>
                  <a:pt x="15294" y="1485"/>
                  <a:pt x="15401" y="1586"/>
                </a:cubicBezTo>
                <a:cubicBezTo>
                  <a:pt x="15406" y="1602"/>
                  <a:pt x="15411" y="1619"/>
                  <a:pt x="15416" y="1635"/>
                </a:cubicBezTo>
                <a:cubicBezTo>
                  <a:pt x="15440" y="1715"/>
                  <a:pt x="15541" y="1832"/>
                  <a:pt x="15639" y="1897"/>
                </a:cubicBezTo>
                <a:cubicBezTo>
                  <a:pt x="15707" y="1941"/>
                  <a:pt x="15764" y="1986"/>
                  <a:pt x="15808" y="2028"/>
                </a:cubicBezTo>
                <a:cubicBezTo>
                  <a:pt x="15824" y="2048"/>
                  <a:pt x="15839" y="2069"/>
                  <a:pt x="15851" y="2092"/>
                </a:cubicBezTo>
                <a:lnTo>
                  <a:pt x="15856" y="2100"/>
                </a:lnTo>
                <a:lnTo>
                  <a:pt x="15864" y="2115"/>
                </a:lnTo>
                <a:lnTo>
                  <a:pt x="15870" y="2128"/>
                </a:lnTo>
                <a:lnTo>
                  <a:pt x="15877" y="2145"/>
                </a:lnTo>
                <a:lnTo>
                  <a:pt x="15883" y="2158"/>
                </a:lnTo>
                <a:lnTo>
                  <a:pt x="15890" y="2178"/>
                </a:lnTo>
                <a:lnTo>
                  <a:pt x="15894" y="2189"/>
                </a:lnTo>
                <a:lnTo>
                  <a:pt x="15901" y="2213"/>
                </a:lnTo>
                <a:lnTo>
                  <a:pt x="15904" y="2220"/>
                </a:lnTo>
                <a:cubicBezTo>
                  <a:pt x="15906" y="2230"/>
                  <a:pt x="15909" y="2240"/>
                  <a:pt x="15912" y="2251"/>
                </a:cubicBezTo>
                <a:cubicBezTo>
                  <a:pt x="15908" y="2257"/>
                  <a:pt x="15903" y="2263"/>
                  <a:pt x="15896" y="2268"/>
                </a:cubicBezTo>
                <a:cubicBezTo>
                  <a:pt x="15854" y="2301"/>
                  <a:pt x="15858" y="2336"/>
                  <a:pt x="15909" y="2384"/>
                </a:cubicBezTo>
                <a:cubicBezTo>
                  <a:pt x="15923" y="2396"/>
                  <a:pt x="15933" y="2408"/>
                  <a:pt x="15941" y="2418"/>
                </a:cubicBezTo>
                <a:lnTo>
                  <a:pt x="15941" y="2420"/>
                </a:lnTo>
                <a:cubicBezTo>
                  <a:pt x="15941" y="2420"/>
                  <a:pt x="15941" y="2421"/>
                  <a:pt x="15942" y="2422"/>
                </a:cubicBezTo>
                <a:cubicBezTo>
                  <a:pt x="15942" y="2423"/>
                  <a:pt x="15942" y="2424"/>
                  <a:pt x="15943" y="2426"/>
                </a:cubicBezTo>
                <a:cubicBezTo>
                  <a:pt x="15943" y="2428"/>
                  <a:pt x="15944" y="2430"/>
                  <a:pt x="15945" y="2432"/>
                </a:cubicBezTo>
                <a:cubicBezTo>
                  <a:pt x="15945" y="2433"/>
                  <a:pt x="15946" y="2434"/>
                  <a:pt x="15946" y="2436"/>
                </a:cubicBezTo>
                <a:cubicBezTo>
                  <a:pt x="15947" y="2437"/>
                  <a:pt x="15948" y="2439"/>
                  <a:pt x="15948" y="2440"/>
                </a:cubicBezTo>
                <a:cubicBezTo>
                  <a:pt x="15949" y="2443"/>
                  <a:pt x="15951" y="2446"/>
                  <a:pt x="15952" y="2449"/>
                </a:cubicBezTo>
                <a:cubicBezTo>
                  <a:pt x="15951" y="2451"/>
                  <a:pt x="15948" y="2453"/>
                  <a:pt x="15943" y="2453"/>
                </a:cubicBezTo>
                <a:cubicBezTo>
                  <a:pt x="15921" y="2453"/>
                  <a:pt x="15966" y="2516"/>
                  <a:pt x="16044" y="2593"/>
                </a:cubicBezTo>
                <a:cubicBezTo>
                  <a:pt x="16048" y="2597"/>
                  <a:pt x="16052" y="2601"/>
                  <a:pt x="16056" y="2605"/>
                </a:cubicBezTo>
                <a:lnTo>
                  <a:pt x="16061" y="2611"/>
                </a:lnTo>
                <a:lnTo>
                  <a:pt x="16065" y="2617"/>
                </a:lnTo>
                <a:cubicBezTo>
                  <a:pt x="16111" y="2673"/>
                  <a:pt x="16128" y="2712"/>
                  <a:pt x="16122" y="2762"/>
                </a:cubicBezTo>
                <a:cubicBezTo>
                  <a:pt x="16116" y="2789"/>
                  <a:pt x="16102" y="2821"/>
                  <a:pt x="16080" y="2862"/>
                </a:cubicBezTo>
                <a:cubicBezTo>
                  <a:pt x="16067" y="2887"/>
                  <a:pt x="16056" y="2908"/>
                  <a:pt x="16049" y="2925"/>
                </a:cubicBezTo>
                <a:cubicBezTo>
                  <a:pt x="16017" y="2979"/>
                  <a:pt x="16021" y="3002"/>
                  <a:pt x="16070" y="3039"/>
                </a:cubicBezTo>
                <a:cubicBezTo>
                  <a:pt x="16082" y="3049"/>
                  <a:pt x="16097" y="3059"/>
                  <a:pt x="16115" y="3071"/>
                </a:cubicBezTo>
                <a:cubicBezTo>
                  <a:pt x="16130" y="3083"/>
                  <a:pt x="16148" y="3097"/>
                  <a:pt x="16169" y="3112"/>
                </a:cubicBezTo>
                <a:cubicBezTo>
                  <a:pt x="16184" y="3123"/>
                  <a:pt x="16197" y="3133"/>
                  <a:pt x="16209" y="3143"/>
                </a:cubicBezTo>
                <a:cubicBezTo>
                  <a:pt x="16216" y="3150"/>
                  <a:pt x="16221" y="3157"/>
                  <a:pt x="16226" y="3164"/>
                </a:cubicBezTo>
                <a:cubicBezTo>
                  <a:pt x="16239" y="3200"/>
                  <a:pt x="16217" y="3249"/>
                  <a:pt x="16167" y="3355"/>
                </a:cubicBezTo>
                <a:cubicBezTo>
                  <a:pt x="16116" y="3461"/>
                  <a:pt x="16050" y="3584"/>
                  <a:pt x="16020" y="3628"/>
                </a:cubicBezTo>
                <a:cubicBezTo>
                  <a:pt x="15949" y="3732"/>
                  <a:pt x="16009" y="3816"/>
                  <a:pt x="16108" y="3752"/>
                </a:cubicBezTo>
                <a:cubicBezTo>
                  <a:pt x="16127" y="3740"/>
                  <a:pt x="16144" y="3733"/>
                  <a:pt x="16159" y="3728"/>
                </a:cubicBezTo>
                <a:cubicBezTo>
                  <a:pt x="16173" y="3734"/>
                  <a:pt x="16187" y="3751"/>
                  <a:pt x="16198" y="3776"/>
                </a:cubicBezTo>
                <a:cubicBezTo>
                  <a:pt x="16198" y="3798"/>
                  <a:pt x="16193" y="3826"/>
                  <a:pt x="16184" y="3857"/>
                </a:cubicBezTo>
                <a:cubicBezTo>
                  <a:pt x="16117" y="3962"/>
                  <a:pt x="16048" y="4096"/>
                  <a:pt x="16000" y="4208"/>
                </a:cubicBezTo>
                <a:cubicBezTo>
                  <a:pt x="15999" y="4209"/>
                  <a:pt x="15998" y="4211"/>
                  <a:pt x="15997" y="4212"/>
                </a:cubicBezTo>
                <a:cubicBezTo>
                  <a:pt x="15845" y="4402"/>
                  <a:pt x="15585" y="4617"/>
                  <a:pt x="15457" y="4650"/>
                </a:cubicBezTo>
                <a:cubicBezTo>
                  <a:pt x="15447" y="4653"/>
                  <a:pt x="15432" y="4668"/>
                  <a:pt x="15412" y="4692"/>
                </a:cubicBezTo>
                <a:cubicBezTo>
                  <a:pt x="15397" y="4707"/>
                  <a:pt x="15382" y="4725"/>
                  <a:pt x="15365" y="4748"/>
                </a:cubicBezTo>
                <a:cubicBezTo>
                  <a:pt x="15282" y="4819"/>
                  <a:pt x="15226" y="4906"/>
                  <a:pt x="15234" y="4967"/>
                </a:cubicBezTo>
                <a:cubicBezTo>
                  <a:pt x="15126" y="5151"/>
                  <a:pt x="15004" y="5379"/>
                  <a:pt x="14929" y="5543"/>
                </a:cubicBezTo>
                <a:cubicBezTo>
                  <a:pt x="14927" y="5545"/>
                  <a:pt x="14926" y="5547"/>
                  <a:pt x="14924" y="5549"/>
                </a:cubicBezTo>
                <a:cubicBezTo>
                  <a:pt x="14884" y="5609"/>
                  <a:pt x="14855" y="5669"/>
                  <a:pt x="14844" y="5710"/>
                </a:cubicBezTo>
                <a:cubicBezTo>
                  <a:pt x="14802" y="5794"/>
                  <a:pt x="14764" y="5883"/>
                  <a:pt x="14729" y="5977"/>
                </a:cubicBezTo>
                <a:cubicBezTo>
                  <a:pt x="14682" y="6106"/>
                  <a:pt x="14607" y="6238"/>
                  <a:pt x="14539" y="6313"/>
                </a:cubicBezTo>
                <a:cubicBezTo>
                  <a:pt x="14522" y="6328"/>
                  <a:pt x="14504" y="6344"/>
                  <a:pt x="14485" y="6362"/>
                </a:cubicBezTo>
                <a:cubicBezTo>
                  <a:pt x="14400" y="6423"/>
                  <a:pt x="14343" y="6472"/>
                  <a:pt x="14311" y="6512"/>
                </a:cubicBezTo>
                <a:cubicBezTo>
                  <a:pt x="14280" y="6538"/>
                  <a:pt x="14248" y="6565"/>
                  <a:pt x="14215" y="6592"/>
                </a:cubicBezTo>
                <a:cubicBezTo>
                  <a:pt x="13931" y="6826"/>
                  <a:pt x="13834" y="6909"/>
                  <a:pt x="13805" y="6999"/>
                </a:cubicBezTo>
                <a:cubicBezTo>
                  <a:pt x="13792" y="7023"/>
                  <a:pt x="13786" y="7044"/>
                  <a:pt x="13786" y="7061"/>
                </a:cubicBezTo>
                <a:cubicBezTo>
                  <a:pt x="13785" y="7124"/>
                  <a:pt x="13756" y="7198"/>
                  <a:pt x="13721" y="7225"/>
                </a:cubicBezTo>
                <a:cubicBezTo>
                  <a:pt x="13675" y="7261"/>
                  <a:pt x="13699" y="7291"/>
                  <a:pt x="13813" y="7338"/>
                </a:cubicBezTo>
                <a:lnTo>
                  <a:pt x="13814" y="7345"/>
                </a:lnTo>
                <a:lnTo>
                  <a:pt x="14376" y="7565"/>
                </a:lnTo>
                <a:cubicBezTo>
                  <a:pt x="14451" y="7597"/>
                  <a:pt x="14537" y="7632"/>
                  <a:pt x="14615" y="7660"/>
                </a:cubicBezTo>
                <a:cubicBezTo>
                  <a:pt x="14767" y="7722"/>
                  <a:pt x="14915" y="7786"/>
                  <a:pt x="15033" y="7841"/>
                </a:cubicBezTo>
                <a:cubicBezTo>
                  <a:pt x="15073" y="7863"/>
                  <a:pt x="15109" y="7884"/>
                  <a:pt x="15137" y="7904"/>
                </a:cubicBezTo>
                <a:cubicBezTo>
                  <a:pt x="15220" y="7960"/>
                  <a:pt x="15386" y="8035"/>
                  <a:pt x="15542" y="8090"/>
                </a:cubicBezTo>
                <a:cubicBezTo>
                  <a:pt x="15613" y="8116"/>
                  <a:pt x="15686" y="8140"/>
                  <a:pt x="15751" y="8156"/>
                </a:cubicBezTo>
                <a:cubicBezTo>
                  <a:pt x="15776" y="8162"/>
                  <a:pt x="15801" y="8169"/>
                  <a:pt x="15825" y="8176"/>
                </a:cubicBezTo>
                <a:cubicBezTo>
                  <a:pt x="15947" y="8214"/>
                  <a:pt x="16050" y="8250"/>
                  <a:pt x="16084" y="8267"/>
                </a:cubicBezTo>
                <a:cubicBezTo>
                  <a:pt x="16105" y="8278"/>
                  <a:pt x="16137" y="8293"/>
                  <a:pt x="16177" y="8310"/>
                </a:cubicBezTo>
                <a:cubicBezTo>
                  <a:pt x="16279" y="8363"/>
                  <a:pt x="16515" y="8451"/>
                  <a:pt x="16702" y="8509"/>
                </a:cubicBezTo>
                <a:cubicBezTo>
                  <a:pt x="16817" y="8549"/>
                  <a:pt x="16908" y="8577"/>
                  <a:pt x="16934" y="8579"/>
                </a:cubicBezTo>
                <a:cubicBezTo>
                  <a:pt x="17013" y="8614"/>
                  <a:pt x="17138" y="8682"/>
                  <a:pt x="17279" y="8765"/>
                </a:cubicBezTo>
                <a:cubicBezTo>
                  <a:pt x="17305" y="8782"/>
                  <a:pt x="17332" y="8799"/>
                  <a:pt x="17359" y="8817"/>
                </a:cubicBezTo>
                <a:cubicBezTo>
                  <a:pt x="17540" y="8935"/>
                  <a:pt x="17737" y="9059"/>
                  <a:pt x="17823" y="9107"/>
                </a:cubicBezTo>
                <a:cubicBezTo>
                  <a:pt x="17860" y="9132"/>
                  <a:pt x="17895" y="9156"/>
                  <a:pt x="17928" y="9180"/>
                </a:cubicBezTo>
                <a:cubicBezTo>
                  <a:pt x="17950" y="9200"/>
                  <a:pt x="17973" y="9219"/>
                  <a:pt x="17996" y="9238"/>
                </a:cubicBezTo>
                <a:cubicBezTo>
                  <a:pt x="18051" y="9282"/>
                  <a:pt x="18096" y="9316"/>
                  <a:pt x="18134" y="9340"/>
                </a:cubicBezTo>
                <a:cubicBezTo>
                  <a:pt x="18317" y="9500"/>
                  <a:pt x="18536" y="9715"/>
                  <a:pt x="18708" y="9903"/>
                </a:cubicBezTo>
                <a:cubicBezTo>
                  <a:pt x="18721" y="9968"/>
                  <a:pt x="18782" y="10086"/>
                  <a:pt x="18888" y="10243"/>
                </a:cubicBezTo>
                <a:cubicBezTo>
                  <a:pt x="19219" y="10730"/>
                  <a:pt x="19828" y="11549"/>
                  <a:pt x="20174" y="11971"/>
                </a:cubicBezTo>
                <a:cubicBezTo>
                  <a:pt x="20554" y="12436"/>
                  <a:pt x="20575" y="12494"/>
                  <a:pt x="20435" y="12713"/>
                </a:cubicBezTo>
                <a:cubicBezTo>
                  <a:pt x="20351" y="12845"/>
                  <a:pt x="20333" y="12880"/>
                  <a:pt x="20377" y="12916"/>
                </a:cubicBezTo>
                <a:cubicBezTo>
                  <a:pt x="20347" y="12950"/>
                  <a:pt x="20322" y="12980"/>
                  <a:pt x="20301" y="13006"/>
                </a:cubicBezTo>
                <a:cubicBezTo>
                  <a:pt x="20297" y="13010"/>
                  <a:pt x="20293" y="13014"/>
                  <a:pt x="20290" y="13017"/>
                </a:cubicBezTo>
                <a:cubicBezTo>
                  <a:pt x="20255" y="13049"/>
                  <a:pt x="20237" y="13072"/>
                  <a:pt x="20236" y="13094"/>
                </a:cubicBezTo>
                <a:lnTo>
                  <a:pt x="20178" y="13163"/>
                </a:lnTo>
                <a:lnTo>
                  <a:pt x="20263" y="13387"/>
                </a:lnTo>
                <a:cubicBezTo>
                  <a:pt x="20277" y="13423"/>
                  <a:pt x="20296" y="13468"/>
                  <a:pt x="20318" y="13520"/>
                </a:cubicBezTo>
                <a:cubicBezTo>
                  <a:pt x="20324" y="13536"/>
                  <a:pt x="20329" y="13552"/>
                  <a:pt x="20334" y="13566"/>
                </a:cubicBezTo>
                <a:cubicBezTo>
                  <a:pt x="20350" y="13611"/>
                  <a:pt x="20369" y="13659"/>
                  <a:pt x="20397" y="13719"/>
                </a:cubicBezTo>
                <a:cubicBezTo>
                  <a:pt x="20469" y="13900"/>
                  <a:pt x="20652" y="14279"/>
                  <a:pt x="20722" y="14383"/>
                </a:cubicBezTo>
                <a:cubicBezTo>
                  <a:pt x="20740" y="14425"/>
                  <a:pt x="20759" y="14468"/>
                  <a:pt x="20778" y="14511"/>
                </a:cubicBezTo>
                <a:cubicBezTo>
                  <a:pt x="20826" y="14627"/>
                  <a:pt x="20881" y="14760"/>
                  <a:pt x="20937" y="14897"/>
                </a:cubicBezTo>
                <a:cubicBezTo>
                  <a:pt x="21091" y="15274"/>
                  <a:pt x="21192" y="15598"/>
                  <a:pt x="21247" y="15916"/>
                </a:cubicBezTo>
                <a:lnTo>
                  <a:pt x="21251" y="15938"/>
                </a:lnTo>
                <a:lnTo>
                  <a:pt x="21251" y="15940"/>
                </a:lnTo>
                <a:cubicBezTo>
                  <a:pt x="21291" y="16183"/>
                  <a:pt x="21305" y="16426"/>
                  <a:pt x="21297" y="16694"/>
                </a:cubicBezTo>
                <a:cubicBezTo>
                  <a:pt x="21295" y="16774"/>
                  <a:pt x="21290" y="16857"/>
                  <a:pt x="21282" y="16942"/>
                </a:cubicBezTo>
                <a:cubicBezTo>
                  <a:pt x="21260" y="17200"/>
                  <a:pt x="21234" y="17555"/>
                  <a:pt x="21223" y="17731"/>
                </a:cubicBezTo>
                <a:cubicBezTo>
                  <a:pt x="21217" y="17833"/>
                  <a:pt x="21198" y="17962"/>
                  <a:pt x="21172" y="18080"/>
                </a:cubicBezTo>
                <a:cubicBezTo>
                  <a:pt x="21140" y="18123"/>
                  <a:pt x="21111" y="18178"/>
                  <a:pt x="21084" y="18246"/>
                </a:cubicBezTo>
                <a:cubicBezTo>
                  <a:pt x="21029" y="18385"/>
                  <a:pt x="20929" y="18559"/>
                  <a:pt x="20861" y="18632"/>
                </a:cubicBezTo>
                <a:cubicBezTo>
                  <a:pt x="20748" y="18756"/>
                  <a:pt x="20722" y="18763"/>
                  <a:pt x="20525" y="18729"/>
                </a:cubicBezTo>
                <a:cubicBezTo>
                  <a:pt x="20394" y="18706"/>
                  <a:pt x="20284" y="18708"/>
                  <a:pt x="20242" y="18736"/>
                </a:cubicBezTo>
                <a:cubicBezTo>
                  <a:pt x="20197" y="18765"/>
                  <a:pt x="20161" y="18764"/>
                  <a:pt x="20136" y="18733"/>
                </a:cubicBezTo>
                <a:cubicBezTo>
                  <a:pt x="20113" y="18704"/>
                  <a:pt x="20062" y="18701"/>
                  <a:pt x="20002" y="18725"/>
                </a:cubicBezTo>
                <a:cubicBezTo>
                  <a:pt x="19949" y="18747"/>
                  <a:pt x="19757" y="18778"/>
                  <a:pt x="19575" y="18795"/>
                </a:cubicBezTo>
                <a:cubicBezTo>
                  <a:pt x="19394" y="18813"/>
                  <a:pt x="19231" y="18846"/>
                  <a:pt x="19212" y="18869"/>
                </a:cubicBezTo>
                <a:cubicBezTo>
                  <a:pt x="19193" y="18894"/>
                  <a:pt x="19142" y="18895"/>
                  <a:pt x="19089" y="18872"/>
                </a:cubicBezTo>
                <a:cubicBezTo>
                  <a:pt x="19032" y="18847"/>
                  <a:pt x="18937" y="18857"/>
                  <a:pt x="18828" y="18899"/>
                </a:cubicBezTo>
                <a:cubicBezTo>
                  <a:pt x="18690" y="18953"/>
                  <a:pt x="18615" y="18956"/>
                  <a:pt x="18439" y="18915"/>
                </a:cubicBezTo>
                <a:cubicBezTo>
                  <a:pt x="18320" y="18887"/>
                  <a:pt x="18180" y="18877"/>
                  <a:pt x="18129" y="18892"/>
                </a:cubicBezTo>
                <a:cubicBezTo>
                  <a:pt x="18078" y="18907"/>
                  <a:pt x="18003" y="18899"/>
                  <a:pt x="17963" y="18873"/>
                </a:cubicBezTo>
                <a:cubicBezTo>
                  <a:pt x="17872" y="18814"/>
                  <a:pt x="17787" y="18853"/>
                  <a:pt x="17614" y="19036"/>
                </a:cubicBezTo>
                <a:cubicBezTo>
                  <a:pt x="17496" y="19160"/>
                  <a:pt x="17469" y="19170"/>
                  <a:pt x="17406" y="19112"/>
                </a:cubicBezTo>
                <a:cubicBezTo>
                  <a:pt x="17366" y="19074"/>
                  <a:pt x="17298" y="19044"/>
                  <a:pt x="17255" y="19044"/>
                </a:cubicBezTo>
                <a:cubicBezTo>
                  <a:pt x="17211" y="19044"/>
                  <a:pt x="17175" y="19016"/>
                  <a:pt x="17175" y="18982"/>
                </a:cubicBezTo>
                <a:cubicBezTo>
                  <a:pt x="17175" y="18948"/>
                  <a:pt x="17109" y="18886"/>
                  <a:pt x="17027" y="18845"/>
                </a:cubicBezTo>
                <a:cubicBezTo>
                  <a:pt x="16913" y="18786"/>
                  <a:pt x="16843" y="18779"/>
                  <a:pt x="16718" y="18813"/>
                </a:cubicBezTo>
                <a:cubicBezTo>
                  <a:pt x="16606" y="18843"/>
                  <a:pt x="16536" y="18842"/>
                  <a:pt x="16492" y="18807"/>
                </a:cubicBezTo>
                <a:cubicBezTo>
                  <a:pt x="16448" y="18773"/>
                  <a:pt x="16410" y="18772"/>
                  <a:pt x="16369" y="18804"/>
                </a:cubicBezTo>
                <a:cubicBezTo>
                  <a:pt x="16330" y="18834"/>
                  <a:pt x="16216" y="18837"/>
                  <a:pt x="16038" y="18811"/>
                </a:cubicBezTo>
                <a:cubicBezTo>
                  <a:pt x="15890" y="18789"/>
                  <a:pt x="15712" y="18767"/>
                  <a:pt x="15643" y="18762"/>
                </a:cubicBezTo>
                <a:cubicBezTo>
                  <a:pt x="15575" y="18757"/>
                  <a:pt x="15499" y="18738"/>
                  <a:pt x="15476" y="18720"/>
                </a:cubicBezTo>
                <a:cubicBezTo>
                  <a:pt x="15453" y="18702"/>
                  <a:pt x="15399" y="18709"/>
                  <a:pt x="15356" y="18737"/>
                </a:cubicBezTo>
                <a:cubicBezTo>
                  <a:pt x="15299" y="18773"/>
                  <a:pt x="15258" y="18773"/>
                  <a:pt x="15199" y="18735"/>
                </a:cubicBezTo>
                <a:cubicBezTo>
                  <a:pt x="15155" y="18706"/>
                  <a:pt x="15032" y="18676"/>
                  <a:pt x="14926" y="18667"/>
                </a:cubicBezTo>
                <a:cubicBezTo>
                  <a:pt x="14820" y="18659"/>
                  <a:pt x="14689" y="18638"/>
                  <a:pt x="14635" y="18620"/>
                </a:cubicBezTo>
                <a:cubicBezTo>
                  <a:pt x="14582" y="18603"/>
                  <a:pt x="14510" y="18602"/>
                  <a:pt x="14476" y="18618"/>
                </a:cubicBezTo>
                <a:cubicBezTo>
                  <a:pt x="14442" y="18635"/>
                  <a:pt x="14283" y="18614"/>
                  <a:pt x="14123" y="18573"/>
                </a:cubicBezTo>
                <a:cubicBezTo>
                  <a:pt x="13913" y="18518"/>
                  <a:pt x="13796" y="18509"/>
                  <a:pt x="13708" y="18541"/>
                </a:cubicBezTo>
                <a:cubicBezTo>
                  <a:pt x="13630" y="18568"/>
                  <a:pt x="13531" y="18569"/>
                  <a:pt x="13440" y="18543"/>
                </a:cubicBezTo>
                <a:cubicBezTo>
                  <a:pt x="13361" y="18520"/>
                  <a:pt x="13206" y="18512"/>
                  <a:pt x="13096" y="18526"/>
                </a:cubicBezTo>
                <a:cubicBezTo>
                  <a:pt x="12985" y="18540"/>
                  <a:pt x="12869" y="18551"/>
                  <a:pt x="12837" y="18550"/>
                </a:cubicBezTo>
                <a:cubicBezTo>
                  <a:pt x="12805" y="18549"/>
                  <a:pt x="12645" y="18541"/>
                  <a:pt x="12481" y="18533"/>
                </a:cubicBezTo>
                <a:cubicBezTo>
                  <a:pt x="12235" y="18521"/>
                  <a:pt x="12163" y="18535"/>
                  <a:pt x="12072" y="18613"/>
                </a:cubicBezTo>
                <a:cubicBezTo>
                  <a:pt x="11933" y="18733"/>
                  <a:pt x="11933" y="18871"/>
                  <a:pt x="12071" y="18899"/>
                </a:cubicBezTo>
                <a:cubicBezTo>
                  <a:pt x="12129" y="18911"/>
                  <a:pt x="12176" y="18937"/>
                  <a:pt x="12176" y="18958"/>
                </a:cubicBezTo>
                <a:cubicBezTo>
                  <a:pt x="12176" y="19023"/>
                  <a:pt x="12410" y="19097"/>
                  <a:pt x="12511" y="19065"/>
                </a:cubicBezTo>
                <a:cubicBezTo>
                  <a:pt x="12614" y="19032"/>
                  <a:pt x="12975" y="19002"/>
                  <a:pt x="13211" y="19007"/>
                </a:cubicBezTo>
                <a:cubicBezTo>
                  <a:pt x="13290" y="19008"/>
                  <a:pt x="13399" y="19008"/>
                  <a:pt x="13455" y="19007"/>
                </a:cubicBezTo>
                <a:cubicBezTo>
                  <a:pt x="14156" y="18990"/>
                  <a:pt x="14261" y="19013"/>
                  <a:pt x="14441" y="19231"/>
                </a:cubicBezTo>
                <a:cubicBezTo>
                  <a:pt x="14516" y="19322"/>
                  <a:pt x="14526" y="19372"/>
                  <a:pt x="14481" y="19438"/>
                </a:cubicBezTo>
                <a:cubicBezTo>
                  <a:pt x="14434" y="19506"/>
                  <a:pt x="14445" y="19542"/>
                  <a:pt x="14534" y="19604"/>
                </a:cubicBezTo>
                <a:cubicBezTo>
                  <a:pt x="14622" y="19666"/>
                  <a:pt x="14632" y="19697"/>
                  <a:pt x="14580" y="19746"/>
                </a:cubicBezTo>
                <a:cubicBezTo>
                  <a:pt x="14544" y="19780"/>
                  <a:pt x="14476" y="19797"/>
                  <a:pt x="14429" y="19783"/>
                </a:cubicBezTo>
                <a:cubicBezTo>
                  <a:pt x="14383" y="19769"/>
                  <a:pt x="14310" y="19781"/>
                  <a:pt x="14266" y="19809"/>
                </a:cubicBezTo>
                <a:cubicBezTo>
                  <a:pt x="14223" y="19837"/>
                  <a:pt x="14187" y="19845"/>
                  <a:pt x="14187" y="19827"/>
                </a:cubicBezTo>
                <a:cubicBezTo>
                  <a:pt x="14187" y="19808"/>
                  <a:pt x="14146" y="19820"/>
                  <a:pt x="14095" y="19853"/>
                </a:cubicBezTo>
                <a:cubicBezTo>
                  <a:pt x="13974" y="19931"/>
                  <a:pt x="13846" y="19943"/>
                  <a:pt x="13713" y="19887"/>
                </a:cubicBezTo>
                <a:cubicBezTo>
                  <a:pt x="13632" y="19854"/>
                  <a:pt x="13578" y="19859"/>
                  <a:pt x="13507" y="19909"/>
                </a:cubicBezTo>
                <a:cubicBezTo>
                  <a:pt x="13439" y="19957"/>
                  <a:pt x="13383" y="19964"/>
                  <a:pt x="13312" y="19933"/>
                </a:cubicBezTo>
                <a:cubicBezTo>
                  <a:pt x="13247" y="19905"/>
                  <a:pt x="13175" y="19905"/>
                  <a:pt x="13107" y="19934"/>
                </a:cubicBezTo>
                <a:cubicBezTo>
                  <a:pt x="13049" y="19958"/>
                  <a:pt x="12965" y="19971"/>
                  <a:pt x="12919" y="19964"/>
                </a:cubicBezTo>
                <a:cubicBezTo>
                  <a:pt x="12566" y="19904"/>
                  <a:pt x="12457" y="19877"/>
                  <a:pt x="12429" y="19841"/>
                </a:cubicBezTo>
                <a:cubicBezTo>
                  <a:pt x="12409" y="19817"/>
                  <a:pt x="12365" y="19820"/>
                  <a:pt x="12321" y="19848"/>
                </a:cubicBezTo>
                <a:cubicBezTo>
                  <a:pt x="12266" y="19883"/>
                  <a:pt x="12238" y="19877"/>
                  <a:pt x="12210" y="19822"/>
                </a:cubicBezTo>
                <a:cubicBezTo>
                  <a:pt x="12177" y="19753"/>
                  <a:pt x="12165" y="19753"/>
                  <a:pt x="12062" y="19826"/>
                </a:cubicBezTo>
                <a:cubicBezTo>
                  <a:pt x="11988" y="19878"/>
                  <a:pt x="11897" y="19897"/>
                  <a:pt x="11791" y="19881"/>
                </a:cubicBezTo>
                <a:cubicBezTo>
                  <a:pt x="11703" y="19868"/>
                  <a:pt x="11580" y="19880"/>
                  <a:pt x="11516" y="19907"/>
                </a:cubicBezTo>
                <a:cubicBezTo>
                  <a:pt x="11452" y="19934"/>
                  <a:pt x="11366" y="19961"/>
                  <a:pt x="11324" y="19966"/>
                </a:cubicBezTo>
                <a:cubicBezTo>
                  <a:pt x="11282" y="19972"/>
                  <a:pt x="11205" y="19991"/>
                  <a:pt x="11152" y="20010"/>
                </a:cubicBezTo>
                <a:cubicBezTo>
                  <a:pt x="11099" y="20028"/>
                  <a:pt x="10997" y="20049"/>
                  <a:pt x="10926" y="20055"/>
                </a:cubicBezTo>
                <a:cubicBezTo>
                  <a:pt x="10816" y="20065"/>
                  <a:pt x="10805" y="20055"/>
                  <a:pt x="10855" y="19983"/>
                </a:cubicBezTo>
                <a:cubicBezTo>
                  <a:pt x="10886" y="19937"/>
                  <a:pt x="10892" y="19889"/>
                  <a:pt x="10866" y="19877"/>
                </a:cubicBezTo>
                <a:cubicBezTo>
                  <a:pt x="10806" y="19848"/>
                  <a:pt x="10332" y="19931"/>
                  <a:pt x="10248" y="19985"/>
                </a:cubicBezTo>
                <a:cubicBezTo>
                  <a:pt x="10212" y="20008"/>
                  <a:pt x="10168" y="20015"/>
                  <a:pt x="10149" y="20001"/>
                </a:cubicBezTo>
                <a:cubicBezTo>
                  <a:pt x="10131" y="19986"/>
                  <a:pt x="10083" y="19990"/>
                  <a:pt x="10043" y="20009"/>
                </a:cubicBezTo>
                <a:cubicBezTo>
                  <a:pt x="10004" y="20028"/>
                  <a:pt x="9879" y="20045"/>
                  <a:pt x="9767" y="20047"/>
                </a:cubicBezTo>
                <a:cubicBezTo>
                  <a:pt x="9628" y="20049"/>
                  <a:pt x="9562" y="20071"/>
                  <a:pt x="9562" y="20115"/>
                </a:cubicBezTo>
                <a:cubicBezTo>
                  <a:pt x="9562" y="20151"/>
                  <a:pt x="9498" y="20192"/>
                  <a:pt x="9419" y="20206"/>
                </a:cubicBezTo>
                <a:cubicBezTo>
                  <a:pt x="9314" y="20226"/>
                  <a:pt x="9246" y="20205"/>
                  <a:pt x="9158" y="20125"/>
                </a:cubicBezTo>
                <a:cubicBezTo>
                  <a:pt x="9062" y="20038"/>
                  <a:pt x="8973" y="20015"/>
                  <a:pt x="8685" y="20002"/>
                </a:cubicBezTo>
                <a:cubicBezTo>
                  <a:pt x="8490" y="19993"/>
                  <a:pt x="8315" y="20006"/>
                  <a:pt x="8296" y="20029"/>
                </a:cubicBezTo>
                <a:cubicBezTo>
                  <a:pt x="8246" y="20093"/>
                  <a:pt x="8056" y="20082"/>
                  <a:pt x="8022" y="20012"/>
                </a:cubicBezTo>
                <a:cubicBezTo>
                  <a:pt x="8005" y="19979"/>
                  <a:pt x="7895" y="19917"/>
                  <a:pt x="7776" y="19873"/>
                </a:cubicBezTo>
                <a:cubicBezTo>
                  <a:pt x="7570" y="19797"/>
                  <a:pt x="7556" y="19797"/>
                  <a:pt x="7486" y="19871"/>
                </a:cubicBezTo>
                <a:cubicBezTo>
                  <a:pt x="7418" y="19943"/>
                  <a:pt x="7410" y="19941"/>
                  <a:pt x="7384" y="19843"/>
                </a:cubicBezTo>
                <a:cubicBezTo>
                  <a:pt x="7368" y="19785"/>
                  <a:pt x="7360" y="19697"/>
                  <a:pt x="7367" y="19648"/>
                </a:cubicBezTo>
                <a:cubicBezTo>
                  <a:pt x="7373" y="19598"/>
                  <a:pt x="7352" y="19552"/>
                  <a:pt x="7321" y="19544"/>
                </a:cubicBezTo>
                <a:cubicBezTo>
                  <a:pt x="7289" y="19536"/>
                  <a:pt x="7219" y="19498"/>
                  <a:pt x="7164" y="19460"/>
                </a:cubicBezTo>
                <a:cubicBezTo>
                  <a:pt x="7074" y="19396"/>
                  <a:pt x="7061" y="19396"/>
                  <a:pt x="7028" y="19463"/>
                </a:cubicBezTo>
                <a:cubicBezTo>
                  <a:pt x="7009" y="19503"/>
                  <a:pt x="6938" y="19536"/>
                  <a:pt x="6872" y="19536"/>
                </a:cubicBezTo>
                <a:cubicBezTo>
                  <a:pt x="6781" y="19536"/>
                  <a:pt x="6768" y="19523"/>
                  <a:pt x="6818" y="19484"/>
                </a:cubicBezTo>
                <a:cubicBezTo>
                  <a:pt x="6864" y="19449"/>
                  <a:pt x="6867" y="19407"/>
                  <a:pt x="6827" y="19350"/>
                </a:cubicBezTo>
                <a:cubicBezTo>
                  <a:pt x="6781" y="19282"/>
                  <a:pt x="6796" y="19259"/>
                  <a:pt x="6908" y="19226"/>
                </a:cubicBezTo>
                <a:cubicBezTo>
                  <a:pt x="6984" y="19203"/>
                  <a:pt x="7063" y="19151"/>
                  <a:pt x="7084" y="19109"/>
                </a:cubicBezTo>
                <a:cubicBezTo>
                  <a:pt x="7109" y="19057"/>
                  <a:pt x="7160" y="19042"/>
                  <a:pt x="7247" y="19060"/>
                </a:cubicBezTo>
                <a:cubicBezTo>
                  <a:pt x="7318" y="19074"/>
                  <a:pt x="7413" y="19058"/>
                  <a:pt x="7462" y="19024"/>
                </a:cubicBezTo>
                <a:cubicBezTo>
                  <a:pt x="7511" y="18991"/>
                  <a:pt x="7602" y="18956"/>
                  <a:pt x="7665" y="18946"/>
                </a:cubicBezTo>
                <a:cubicBezTo>
                  <a:pt x="7736" y="18936"/>
                  <a:pt x="7774" y="18899"/>
                  <a:pt x="7764" y="18852"/>
                </a:cubicBezTo>
                <a:cubicBezTo>
                  <a:pt x="7751" y="18795"/>
                  <a:pt x="7788" y="18776"/>
                  <a:pt x="7913" y="18776"/>
                </a:cubicBezTo>
                <a:cubicBezTo>
                  <a:pt x="8103" y="18776"/>
                  <a:pt x="8288" y="18641"/>
                  <a:pt x="8259" y="18523"/>
                </a:cubicBezTo>
                <a:cubicBezTo>
                  <a:pt x="8239" y="18441"/>
                  <a:pt x="8251" y="18442"/>
                  <a:pt x="7589" y="18476"/>
                </a:cubicBezTo>
                <a:cubicBezTo>
                  <a:pt x="7480" y="18482"/>
                  <a:pt x="7363" y="18522"/>
                  <a:pt x="7319" y="18568"/>
                </a:cubicBezTo>
                <a:cubicBezTo>
                  <a:pt x="7277" y="18613"/>
                  <a:pt x="7213" y="18637"/>
                  <a:pt x="7178" y="18620"/>
                </a:cubicBezTo>
                <a:cubicBezTo>
                  <a:pt x="7143" y="18603"/>
                  <a:pt x="7075" y="18615"/>
                  <a:pt x="7027" y="18646"/>
                </a:cubicBezTo>
                <a:cubicBezTo>
                  <a:pt x="6916" y="18717"/>
                  <a:pt x="6834" y="18635"/>
                  <a:pt x="6833" y="18450"/>
                </a:cubicBezTo>
                <a:cubicBezTo>
                  <a:pt x="6832" y="18303"/>
                  <a:pt x="6736" y="18263"/>
                  <a:pt x="6528" y="18325"/>
                </a:cubicBezTo>
                <a:cubicBezTo>
                  <a:pt x="6425" y="18355"/>
                  <a:pt x="6365" y="18355"/>
                  <a:pt x="6340" y="18323"/>
                </a:cubicBezTo>
                <a:cubicBezTo>
                  <a:pt x="6317" y="18295"/>
                  <a:pt x="6250" y="18316"/>
                  <a:pt x="6166" y="18377"/>
                </a:cubicBezTo>
                <a:cubicBezTo>
                  <a:pt x="6072" y="18446"/>
                  <a:pt x="6047" y="18493"/>
                  <a:pt x="6085" y="18530"/>
                </a:cubicBezTo>
                <a:cubicBezTo>
                  <a:pt x="6163" y="18602"/>
                  <a:pt x="6085" y="18652"/>
                  <a:pt x="5990" y="18591"/>
                </a:cubicBezTo>
                <a:cubicBezTo>
                  <a:pt x="5948" y="18563"/>
                  <a:pt x="5913" y="18556"/>
                  <a:pt x="5913" y="18574"/>
                </a:cubicBezTo>
                <a:cubicBezTo>
                  <a:pt x="5913" y="18593"/>
                  <a:pt x="5876" y="18584"/>
                  <a:pt x="5830" y="18554"/>
                </a:cubicBezTo>
                <a:cubicBezTo>
                  <a:pt x="5766" y="18513"/>
                  <a:pt x="5718" y="18514"/>
                  <a:pt x="5615" y="18558"/>
                </a:cubicBezTo>
                <a:cubicBezTo>
                  <a:pt x="5542" y="18590"/>
                  <a:pt x="5452" y="18611"/>
                  <a:pt x="5415" y="18605"/>
                </a:cubicBezTo>
                <a:cubicBezTo>
                  <a:pt x="5338" y="18593"/>
                  <a:pt x="4986" y="18909"/>
                  <a:pt x="5024" y="18957"/>
                </a:cubicBezTo>
                <a:cubicBezTo>
                  <a:pt x="5038" y="18975"/>
                  <a:pt x="4995" y="19000"/>
                  <a:pt x="4928" y="19014"/>
                </a:cubicBezTo>
                <a:cubicBezTo>
                  <a:pt x="4837" y="19032"/>
                  <a:pt x="4817" y="19059"/>
                  <a:pt x="4849" y="19120"/>
                </a:cubicBezTo>
                <a:cubicBezTo>
                  <a:pt x="4939" y="19290"/>
                  <a:pt x="4954" y="19371"/>
                  <a:pt x="4892" y="19341"/>
                </a:cubicBezTo>
                <a:cubicBezTo>
                  <a:pt x="4857" y="19324"/>
                  <a:pt x="4795" y="19349"/>
                  <a:pt x="4753" y="19395"/>
                </a:cubicBezTo>
                <a:cubicBezTo>
                  <a:pt x="4712" y="19441"/>
                  <a:pt x="4654" y="19477"/>
                  <a:pt x="4625" y="19474"/>
                </a:cubicBezTo>
                <a:cubicBezTo>
                  <a:pt x="4507" y="19462"/>
                  <a:pt x="4538" y="19577"/>
                  <a:pt x="4676" y="19661"/>
                </a:cubicBezTo>
                <a:lnTo>
                  <a:pt x="4823" y="19751"/>
                </a:lnTo>
                <a:lnTo>
                  <a:pt x="4667" y="19901"/>
                </a:lnTo>
                <a:cubicBezTo>
                  <a:pt x="4581" y="19983"/>
                  <a:pt x="4503" y="20059"/>
                  <a:pt x="4493" y="20069"/>
                </a:cubicBezTo>
                <a:cubicBezTo>
                  <a:pt x="4483" y="20080"/>
                  <a:pt x="4441" y="20052"/>
                  <a:pt x="4399" y="20008"/>
                </a:cubicBezTo>
                <a:cubicBezTo>
                  <a:pt x="4337" y="19941"/>
                  <a:pt x="4302" y="19936"/>
                  <a:pt x="4199" y="19979"/>
                </a:cubicBezTo>
                <a:cubicBezTo>
                  <a:pt x="4097" y="20022"/>
                  <a:pt x="4074" y="20019"/>
                  <a:pt x="4074" y="19964"/>
                </a:cubicBezTo>
                <a:cubicBezTo>
                  <a:pt x="4074" y="19927"/>
                  <a:pt x="4022" y="19875"/>
                  <a:pt x="3959" y="19849"/>
                </a:cubicBezTo>
                <a:cubicBezTo>
                  <a:pt x="3896" y="19823"/>
                  <a:pt x="3844" y="19773"/>
                  <a:pt x="3844" y="19739"/>
                </a:cubicBezTo>
                <a:cubicBezTo>
                  <a:pt x="3844" y="19626"/>
                  <a:pt x="3434" y="19406"/>
                  <a:pt x="3163" y="19375"/>
                </a:cubicBezTo>
                <a:cubicBezTo>
                  <a:pt x="2951" y="19350"/>
                  <a:pt x="2893" y="19359"/>
                  <a:pt x="2828" y="19428"/>
                </a:cubicBezTo>
                <a:cubicBezTo>
                  <a:pt x="2747" y="19514"/>
                  <a:pt x="2350" y="19557"/>
                  <a:pt x="2350" y="19480"/>
                </a:cubicBezTo>
                <a:cubicBezTo>
                  <a:pt x="2350" y="19457"/>
                  <a:pt x="2405" y="19378"/>
                  <a:pt x="2471" y="19306"/>
                </a:cubicBezTo>
                <a:cubicBezTo>
                  <a:pt x="2583" y="19183"/>
                  <a:pt x="2585" y="19167"/>
                  <a:pt x="2500" y="19094"/>
                </a:cubicBezTo>
                <a:cubicBezTo>
                  <a:pt x="2449" y="19050"/>
                  <a:pt x="2425" y="19001"/>
                  <a:pt x="2446" y="18984"/>
                </a:cubicBezTo>
                <a:cubicBezTo>
                  <a:pt x="2536" y="18914"/>
                  <a:pt x="2513" y="18708"/>
                  <a:pt x="2405" y="18630"/>
                </a:cubicBezTo>
                <a:cubicBezTo>
                  <a:pt x="2343" y="18585"/>
                  <a:pt x="2293" y="18520"/>
                  <a:pt x="2293" y="18485"/>
                </a:cubicBezTo>
                <a:cubicBezTo>
                  <a:pt x="2293" y="18367"/>
                  <a:pt x="1724" y="18210"/>
                  <a:pt x="1553" y="18281"/>
                </a:cubicBezTo>
                <a:cubicBezTo>
                  <a:pt x="1470" y="18315"/>
                  <a:pt x="1434" y="18313"/>
                  <a:pt x="1416" y="18272"/>
                </a:cubicBezTo>
                <a:cubicBezTo>
                  <a:pt x="1403" y="18242"/>
                  <a:pt x="1344" y="18217"/>
                  <a:pt x="1283" y="18217"/>
                </a:cubicBezTo>
                <a:cubicBezTo>
                  <a:pt x="1220" y="18217"/>
                  <a:pt x="1165" y="18179"/>
                  <a:pt x="1153" y="18127"/>
                </a:cubicBezTo>
                <a:cubicBezTo>
                  <a:pt x="1141" y="18078"/>
                  <a:pt x="1058" y="17981"/>
                  <a:pt x="969" y="17912"/>
                </a:cubicBezTo>
                <a:cubicBezTo>
                  <a:pt x="879" y="17843"/>
                  <a:pt x="798" y="17742"/>
                  <a:pt x="788" y="17689"/>
                </a:cubicBezTo>
                <a:cubicBezTo>
                  <a:pt x="778" y="17635"/>
                  <a:pt x="734" y="17591"/>
                  <a:pt x="689" y="17591"/>
                </a:cubicBezTo>
                <a:cubicBezTo>
                  <a:pt x="625" y="17591"/>
                  <a:pt x="611" y="17665"/>
                  <a:pt x="621" y="17947"/>
                </a:cubicBezTo>
                <a:cubicBezTo>
                  <a:pt x="636" y="18345"/>
                  <a:pt x="659" y="18400"/>
                  <a:pt x="775" y="18326"/>
                </a:cubicBezTo>
                <a:cubicBezTo>
                  <a:pt x="819" y="18297"/>
                  <a:pt x="841" y="18256"/>
                  <a:pt x="824" y="18234"/>
                </a:cubicBezTo>
                <a:cubicBezTo>
                  <a:pt x="807" y="18213"/>
                  <a:pt x="818" y="18160"/>
                  <a:pt x="850" y="18116"/>
                </a:cubicBezTo>
                <a:cubicBezTo>
                  <a:pt x="897" y="18052"/>
                  <a:pt x="904" y="18062"/>
                  <a:pt x="890" y="18167"/>
                </a:cubicBezTo>
                <a:cubicBezTo>
                  <a:pt x="867" y="18343"/>
                  <a:pt x="1007" y="18546"/>
                  <a:pt x="1173" y="18579"/>
                </a:cubicBezTo>
                <a:cubicBezTo>
                  <a:pt x="1318" y="18607"/>
                  <a:pt x="1488" y="18772"/>
                  <a:pt x="1488" y="18884"/>
                </a:cubicBezTo>
                <a:cubicBezTo>
                  <a:pt x="1488" y="18975"/>
                  <a:pt x="1248" y="19143"/>
                  <a:pt x="1187" y="19096"/>
                </a:cubicBezTo>
                <a:cubicBezTo>
                  <a:pt x="1114" y="19039"/>
                  <a:pt x="877" y="19086"/>
                  <a:pt x="769" y="19179"/>
                </a:cubicBezTo>
                <a:cubicBezTo>
                  <a:pt x="680" y="19255"/>
                  <a:pt x="683" y="19270"/>
                  <a:pt x="803" y="19396"/>
                </a:cubicBezTo>
                <a:cubicBezTo>
                  <a:pt x="874" y="19471"/>
                  <a:pt x="1003" y="19544"/>
                  <a:pt x="1090" y="19559"/>
                </a:cubicBezTo>
                <a:cubicBezTo>
                  <a:pt x="1195" y="19577"/>
                  <a:pt x="1279" y="19636"/>
                  <a:pt x="1339" y="19734"/>
                </a:cubicBezTo>
                <a:cubicBezTo>
                  <a:pt x="1388" y="19815"/>
                  <a:pt x="1468" y="19907"/>
                  <a:pt x="1516" y="19938"/>
                </a:cubicBezTo>
                <a:cubicBezTo>
                  <a:pt x="1564" y="19969"/>
                  <a:pt x="1603" y="20022"/>
                  <a:pt x="1603" y="20057"/>
                </a:cubicBezTo>
                <a:cubicBezTo>
                  <a:pt x="1603" y="20125"/>
                  <a:pt x="1869" y="20222"/>
                  <a:pt x="1950" y="20183"/>
                </a:cubicBezTo>
                <a:cubicBezTo>
                  <a:pt x="1978" y="20170"/>
                  <a:pt x="1987" y="20131"/>
                  <a:pt x="1970" y="20097"/>
                </a:cubicBezTo>
                <a:cubicBezTo>
                  <a:pt x="1948" y="20052"/>
                  <a:pt x="1981" y="20039"/>
                  <a:pt x="2094" y="20048"/>
                </a:cubicBezTo>
                <a:cubicBezTo>
                  <a:pt x="2258" y="20062"/>
                  <a:pt x="2365" y="20150"/>
                  <a:pt x="2324" y="20237"/>
                </a:cubicBezTo>
                <a:cubicBezTo>
                  <a:pt x="2311" y="20266"/>
                  <a:pt x="2336" y="20313"/>
                  <a:pt x="2381" y="20342"/>
                </a:cubicBezTo>
                <a:cubicBezTo>
                  <a:pt x="2448" y="20385"/>
                  <a:pt x="2474" y="20374"/>
                  <a:pt x="2517" y="20285"/>
                </a:cubicBezTo>
                <a:cubicBezTo>
                  <a:pt x="2578" y="20161"/>
                  <a:pt x="2684" y="20117"/>
                  <a:pt x="2928" y="20117"/>
                </a:cubicBezTo>
                <a:cubicBezTo>
                  <a:pt x="3052" y="20117"/>
                  <a:pt x="3085" y="20134"/>
                  <a:pt x="3060" y="20185"/>
                </a:cubicBezTo>
                <a:cubicBezTo>
                  <a:pt x="3042" y="20222"/>
                  <a:pt x="3056" y="20280"/>
                  <a:pt x="3092" y="20314"/>
                </a:cubicBezTo>
                <a:cubicBezTo>
                  <a:pt x="3143" y="20361"/>
                  <a:pt x="3136" y="20382"/>
                  <a:pt x="3062" y="20404"/>
                </a:cubicBezTo>
                <a:cubicBezTo>
                  <a:pt x="2974" y="20430"/>
                  <a:pt x="2974" y="20438"/>
                  <a:pt x="3061" y="20513"/>
                </a:cubicBezTo>
                <a:cubicBezTo>
                  <a:pt x="3112" y="20557"/>
                  <a:pt x="3155" y="20620"/>
                  <a:pt x="3155" y="20652"/>
                </a:cubicBezTo>
                <a:cubicBezTo>
                  <a:pt x="3155" y="20684"/>
                  <a:pt x="3209" y="20779"/>
                  <a:pt x="3275" y="20862"/>
                </a:cubicBezTo>
                <a:cubicBezTo>
                  <a:pt x="3367" y="20978"/>
                  <a:pt x="3381" y="21029"/>
                  <a:pt x="3331" y="21075"/>
                </a:cubicBezTo>
                <a:cubicBezTo>
                  <a:pt x="3280" y="21123"/>
                  <a:pt x="3323" y="21165"/>
                  <a:pt x="3536" y="21275"/>
                </a:cubicBezTo>
                <a:cubicBezTo>
                  <a:pt x="3685" y="21351"/>
                  <a:pt x="3848" y="21414"/>
                  <a:pt x="3899" y="21414"/>
                </a:cubicBezTo>
                <a:cubicBezTo>
                  <a:pt x="3950" y="21414"/>
                  <a:pt x="4042" y="21442"/>
                  <a:pt x="4104" y="21476"/>
                </a:cubicBezTo>
                <a:cubicBezTo>
                  <a:pt x="4167" y="21510"/>
                  <a:pt x="4235" y="21535"/>
                  <a:pt x="4256" y="21532"/>
                </a:cubicBezTo>
                <a:cubicBezTo>
                  <a:pt x="4277" y="21529"/>
                  <a:pt x="4314" y="21541"/>
                  <a:pt x="4337" y="21559"/>
                </a:cubicBezTo>
                <a:cubicBezTo>
                  <a:pt x="4350" y="21569"/>
                  <a:pt x="4084" y="21578"/>
                  <a:pt x="3650" y="21584"/>
                </a:cubicBezTo>
                <a:cubicBezTo>
                  <a:pt x="3358" y="21583"/>
                  <a:pt x="3083" y="21583"/>
                  <a:pt x="2834" y="21582"/>
                </a:cubicBezTo>
                <a:cubicBezTo>
                  <a:pt x="1538" y="21575"/>
                  <a:pt x="887" y="21565"/>
                  <a:pt x="668" y="21551"/>
                </a:cubicBezTo>
                <a:cubicBezTo>
                  <a:pt x="639" y="21549"/>
                  <a:pt x="615" y="21546"/>
                  <a:pt x="598" y="21544"/>
                </a:cubicBezTo>
                <a:cubicBezTo>
                  <a:pt x="588" y="21542"/>
                  <a:pt x="582" y="21541"/>
                  <a:pt x="580" y="21539"/>
                </a:cubicBezTo>
                <a:cubicBezTo>
                  <a:pt x="557" y="21521"/>
                  <a:pt x="539" y="21505"/>
                  <a:pt x="529" y="21491"/>
                </a:cubicBezTo>
                <a:cubicBezTo>
                  <a:pt x="533" y="21472"/>
                  <a:pt x="545" y="21452"/>
                  <a:pt x="563" y="21431"/>
                </a:cubicBezTo>
                <a:cubicBezTo>
                  <a:pt x="609" y="21418"/>
                  <a:pt x="690" y="21411"/>
                  <a:pt x="813" y="21405"/>
                </a:cubicBezTo>
                <a:cubicBezTo>
                  <a:pt x="1122" y="21391"/>
                  <a:pt x="1229" y="21313"/>
                  <a:pt x="971" y="21289"/>
                </a:cubicBezTo>
                <a:cubicBezTo>
                  <a:pt x="754" y="21270"/>
                  <a:pt x="397" y="21139"/>
                  <a:pt x="397" y="21079"/>
                </a:cubicBezTo>
                <a:cubicBezTo>
                  <a:pt x="397" y="21050"/>
                  <a:pt x="448" y="20990"/>
                  <a:pt x="510" y="20946"/>
                </a:cubicBezTo>
                <a:cubicBezTo>
                  <a:pt x="620" y="20868"/>
                  <a:pt x="620" y="20863"/>
                  <a:pt x="519" y="20763"/>
                </a:cubicBezTo>
                <a:cubicBezTo>
                  <a:pt x="376" y="20621"/>
                  <a:pt x="360" y="19710"/>
                  <a:pt x="498" y="19528"/>
                </a:cubicBezTo>
                <a:cubicBezTo>
                  <a:pt x="580" y="19419"/>
                  <a:pt x="580" y="19392"/>
                  <a:pt x="492" y="19214"/>
                </a:cubicBezTo>
                <a:cubicBezTo>
                  <a:pt x="387" y="18999"/>
                  <a:pt x="365" y="18639"/>
                  <a:pt x="452" y="18571"/>
                </a:cubicBezTo>
                <a:cubicBezTo>
                  <a:pt x="470" y="18558"/>
                  <a:pt x="484" y="18448"/>
                  <a:pt x="495" y="18287"/>
                </a:cubicBezTo>
                <a:cubicBezTo>
                  <a:pt x="499" y="18265"/>
                  <a:pt x="501" y="18225"/>
                  <a:pt x="502" y="18171"/>
                </a:cubicBezTo>
                <a:cubicBezTo>
                  <a:pt x="505" y="18135"/>
                  <a:pt x="506" y="18093"/>
                  <a:pt x="507" y="18044"/>
                </a:cubicBezTo>
                <a:cubicBezTo>
                  <a:pt x="521" y="17681"/>
                  <a:pt x="520" y="17212"/>
                  <a:pt x="501" y="16919"/>
                </a:cubicBezTo>
                <a:cubicBezTo>
                  <a:pt x="498" y="16595"/>
                  <a:pt x="499" y="16330"/>
                  <a:pt x="509" y="16092"/>
                </a:cubicBezTo>
                <a:cubicBezTo>
                  <a:pt x="573" y="15510"/>
                  <a:pt x="718" y="14726"/>
                  <a:pt x="858" y="14304"/>
                </a:cubicBezTo>
                <a:cubicBezTo>
                  <a:pt x="1020" y="13816"/>
                  <a:pt x="1110" y="13527"/>
                  <a:pt x="1147" y="13357"/>
                </a:cubicBezTo>
                <a:lnTo>
                  <a:pt x="1274" y="12968"/>
                </a:lnTo>
                <a:lnTo>
                  <a:pt x="1206" y="12749"/>
                </a:lnTo>
                <a:cubicBezTo>
                  <a:pt x="1203" y="12738"/>
                  <a:pt x="1200" y="12727"/>
                  <a:pt x="1197" y="12716"/>
                </a:cubicBezTo>
                <a:cubicBezTo>
                  <a:pt x="1194" y="12706"/>
                  <a:pt x="1192" y="12696"/>
                  <a:pt x="1189" y="12686"/>
                </a:cubicBezTo>
                <a:cubicBezTo>
                  <a:pt x="1195" y="12657"/>
                  <a:pt x="1188" y="12625"/>
                  <a:pt x="1163" y="12595"/>
                </a:cubicBezTo>
                <a:cubicBezTo>
                  <a:pt x="1163" y="12595"/>
                  <a:pt x="1162" y="12594"/>
                  <a:pt x="1162" y="12593"/>
                </a:cubicBezTo>
                <a:cubicBezTo>
                  <a:pt x="1147" y="12545"/>
                  <a:pt x="1132" y="12499"/>
                  <a:pt x="1118" y="12462"/>
                </a:cubicBezTo>
                <a:cubicBezTo>
                  <a:pt x="1109" y="12432"/>
                  <a:pt x="1101" y="12404"/>
                  <a:pt x="1094" y="12377"/>
                </a:cubicBezTo>
                <a:cubicBezTo>
                  <a:pt x="1084" y="12319"/>
                  <a:pt x="1069" y="12241"/>
                  <a:pt x="1055" y="12172"/>
                </a:cubicBezTo>
                <a:cubicBezTo>
                  <a:pt x="1027" y="12043"/>
                  <a:pt x="1041" y="11947"/>
                  <a:pt x="1100" y="11859"/>
                </a:cubicBezTo>
                <a:cubicBezTo>
                  <a:pt x="1146" y="11789"/>
                  <a:pt x="1258" y="11621"/>
                  <a:pt x="1349" y="11486"/>
                </a:cubicBezTo>
                <a:cubicBezTo>
                  <a:pt x="1361" y="11468"/>
                  <a:pt x="1372" y="11450"/>
                  <a:pt x="1383" y="11433"/>
                </a:cubicBezTo>
                <a:cubicBezTo>
                  <a:pt x="1443" y="11349"/>
                  <a:pt x="1502" y="11261"/>
                  <a:pt x="1553" y="11181"/>
                </a:cubicBezTo>
                <a:cubicBezTo>
                  <a:pt x="1581" y="11139"/>
                  <a:pt x="1604" y="11101"/>
                  <a:pt x="1621" y="11072"/>
                </a:cubicBezTo>
                <a:cubicBezTo>
                  <a:pt x="1660" y="11029"/>
                  <a:pt x="1707" y="10965"/>
                  <a:pt x="1749" y="10894"/>
                </a:cubicBezTo>
                <a:cubicBezTo>
                  <a:pt x="1976" y="10511"/>
                  <a:pt x="2187" y="10230"/>
                  <a:pt x="2611" y="9746"/>
                </a:cubicBezTo>
                <a:cubicBezTo>
                  <a:pt x="2831" y="9495"/>
                  <a:pt x="3089" y="9177"/>
                  <a:pt x="3185" y="9041"/>
                </a:cubicBezTo>
                <a:cubicBezTo>
                  <a:pt x="3514" y="8572"/>
                  <a:pt x="4144" y="8163"/>
                  <a:pt x="4697" y="8058"/>
                </a:cubicBezTo>
                <a:cubicBezTo>
                  <a:pt x="4829" y="8033"/>
                  <a:pt x="5429" y="7783"/>
                  <a:pt x="5726" y="7636"/>
                </a:cubicBezTo>
                <a:cubicBezTo>
                  <a:pt x="5760" y="7626"/>
                  <a:pt x="5794" y="7617"/>
                  <a:pt x="5827" y="7609"/>
                </a:cubicBezTo>
                <a:cubicBezTo>
                  <a:pt x="5909" y="7591"/>
                  <a:pt x="5994" y="7578"/>
                  <a:pt x="6091" y="7568"/>
                </a:cubicBezTo>
                <a:cubicBezTo>
                  <a:pt x="6262" y="7551"/>
                  <a:pt x="6467" y="7499"/>
                  <a:pt x="6547" y="7453"/>
                </a:cubicBezTo>
                <a:cubicBezTo>
                  <a:pt x="6551" y="7451"/>
                  <a:pt x="6556" y="7448"/>
                  <a:pt x="6561" y="7446"/>
                </a:cubicBezTo>
                <a:cubicBezTo>
                  <a:pt x="6573" y="7441"/>
                  <a:pt x="6585" y="7436"/>
                  <a:pt x="6597" y="7432"/>
                </a:cubicBezTo>
                <a:cubicBezTo>
                  <a:pt x="6628" y="7419"/>
                  <a:pt x="6662" y="7406"/>
                  <a:pt x="6698" y="7395"/>
                </a:cubicBezTo>
                <a:cubicBezTo>
                  <a:pt x="6739" y="7386"/>
                  <a:pt x="6785" y="7379"/>
                  <a:pt x="6830" y="7373"/>
                </a:cubicBezTo>
                <a:cubicBezTo>
                  <a:pt x="6906" y="7363"/>
                  <a:pt x="6957" y="7350"/>
                  <a:pt x="6986" y="7333"/>
                </a:cubicBezTo>
                <a:cubicBezTo>
                  <a:pt x="7000" y="7332"/>
                  <a:pt x="7013" y="7329"/>
                  <a:pt x="7028" y="7327"/>
                </a:cubicBezTo>
                <a:cubicBezTo>
                  <a:pt x="7120" y="7324"/>
                  <a:pt x="7314" y="7269"/>
                  <a:pt x="7477" y="7200"/>
                </a:cubicBezTo>
                <a:cubicBezTo>
                  <a:pt x="7499" y="7191"/>
                  <a:pt x="7520" y="7182"/>
                  <a:pt x="7539" y="7174"/>
                </a:cubicBezTo>
                <a:cubicBezTo>
                  <a:pt x="7554" y="7167"/>
                  <a:pt x="7569" y="7160"/>
                  <a:pt x="7583" y="7154"/>
                </a:cubicBezTo>
                <a:cubicBezTo>
                  <a:pt x="7803" y="7061"/>
                  <a:pt x="7903" y="7049"/>
                  <a:pt x="8236" y="7054"/>
                </a:cubicBezTo>
                <a:lnTo>
                  <a:pt x="8353" y="7056"/>
                </a:lnTo>
                <a:lnTo>
                  <a:pt x="8653" y="7061"/>
                </a:lnTo>
                <a:lnTo>
                  <a:pt x="8837" y="6920"/>
                </a:lnTo>
                <a:lnTo>
                  <a:pt x="8912" y="6864"/>
                </a:lnTo>
                <a:cubicBezTo>
                  <a:pt x="9017" y="6786"/>
                  <a:pt x="9081" y="6732"/>
                  <a:pt x="9116" y="6686"/>
                </a:cubicBezTo>
                <a:cubicBezTo>
                  <a:pt x="9272" y="6527"/>
                  <a:pt x="9333" y="6377"/>
                  <a:pt x="9296" y="6247"/>
                </a:cubicBezTo>
                <a:cubicBezTo>
                  <a:pt x="9295" y="6167"/>
                  <a:pt x="9258" y="6122"/>
                  <a:pt x="9139" y="6043"/>
                </a:cubicBezTo>
                <a:cubicBezTo>
                  <a:pt x="9128" y="6034"/>
                  <a:pt x="9115" y="6026"/>
                  <a:pt x="9102" y="6017"/>
                </a:cubicBezTo>
                <a:cubicBezTo>
                  <a:pt x="9081" y="6004"/>
                  <a:pt x="9062" y="5991"/>
                  <a:pt x="9043" y="5978"/>
                </a:cubicBezTo>
                <a:cubicBezTo>
                  <a:pt x="8961" y="5918"/>
                  <a:pt x="8901" y="5859"/>
                  <a:pt x="8901" y="5834"/>
                </a:cubicBezTo>
                <a:cubicBezTo>
                  <a:pt x="8901" y="5804"/>
                  <a:pt x="8836" y="5711"/>
                  <a:pt x="8757" y="5627"/>
                </a:cubicBezTo>
                <a:cubicBezTo>
                  <a:pt x="8648" y="5513"/>
                  <a:pt x="8621" y="5442"/>
                  <a:pt x="8646" y="5338"/>
                </a:cubicBezTo>
                <a:cubicBezTo>
                  <a:pt x="8671" y="5234"/>
                  <a:pt x="8650" y="5180"/>
                  <a:pt x="8560" y="5116"/>
                </a:cubicBezTo>
                <a:cubicBezTo>
                  <a:pt x="8499" y="5073"/>
                  <a:pt x="8458" y="4976"/>
                  <a:pt x="8443" y="4871"/>
                </a:cubicBezTo>
                <a:cubicBezTo>
                  <a:pt x="8442" y="4857"/>
                  <a:pt x="8442" y="4843"/>
                  <a:pt x="8442" y="4827"/>
                </a:cubicBezTo>
                <a:cubicBezTo>
                  <a:pt x="8442" y="4734"/>
                  <a:pt x="8458" y="4636"/>
                  <a:pt x="8478" y="4587"/>
                </a:cubicBezTo>
                <a:cubicBezTo>
                  <a:pt x="8482" y="4578"/>
                  <a:pt x="8487" y="4570"/>
                  <a:pt x="8492" y="4563"/>
                </a:cubicBezTo>
                <a:cubicBezTo>
                  <a:pt x="8522" y="4518"/>
                  <a:pt x="8519" y="4442"/>
                  <a:pt x="8484" y="4376"/>
                </a:cubicBezTo>
                <a:cubicBezTo>
                  <a:pt x="8484" y="4375"/>
                  <a:pt x="8483" y="4374"/>
                  <a:pt x="8483" y="4373"/>
                </a:cubicBezTo>
                <a:cubicBezTo>
                  <a:pt x="8464" y="4295"/>
                  <a:pt x="8435" y="4207"/>
                  <a:pt x="8402" y="4133"/>
                </a:cubicBezTo>
                <a:cubicBezTo>
                  <a:pt x="8387" y="4081"/>
                  <a:pt x="8356" y="4023"/>
                  <a:pt x="8325" y="3994"/>
                </a:cubicBezTo>
                <a:cubicBezTo>
                  <a:pt x="8289" y="3961"/>
                  <a:pt x="8267" y="3877"/>
                  <a:pt x="8275" y="3808"/>
                </a:cubicBezTo>
                <a:cubicBezTo>
                  <a:pt x="8284" y="3739"/>
                  <a:pt x="8260" y="3639"/>
                  <a:pt x="8222" y="3585"/>
                </a:cubicBezTo>
                <a:cubicBezTo>
                  <a:pt x="8177" y="3520"/>
                  <a:pt x="8156" y="3459"/>
                  <a:pt x="8161" y="3397"/>
                </a:cubicBezTo>
                <a:cubicBezTo>
                  <a:pt x="8170" y="3323"/>
                  <a:pt x="8224" y="3246"/>
                  <a:pt x="8326" y="3146"/>
                </a:cubicBezTo>
                <a:cubicBezTo>
                  <a:pt x="8460" y="3015"/>
                  <a:pt x="8499" y="2932"/>
                  <a:pt x="8499" y="2775"/>
                </a:cubicBezTo>
                <a:cubicBezTo>
                  <a:pt x="8499" y="2775"/>
                  <a:pt x="8499" y="2774"/>
                  <a:pt x="8499" y="2774"/>
                </a:cubicBezTo>
                <a:cubicBezTo>
                  <a:pt x="8499" y="2680"/>
                  <a:pt x="8542" y="2563"/>
                  <a:pt x="8613" y="2447"/>
                </a:cubicBezTo>
                <a:cubicBezTo>
                  <a:pt x="8637" y="2414"/>
                  <a:pt x="8666" y="2377"/>
                  <a:pt x="8700" y="2337"/>
                </a:cubicBezTo>
                <a:cubicBezTo>
                  <a:pt x="8788" y="2235"/>
                  <a:pt x="8907" y="2120"/>
                  <a:pt x="8996" y="2050"/>
                </a:cubicBezTo>
                <a:cubicBezTo>
                  <a:pt x="9098" y="2017"/>
                  <a:pt x="9222" y="1925"/>
                  <a:pt x="9225" y="1862"/>
                </a:cubicBezTo>
                <a:cubicBezTo>
                  <a:pt x="9242" y="1829"/>
                  <a:pt x="9252" y="1791"/>
                  <a:pt x="9257" y="1745"/>
                </a:cubicBezTo>
                <a:cubicBezTo>
                  <a:pt x="9261" y="1703"/>
                  <a:pt x="9268" y="1671"/>
                  <a:pt x="9280" y="1643"/>
                </a:cubicBezTo>
                <a:cubicBezTo>
                  <a:pt x="9308" y="1605"/>
                  <a:pt x="9341" y="1571"/>
                  <a:pt x="9375" y="1547"/>
                </a:cubicBezTo>
                <a:cubicBezTo>
                  <a:pt x="9392" y="1539"/>
                  <a:pt x="9411" y="1531"/>
                  <a:pt x="9432" y="1523"/>
                </a:cubicBezTo>
                <a:cubicBezTo>
                  <a:pt x="9440" y="1520"/>
                  <a:pt x="9447" y="1517"/>
                  <a:pt x="9454" y="1514"/>
                </a:cubicBezTo>
                <a:cubicBezTo>
                  <a:pt x="9457" y="1514"/>
                  <a:pt x="9460" y="1513"/>
                  <a:pt x="9463" y="1513"/>
                </a:cubicBezTo>
                <a:cubicBezTo>
                  <a:pt x="9517" y="1513"/>
                  <a:pt x="9678" y="1435"/>
                  <a:pt x="9820" y="1338"/>
                </a:cubicBezTo>
                <a:cubicBezTo>
                  <a:pt x="9880" y="1298"/>
                  <a:pt x="9926" y="1265"/>
                  <a:pt x="9959" y="1237"/>
                </a:cubicBezTo>
                <a:cubicBezTo>
                  <a:pt x="10163" y="1148"/>
                  <a:pt x="10386" y="1066"/>
                  <a:pt x="10451" y="1066"/>
                </a:cubicBezTo>
                <a:cubicBezTo>
                  <a:pt x="10521" y="1066"/>
                  <a:pt x="10646" y="1025"/>
                  <a:pt x="10729" y="974"/>
                </a:cubicBezTo>
                <a:cubicBezTo>
                  <a:pt x="10790" y="936"/>
                  <a:pt x="10840" y="915"/>
                  <a:pt x="10901" y="905"/>
                </a:cubicBezTo>
                <a:lnTo>
                  <a:pt x="10902" y="905"/>
                </a:lnTo>
                <a:lnTo>
                  <a:pt x="10915" y="903"/>
                </a:lnTo>
                <a:lnTo>
                  <a:pt x="10927" y="902"/>
                </a:lnTo>
                <a:lnTo>
                  <a:pt x="10930" y="902"/>
                </a:lnTo>
                <a:cubicBezTo>
                  <a:pt x="10987" y="897"/>
                  <a:pt x="11056" y="901"/>
                  <a:pt x="11154" y="911"/>
                </a:cubicBezTo>
                <a:cubicBezTo>
                  <a:pt x="11316" y="928"/>
                  <a:pt x="11420" y="925"/>
                  <a:pt x="11544" y="891"/>
                </a:cubicBezTo>
                <a:cubicBezTo>
                  <a:pt x="11586" y="881"/>
                  <a:pt x="11630" y="867"/>
                  <a:pt x="11679" y="850"/>
                </a:cubicBezTo>
                <a:cubicBezTo>
                  <a:pt x="11827" y="800"/>
                  <a:pt x="11952" y="776"/>
                  <a:pt x="12200" y="768"/>
                </a:cubicBezTo>
                <a:cubicBezTo>
                  <a:pt x="12248" y="776"/>
                  <a:pt x="12306" y="784"/>
                  <a:pt x="12374" y="794"/>
                </a:cubicBezTo>
                <a:close/>
                <a:moveTo>
                  <a:pt x="8944" y="21562"/>
                </a:moveTo>
                <a:cubicBezTo>
                  <a:pt x="8999" y="21573"/>
                  <a:pt x="8954" y="21583"/>
                  <a:pt x="8843" y="21583"/>
                </a:cubicBezTo>
                <a:cubicBezTo>
                  <a:pt x="8733" y="21583"/>
                  <a:pt x="8688" y="21573"/>
                  <a:pt x="8743" y="21562"/>
                </a:cubicBezTo>
                <a:cubicBezTo>
                  <a:pt x="8798" y="21551"/>
                  <a:pt x="8889" y="21551"/>
                  <a:pt x="8944" y="21562"/>
                </a:cubicBezTo>
                <a:close/>
                <a:moveTo>
                  <a:pt x="8499" y="20989"/>
                </a:moveTo>
                <a:cubicBezTo>
                  <a:pt x="8530" y="21004"/>
                  <a:pt x="8556" y="21026"/>
                  <a:pt x="8556" y="21037"/>
                </a:cubicBezTo>
                <a:cubicBezTo>
                  <a:pt x="8556" y="21047"/>
                  <a:pt x="8530" y="21056"/>
                  <a:pt x="8499" y="21056"/>
                </a:cubicBezTo>
                <a:cubicBezTo>
                  <a:pt x="8467" y="21056"/>
                  <a:pt x="8441" y="21035"/>
                  <a:pt x="8441" y="21009"/>
                </a:cubicBezTo>
                <a:cubicBezTo>
                  <a:pt x="8441" y="20983"/>
                  <a:pt x="8467" y="20974"/>
                  <a:pt x="8499" y="20989"/>
                </a:cubicBezTo>
                <a:close/>
                <a:moveTo>
                  <a:pt x="18622" y="20219"/>
                </a:moveTo>
                <a:cubicBezTo>
                  <a:pt x="18784" y="20313"/>
                  <a:pt x="18798" y="20314"/>
                  <a:pt x="18867" y="20240"/>
                </a:cubicBezTo>
                <a:cubicBezTo>
                  <a:pt x="19013" y="20085"/>
                  <a:pt x="19230" y="20159"/>
                  <a:pt x="19096" y="20317"/>
                </a:cubicBezTo>
                <a:cubicBezTo>
                  <a:pt x="19021" y="20407"/>
                  <a:pt x="19022" y="20424"/>
                  <a:pt x="19108" y="20480"/>
                </a:cubicBezTo>
                <a:cubicBezTo>
                  <a:pt x="19161" y="20514"/>
                  <a:pt x="19218" y="20532"/>
                  <a:pt x="19234" y="20520"/>
                </a:cubicBezTo>
                <a:cubicBezTo>
                  <a:pt x="19250" y="20507"/>
                  <a:pt x="19273" y="20521"/>
                  <a:pt x="19286" y="20551"/>
                </a:cubicBezTo>
                <a:cubicBezTo>
                  <a:pt x="19302" y="20588"/>
                  <a:pt x="19235" y="20598"/>
                  <a:pt x="19062" y="20586"/>
                </a:cubicBezTo>
                <a:cubicBezTo>
                  <a:pt x="18891" y="20574"/>
                  <a:pt x="18785" y="20591"/>
                  <a:pt x="18713" y="20641"/>
                </a:cubicBezTo>
                <a:cubicBezTo>
                  <a:pt x="18614" y="20711"/>
                  <a:pt x="18615" y="20718"/>
                  <a:pt x="18736" y="20818"/>
                </a:cubicBezTo>
                <a:lnTo>
                  <a:pt x="18862" y="20922"/>
                </a:lnTo>
                <a:lnTo>
                  <a:pt x="18571" y="20922"/>
                </a:lnTo>
                <a:cubicBezTo>
                  <a:pt x="18411" y="20922"/>
                  <a:pt x="18206" y="20892"/>
                  <a:pt x="18116" y="20855"/>
                </a:cubicBezTo>
                <a:cubicBezTo>
                  <a:pt x="17902" y="20769"/>
                  <a:pt x="17826" y="20771"/>
                  <a:pt x="17758" y="20865"/>
                </a:cubicBezTo>
                <a:cubicBezTo>
                  <a:pt x="17728" y="20907"/>
                  <a:pt x="17641" y="20943"/>
                  <a:pt x="17566" y="20946"/>
                </a:cubicBezTo>
                <a:cubicBezTo>
                  <a:pt x="17490" y="20949"/>
                  <a:pt x="17399" y="20965"/>
                  <a:pt x="17364" y="20982"/>
                </a:cubicBezTo>
                <a:cubicBezTo>
                  <a:pt x="17327" y="20999"/>
                  <a:pt x="17246" y="20954"/>
                  <a:pt x="17175" y="20877"/>
                </a:cubicBezTo>
                <a:cubicBezTo>
                  <a:pt x="17071" y="20763"/>
                  <a:pt x="17060" y="20719"/>
                  <a:pt x="17109" y="20609"/>
                </a:cubicBezTo>
                <a:cubicBezTo>
                  <a:pt x="17146" y="20527"/>
                  <a:pt x="17148" y="20467"/>
                  <a:pt x="17115" y="20451"/>
                </a:cubicBezTo>
                <a:cubicBezTo>
                  <a:pt x="17085" y="20437"/>
                  <a:pt x="17061" y="20403"/>
                  <a:pt x="17061" y="20376"/>
                </a:cubicBezTo>
                <a:cubicBezTo>
                  <a:pt x="17061" y="20349"/>
                  <a:pt x="17108" y="20360"/>
                  <a:pt x="17166" y="20401"/>
                </a:cubicBezTo>
                <a:cubicBezTo>
                  <a:pt x="17223" y="20442"/>
                  <a:pt x="17288" y="20475"/>
                  <a:pt x="17309" y="20475"/>
                </a:cubicBezTo>
                <a:cubicBezTo>
                  <a:pt x="17330" y="20475"/>
                  <a:pt x="17403" y="20518"/>
                  <a:pt x="17471" y="20571"/>
                </a:cubicBezTo>
                <a:cubicBezTo>
                  <a:pt x="17590" y="20663"/>
                  <a:pt x="17598" y="20664"/>
                  <a:pt x="17672" y="20586"/>
                </a:cubicBezTo>
                <a:cubicBezTo>
                  <a:pt x="17725" y="20529"/>
                  <a:pt x="17730" y="20488"/>
                  <a:pt x="17689" y="20449"/>
                </a:cubicBezTo>
                <a:cubicBezTo>
                  <a:pt x="17648" y="20411"/>
                  <a:pt x="17648" y="20384"/>
                  <a:pt x="17690" y="20365"/>
                </a:cubicBezTo>
                <a:cubicBezTo>
                  <a:pt x="17723" y="20349"/>
                  <a:pt x="17750" y="20293"/>
                  <a:pt x="17750" y="20240"/>
                </a:cubicBezTo>
                <a:cubicBezTo>
                  <a:pt x="17750" y="20147"/>
                  <a:pt x="17752" y="20147"/>
                  <a:pt x="17833" y="20232"/>
                </a:cubicBezTo>
                <a:cubicBezTo>
                  <a:pt x="17903" y="20305"/>
                  <a:pt x="17933" y="20310"/>
                  <a:pt x="18032" y="20263"/>
                </a:cubicBezTo>
                <a:cubicBezTo>
                  <a:pt x="18095" y="20233"/>
                  <a:pt x="18183" y="20219"/>
                  <a:pt x="18227" y="20232"/>
                </a:cubicBezTo>
                <a:cubicBezTo>
                  <a:pt x="18271" y="20245"/>
                  <a:pt x="18339" y="20225"/>
                  <a:pt x="18378" y="20188"/>
                </a:cubicBezTo>
                <a:cubicBezTo>
                  <a:pt x="18441" y="20129"/>
                  <a:pt x="18471" y="20132"/>
                  <a:pt x="18622" y="20219"/>
                </a:cubicBezTo>
                <a:close/>
                <a:moveTo>
                  <a:pt x="7131" y="20786"/>
                </a:moveTo>
                <a:cubicBezTo>
                  <a:pt x="7154" y="20904"/>
                  <a:pt x="7140" y="20922"/>
                  <a:pt x="7023" y="20922"/>
                </a:cubicBezTo>
                <a:cubicBezTo>
                  <a:pt x="6950" y="20922"/>
                  <a:pt x="6890" y="20905"/>
                  <a:pt x="6890" y="20885"/>
                </a:cubicBezTo>
                <a:cubicBezTo>
                  <a:pt x="6890" y="20864"/>
                  <a:pt x="6909" y="20833"/>
                  <a:pt x="6933" y="20814"/>
                </a:cubicBezTo>
                <a:cubicBezTo>
                  <a:pt x="6957" y="20796"/>
                  <a:pt x="6976" y="20759"/>
                  <a:pt x="6976" y="20732"/>
                </a:cubicBezTo>
                <a:cubicBezTo>
                  <a:pt x="6976" y="20617"/>
                  <a:pt x="7108" y="20663"/>
                  <a:pt x="7131" y="20786"/>
                </a:cubicBezTo>
                <a:close/>
                <a:moveTo>
                  <a:pt x="16730" y="20665"/>
                </a:moveTo>
                <a:cubicBezTo>
                  <a:pt x="16770" y="20675"/>
                  <a:pt x="16802" y="20705"/>
                  <a:pt x="16802" y="20732"/>
                </a:cubicBezTo>
                <a:cubicBezTo>
                  <a:pt x="16802" y="20759"/>
                  <a:pt x="16821" y="20796"/>
                  <a:pt x="16845" y="20814"/>
                </a:cubicBezTo>
                <a:cubicBezTo>
                  <a:pt x="16869" y="20833"/>
                  <a:pt x="16888" y="20864"/>
                  <a:pt x="16888" y="20885"/>
                </a:cubicBezTo>
                <a:cubicBezTo>
                  <a:pt x="16888" y="20952"/>
                  <a:pt x="16802" y="20924"/>
                  <a:pt x="16730" y="20833"/>
                </a:cubicBezTo>
                <a:cubicBezTo>
                  <a:pt x="16638" y="20719"/>
                  <a:pt x="16638" y="20641"/>
                  <a:pt x="16730" y="20665"/>
                </a:cubicBezTo>
                <a:close/>
                <a:moveTo>
                  <a:pt x="15483" y="20760"/>
                </a:moveTo>
                <a:cubicBezTo>
                  <a:pt x="15673" y="20828"/>
                  <a:pt x="15660" y="20877"/>
                  <a:pt x="15452" y="20877"/>
                </a:cubicBezTo>
                <a:cubicBezTo>
                  <a:pt x="15346" y="20877"/>
                  <a:pt x="15279" y="20854"/>
                  <a:pt x="15279" y="20818"/>
                </a:cubicBezTo>
                <a:cubicBezTo>
                  <a:pt x="15279" y="20721"/>
                  <a:pt x="15333" y="20706"/>
                  <a:pt x="15483" y="20760"/>
                </a:cubicBezTo>
                <a:close/>
                <a:moveTo>
                  <a:pt x="15160" y="20497"/>
                </a:moveTo>
                <a:cubicBezTo>
                  <a:pt x="15212" y="20599"/>
                  <a:pt x="15180" y="20699"/>
                  <a:pt x="15095" y="20699"/>
                </a:cubicBezTo>
                <a:cubicBezTo>
                  <a:pt x="15063" y="20699"/>
                  <a:pt x="15053" y="20667"/>
                  <a:pt x="15072" y="20628"/>
                </a:cubicBezTo>
                <a:cubicBezTo>
                  <a:pt x="15091" y="20589"/>
                  <a:pt x="15109" y="20524"/>
                  <a:pt x="15111" y="20483"/>
                </a:cubicBezTo>
                <a:cubicBezTo>
                  <a:pt x="15114" y="20424"/>
                  <a:pt x="15124" y="20427"/>
                  <a:pt x="15160" y="20497"/>
                </a:cubicBezTo>
                <a:close/>
                <a:moveTo>
                  <a:pt x="4742" y="20347"/>
                </a:moveTo>
                <a:cubicBezTo>
                  <a:pt x="4851" y="20441"/>
                  <a:pt x="4825" y="20473"/>
                  <a:pt x="4567" y="20558"/>
                </a:cubicBezTo>
                <a:cubicBezTo>
                  <a:pt x="4421" y="20607"/>
                  <a:pt x="4409" y="20606"/>
                  <a:pt x="4469" y="20549"/>
                </a:cubicBezTo>
                <a:cubicBezTo>
                  <a:pt x="4526" y="20496"/>
                  <a:pt x="4517" y="20471"/>
                  <a:pt x="4425" y="20421"/>
                </a:cubicBezTo>
                <a:cubicBezTo>
                  <a:pt x="4314" y="20360"/>
                  <a:pt x="4316" y="20357"/>
                  <a:pt x="4476" y="20310"/>
                </a:cubicBezTo>
                <a:cubicBezTo>
                  <a:pt x="4616" y="20269"/>
                  <a:pt x="4658" y="20274"/>
                  <a:pt x="4742" y="20347"/>
                </a:cubicBezTo>
                <a:close/>
                <a:moveTo>
                  <a:pt x="16572" y="20341"/>
                </a:moveTo>
                <a:cubicBezTo>
                  <a:pt x="16553" y="20365"/>
                  <a:pt x="16499" y="20386"/>
                  <a:pt x="16454" y="20386"/>
                </a:cubicBezTo>
                <a:cubicBezTo>
                  <a:pt x="16408" y="20386"/>
                  <a:pt x="16371" y="20365"/>
                  <a:pt x="16371" y="20341"/>
                </a:cubicBezTo>
                <a:cubicBezTo>
                  <a:pt x="16371" y="20316"/>
                  <a:pt x="16424" y="20296"/>
                  <a:pt x="16489" y="20296"/>
                </a:cubicBezTo>
                <a:cubicBezTo>
                  <a:pt x="16554" y="20296"/>
                  <a:pt x="16592" y="20316"/>
                  <a:pt x="16572" y="20341"/>
                </a:cubicBezTo>
                <a:close/>
                <a:moveTo>
                  <a:pt x="18008" y="19889"/>
                </a:moveTo>
                <a:cubicBezTo>
                  <a:pt x="18020" y="19941"/>
                  <a:pt x="18049" y="20007"/>
                  <a:pt x="18072" y="20036"/>
                </a:cubicBezTo>
                <a:cubicBezTo>
                  <a:pt x="18101" y="20071"/>
                  <a:pt x="18081" y="20078"/>
                  <a:pt x="18011" y="20057"/>
                </a:cubicBezTo>
                <a:cubicBezTo>
                  <a:pt x="17954" y="20040"/>
                  <a:pt x="17875" y="20048"/>
                  <a:pt x="17834" y="20074"/>
                </a:cubicBezTo>
                <a:cubicBezTo>
                  <a:pt x="17788" y="20103"/>
                  <a:pt x="17747" y="20105"/>
                  <a:pt x="17726" y="20079"/>
                </a:cubicBezTo>
                <a:cubicBezTo>
                  <a:pt x="17708" y="20056"/>
                  <a:pt x="17531" y="20036"/>
                  <a:pt x="17333" y="20035"/>
                </a:cubicBezTo>
                <a:cubicBezTo>
                  <a:pt x="17136" y="20034"/>
                  <a:pt x="16934" y="20032"/>
                  <a:pt x="16884" y="20031"/>
                </a:cubicBezTo>
                <a:cubicBezTo>
                  <a:pt x="16817" y="20029"/>
                  <a:pt x="16800" y="19994"/>
                  <a:pt x="16817" y="19899"/>
                </a:cubicBezTo>
                <a:cubicBezTo>
                  <a:pt x="16831" y="19828"/>
                  <a:pt x="16813" y="19756"/>
                  <a:pt x="16779" y="19740"/>
                </a:cubicBezTo>
                <a:cubicBezTo>
                  <a:pt x="16693" y="19698"/>
                  <a:pt x="16699" y="19631"/>
                  <a:pt x="16788" y="19645"/>
                </a:cubicBezTo>
                <a:cubicBezTo>
                  <a:pt x="16938" y="19669"/>
                  <a:pt x="17166" y="19756"/>
                  <a:pt x="17204" y="19804"/>
                </a:cubicBezTo>
                <a:cubicBezTo>
                  <a:pt x="17232" y="19840"/>
                  <a:pt x="17265" y="19839"/>
                  <a:pt x="17324" y="19801"/>
                </a:cubicBezTo>
                <a:cubicBezTo>
                  <a:pt x="17368" y="19773"/>
                  <a:pt x="17392" y="19734"/>
                  <a:pt x="17376" y="19714"/>
                </a:cubicBezTo>
                <a:cubicBezTo>
                  <a:pt x="17352" y="19684"/>
                  <a:pt x="17481" y="19617"/>
                  <a:pt x="17587" y="19607"/>
                </a:cubicBezTo>
                <a:cubicBezTo>
                  <a:pt x="17608" y="19605"/>
                  <a:pt x="17645" y="19588"/>
                  <a:pt x="17669" y="19569"/>
                </a:cubicBezTo>
                <a:cubicBezTo>
                  <a:pt x="17786" y="19478"/>
                  <a:pt x="17942" y="19625"/>
                  <a:pt x="18008" y="19889"/>
                </a:cubicBezTo>
                <a:close/>
                <a:moveTo>
                  <a:pt x="59" y="10817"/>
                </a:moveTo>
                <a:cubicBezTo>
                  <a:pt x="50" y="11948"/>
                  <a:pt x="41" y="13648"/>
                  <a:pt x="37" y="15533"/>
                </a:cubicBezTo>
                <a:cubicBezTo>
                  <a:pt x="35" y="16584"/>
                  <a:pt x="32" y="17146"/>
                  <a:pt x="29" y="17240"/>
                </a:cubicBezTo>
                <a:cubicBezTo>
                  <a:pt x="22" y="17298"/>
                  <a:pt x="15" y="15230"/>
                  <a:pt x="9" y="11482"/>
                </a:cubicBezTo>
                <a:cubicBezTo>
                  <a:pt x="9" y="11270"/>
                  <a:pt x="9" y="11040"/>
                  <a:pt x="8" y="10804"/>
                </a:cubicBezTo>
                <a:lnTo>
                  <a:pt x="0" y="4339"/>
                </a:lnTo>
                <a:cubicBezTo>
                  <a:pt x="5" y="1699"/>
                  <a:pt x="13" y="-7"/>
                  <a:pt x="23" y="0"/>
                </a:cubicBezTo>
                <a:cubicBezTo>
                  <a:pt x="44" y="17"/>
                  <a:pt x="57" y="5421"/>
                  <a:pt x="59" y="10817"/>
                </a:cubicBezTo>
                <a:close/>
              </a:path>
            </a:pathLst>
          </a:custGeom>
          <a:ln w="12700">
            <a:miter lim="400000"/>
          </a:ln>
        </p:spPr>
      </p:pic>
      <p:pic>
        <p:nvPicPr>
          <p:cNvPr id="209" name="pasted-movie.png" descr="pasted-movie.png"/>
          <p:cNvPicPr>
            <a:picLocks noChangeAspect="1"/>
          </p:cNvPicPr>
          <p:nvPr/>
        </p:nvPicPr>
        <p:blipFill>
          <a:blip r:embed="rId3">
            <a:extLst/>
          </a:blip>
          <a:stretch>
            <a:fillRect/>
          </a:stretch>
        </p:blipFill>
        <p:spPr>
          <a:xfrm>
            <a:off x="-283971" y="-790925"/>
            <a:ext cx="24951942" cy="4469919"/>
          </a:xfrm>
          <a:prstGeom prst="rect">
            <a:avLst/>
          </a:prstGeom>
          <a:ln w="12700">
            <a:miter lim="400000"/>
          </a:ln>
          <a:effectLst>
            <a:outerShdw sx="100000" sy="100000" kx="0" ky="0" algn="b" rotWithShape="0" blurRad="533400" dist="355600" dir="3457918">
              <a:srgbClr val="000000">
                <a:alpha val="62267"/>
              </a:srgbClr>
            </a:outerShdw>
          </a:effectLst>
        </p:spPr>
      </p:pic>
      <p:sp>
        <p:nvSpPr>
          <p:cNvPr id="210" name="Gaius (Γάϊος, for Lat. Caius, a common Roman name), the name of three or four men in the N. T.…"/>
          <p:cNvSpPr txBox="1"/>
          <p:nvPr/>
        </p:nvSpPr>
        <p:spPr>
          <a:xfrm>
            <a:off x="7646368" y="3713764"/>
            <a:ext cx="16514776" cy="9927606"/>
          </a:xfrm>
          <a:prstGeom prst="rect">
            <a:avLst/>
          </a:prstGeom>
          <a:ln w="12700">
            <a:miter lim="400000"/>
          </a:ln>
          <a:effectLst>
            <a:outerShdw sx="100000" sy="100000" kx="0" ky="0" algn="b" rotWithShape="0" blurRad="355600" dist="254000" dir="3457918">
              <a:srgbClr val="000000">
                <a:alpha val="26081"/>
              </a:srgbClr>
            </a:outerShdw>
          </a:effectLst>
          <a:extLst>
            <a:ext uri="{C572A759-6A51-4108-AA02-DFA0A04FC94B}">
              <ma14:wrappingTextBoxFlag xmlns:ma14="http://schemas.microsoft.com/office/mac/drawingml/2011/main" val="1"/>
            </a:ext>
          </a:extLst>
        </p:spPr>
        <p:txBody>
          <a:bodyPr lIns="71437" tIns="71437" rIns="71437" bIns="71437">
            <a:spAutoFit/>
          </a:bodyPr>
          <a:lstStyle/>
          <a:p>
            <a:pPr marL="368115" indent="-368115" defTabSz="642937">
              <a:lnSpc>
                <a:spcPct val="100000"/>
              </a:lnSpc>
              <a:spcBef>
                <a:spcPts val="2500"/>
              </a:spcBef>
              <a:buClr>
                <a:srgbClr val="9A7865"/>
              </a:buClr>
              <a:buSzPct val="60000"/>
              <a:buBlip>
                <a:blip r:embed="rId4"/>
              </a:buBlip>
              <a:defRPr b="1" sz="6300">
                <a:solidFill>
                  <a:srgbClr val="000000"/>
                </a:solidFill>
                <a:latin typeface="Times New Roman"/>
                <a:ea typeface="Times New Roman"/>
                <a:cs typeface="Times New Roman"/>
                <a:sym typeface="Times New Roman"/>
              </a:defRPr>
            </a:pPr>
            <a:r>
              <a:t>Gaius</a:t>
            </a:r>
            <a:r>
              <a:rPr b="0"/>
              <a:t> (Γάϊος, for Lat. Caius, a common Roman name), the name of three or four men in the N. T.</a:t>
            </a:r>
          </a:p>
          <a:p>
            <a:pPr lvl="1" marL="1079500" indent="-698500" defTabSz="642937">
              <a:lnSpc>
                <a:spcPct val="100000"/>
              </a:lnSpc>
              <a:spcBef>
                <a:spcPts val="2500"/>
              </a:spcBef>
              <a:buClr>
                <a:srgbClr val="9A7865"/>
              </a:buClr>
              <a:buSzPct val="60000"/>
              <a:buBlip>
                <a:blip r:embed="rId5"/>
              </a:buBlip>
              <a:defRPr sz="6000">
                <a:solidFill>
                  <a:srgbClr val="000000"/>
                </a:solidFill>
                <a:latin typeface="Times New Roman"/>
                <a:ea typeface="Times New Roman"/>
                <a:cs typeface="Times New Roman"/>
                <a:sym typeface="Times New Roman"/>
              </a:defRPr>
            </a:pPr>
            <a:r>
              <a:t>A Macedonian, and fellow-traveller of Paul, who was seized by the populace at Ephesus (Acts 19:29), A.D. 54.</a:t>
            </a:r>
          </a:p>
          <a:p>
            <a:pPr lvl="1" marL="1079500" indent="-698500" defTabSz="642937">
              <a:lnSpc>
                <a:spcPct val="100000"/>
              </a:lnSpc>
              <a:spcBef>
                <a:spcPts val="2500"/>
              </a:spcBef>
              <a:buClr>
                <a:srgbClr val="9A7865"/>
              </a:buClr>
              <a:buSzPct val="60000"/>
              <a:buBlip>
                <a:blip r:embed="rId5"/>
              </a:buBlip>
              <a:defRPr sz="6000">
                <a:solidFill>
                  <a:srgbClr val="000000"/>
                </a:solidFill>
                <a:latin typeface="Times New Roman"/>
                <a:ea typeface="Times New Roman"/>
                <a:cs typeface="Times New Roman"/>
                <a:sym typeface="Times New Roman"/>
              </a:defRPr>
            </a:pPr>
            <a:r>
              <a:t>A man of Derbe who accompanied Paul in his last journey to Jerusalem (Acts 20:4), A.D. 55. </a:t>
            </a:r>
          </a:p>
          <a:p>
            <a:pPr lvl="1" marL="1079500" indent="-698500" defTabSz="642937">
              <a:lnSpc>
                <a:spcPct val="100000"/>
              </a:lnSpc>
              <a:spcBef>
                <a:spcPts val="2500"/>
              </a:spcBef>
              <a:buClr>
                <a:srgbClr val="9A7865"/>
              </a:buClr>
              <a:buSzPct val="60000"/>
              <a:buBlip>
                <a:blip r:embed="rId5"/>
              </a:buBlip>
              <a:defRPr sz="6000">
                <a:solidFill>
                  <a:srgbClr val="000000"/>
                </a:solidFill>
                <a:latin typeface="Times New Roman"/>
                <a:ea typeface="Times New Roman"/>
                <a:cs typeface="Times New Roman"/>
                <a:sym typeface="Times New Roman"/>
              </a:defRPr>
            </a:pPr>
            <a:r>
              <a:t>An inhabitant of Corinth with whom Paul lodged, and in whose house the church met (Rom. 16:23; 1 Cor. 1:14), A.D. 55. Perhaps one of the above.</a:t>
            </a:r>
          </a:p>
        </p:txBody>
      </p:sp>
      <p:pic>
        <p:nvPicPr>
          <p:cNvPr id="211" name="The Commendation of Gaius - (1-8) The Commendation of Gaius - (1-8)" descr="The Commendation of Gaius - (1-8) The Commendation of Gaius - (1-8)"/>
          <p:cNvPicPr>
            <a:picLocks noChangeAspect="0"/>
          </p:cNvPicPr>
          <p:nvPr/>
        </p:nvPicPr>
        <p:blipFill>
          <a:blip r:embed="rId6">
            <a:extLst/>
          </a:blip>
          <a:stretch>
            <a:fillRect/>
          </a:stretch>
        </p:blipFill>
        <p:spPr>
          <a:xfrm>
            <a:off x="7556472" y="2158984"/>
            <a:ext cx="16396270" cy="1220013"/>
          </a:xfrm>
          <a:prstGeom prst="rect">
            <a:avLst/>
          </a:prstGeom>
          <a:effectLst>
            <a:outerShdw sx="100000" sy="100000" kx="0" ky="0" algn="b" rotWithShape="0" blurRad="355600" dist="355600" dir="3457918">
              <a:srgbClr val="000000">
                <a:alpha val="62267"/>
              </a:srgbClr>
            </a:outerShdw>
          </a:effec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advClick="1" p14:dur="1500">
        <p15:prstTrans prst="peelOff" invX="1"/>
      </p:transition>
    </mc:Choice>
    <mc:Choice xmlns:p14="http://schemas.microsoft.com/office/powerpoint/2010/main" Requires="p14">
      <p:transition spd="slow" advClick="1" p14:dur="1500">
        <p:peelOff/>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10">
                                            <p:txEl>
                                              <p:pRg st="1" end="1"/>
                                            </p:txEl>
                                          </p:spTgt>
                                        </p:tgtEl>
                                        <p:attrNameLst>
                                          <p:attrName>style.visibility</p:attrName>
                                        </p:attrNameLst>
                                      </p:cBhvr>
                                      <p:to>
                                        <p:strVal val="visible"/>
                                      </p:to>
                                    </p:set>
                                    <p:animEffect filter="fade" transition="in">
                                      <p:cBhvr>
                                        <p:cTn id="7" dur="1500"/>
                                        <p:tgtEl>
                                          <p:spTgt spid="2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1" fill="hold">
                                  <p:stCondLst>
                                    <p:cond delay="0"/>
                                  </p:stCondLst>
                                  <p:iterate type="el" backwards="0">
                                    <p:tmAbs val="0"/>
                                  </p:iterate>
                                  <p:childTnLst>
                                    <p:set>
                                      <p:cBhvr>
                                        <p:cTn id="11" fill="hold"/>
                                        <p:tgtEl>
                                          <p:spTgt spid="210">
                                            <p:txEl>
                                              <p:pRg st="2" end="2"/>
                                            </p:txEl>
                                          </p:spTgt>
                                        </p:tgtEl>
                                        <p:attrNameLst>
                                          <p:attrName>style.visibility</p:attrName>
                                        </p:attrNameLst>
                                      </p:cBhvr>
                                      <p:to>
                                        <p:strVal val="visible"/>
                                      </p:to>
                                    </p:set>
                                    <p:animEffect filter="fade" transition="in">
                                      <p:cBhvr>
                                        <p:cTn id="12" dur="1500"/>
                                        <p:tgtEl>
                                          <p:spTgt spid="2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10" grpId="1" fill="hold">
                                  <p:stCondLst>
                                    <p:cond delay="0"/>
                                  </p:stCondLst>
                                  <p:iterate type="el" backwards="0">
                                    <p:tmAbs val="0"/>
                                  </p:iterate>
                                  <p:childTnLst>
                                    <p:set>
                                      <p:cBhvr>
                                        <p:cTn id="16" fill="hold"/>
                                        <p:tgtEl>
                                          <p:spTgt spid="210">
                                            <p:txEl>
                                              <p:pRg st="3" end="3"/>
                                            </p:txEl>
                                          </p:spTgt>
                                        </p:tgtEl>
                                        <p:attrNameLst>
                                          <p:attrName>style.visibility</p:attrName>
                                        </p:attrNameLst>
                                      </p:cBhvr>
                                      <p:to>
                                        <p:strVal val="visible"/>
                                      </p:to>
                                    </p:set>
                                    <p:animEffect filter="fade" transition="in">
                                      <p:cBhvr>
                                        <p:cTn id="17" dur="1500"/>
                                        <p:tgtEl>
                                          <p:spTgt spid="210">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10"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8F2DD"/>
            </a:gs>
            <a:gs pos="100000">
              <a:srgbClr val="F8F1DE"/>
            </a:gs>
          </a:gsLst>
          <a:lin ang="5400000" scaled="0"/>
        </a:gradFill>
      </p:bgPr>
    </p:bg>
    <p:spTree>
      <p:nvGrpSpPr>
        <p:cNvPr id="1" name=""/>
        <p:cNvGrpSpPr/>
        <p:nvPr/>
      </p:nvGrpSpPr>
      <p:grpSpPr>
        <a:xfrm>
          <a:off x="0" y="0"/>
          <a:ext cx="0" cy="0"/>
          <a:chOff x="0" y="0"/>
          <a:chExt cx="0" cy="0"/>
        </a:xfrm>
      </p:grpSpPr>
      <p:pic>
        <p:nvPicPr>
          <p:cNvPr id="213" name="Screenshot 2026-10-24 at 10.09.54 AM.png" descr="Screenshot 2026-10-24 at 10.09.54 AM.png"/>
          <p:cNvPicPr>
            <a:picLocks noChangeAspect="1"/>
          </p:cNvPicPr>
          <p:nvPr/>
        </p:nvPicPr>
        <p:blipFill>
          <a:blip r:embed="rId2">
            <a:extLst/>
          </a:blip>
          <a:srcRect l="26" t="33" r="0" b="0"/>
          <a:stretch>
            <a:fillRect/>
          </a:stretch>
        </p:blipFill>
        <p:spPr>
          <a:xfrm>
            <a:off x="-643499" y="2494069"/>
            <a:ext cx="9307328" cy="11949346"/>
          </a:xfrm>
          <a:custGeom>
            <a:avLst/>
            <a:gdLst/>
            <a:ahLst/>
            <a:cxnLst>
              <a:cxn ang="0">
                <a:pos x="wd2" y="hd2"/>
              </a:cxn>
              <a:cxn ang="5400000">
                <a:pos x="wd2" y="hd2"/>
              </a:cxn>
              <a:cxn ang="10800000">
                <a:pos x="wd2" y="hd2"/>
              </a:cxn>
              <a:cxn ang="16200000">
                <a:pos x="wd2" y="hd2"/>
              </a:cxn>
            </a:cxnLst>
            <a:rect l="0" t="0" r="r" b="b"/>
            <a:pathLst>
              <a:path w="21600" h="21593" fill="norm" stroke="1" extrusionOk="0">
                <a:moveTo>
                  <a:pt x="20494" y="21515"/>
                </a:moveTo>
                <a:cubicBezTo>
                  <a:pt x="20542" y="21545"/>
                  <a:pt x="20595" y="21540"/>
                  <a:pt x="20654" y="21502"/>
                </a:cubicBezTo>
                <a:cubicBezTo>
                  <a:pt x="20721" y="21459"/>
                  <a:pt x="20759" y="21457"/>
                  <a:pt x="20809" y="21497"/>
                </a:cubicBezTo>
                <a:cubicBezTo>
                  <a:pt x="20892" y="21561"/>
                  <a:pt x="21178" y="21564"/>
                  <a:pt x="21228" y="21501"/>
                </a:cubicBezTo>
                <a:cubicBezTo>
                  <a:pt x="21254" y="21469"/>
                  <a:pt x="21291" y="21471"/>
                  <a:pt x="21346" y="21506"/>
                </a:cubicBezTo>
                <a:cubicBezTo>
                  <a:pt x="21390" y="21535"/>
                  <a:pt x="21465" y="21547"/>
                  <a:pt x="21513" y="21532"/>
                </a:cubicBezTo>
                <a:cubicBezTo>
                  <a:pt x="21561" y="21518"/>
                  <a:pt x="21600" y="21526"/>
                  <a:pt x="21600" y="21550"/>
                </a:cubicBezTo>
                <a:cubicBezTo>
                  <a:pt x="21600" y="21577"/>
                  <a:pt x="19346" y="21593"/>
                  <a:pt x="15357" y="21593"/>
                </a:cubicBezTo>
                <a:lnTo>
                  <a:pt x="15354" y="21593"/>
                </a:lnTo>
                <a:cubicBezTo>
                  <a:pt x="11920" y="21593"/>
                  <a:pt x="9124" y="21584"/>
                  <a:pt x="9138" y="21572"/>
                </a:cubicBezTo>
                <a:cubicBezTo>
                  <a:pt x="9153" y="21561"/>
                  <a:pt x="11045" y="21549"/>
                  <a:pt x="13343" y="21546"/>
                </a:cubicBezTo>
                <a:cubicBezTo>
                  <a:pt x="15640" y="21542"/>
                  <a:pt x="17531" y="21526"/>
                  <a:pt x="17544" y="21510"/>
                </a:cubicBezTo>
                <a:cubicBezTo>
                  <a:pt x="17556" y="21494"/>
                  <a:pt x="17757" y="21486"/>
                  <a:pt x="17989" y="21492"/>
                </a:cubicBezTo>
                <a:cubicBezTo>
                  <a:pt x="19383" y="21529"/>
                  <a:pt x="19798" y="21529"/>
                  <a:pt x="19861" y="21491"/>
                </a:cubicBezTo>
                <a:cubicBezTo>
                  <a:pt x="19900" y="21468"/>
                  <a:pt x="19970" y="21460"/>
                  <a:pt x="20017" y="21474"/>
                </a:cubicBezTo>
                <a:cubicBezTo>
                  <a:pt x="20064" y="21488"/>
                  <a:pt x="20116" y="21482"/>
                  <a:pt x="20133" y="21461"/>
                </a:cubicBezTo>
                <a:cubicBezTo>
                  <a:pt x="20168" y="21417"/>
                  <a:pt x="20386" y="21450"/>
                  <a:pt x="20494" y="21515"/>
                </a:cubicBezTo>
                <a:close/>
                <a:moveTo>
                  <a:pt x="5413" y="21275"/>
                </a:moveTo>
                <a:cubicBezTo>
                  <a:pt x="5577" y="21339"/>
                  <a:pt x="5715" y="21392"/>
                  <a:pt x="5719" y="21392"/>
                </a:cubicBezTo>
                <a:cubicBezTo>
                  <a:pt x="5723" y="21392"/>
                  <a:pt x="5744" y="21437"/>
                  <a:pt x="5766" y="21492"/>
                </a:cubicBezTo>
                <a:cubicBezTo>
                  <a:pt x="5792" y="21558"/>
                  <a:pt x="5797" y="21581"/>
                  <a:pt x="5658" y="21589"/>
                </a:cubicBezTo>
                <a:cubicBezTo>
                  <a:pt x="5360" y="21588"/>
                  <a:pt x="5079" y="21588"/>
                  <a:pt x="4814" y="21587"/>
                </a:cubicBezTo>
                <a:lnTo>
                  <a:pt x="4832" y="21471"/>
                </a:lnTo>
                <a:cubicBezTo>
                  <a:pt x="4843" y="21395"/>
                  <a:pt x="4904" y="21328"/>
                  <a:pt x="4993" y="21292"/>
                </a:cubicBezTo>
                <a:cubicBezTo>
                  <a:pt x="5073" y="21261"/>
                  <a:pt x="5132" y="21218"/>
                  <a:pt x="5125" y="21196"/>
                </a:cubicBezTo>
                <a:cubicBezTo>
                  <a:pt x="5119" y="21175"/>
                  <a:pt x="5248" y="21210"/>
                  <a:pt x="5413" y="21275"/>
                </a:cubicBezTo>
                <a:close/>
                <a:moveTo>
                  <a:pt x="7667" y="21506"/>
                </a:moveTo>
                <a:cubicBezTo>
                  <a:pt x="7690" y="21535"/>
                  <a:pt x="7730" y="21537"/>
                  <a:pt x="7771" y="21512"/>
                </a:cubicBezTo>
                <a:cubicBezTo>
                  <a:pt x="7813" y="21486"/>
                  <a:pt x="7914" y="21492"/>
                  <a:pt x="8039" y="21528"/>
                </a:cubicBezTo>
                <a:cubicBezTo>
                  <a:pt x="8219" y="21580"/>
                  <a:pt x="8145" y="21586"/>
                  <a:pt x="7349" y="21588"/>
                </a:cubicBezTo>
                <a:cubicBezTo>
                  <a:pt x="6554" y="21589"/>
                  <a:pt x="6478" y="21583"/>
                  <a:pt x="6637" y="21529"/>
                </a:cubicBezTo>
                <a:cubicBezTo>
                  <a:pt x="6850" y="21457"/>
                  <a:pt x="7615" y="21440"/>
                  <a:pt x="7667" y="21506"/>
                </a:cubicBezTo>
                <a:close/>
                <a:moveTo>
                  <a:pt x="12374" y="794"/>
                </a:moveTo>
                <a:cubicBezTo>
                  <a:pt x="12561" y="820"/>
                  <a:pt x="12707" y="818"/>
                  <a:pt x="12805" y="787"/>
                </a:cubicBezTo>
                <a:cubicBezTo>
                  <a:pt x="12823" y="781"/>
                  <a:pt x="12842" y="775"/>
                  <a:pt x="12860" y="770"/>
                </a:cubicBezTo>
                <a:cubicBezTo>
                  <a:pt x="13016" y="773"/>
                  <a:pt x="13127" y="777"/>
                  <a:pt x="13209" y="783"/>
                </a:cubicBezTo>
                <a:cubicBezTo>
                  <a:pt x="13228" y="786"/>
                  <a:pt x="13245" y="789"/>
                  <a:pt x="13261" y="793"/>
                </a:cubicBezTo>
                <a:cubicBezTo>
                  <a:pt x="13325" y="839"/>
                  <a:pt x="13424" y="888"/>
                  <a:pt x="13526" y="922"/>
                </a:cubicBezTo>
                <a:cubicBezTo>
                  <a:pt x="13583" y="957"/>
                  <a:pt x="13657" y="971"/>
                  <a:pt x="13772" y="970"/>
                </a:cubicBezTo>
                <a:cubicBezTo>
                  <a:pt x="13879" y="969"/>
                  <a:pt x="14030" y="997"/>
                  <a:pt x="14182" y="1040"/>
                </a:cubicBezTo>
                <a:lnTo>
                  <a:pt x="14197" y="1044"/>
                </a:lnTo>
                <a:lnTo>
                  <a:pt x="14229" y="1054"/>
                </a:lnTo>
                <a:cubicBezTo>
                  <a:pt x="14392" y="1104"/>
                  <a:pt x="14554" y="1170"/>
                  <a:pt x="14657" y="1234"/>
                </a:cubicBezTo>
                <a:cubicBezTo>
                  <a:pt x="14670" y="1242"/>
                  <a:pt x="14683" y="1251"/>
                  <a:pt x="14694" y="1259"/>
                </a:cubicBezTo>
                <a:cubicBezTo>
                  <a:pt x="14767" y="1312"/>
                  <a:pt x="14858" y="1358"/>
                  <a:pt x="14895" y="1361"/>
                </a:cubicBezTo>
                <a:cubicBezTo>
                  <a:pt x="14933" y="1364"/>
                  <a:pt x="15003" y="1369"/>
                  <a:pt x="15053" y="1373"/>
                </a:cubicBezTo>
                <a:cubicBezTo>
                  <a:pt x="15135" y="1379"/>
                  <a:pt x="15294" y="1485"/>
                  <a:pt x="15401" y="1586"/>
                </a:cubicBezTo>
                <a:cubicBezTo>
                  <a:pt x="15406" y="1602"/>
                  <a:pt x="15411" y="1619"/>
                  <a:pt x="15416" y="1635"/>
                </a:cubicBezTo>
                <a:cubicBezTo>
                  <a:pt x="15440" y="1715"/>
                  <a:pt x="15541" y="1832"/>
                  <a:pt x="15639" y="1897"/>
                </a:cubicBezTo>
                <a:cubicBezTo>
                  <a:pt x="15707" y="1941"/>
                  <a:pt x="15764" y="1986"/>
                  <a:pt x="15808" y="2028"/>
                </a:cubicBezTo>
                <a:cubicBezTo>
                  <a:pt x="15824" y="2048"/>
                  <a:pt x="15839" y="2069"/>
                  <a:pt x="15851" y="2092"/>
                </a:cubicBezTo>
                <a:lnTo>
                  <a:pt x="15856" y="2100"/>
                </a:lnTo>
                <a:lnTo>
                  <a:pt x="15864" y="2115"/>
                </a:lnTo>
                <a:lnTo>
                  <a:pt x="15870" y="2128"/>
                </a:lnTo>
                <a:lnTo>
                  <a:pt x="15877" y="2145"/>
                </a:lnTo>
                <a:lnTo>
                  <a:pt x="15883" y="2158"/>
                </a:lnTo>
                <a:lnTo>
                  <a:pt x="15890" y="2178"/>
                </a:lnTo>
                <a:lnTo>
                  <a:pt x="15894" y="2189"/>
                </a:lnTo>
                <a:lnTo>
                  <a:pt x="15901" y="2213"/>
                </a:lnTo>
                <a:lnTo>
                  <a:pt x="15904" y="2220"/>
                </a:lnTo>
                <a:cubicBezTo>
                  <a:pt x="15906" y="2230"/>
                  <a:pt x="15909" y="2240"/>
                  <a:pt x="15912" y="2251"/>
                </a:cubicBezTo>
                <a:cubicBezTo>
                  <a:pt x="15908" y="2257"/>
                  <a:pt x="15903" y="2263"/>
                  <a:pt x="15896" y="2268"/>
                </a:cubicBezTo>
                <a:cubicBezTo>
                  <a:pt x="15854" y="2301"/>
                  <a:pt x="15858" y="2336"/>
                  <a:pt x="15909" y="2384"/>
                </a:cubicBezTo>
                <a:cubicBezTo>
                  <a:pt x="15923" y="2396"/>
                  <a:pt x="15933" y="2408"/>
                  <a:pt x="15941" y="2418"/>
                </a:cubicBezTo>
                <a:lnTo>
                  <a:pt x="15941" y="2420"/>
                </a:lnTo>
                <a:cubicBezTo>
                  <a:pt x="15941" y="2420"/>
                  <a:pt x="15941" y="2421"/>
                  <a:pt x="15942" y="2422"/>
                </a:cubicBezTo>
                <a:cubicBezTo>
                  <a:pt x="15942" y="2423"/>
                  <a:pt x="15942" y="2424"/>
                  <a:pt x="15943" y="2426"/>
                </a:cubicBezTo>
                <a:cubicBezTo>
                  <a:pt x="15943" y="2428"/>
                  <a:pt x="15944" y="2430"/>
                  <a:pt x="15945" y="2432"/>
                </a:cubicBezTo>
                <a:cubicBezTo>
                  <a:pt x="15945" y="2433"/>
                  <a:pt x="15946" y="2434"/>
                  <a:pt x="15946" y="2436"/>
                </a:cubicBezTo>
                <a:cubicBezTo>
                  <a:pt x="15947" y="2437"/>
                  <a:pt x="15948" y="2439"/>
                  <a:pt x="15948" y="2440"/>
                </a:cubicBezTo>
                <a:cubicBezTo>
                  <a:pt x="15949" y="2443"/>
                  <a:pt x="15951" y="2446"/>
                  <a:pt x="15952" y="2449"/>
                </a:cubicBezTo>
                <a:cubicBezTo>
                  <a:pt x="15951" y="2451"/>
                  <a:pt x="15948" y="2453"/>
                  <a:pt x="15943" y="2453"/>
                </a:cubicBezTo>
                <a:cubicBezTo>
                  <a:pt x="15921" y="2453"/>
                  <a:pt x="15966" y="2516"/>
                  <a:pt x="16044" y="2593"/>
                </a:cubicBezTo>
                <a:cubicBezTo>
                  <a:pt x="16048" y="2597"/>
                  <a:pt x="16052" y="2601"/>
                  <a:pt x="16056" y="2605"/>
                </a:cubicBezTo>
                <a:lnTo>
                  <a:pt x="16061" y="2611"/>
                </a:lnTo>
                <a:lnTo>
                  <a:pt x="16065" y="2617"/>
                </a:lnTo>
                <a:cubicBezTo>
                  <a:pt x="16111" y="2673"/>
                  <a:pt x="16128" y="2712"/>
                  <a:pt x="16122" y="2762"/>
                </a:cubicBezTo>
                <a:cubicBezTo>
                  <a:pt x="16116" y="2789"/>
                  <a:pt x="16102" y="2821"/>
                  <a:pt x="16080" y="2862"/>
                </a:cubicBezTo>
                <a:cubicBezTo>
                  <a:pt x="16067" y="2887"/>
                  <a:pt x="16056" y="2908"/>
                  <a:pt x="16049" y="2925"/>
                </a:cubicBezTo>
                <a:cubicBezTo>
                  <a:pt x="16017" y="2979"/>
                  <a:pt x="16021" y="3002"/>
                  <a:pt x="16070" y="3039"/>
                </a:cubicBezTo>
                <a:cubicBezTo>
                  <a:pt x="16082" y="3049"/>
                  <a:pt x="16097" y="3059"/>
                  <a:pt x="16115" y="3071"/>
                </a:cubicBezTo>
                <a:cubicBezTo>
                  <a:pt x="16130" y="3083"/>
                  <a:pt x="16148" y="3097"/>
                  <a:pt x="16169" y="3112"/>
                </a:cubicBezTo>
                <a:cubicBezTo>
                  <a:pt x="16184" y="3123"/>
                  <a:pt x="16197" y="3133"/>
                  <a:pt x="16209" y="3143"/>
                </a:cubicBezTo>
                <a:cubicBezTo>
                  <a:pt x="16216" y="3150"/>
                  <a:pt x="16221" y="3157"/>
                  <a:pt x="16226" y="3164"/>
                </a:cubicBezTo>
                <a:cubicBezTo>
                  <a:pt x="16239" y="3200"/>
                  <a:pt x="16217" y="3249"/>
                  <a:pt x="16167" y="3355"/>
                </a:cubicBezTo>
                <a:cubicBezTo>
                  <a:pt x="16116" y="3461"/>
                  <a:pt x="16050" y="3584"/>
                  <a:pt x="16020" y="3628"/>
                </a:cubicBezTo>
                <a:cubicBezTo>
                  <a:pt x="15949" y="3732"/>
                  <a:pt x="16009" y="3816"/>
                  <a:pt x="16108" y="3752"/>
                </a:cubicBezTo>
                <a:cubicBezTo>
                  <a:pt x="16127" y="3740"/>
                  <a:pt x="16144" y="3733"/>
                  <a:pt x="16159" y="3728"/>
                </a:cubicBezTo>
                <a:cubicBezTo>
                  <a:pt x="16173" y="3734"/>
                  <a:pt x="16187" y="3751"/>
                  <a:pt x="16198" y="3776"/>
                </a:cubicBezTo>
                <a:cubicBezTo>
                  <a:pt x="16198" y="3798"/>
                  <a:pt x="16193" y="3826"/>
                  <a:pt x="16184" y="3857"/>
                </a:cubicBezTo>
                <a:cubicBezTo>
                  <a:pt x="16117" y="3962"/>
                  <a:pt x="16048" y="4096"/>
                  <a:pt x="16000" y="4208"/>
                </a:cubicBezTo>
                <a:cubicBezTo>
                  <a:pt x="15999" y="4209"/>
                  <a:pt x="15998" y="4211"/>
                  <a:pt x="15997" y="4212"/>
                </a:cubicBezTo>
                <a:cubicBezTo>
                  <a:pt x="15845" y="4402"/>
                  <a:pt x="15585" y="4617"/>
                  <a:pt x="15457" y="4650"/>
                </a:cubicBezTo>
                <a:cubicBezTo>
                  <a:pt x="15447" y="4653"/>
                  <a:pt x="15432" y="4668"/>
                  <a:pt x="15412" y="4692"/>
                </a:cubicBezTo>
                <a:cubicBezTo>
                  <a:pt x="15397" y="4707"/>
                  <a:pt x="15382" y="4725"/>
                  <a:pt x="15365" y="4748"/>
                </a:cubicBezTo>
                <a:cubicBezTo>
                  <a:pt x="15282" y="4819"/>
                  <a:pt x="15226" y="4906"/>
                  <a:pt x="15234" y="4967"/>
                </a:cubicBezTo>
                <a:cubicBezTo>
                  <a:pt x="15126" y="5151"/>
                  <a:pt x="15004" y="5379"/>
                  <a:pt x="14929" y="5543"/>
                </a:cubicBezTo>
                <a:cubicBezTo>
                  <a:pt x="14927" y="5545"/>
                  <a:pt x="14926" y="5547"/>
                  <a:pt x="14924" y="5549"/>
                </a:cubicBezTo>
                <a:cubicBezTo>
                  <a:pt x="14884" y="5609"/>
                  <a:pt x="14855" y="5669"/>
                  <a:pt x="14844" y="5710"/>
                </a:cubicBezTo>
                <a:cubicBezTo>
                  <a:pt x="14802" y="5794"/>
                  <a:pt x="14764" y="5883"/>
                  <a:pt x="14729" y="5977"/>
                </a:cubicBezTo>
                <a:cubicBezTo>
                  <a:pt x="14682" y="6106"/>
                  <a:pt x="14607" y="6238"/>
                  <a:pt x="14539" y="6313"/>
                </a:cubicBezTo>
                <a:cubicBezTo>
                  <a:pt x="14522" y="6328"/>
                  <a:pt x="14504" y="6344"/>
                  <a:pt x="14485" y="6362"/>
                </a:cubicBezTo>
                <a:cubicBezTo>
                  <a:pt x="14400" y="6423"/>
                  <a:pt x="14343" y="6472"/>
                  <a:pt x="14311" y="6512"/>
                </a:cubicBezTo>
                <a:cubicBezTo>
                  <a:pt x="14280" y="6538"/>
                  <a:pt x="14248" y="6565"/>
                  <a:pt x="14215" y="6592"/>
                </a:cubicBezTo>
                <a:cubicBezTo>
                  <a:pt x="13931" y="6826"/>
                  <a:pt x="13834" y="6909"/>
                  <a:pt x="13805" y="6999"/>
                </a:cubicBezTo>
                <a:cubicBezTo>
                  <a:pt x="13792" y="7023"/>
                  <a:pt x="13786" y="7044"/>
                  <a:pt x="13786" y="7061"/>
                </a:cubicBezTo>
                <a:cubicBezTo>
                  <a:pt x="13785" y="7124"/>
                  <a:pt x="13756" y="7198"/>
                  <a:pt x="13721" y="7225"/>
                </a:cubicBezTo>
                <a:cubicBezTo>
                  <a:pt x="13675" y="7261"/>
                  <a:pt x="13699" y="7291"/>
                  <a:pt x="13813" y="7338"/>
                </a:cubicBezTo>
                <a:lnTo>
                  <a:pt x="13814" y="7345"/>
                </a:lnTo>
                <a:lnTo>
                  <a:pt x="14376" y="7565"/>
                </a:lnTo>
                <a:cubicBezTo>
                  <a:pt x="14451" y="7597"/>
                  <a:pt x="14537" y="7632"/>
                  <a:pt x="14615" y="7660"/>
                </a:cubicBezTo>
                <a:cubicBezTo>
                  <a:pt x="14767" y="7722"/>
                  <a:pt x="14915" y="7786"/>
                  <a:pt x="15033" y="7841"/>
                </a:cubicBezTo>
                <a:cubicBezTo>
                  <a:pt x="15073" y="7863"/>
                  <a:pt x="15109" y="7884"/>
                  <a:pt x="15137" y="7904"/>
                </a:cubicBezTo>
                <a:cubicBezTo>
                  <a:pt x="15220" y="7960"/>
                  <a:pt x="15386" y="8035"/>
                  <a:pt x="15542" y="8090"/>
                </a:cubicBezTo>
                <a:cubicBezTo>
                  <a:pt x="15613" y="8116"/>
                  <a:pt x="15686" y="8140"/>
                  <a:pt x="15751" y="8156"/>
                </a:cubicBezTo>
                <a:cubicBezTo>
                  <a:pt x="15776" y="8162"/>
                  <a:pt x="15801" y="8169"/>
                  <a:pt x="15825" y="8176"/>
                </a:cubicBezTo>
                <a:cubicBezTo>
                  <a:pt x="15947" y="8214"/>
                  <a:pt x="16050" y="8250"/>
                  <a:pt x="16084" y="8267"/>
                </a:cubicBezTo>
                <a:cubicBezTo>
                  <a:pt x="16105" y="8278"/>
                  <a:pt x="16137" y="8293"/>
                  <a:pt x="16177" y="8310"/>
                </a:cubicBezTo>
                <a:cubicBezTo>
                  <a:pt x="16279" y="8363"/>
                  <a:pt x="16515" y="8451"/>
                  <a:pt x="16702" y="8509"/>
                </a:cubicBezTo>
                <a:cubicBezTo>
                  <a:pt x="16817" y="8549"/>
                  <a:pt x="16908" y="8577"/>
                  <a:pt x="16934" y="8579"/>
                </a:cubicBezTo>
                <a:cubicBezTo>
                  <a:pt x="17013" y="8614"/>
                  <a:pt x="17138" y="8682"/>
                  <a:pt x="17279" y="8765"/>
                </a:cubicBezTo>
                <a:cubicBezTo>
                  <a:pt x="17305" y="8782"/>
                  <a:pt x="17332" y="8799"/>
                  <a:pt x="17359" y="8817"/>
                </a:cubicBezTo>
                <a:cubicBezTo>
                  <a:pt x="17540" y="8935"/>
                  <a:pt x="17737" y="9059"/>
                  <a:pt x="17823" y="9107"/>
                </a:cubicBezTo>
                <a:cubicBezTo>
                  <a:pt x="17860" y="9132"/>
                  <a:pt x="17895" y="9156"/>
                  <a:pt x="17928" y="9180"/>
                </a:cubicBezTo>
                <a:cubicBezTo>
                  <a:pt x="17950" y="9200"/>
                  <a:pt x="17973" y="9219"/>
                  <a:pt x="17996" y="9238"/>
                </a:cubicBezTo>
                <a:cubicBezTo>
                  <a:pt x="18051" y="9282"/>
                  <a:pt x="18096" y="9316"/>
                  <a:pt x="18134" y="9340"/>
                </a:cubicBezTo>
                <a:cubicBezTo>
                  <a:pt x="18317" y="9500"/>
                  <a:pt x="18536" y="9715"/>
                  <a:pt x="18708" y="9903"/>
                </a:cubicBezTo>
                <a:cubicBezTo>
                  <a:pt x="18721" y="9968"/>
                  <a:pt x="18782" y="10086"/>
                  <a:pt x="18888" y="10243"/>
                </a:cubicBezTo>
                <a:cubicBezTo>
                  <a:pt x="19219" y="10730"/>
                  <a:pt x="19828" y="11549"/>
                  <a:pt x="20174" y="11971"/>
                </a:cubicBezTo>
                <a:cubicBezTo>
                  <a:pt x="20554" y="12436"/>
                  <a:pt x="20575" y="12494"/>
                  <a:pt x="20435" y="12713"/>
                </a:cubicBezTo>
                <a:cubicBezTo>
                  <a:pt x="20351" y="12845"/>
                  <a:pt x="20333" y="12880"/>
                  <a:pt x="20377" y="12916"/>
                </a:cubicBezTo>
                <a:cubicBezTo>
                  <a:pt x="20347" y="12950"/>
                  <a:pt x="20322" y="12980"/>
                  <a:pt x="20301" y="13006"/>
                </a:cubicBezTo>
                <a:cubicBezTo>
                  <a:pt x="20297" y="13010"/>
                  <a:pt x="20293" y="13014"/>
                  <a:pt x="20290" y="13017"/>
                </a:cubicBezTo>
                <a:cubicBezTo>
                  <a:pt x="20255" y="13049"/>
                  <a:pt x="20237" y="13072"/>
                  <a:pt x="20236" y="13094"/>
                </a:cubicBezTo>
                <a:lnTo>
                  <a:pt x="20178" y="13163"/>
                </a:lnTo>
                <a:lnTo>
                  <a:pt x="20263" y="13387"/>
                </a:lnTo>
                <a:cubicBezTo>
                  <a:pt x="20277" y="13423"/>
                  <a:pt x="20296" y="13468"/>
                  <a:pt x="20318" y="13520"/>
                </a:cubicBezTo>
                <a:cubicBezTo>
                  <a:pt x="20324" y="13536"/>
                  <a:pt x="20329" y="13552"/>
                  <a:pt x="20334" y="13566"/>
                </a:cubicBezTo>
                <a:cubicBezTo>
                  <a:pt x="20350" y="13611"/>
                  <a:pt x="20369" y="13659"/>
                  <a:pt x="20397" y="13719"/>
                </a:cubicBezTo>
                <a:cubicBezTo>
                  <a:pt x="20469" y="13900"/>
                  <a:pt x="20652" y="14279"/>
                  <a:pt x="20722" y="14383"/>
                </a:cubicBezTo>
                <a:cubicBezTo>
                  <a:pt x="20740" y="14425"/>
                  <a:pt x="20759" y="14468"/>
                  <a:pt x="20778" y="14511"/>
                </a:cubicBezTo>
                <a:cubicBezTo>
                  <a:pt x="20826" y="14627"/>
                  <a:pt x="20881" y="14760"/>
                  <a:pt x="20937" y="14897"/>
                </a:cubicBezTo>
                <a:cubicBezTo>
                  <a:pt x="21091" y="15274"/>
                  <a:pt x="21192" y="15598"/>
                  <a:pt x="21247" y="15916"/>
                </a:cubicBezTo>
                <a:lnTo>
                  <a:pt x="21251" y="15938"/>
                </a:lnTo>
                <a:lnTo>
                  <a:pt x="21251" y="15940"/>
                </a:lnTo>
                <a:cubicBezTo>
                  <a:pt x="21291" y="16183"/>
                  <a:pt x="21305" y="16426"/>
                  <a:pt x="21297" y="16694"/>
                </a:cubicBezTo>
                <a:cubicBezTo>
                  <a:pt x="21295" y="16774"/>
                  <a:pt x="21290" y="16857"/>
                  <a:pt x="21282" y="16942"/>
                </a:cubicBezTo>
                <a:cubicBezTo>
                  <a:pt x="21260" y="17200"/>
                  <a:pt x="21234" y="17555"/>
                  <a:pt x="21223" y="17731"/>
                </a:cubicBezTo>
                <a:cubicBezTo>
                  <a:pt x="21217" y="17833"/>
                  <a:pt x="21198" y="17962"/>
                  <a:pt x="21172" y="18080"/>
                </a:cubicBezTo>
                <a:cubicBezTo>
                  <a:pt x="21140" y="18123"/>
                  <a:pt x="21111" y="18178"/>
                  <a:pt x="21084" y="18246"/>
                </a:cubicBezTo>
                <a:cubicBezTo>
                  <a:pt x="21029" y="18385"/>
                  <a:pt x="20929" y="18559"/>
                  <a:pt x="20861" y="18632"/>
                </a:cubicBezTo>
                <a:cubicBezTo>
                  <a:pt x="20748" y="18756"/>
                  <a:pt x="20722" y="18763"/>
                  <a:pt x="20525" y="18729"/>
                </a:cubicBezTo>
                <a:cubicBezTo>
                  <a:pt x="20394" y="18706"/>
                  <a:pt x="20284" y="18708"/>
                  <a:pt x="20242" y="18736"/>
                </a:cubicBezTo>
                <a:cubicBezTo>
                  <a:pt x="20197" y="18765"/>
                  <a:pt x="20161" y="18764"/>
                  <a:pt x="20136" y="18733"/>
                </a:cubicBezTo>
                <a:cubicBezTo>
                  <a:pt x="20113" y="18704"/>
                  <a:pt x="20062" y="18701"/>
                  <a:pt x="20002" y="18725"/>
                </a:cubicBezTo>
                <a:cubicBezTo>
                  <a:pt x="19949" y="18747"/>
                  <a:pt x="19757" y="18778"/>
                  <a:pt x="19575" y="18795"/>
                </a:cubicBezTo>
                <a:cubicBezTo>
                  <a:pt x="19394" y="18813"/>
                  <a:pt x="19231" y="18846"/>
                  <a:pt x="19212" y="18869"/>
                </a:cubicBezTo>
                <a:cubicBezTo>
                  <a:pt x="19193" y="18894"/>
                  <a:pt x="19142" y="18895"/>
                  <a:pt x="19089" y="18872"/>
                </a:cubicBezTo>
                <a:cubicBezTo>
                  <a:pt x="19032" y="18847"/>
                  <a:pt x="18937" y="18857"/>
                  <a:pt x="18828" y="18899"/>
                </a:cubicBezTo>
                <a:cubicBezTo>
                  <a:pt x="18690" y="18953"/>
                  <a:pt x="18615" y="18956"/>
                  <a:pt x="18439" y="18915"/>
                </a:cubicBezTo>
                <a:cubicBezTo>
                  <a:pt x="18320" y="18887"/>
                  <a:pt x="18180" y="18877"/>
                  <a:pt x="18129" y="18892"/>
                </a:cubicBezTo>
                <a:cubicBezTo>
                  <a:pt x="18078" y="18907"/>
                  <a:pt x="18003" y="18899"/>
                  <a:pt x="17963" y="18873"/>
                </a:cubicBezTo>
                <a:cubicBezTo>
                  <a:pt x="17872" y="18814"/>
                  <a:pt x="17787" y="18853"/>
                  <a:pt x="17614" y="19036"/>
                </a:cubicBezTo>
                <a:cubicBezTo>
                  <a:pt x="17496" y="19160"/>
                  <a:pt x="17469" y="19170"/>
                  <a:pt x="17406" y="19112"/>
                </a:cubicBezTo>
                <a:cubicBezTo>
                  <a:pt x="17366" y="19074"/>
                  <a:pt x="17298" y="19044"/>
                  <a:pt x="17255" y="19044"/>
                </a:cubicBezTo>
                <a:cubicBezTo>
                  <a:pt x="17211" y="19044"/>
                  <a:pt x="17175" y="19016"/>
                  <a:pt x="17175" y="18982"/>
                </a:cubicBezTo>
                <a:cubicBezTo>
                  <a:pt x="17175" y="18948"/>
                  <a:pt x="17109" y="18886"/>
                  <a:pt x="17027" y="18845"/>
                </a:cubicBezTo>
                <a:cubicBezTo>
                  <a:pt x="16913" y="18786"/>
                  <a:pt x="16843" y="18779"/>
                  <a:pt x="16718" y="18813"/>
                </a:cubicBezTo>
                <a:cubicBezTo>
                  <a:pt x="16606" y="18843"/>
                  <a:pt x="16536" y="18842"/>
                  <a:pt x="16492" y="18807"/>
                </a:cubicBezTo>
                <a:cubicBezTo>
                  <a:pt x="16448" y="18773"/>
                  <a:pt x="16410" y="18772"/>
                  <a:pt x="16369" y="18804"/>
                </a:cubicBezTo>
                <a:cubicBezTo>
                  <a:pt x="16330" y="18834"/>
                  <a:pt x="16216" y="18837"/>
                  <a:pt x="16038" y="18811"/>
                </a:cubicBezTo>
                <a:cubicBezTo>
                  <a:pt x="15890" y="18789"/>
                  <a:pt x="15712" y="18767"/>
                  <a:pt x="15643" y="18762"/>
                </a:cubicBezTo>
                <a:cubicBezTo>
                  <a:pt x="15575" y="18757"/>
                  <a:pt x="15499" y="18738"/>
                  <a:pt x="15476" y="18720"/>
                </a:cubicBezTo>
                <a:cubicBezTo>
                  <a:pt x="15453" y="18702"/>
                  <a:pt x="15399" y="18709"/>
                  <a:pt x="15356" y="18737"/>
                </a:cubicBezTo>
                <a:cubicBezTo>
                  <a:pt x="15299" y="18773"/>
                  <a:pt x="15258" y="18773"/>
                  <a:pt x="15199" y="18735"/>
                </a:cubicBezTo>
                <a:cubicBezTo>
                  <a:pt x="15155" y="18706"/>
                  <a:pt x="15032" y="18676"/>
                  <a:pt x="14926" y="18667"/>
                </a:cubicBezTo>
                <a:cubicBezTo>
                  <a:pt x="14820" y="18659"/>
                  <a:pt x="14689" y="18638"/>
                  <a:pt x="14635" y="18620"/>
                </a:cubicBezTo>
                <a:cubicBezTo>
                  <a:pt x="14582" y="18603"/>
                  <a:pt x="14510" y="18602"/>
                  <a:pt x="14476" y="18618"/>
                </a:cubicBezTo>
                <a:cubicBezTo>
                  <a:pt x="14442" y="18635"/>
                  <a:pt x="14283" y="18614"/>
                  <a:pt x="14123" y="18573"/>
                </a:cubicBezTo>
                <a:cubicBezTo>
                  <a:pt x="13913" y="18518"/>
                  <a:pt x="13796" y="18509"/>
                  <a:pt x="13708" y="18541"/>
                </a:cubicBezTo>
                <a:cubicBezTo>
                  <a:pt x="13630" y="18568"/>
                  <a:pt x="13531" y="18569"/>
                  <a:pt x="13440" y="18543"/>
                </a:cubicBezTo>
                <a:cubicBezTo>
                  <a:pt x="13361" y="18520"/>
                  <a:pt x="13206" y="18512"/>
                  <a:pt x="13096" y="18526"/>
                </a:cubicBezTo>
                <a:cubicBezTo>
                  <a:pt x="12985" y="18540"/>
                  <a:pt x="12869" y="18551"/>
                  <a:pt x="12837" y="18550"/>
                </a:cubicBezTo>
                <a:cubicBezTo>
                  <a:pt x="12805" y="18549"/>
                  <a:pt x="12645" y="18541"/>
                  <a:pt x="12481" y="18533"/>
                </a:cubicBezTo>
                <a:cubicBezTo>
                  <a:pt x="12235" y="18521"/>
                  <a:pt x="12163" y="18535"/>
                  <a:pt x="12072" y="18613"/>
                </a:cubicBezTo>
                <a:cubicBezTo>
                  <a:pt x="11933" y="18733"/>
                  <a:pt x="11933" y="18871"/>
                  <a:pt x="12071" y="18899"/>
                </a:cubicBezTo>
                <a:cubicBezTo>
                  <a:pt x="12129" y="18911"/>
                  <a:pt x="12176" y="18937"/>
                  <a:pt x="12176" y="18958"/>
                </a:cubicBezTo>
                <a:cubicBezTo>
                  <a:pt x="12176" y="19023"/>
                  <a:pt x="12410" y="19097"/>
                  <a:pt x="12511" y="19065"/>
                </a:cubicBezTo>
                <a:cubicBezTo>
                  <a:pt x="12614" y="19032"/>
                  <a:pt x="12975" y="19002"/>
                  <a:pt x="13211" y="19007"/>
                </a:cubicBezTo>
                <a:cubicBezTo>
                  <a:pt x="13290" y="19008"/>
                  <a:pt x="13399" y="19008"/>
                  <a:pt x="13455" y="19007"/>
                </a:cubicBezTo>
                <a:cubicBezTo>
                  <a:pt x="14156" y="18990"/>
                  <a:pt x="14261" y="19013"/>
                  <a:pt x="14441" y="19231"/>
                </a:cubicBezTo>
                <a:cubicBezTo>
                  <a:pt x="14516" y="19322"/>
                  <a:pt x="14526" y="19372"/>
                  <a:pt x="14481" y="19438"/>
                </a:cubicBezTo>
                <a:cubicBezTo>
                  <a:pt x="14434" y="19506"/>
                  <a:pt x="14445" y="19542"/>
                  <a:pt x="14534" y="19604"/>
                </a:cubicBezTo>
                <a:cubicBezTo>
                  <a:pt x="14622" y="19666"/>
                  <a:pt x="14632" y="19697"/>
                  <a:pt x="14580" y="19746"/>
                </a:cubicBezTo>
                <a:cubicBezTo>
                  <a:pt x="14544" y="19780"/>
                  <a:pt x="14476" y="19797"/>
                  <a:pt x="14429" y="19783"/>
                </a:cubicBezTo>
                <a:cubicBezTo>
                  <a:pt x="14383" y="19769"/>
                  <a:pt x="14310" y="19781"/>
                  <a:pt x="14266" y="19809"/>
                </a:cubicBezTo>
                <a:cubicBezTo>
                  <a:pt x="14223" y="19837"/>
                  <a:pt x="14187" y="19845"/>
                  <a:pt x="14187" y="19827"/>
                </a:cubicBezTo>
                <a:cubicBezTo>
                  <a:pt x="14187" y="19808"/>
                  <a:pt x="14146" y="19820"/>
                  <a:pt x="14095" y="19853"/>
                </a:cubicBezTo>
                <a:cubicBezTo>
                  <a:pt x="13974" y="19931"/>
                  <a:pt x="13846" y="19943"/>
                  <a:pt x="13713" y="19887"/>
                </a:cubicBezTo>
                <a:cubicBezTo>
                  <a:pt x="13632" y="19854"/>
                  <a:pt x="13578" y="19859"/>
                  <a:pt x="13507" y="19909"/>
                </a:cubicBezTo>
                <a:cubicBezTo>
                  <a:pt x="13439" y="19957"/>
                  <a:pt x="13383" y="19964"/>
                  <a:pt x="13312" y="19933"/>
                </a:cubicBezTo>
                <a:cubicBezTo>
                  <a:pt x="13247" y="19905"/>
                  <a:pt x="13175" y="19905"/>
                  <a:pt x="13107" y="19934"/>
                </a:cubicBezTo>
                <a:cubicBezTo>
                  <a:pt x="13049" y="19958"/>
                  <a:pt x="12965" y="19971"/>
                  <a:pt x="12919" y="19964"/>
                </a:cubicBezTo>
                <a:cubicBezTo>
                  <a:pt x="12566" y="19904"/>
                  <a:pt x="12457" y="19877"/>
                  <a:pt x="12429" y="19841"/>
                </a:cubicBezTo>
                <a:cubicBezTo>
                  <a:pt x="12409" y="19817"/>
                  <a:pt x="12365" y="19820"/>
                  <a:pt x="12321" y="19848"/>
                </a:cubicBezTo>
                <a:cubicBezTo>
                  <a:pt x="12266" y="19883"/>
                  <a:pt x="12238" y="19877"/>
                  <a:pt x="12210" y="19822"/>
                </a:cubicBezTo>
                <a:cubicBezTo>
                  <a:pt x="12177" y="19753"/>
                  <a:pt x="12165" y="19753"/>
                  <a:pt x="12062" y="19826"/>
                </a:cubicBezTo>
                <a:cubicBezTo>
                  <a:pt x="11988" y="19878"/>
                  <a:pt x="11897" y="19897"/>
                  <a:pt x="11791" y="19881"/>
                </a:cubicBezTo>
                <a:cubicBezTo>
                  <a:pt x="11703" y="19868"/>
                  <a:pt x="11580" y="19880"/>
                  <a:pt x="11516" y="19907"/>
                </a:cubicBezTo>
                <a:cubicBezTo>
                  <a:pt x="11452" y="19934"/>
                  <a:pt x="11366" y="19961"/>
                  <a:pt x="11324" y="19966"/>
                </a:cubicBezTo>
                <a:cubicBezTo>
                  <a:pt x="11282" y="19972"/>
                  <a:pt x="11205" y="19991"/>
                  <a:pt x="11152" y="20010"/>
                </a:cubicBezTo>
                <a:cubicBezTo>
                  <a:pt x="11099" y="20028"/>
                  <a:pt x="10997" y="20049"/>
                  <a:pt x="10926" y="20055"/>
                </a:cubicBezTo>
                <a:cubicBezTo>
                  <a:pt x="10816" y="20065"/>
                  <a:pt x="10805" y="20055"/>
                  <a:pt x="10855" y="19983"/>
                </a:cubicBezTo>
                <a:cubicBezTo>
                  <a:pt x="10886" y="19937"/>
                  <a:pt x="10892" y="19889"/>
                  <a:pt x="10866" y="19877"/>
                </a:cubicBezTo>
                <a:cubicBezTo>
                  <a:pt x="10806" y="19848"/>
                  <a:pt x="10332" y="19931"/>
                  <a:pt x="10248" y="19985"/>
                </a:cubicBezTo>
                <a:cubicBezTo>
                  <a:pt x="10212" y="20008"/>
                  <a:pt x="10168" y="20015"/>
                  <a:pt x="10149" y="20001"/>
                </a:cubicBezTo>
                <a:cubicBezTo>
                  <a:pt x="10131" y="19986"/>
                  <a:pt x="10083" y="19990"/>
                  <a:pt x="10043" y="20009"/>
                </a:cubicBezTo>
                <a:cubicBezTo>
                  <a:pt x="10004" y="20028"/>
                  <a:pt x="9879" y="20045"/>
                  <a:pt x="9767" y="20047"/>
                </a:cubicBezTo>
                <a:cubicBezTo>
                  <a:pt x="9628" y="20049"/>
                  <a:pt x="9562" y="20071"/>
                  <a:pt x="9562" y="20115"/>
                </a:cubicBezTo>
                <a:cubicBezTo>
                  <a:pt x="9562" y="20151"/>
                  <a:pt x="9498" y="20192"/>
                  <a:pt x="9419" y="20206"/>
                </a:cubicBezTo>
                <a:cubicBezTo>
                  <a:pt x="9314" y="20226"/>
                  <a:pt x="9246" y="20205"/>
                  <a:pt x="9158" y="20125"/>
                </a:cubicBezTo>
                <a:cubicBezTo>
                  <a:pt x="9062" y="20038"/>
                  <a:pt x="8973" y="20015"/>
                  <a:pt x="8685" y="20002"/>
                </a:cubicBezTo>
                <a:cubicBezTo>
                  <a:pt x="8490" y="19993"/>
                  <a:pt x="8315" y="20006"/>
                  <a:pt x="8296" y="20029"/>
                </a:cubicBezTo>
                <a:cubicBezTo>
                  <a:pt x="8246" y="20093"/>
                  <a:pt x="8056" y="20082"/>
                  <a:pt x="8022" y="20012"/>
                </a:cubicBezTo>
                <a:cubicBezTo>
                  <a:pt x="8005" y="19979"/>
                  <a:pt x="7895" y="19917"/>
                  <a:pt x="7776" y="19873"/>
                </a:cubicBezTo>
                <a:cubicBezTo>
                  <a:pt x="7570" y="19797"/>
                  <a:pt x="7556" y="19797"/>
                  <a:pt x="7486" y="19871"/>
                </a:cubicBezTo>
                <a:cubicBezTo>
                  <a:pt x="7418" y="19943"/>
                  <a:pt x="7410" y="19941"/>
                  <a:pt x="7384" y="19843"/>
                </a:cubicBezTo>
                <a:cubicBezTo>
                  <a:pt x="7368" y="19785"/>
                  <a:pt x="7360" y="19697"/>
                  <a:pt x="7367" y="19648"/>
                </a:cubicBezTo>
                <a:cubicBezTo>
                  <a:pt x="7373" y="19598"/>
                  <a:pt x="7352" y="19552"/>
                  <a:pt x="7321" y="19544"/>
                </a:cubicBezTo>
                <a:cubicBezTo>
                  <a:pt x="7289" y="19536"/>
                  <a:pt x="7219" y="19498"/>
                  <a:pt x="7164" y="19460"/>
                </a:cubicBezTo>
                <a:cubicBezTo>
                  <a:pt x="7074" y="19396"/>
                  <a:pt x="7061" y="19396"/>
                  <a:pt x="7028" y="19463"/>
                </a:cubicBezTo>
                <a:cubicBezTo>
                  <a:pt x="7009" y="19503"/>
                  <a:pt x="6938" y="19536"/>
                  <a:pt x="6872" y="19536"/>
                </a:cubicBezTo>
                <a:cubicBezTo>
                  <a:pt x="6781" y="19536"/>
                  <a:pt x="6768" y="19523"/>
                  <a:pt x="6818" y="19484"/>
                </a:cubicBezTo>
                <a:cubicBezTo>
                  <a:pt x="6864" y="19449"/>
                  <a:pt x="6867" y="19407"/>
                  <a:pt x="6827" y="19350"/>
                </a:cubicBezTo>
                <a:cubicBezTo>
                  <a:pt x="6781" y="19282"/>
                  <a:pt x="6796" y="19259"/>
                  <a:pt x="6908" y="19226"/>
                </a:cubicBezTo>
                <a:cubicBezTo>
                  <a:pt x="6984" y="19203"/>
                  <a:pt x="7063" y="19151"/>
                  <a:pt x="7084" y="19109"/>
                </a:cubicBezTo>
                <a:cubicBezTo>
                  <a:pt x="7109" y="19057"/>
                  <a:pt x="7160" y="19042"/>
                  <a:pt x="7247" y="19060"/>
                </a:cubicBezTo>
                <a:cubicBezTo>
                  <a:pt x="7318" y="19074"/>
                  <a:pt x="7413" y="19058"/>
                  <a:pt x="7462" y="19024"/>
                </a:cubicBezTo>
                <a:cubicBezTo>
                  <a:pt x="7511" y="18991"/>
                  <a:pt x="7602" y="18956"/>
                  <a:pt x="7665" y="18946"/>
                </a:cubicBezTo>
                <a:cubicBezTo>
                  <a:pt x="7736" y="18936"/>
                  <a:pt x="7774" y="18899"/>
                  <a:pt x="7764" y="18852"/>
                </a:cubicBezTo>
                <a:cubicBezTo>
                  <a:pt x="7751" y="18795"/>
                  <a:pt x="7788" y="18776"/>
                  <a:pt x="7913" y="18776"/>
                </a:cubicBezTo>
                <a:cubicBezTo>
                  <a:pt x="8103" y="18776"/>
                  <a:pt x="8288" y="18641"/>
                  <a:pt x="8259" y="18523"/>
                </a:cubicBezTo>
                <a:cubicBezTo>
                  <a:pt x="8239" y="18441"/>
                  <a:pt x="8251" y="18442"/>
                  <a:pt x="7589" y="18476"/>
                </a:cubicBezTo>
                <a:cubicBezTo>
                  <a:pt x="7480" y="18482"/>
                  <a:pt x="7363" y="18522"/>
                  <a:pt x="7319" y="18568"/>
                </a:cubicBezTo>
                <a:cubicBezTo>
                  <a:pt x="7277" y="18613"/>
                  <a:pt x="7213" y="18637"/>
                  <a:pt x="7178" y="18620"/>
                </a:cubicBezTo>
                <a:cubicBezTo>
                  <a:pt x="7143" y="18603"/>
                  <a:pt x="7075" y="18615"/>
                  <a:pt x="7027" y="18646"/>
                </a:cubicBezTo>
                <a:cubicBezTo>
                  <a:pt x="6916" y="18717"/>
                  <a:pt x="6834" y="18635"/>
                  <a:pt x="6833" y="18450"/>
                </a:cubicBezTo>
                <a:cubicBezTo>
                  <a:pt x="6832" y="18303"/>
                  <a:pt x="6736" y="18263"/>
                  <a:pt x="6528" y="18325"/>
                </a:cubicBezTo>
                <a:cubicBezTo>
                  <a:pt x="6425" y="18355"/>
                  <a:pt x="6365" y="18355"/>
                  <a:pt x="6340" y="18323"/>
                </a:cubicBezTo>
                <a:cubicBezTo>
                  <a:pt x="6317" y="18295"/>
                  <a:pt x="6250" y="18316"/>
                  <a:pt x="6166" y="18377"/>
                </a:cubicBezTo>
                <a:cubicBezTo>
                  <a:pt x="6072" y="18446"/>
                  <a:pt x="6047" y="18493"/>
                  <a:pt x="6085" y="18530"/>
                </a:cubicBezTo>
                <a:cubicBezTo>
                  <a:pt x="6163" y="18602"/>
                  <a:pt x="6085" y="18652"/>
                  <a:pt x="5990" y="18591"/>
                </a:cubicBezTo>
                <a:cubicBezTo>
                  <a:pt x="5948" y="18563"/>
                  <a:pt x="5913" y="18556"/>
                  <a:pt x="5913" y="18574"/>
                </a:cubicBezTo>
                <a:cubicBezTo>
                  <a:pt x="5913" y="18593"/>
                  <a:pt x="5876" y="18584"/>
                  <a:pt x="5830" y="18554"/>
                </a:cubicBezTo>
                <a:cubicBezTo>
                  <a:pt x="5766" y="18513"/>
                  <a:pt x="5718" y="18514"/>
                  <a:pt x="5615" y="18558"/>
                </a:cubicBezTo>
                <a:cubicBezTo>
                  <a:pt x="5542" y="18590"/>
                  <a:pt x="5452" y="18611"/>
                  <a:pt x="5415" y="18605"/>
                </a:cubicBezTo>
                <a:cubicBezTo>
                  <a:pt x="5338" y="18593"/>
                  <a:pt x="4986" y="18909"/>
                  <a:pt x="5024" y="18957"/>
                </a:cubicBezTo>
                <a:cubicBezTo>
                  <a:pt x="5038" y="18975"/>
                  <a:pt x="4995" y="19000"/>
                  <a:pt x="4928" y="19014"/>
                </a:cubicBezTo>
                <a:cubicBezTo>
                  <a:pt x="4837" y="19032"/>
                  <a:pt x="4817" y="19059"/>
                  <a:pt x="4849" y="19120"/>
                </a:cubicBezTo>
                <a:cubicBezTo>
                  <a:pt x="4939" y="19290"/>
                  <a:pt x="4954" y="19371"/>
                  <a:pt x="4892" y="19341"/>
                </a:cubicBezTo>
                <a:cubicBezTo>
                  <a:pt x="4857" y="19324"/>
                  <a:pt x="4795" y="19349"/>
                  <a:pt x="4753" y="19395"/>
                </a:cubicBezTo>
                <a:cubicBezTo>
                  <a:pt x="4712" y="19441"/>
                  <a:pt x="4654" y="19477"/>
                  <a:pt x="4625" y="19474"/>
                </a:cubicBezTo>
                <a:cubicBezTo>
                  <a:pt x="4507" y="19462"/>
                  <a:pt x="4538" y="19577"/>
                  <a:pt x="4676" y="19661"/>
                </a:cubicBezTo>
                <a:lnTo>
                  <a:pt x="4823" y="19751"/>
                </a:lnTo>
                <a:lnTo>
                  <a:pt x="4667" y="19901"/>
                </a:lnTo>
                <a:cubicBezTo>
                  <a:pt x="4581" y="19983"/>
                  <a:pt x="4503" y="20059"/>
                  <a:pt x="4493" y="20069"/>
                </a:cubicBezTo>
                <a:cubicBezTo>
                  <a:pt x="4483" y="20080"/>
                  <a:pt x="4441" y="20052"/>
                  <a:pt x="4399" y="20008"/>
                </a:cubicBezTo>
                <a:cubicBezTo>
                  <a:pt x="4337" y="19941"/>
                  <a:pt x="4302" y="19936"/>
                  <a:pt x="4199" y="19979"/>
                </a:cubicBezTo>
                <a:cubicBezTo>
                  <a:pt x="4097" y="20022"/>
                  <a:pt x="4074" y="20019"/>
                  <a:pt x="4074" y="19964"/>
                </a:cubicBezTo>
                <a:cubicBezTo>
                  <a:pt x="4074" y="19927"/>
                  <a:pt x="4022" y="19875"/>
                  <a:pt x="3959" y="19849"/>
                </a:cubicBezTo>
                <a:cubicBezTo>
                  <a:pt x="3896" y="19823"/>
                  <a:pt x="3844" y="19773"/>
                  <a:pt x="3844" y="19739"/>
                </a:cubicBezTo>
                <a:cubicBezTo>
                  <a:pt x="3844" y="19626"/>
                  <a:pt x="3434" y="19406"/>
                  <a:pt x="3163" y="19375"/>
                </a:cubicBezTo>
                <a:cubicBezTo>
                  <a:pt x="2951" y="19350"/>
                  <a:pt x="2893" y="19359"/>
                  <a:pt x="2828" y="19428"/>
                </a:cubicBezTo>
                <a:cubicBezTo>
                  <a:pt x="2747" y="19514"/>
                  <a:pt x="2350" y="19557"/>
                  <a:pt x="2350" y="19480"/>
                </a:cubicBezTo>
                <a:cubicBezTo>
                  <a:pt x="2350" y="19457"/>
                  <a:pt x="2405" y="19378"/>
                  <a:pt x="2471" y="19306"/>
                </a:cubicBezTo>
                <a:cubicBezTo>
                  <a:pt x="2583" y="19183"/>
                  <a:pt x="2585" y="19167"/>
                  <a:pt x="2500" y="19094"/>
                </a:cubicBezTo>
                <a:cubicBezTo>
                  <a:pt x="2449" y="19050"/>
                  <a:pt x="2425" y="19001"/>
                  <a:pt x="2446" y="18984"/>
                </a:cubicBezTo>
                <a:cubicBezTo>
                  <a:pt x="2536" y="18914"/>
                  <a:pt x="2513" y="18708"/>
                  <a:pt x="2405" y="18630"/>
                </a:cubicBezTo>
                <a:cubicBezTo>
                  <a:pt x="2343" y="18585"/>
                  <a:pt x="2293" y="18520"/>
                  <a:pt x="2293" y="18485"/>
                </a:cubicBezTo>
                <a:cubicBezTo>
                  <a:pt x="2293" y="18367"/>
                  <a:pt x="1724" y="18210"/>
                  <a:pt x="1553" y="18281"/>
                </a:cubicBezTo>
                <a:cubicBezTo>
                  <a:pt x="1470" y="18315"/>
                  <a:pt x="1434" y="18313"/>
                  <a:pt x="1416" y="18272"/>
                </a:cubicBezTo>
                <a:cubicBezTo>
                  <a:pt x="1403" y="18242"/>
                  <a:pt x="1344" y="18217"/>
                  <a:pt x="1283" y="18217"/>
                </a:cubicBezTo>
                <a:cubicBezTo>
                  <a:pt x="1220" y="18217"/>
                  <a:pt x="1165" y="18179"/>
                  <a:pt x="1153" y="18127"/>
                </a:cubicBezTo>
                <a:cubicBezTo>
                  <a:pt x="1141" y="18078"/>
                  <a:pt x="1058" y="17981"/>
                  <a:pt x="969" y="17912"/>
                </a:cubicBezTo>
                <a:cubicBezTo>
                  <a:pt x="879" y="17843"/>
                  <a:pt x="798" y="17742"/>
                  <a:pt x="788" y="17689"/>
                </a:cubicBezTo>
                <a:cubicBezTo>
                  <a:pt x="778" y="17635"/>
                  <a:pt x="734" y="17591"/>
                  <a:pt x="689" y="17591"/>
                </a:cubicBezTo>
                <a:cubicBezTo>
                  <a:pt x="625" y="17591"/>
                  <a:pt x="611" y="17665"/>
                  <a:pt x="621" y="17947"/>
                </a:cubicBezTo>
                <a:cubicBezTo>
                  <a:pt x="636" y="18345"/>
                  <a:pt x="659" y="18400"/>
                  <a:pt x="775" y="18326"/>
                </a:cubicBezTo>
                <a:cubicBezTo>
                  <a:pt x="819" y="18297"/>
                  <a:pt x="841" y="18256"/>
                  <a:pt x="824" y="18234"/>
                </a:cubicBezTo>
                <a:cubicBezTo>
                  <a:pt x="807" y="18213"/>
                  <a:pt x="818" y="18160"/>
                  <a:pt x="850" y="18116"/>
                </a:cubicBezTo>
                <a:cubicBezTo>
                  <a:pt x="897" y="18052"/>
                  <a:pt x="904" y="18062"/>
                  <a:pt x="890" y="18167"/>
                </a:cubicBezTo>
                <a:cubicBezTo>
                  <a:pt x="867" y="18343"/>
                  <a:pt x="1007" y="18546"/>
                  <a:pt x="1173" y="18579"/>
                </a:cubicBezTo>
                <a:cubicBezTo>
                  <a:pt x="1318" y="18607"/>
                  <a:pt x="1488" y="18772"/>
                  <a:pt x="1488" y="18884"/>
                </a:cubicBezTo>
                <a:cubicBezTo>
                  <a:pt x="1488" y="18975"/>
                  <a:pt x="1248" y="19143"/>
                  <a:pt x="1187" y="19096"/>
                </a:cubicBezTo>
                <a:cubicBezTo>
                  <a:pt x="1114" y="19039"/>
                  <a:pt x="877" y="19086"/>
                  <a:pt x="769" y="19179"/>
                </a:cubicBezTo>
                <a:cubicBezTo>
                  <a:pt x="680" y="19255"/>
                  <a:pt x="683" y="19270"/>
                  <a:pt x="803" y="19396"/>
                </a:cubicBezTo>
                <a:cubicBezTo>
                  <a:pt x="874" y="19471"/>
                  <a:pt x="1003" y="19544"/>
                  <a:pt x="1090" y="19559"/>
                </a:cubicBezTo>
                <a:cubicBezTo>
                  <a:pt x="1195" y="19577"/>
                  <a:pt x="1279" y="19636"/>
                  <a:pt x="1339" y="19734"/>
                </a:cubicBezTo>
                <a:cubicBezTo>
                  <a:pt x="1388" y="19815"/>
                  <a:pt x="1468" y="19907"/>
                  <a:pt x="1516" y="19938"/>
                </a:cubicBezTo>
                <a:cubicBezTo>
                  <a:pt x="1564" y="19969"/>
                  <a:pt x="1603" y="20022"/>
                  <a:pt x="1603" y="20057"/>
                </a:cubicBezTo>
                <a:cubicBezTo>
                  <a:pt x="1603" y="20125"/>
                  <a:pt x="1869" y="20222"/>
                  <a:pt x="1950" y="20183"/>
                </a:cubicBezTo>
                <a:cubicBezTo>
                  <a:pt x="1978" y="20170"/>
                  <a:pt x="1987" y="20131"/>
                  <a:pt x="1970" y="20097"/>
                </a:cubicBezTo>
                <a:cubicBezTo>
                  <a:pt x="1948" y="20052"/>
                  <a:pt x="1981" y="20039"/>
                  <a:pt x="2094" y="20048"/>
                </a:cubicBezTo>
                <a:cubicBezTo>
                  <a:pt x="2258" y="20062"/>
                  <a:pt x="2365" y="20150"/>
                  <a:pt x="2324" y="20237"/>
                </a:cubicBezTo>
                <a:cubicBezTo>
                  <a:pt x="2311" y="20266"/>
                  <a:pt x="2336" y="20313"/>
                  <a:pt x="2381" y="20342"/>
                </a:cubicBezTo>
                <a:cubicBezTo>
                  <a:pt x="2448" y="20385"/>
                  <a:pt x="2474" y="20374"/>
                  <a:pt x="2517" y="20285"/>
                </a:cubicBezTo>
                <a:cubicBezTo>
                  <a:pt x="2578" y="20161"/>
                  <a:pt x="2684" y="20117"/>
                  <a:pt x="2928" y="20117"/>
                </a:cubicBezTo>
                <a:cubicBezTo>
                  <a:pt x="3052" y="20117"/>
                  <a:pt x="3085" y="20134"/>
                  <a:pt x="3060" y="20185"/>
                </a:cubicBezTo>
                <a:cubicBezTo>
                  <a:pt x="3042" y="20222"/>
                  <a:pt x="3056" y="20280"/>
                  <a:pt x="3092" y="20314"/>
                </a:cubicBezTo>
                <a:cubicBezTo>
                  <a:pt x="3143" y="20361"/>
                  <a:pt x="3136" y="20382"/>
                  <a:pt x="3062" y="20404"/>
                </a:cubicBezTo>
                <a:cubicBezTo>
                  <a:pt x="2974" y="20430"/>
                  <a:pt x="2974" y="20438"/>
                  <a:pt x="3061" y="20513"/>
                </a:cubicBezTo>
                <a:cubicBezTo>
                  <a:pt x="3112" y="20557"/>
                  <a:pt x="3155" y="20620"/>
                  <a:pt x="3155" y="20652"/>
                </a:cubicBezTo>
                <a:cubicBezTo>
                  <a:pt x="3155" y="20684"/>
                  <a:pt x="3209" y="20779"/>
                  <a:pt x="3275" y="20862"/>
                </a:cubicBezTo>
                <a:cubicBezTo>
                  <a:pt x="3367" y="20978"/>
                  <a:pt x="3381" y="21029"/>
                  <a:pt x="3331" y="21075"/>
                </a:cubicBezTo>
                <a:cubicBezTo>
                  <a:pt x="3280" y="21123"/>
                  <a:pt x="3323" y="21165"/>
                  <a:pt x="3536" y="21275"/>
                </a:cubicBezTo>
                <a:cubicBezTo>
                  <a:pt x="3685" y="21351"/>
                  <a:pt x="3848" y="21414"/>
                  <a:pt x="3899" y="21414"/>
                </a:cubicBezTo>
                <a:cubicBezTo>
                  <a:pt x="3950" y="21414"/>
                  <a:pt x="4042" y="21442"/>
                  <a:pt x="4104" y="21476"/>
                </a:cubicBezTo>
                <a:cubicBezTo>
                  <a:pt x="4167" y="21510"/>
                  <a:pt x="4235" y="21535"/>
                  <a:pt x="4256" y="21532"/>
                </a:cubicBezTo>
                <a:cubicBezTo>
                  <a:pt x="4277" y="21529"/>
                  <a:pt x="4314" y="21541"/>
                  <a:pt x="4337" y="21559"/>
                </a:cubicBezTo>
                <a:cubicBezTo>
                  <a:pt x="4350" y="21569"/>
                  <a:pt x="4084" y="21578"/>
                  <a:pt x="3650" y="21584"/>
                </a:cubicBezTo>
                <a:cubicBezTo>
                  <a:pt x="3358" y="21583"/>
                  <a:pt x="3083" y="21583"/>
                  <a:pt x="2834" y="21582"/>
                </a:cubicBezTo>
                <a:cubicBezTo>
                  <a:pt x="1538" y="21575"/>
                  <a:pt x="887" y="21565"/>
                  <a:pt x="668" y="21551"/>
                </a:cubicBezTo>
                <a:cubicBezTo>
                  <a:pt x="639" y="21549"/>
                  <a:pt x="615" y="21546"/>
                  <a:pt x="598" y="21544"/>
                </a:cubicBezTo>
                <a:cubicBezTo>
                  <a:pt x="588" y="21542"/>
                  <a:pt x="582" y="21541"/>
                  <a:pt x="580" y="21539"/>
                </a:cubicBezTo>
                <a:cubicBezTo>
                  <a:pt x="557" y="21521"/>
                  <a:pt x="539" y="21505"/>
                  <a:pt x="529" y="21491"/>
                </a:cubicBezTo>
                <a:cubicBezTo>
                  <a:pt x="533" y="21472"/>
                  <a:pt x="545" y="21452"/>
                  <a:pt x="563" y="21431"/>
                </a:cubicBezTo>
                <a:cubicBezTo>
                  <a:pt x="609" y="21418"/>
                  <a:pt x="690" y="21411"/>
                  <a:pt x="813" y="21405"/>
                </a:cubicBezTo>
                <a:cubicBezTo>
                  <a:pt x="1122" y="21391"/>
                  <a:pt x="1229" y="21313"/>
                  <a:pt x="971" y="21289"/>
                </a:cubicBezTo>
                <a:cubicBezTo>
                  <a:pt x="754" y="21270"/>
                  <a:pt x="397" y="21139"/>
                  <a:pt x="397" y="21079"/>
                </a:cubicBezTo>
                <a:cubicBezTo>
                  <a:pt x="397" y="21050"/>
                  <a:pt x="448" y="20990"/>
                  <a:pt x="510" y="20946"/>
                </a:cubicBezTo>
                <a:cubicBezTo>
                  <a:pt x="620" y="20868"/>
                  <a:pt x="620" y="20863"/>
                  <a:pt x="519" y="20763"/>
                </a:cubicBezTo>
                <a:cubicBezTo>
                  <a:pt x="376" y="20621"/>
                  <a:pt x="360" y="19710"/>
                  <a:pt x="498" y="19528"/>
                </a:cubicBezTo>
                <a:cubicBezTo>
                  <a:pt x="580" y="19419"/>
                  <a:pt x="580" y="19392"/>
                  <a:pt x="492" y="19214"/>
                </a:cubicBezTo>
                <a:cubicBezTo>
                  <a:pt x="387" y="18999"/>
                  <a:pt x="365" y="18639"/>
                  <a:pt x="452" y="18571"/>
                </a:cubicBezTo>
                <a:cubicBezTo>
                  <a:pt x="470" y="18558"/>
                  <a:pt x="484" y="18448"/>
                  <a:pt x="495" y="18287"/>
                </a:cubicBezTo>
                <a:cubicBezTo>
                  <a:pt x="499" y="18265"/>
                  <a:pt x="501" y="18225"/>
                  <a:pt x="502" y="18171"/>
                </a:cubicBezTo>
                <a:cubicBezTo>
                  <a:pt x="505" y="18135"/>
                  <a:pt x="506" y="18093"/>
                  <a:pt x="507" y="18044"/>
                </a:cubicBezTo>
                <a:cubicBezTo>
                  <a:pt x="521" y="17681"/>
                  <a:pt x="520" y="17212"/>
                  <a:pt x="501" y="16919"/>
                </a:cubicBezTo>
                <a:cubicBezTo>
                  <a:pt x="498" y="16595"/>
                  <a:pt x="499" y="16330"/>
                  <a:pt x="509" y="16092"/>
                </a:cubicBezTo>
                <a:cubicBezTo>
                  <a:pt x="573" y="15510"/>
                  <a:pt x="718" y="14726"/>
                  <a:pt x="858" y="14304"/>
                </a:cubicBezTo>
                <a:cubicBezTo>
                  <a:pt x="1020" y="13816"/>
                  <a:pt x="1110" y="13527"/>
                  <a:pt x="1147" y="13357"/>
                </a:cubicBezTo>
                <a:lnTo>
                  <a:pt x="1274" y="12968"/>
                </a:lnTo>
                <a:lnTo>
                  <a:pt x="1206" y="12749"/>
                </a:lnTo>
                <a:cubicBezTo>
                  <a:pt x="1203" y="12738"/>
                  <a:pt x="1200" y="12727"/>
                  <a:pt x="1197" y="12716"/>
                </a:cubicBezTo>
                <a:cubicBezTo>
                  <a:pt x="1194" y="12706"/>
                  <a:pt x="1192" y="12696"/>
                  <a:pt x="1189" y="12686"/>
                </a:cubicBezTo>
                <a:cubicBezTo>
                  <a:pt x="1195" y="12657"/>
                  <a:pt x="1188" y="12625"/>
                  <a:pt x="1163" y="12595"/>
                </a:cubicBezTo>
                <a:cubicBezTo>
                  <a:pt x="1163" y="12595"/>
                  <a:pt x="1162" y="12594"/>
                  <a:pt x="1162" y="12593"/>
                </a:cubicBezTo>
                <a:cubicBezTo>
                  <a:pt x="1147" y="12545"/>
                  <a:pt x="1132" y="12499"/>
                  <a:pt x="1118" y="12462"/>
                </a:cubicBezTo>
                <a:cubicBezTo>
                  <a:pt x="1109" y="12432"/>
                  <a:pt x="1101" y="12404"/>
                  <a:pt x="1094" y="12377"/>
                </a:cubicBezTo>
                <a:cubicBezTo>
                  <a:pt x="1084" y="12319"/>
                  <a:pt x="1069" y="12241"/>
                  <a:pt x="1055" y="12172"/>
                </a:cubicBezTo>
                <a:cubicBezTo>
                  <a:pt x="1027" y="12043"/>
                  <a:pt x="1041" y="11947"/>
                  <a:pt x="1100" y="11859"/>
                </a:cubicBezTo>
                <a:cubicBezTo>
                  <a:pt x="1146" y="11789"/>
                  <a:pt x="1258" y="11621"/>
                  <a:pt x="1349" y="11486"/>
                </a:cubicBezTo>
                <a:cubicBezTo>
                  <a:pt x="1361" y="11468"/>
                  <a:pt x="1372" y="11450"/>
                  <a:pt x="1383" y="11433"/>
                </a:cubicBezTo>
                <a:cubicBezTo>
                  <a:pt x="1443" y="11349"/>
                  <a:pt x="1502" y="11261"/>
                  <a:pt x="1553" y="11181"/>
                </a:cubicBezTo>
                <a:cubicBezTo>
                  <a:pt x="1581" y="11139"/>
                  <a:pt x="1604" y="11101"/>
                  <a:pt x="1621" y="11072"/>
                </a:cubicBezTo>
                <a:cubicBezTo>
                  <a:pt x="1660" y="11029"/>
                  <a:pt x="1707" y="10965"/>
                  <a:pt x="1749" y="10894"/>
                </a:cubicBezTo>
                <a:cubicBezTo>
                  <a:pt x="1976" y="10511"/>
                  <a:pt x="2187" y="10230"/>
                  <a:pt x="2611" y="9746"/>
                </a:cubicBezTo>
                <a:cubicBezTo>
                  <a:pt x="2831" y="9495"/>
                  <a:pt x="3089" y="9177"/>
                  <a:pt x="3185" y="9041"/>
                </a:cubicBezTo>
                <a:cubicBezTo>
                  <a:pt x="3514" y="8572"/>
                  <a:pt x="4144" y="8163"/>
                  <a:pt x="4697" y="8058"/>
                </a:cubicBezTo>
                <a:cubicBezTo>
                  <a:pt x="4829" y="8033"/>
                  <a:pt x="5429" y="7783"/>
                  <a:pt x="5726" y="7636"/>
                </a:cubicBezTo>
                <a:cubicBezTo>
                  <a:pt x="5760" y="7626"/>
                  <a:pt x="5794" y="7617"/>
                  <a:pt x="5827" y="7609"/>
                </a:cubicBezTo>
                <a:cubicBezTo>
                  <a:pt x="5909" y="7591"/>
                  <a:pt x="5994" y="7578"/>
                  <a:pt x="6091" y="7568"/>
                </a:cubicBezTo>
                <a:cubicBezTo>
                  <a:pt x="6262" y="7551"/>
                  <a:pt x="6467" y="7499"/>
                  <a:pt x="6547" y="7453"/>
                </a:cubicBezTo>
                <a:cubicBezTo>
                  <a:pt x="6551" y="7451"/>
                  <a:pt x="6556" y="7448"/>
                  <a:pt x="6561" y="7446"/>
                </a:cubicBezTo>
                <a:cubicBezTo>
                  <a:pt x="6573" y="7441"/>
                  <a:pt x="6585" y="7436"/>
                  <a:pt x="6597" y="7432"/>
                </a:cubicBezTo>
                <a:cubicBezTo>
                  <a:pt x="6628" y="7419"/>
                  <a:pt x="6662" y="7406"/>
                  <a:pt x="6698" y="7395"/>
                </a:cubicBezTo>
                <a:cubicBezTo>
                  <a:pt x="6739" y="7386"/>
                  <a:pt x="6785" y="7379"/>
                  <a:pt x="6830" y="7373"/>
                </a:cubicBezTo>
                <a:cubicBezTo>
                  <a:pt x="6906" y="7363"/>
                  <a:pt x="6957" y="7350"/>
                  <a:pt x="6986" y="7333"/>
                </a:cubicBezTo>
                <a:cubicBezTo>
                  <a:pt x="7000" y="7332"/>
                  <a:pt x="7013" y="7329"/>
                  <a:pt x="7028" y="7327"/>
                </a:cubicBezTo>
                <a:cubicBezTo>
                  <a:pt x="7120" y="7324"/>
                  <a:pt x="7314" y="7269"/>
                  <a:pt x="7477" y="7200"/>
                </a:cubicBezTo>
                <a:cubicBezTo>
                  <a:pt x="7499" y="7191"/>
                  <a:pt x="7520" y="7182"/>
                  <a:pt x="7539" y="7174"/>
                </a:cubicBezTo>
                <a:cubicBezTo>
                  <a:pt x="7554" y="7167"/>
                  <a:pt x="7569" y="7160"/>
                  <a:pt x="7583" y="7154"/>
                </a:cubicBezTo>
                <a:cubicBezTo>
                  <a:pt x="7803" y="7061"/>
                  <a:pt x="7903" y="7049"/>
                  <a:pt x="8236" y="7054"/>
                </a:cubicBezTo>
                <a:lnTo>
                  <a:pt x="8353" y="7056"/>
                </a:lnTo>
                <a:lnTo>
                  <a:pt x="8653" y="7061"/>
                </a:lnTo>
                <a:lnTo>
                  <a:pt x="8837" y="6920"/>
                </a:lnTo>
                <a:lnTo>
                  <a:pt x="8912" y="6864"/>
                </a:lnTo>
                <a:cubicBezTo>
                  <a:pt x="9017" y="6786"/>
                  <a:pt x="9081" y="6732"/>
                  <a:pt x="9116" y="6686"/>
                </a:cubicBezTo>
                <a:cubicBezTo>
                  <a:pt x="9272" y="6527"/>
                  <a:pt x="9333" y="6377"/>
                  <a:pt x="9296" y="6247"/>
                </a:cubicBezTo>
                <a:cubicBezTo>
                  <a:pt x="9295" y="6167"/>
                  <a:pt x="9258" y="6122"/>
                  <a:pt x="9139" y="6043"/>
                </a:cubicBezTo>
                <a:cubicBezTo>
                  <a:pt x="9128" y="6034"/>
                  <a:pt x="9115" y="6026"/>
                  <a:pt x="9102" y="6017"/>
                </a:cubicBezTo>
                <a:cubicBezTo>
                  <a:pt x="9081" y="6004"/>
                  <a:pt x="9062" y="5991"/>
                  <a:pt x="9043" y="5978"/>
                </a:cubicBezTo>
                <a:cubicBezTo>
                  <a:pt x="8961" y="5918"/>
                  <a:pt x="8901" y="5859"/>
                  <a:pt x="8901" y="5834"/>
                </a:cubicBezTo>
                <a:cubicBezTo>
                  <a:pt x="8901" y="5804"/>
                  <a:pt x="8836" y="5711"/>
                  <a:pt x="8757" y="5627"/>
                </a:cubicBezTo>
                <a:cubicBezTo>
                  <a:pt x="8648" y="5513"/>
                  <a:pt x="8621" y="5442"/>
                  <a:pt x="8646" y="5338"/>
                </a:cubicBezTo>
                <a:cubicBezTo>
                  <a:pt x="8671" y="5234"/>
                  <a:pt x="8650" y="5180"/>
                  <a:pt x="8560" y="5116"/>
                </a:cubicBezTo>
                <a:cubicBezTo>
                  <a:pt x="8499" y="5073"/>
                  <a:pt x="8458" y="4976"/>
                  <a:pt x="8443" y="4871"/>
                </a:cubicBezTo>
                <a:cubicBezTo>
                  <a:pt x="8442" y="4857"/>
                  <a:pt x="8442" y="4843"/>
                  <a:pt x="8442" y="4827"/>
                </a:cubicBezTo>
                <a:cubicBezTo>
                  <a:pt x="8442" y="4734"/>
                  <a:pt x="8458" y="4636"/>
                  <a:pt x="8478" y="4587"/>
                </a:cubicBezTo>
                <a:cubicBezTo>
                  <a:pt x="8482" y="4578"/>
                  <a:pt x="8487" y="4570"/>
                  <a:pt x="8492" y="4563"/>
                </a:cubicBezTo>
                <a:cubicBezTo>
                  <a:pt x="8522" y="4518"/>
                  <a:pt x="8519" y="4442"/>
                  <a:pt x="8484" y="4376"/>
                </a:cubicBezTo>
                <a:cubicBezTo>
                  <a:pt x="8484" y="4375"/>
                  <a:pt x="8483" y="4374"/>
                  <a:pt x="8483" y="4373"/>
                </a:cubicBezTo>
                <a:cubicBezTo>
                  <a:pt x="8464" y="4295"/>
                  <a:pt x="8435" y="4207"/>
                  <a:pt x="8402" y="4133"/>
                </a:cubicBezTo>
                <a:cubicBezTo>
                  <a:pt x="8387" y="4081"/>
                  <a:pt x="8356" y="4023"/>
                  <a:pt x="8325" y="3994"/>
                </a:cubicBezTo>
                <a:cubicBezTo>
                  <a:pt x="8289" y="3961"/>
                  <a:pt x="8267" y="3877"/>
                  <a:pt x="8275" y="3808"/>
                </a:cubicBezTo>
                <a:cubicBezTo>
                  <a:pt x="8284" y="3739"/>
                  <a:pt x="8260" y="3639"/>
                  <a:pt x="8222" y="3585"/>
                </a:cubicBezTo>
                <a:cubicBezTo>
                  <a:pt x="8177" y="3520"/>
                  <a:pt x="8156" y="3459"/>
                  <a:pt x="8161" y="3397"/>
                </a:cubicBezTo>
                <a:cubicBezTo>
                  <a:pt x="8170" y="3323"/>
                  <a:pt x="8224" y="3246"/>
                  <a:pt x="8326" y="3146"/>
                </a:cubicBezTo>
                <a:cubicBezTo>
                  <a:pt x="8460" y="3015"/>
                  <a:pt x="8499" y="2932"/>
                  <a:pt x="8499" y="2775"/>
                </a:cubicBezTo>
                <a:cubicBezTo>
                  <a:pt x="8499" y="2775"/>
                  <a:pt x="8499" y="2774"/>
                  <a:pt x="8499" y="2774"/>
                </a:cubicBezTo>
                <a:cubicBezTo>
                  <a:pt x="8499" y="2680"/>
                  <a:pt x="8542" y="2563"/>
                  <a:pt x="8613" y="2447"/>
                </a:cubicBezTo>
                <a:cubicBezTo>
                  <a:pt x="8637" y="2414"/>
                  <a:pt x="8666" y="2377"/>
                  <a:pt x="8700" y="2337"/>
                </a:cubicBezTo>
                <a:cubicBezTo>
                  <a:pt x="8788" y="2235"/>
                  <a:pt x="8907" y="2120"/>
                  <a:pt x="8996" y="2050"/>
                </a:cubicBezTo>
                <a:cubicBezTo>
                  <a:pt x="9098" y="2017"/>
                  <a:pt x="9222" y="1925"/>
                  <a:pt x="9225" y="1862"/>
                </a:cubicBezTo>
                <a:cubicBezTo>
                  <a:pt x="9242" y="1829"/>
                  <a:pt x="9252" y="1791"/>
                  <a:pt x="9257" y="1745"/>
                </a:cubicBezTo>
                <a:cubicBezTo>
                  <a:pt x="9261" y="1703"/>
                  <a:pt x="9268" y="1671"/>
                  <a:pt x="9280" y="1643"/>
                </a:cubicBezTo>
                <a:cubicBezTo>
                  <a:pt x="9308" y="1605"/>
                  <a:pt x="9341" y="1571"/>
                  <a:pt x="9375" y="1547"/>
                </a:cubicBezTo>
                <a:cubicBezTo>
                  <a:pt x="9392" y="1539"/>
                  <a:pt x="9411" y="1531"/>
                  <a:pt x="9432" y="1523"/>
                </a:cubicBezTo>
                <a:cubicBezTo>
                  <a:pt x="9440" y="1520"/>
                  <a:pt x="9447" y="1517"/>
                  <a:pt x="9454" y="1514"/>
                </a:cubicBezTo>
                <a:cubicBezTo>
                  <a:pt x="9457" y="1514"/>
                  <a:pt x="9460" y="1513"/>
                  <a:pt x="9463" y="1513"/>
                </a:cubicBezTo>
                <a:cubicBezTo>
                  <a:pt x="9517" y="1513"/>
                  <a:pt x="9678" y="1435"/>
                  <a:pt x="9820" y="1338"/>
                </a:cubicBezTo>
                <a:cubicBezTo>
                  <a:pt x="9880" y="1298"/>
                  <a:pt x="9926" y="1265"/>
                  <a:pt x="9959" y="1237"/>
                </a:cubicBezTo>
                <a:cubicBezTo>
                  <a:pt x="10163" y="1148"/>
                  <a:pt x="10386" y="1066"/>
                  <a:pt x="10451" y="1066"/>
                </a:cubicBezTo>
                <a:cubicBezTo>
                  <a:pt x="10521" y="1066"/>
                  <a:pt x="10646" y="1025"/>
                  <a:pt x="10729" y="974"/>
                </a:cubicBezTo>
                <a:cubicBezTo>
                  <a:pt x="10790" y="936"/>
                  <a:pt x="10840" y="915"/>
                  <a:pt x="10901" y="905"/>
                </a:cubicBezTo>
                <a:lnTo>
                  <a:pt x="10902" y="905"/>
                </a:lnTo>
                <a:lnTo>
                  <a:pt x="10915" y="903"/>
                </a:lnTo>
                <a:lnTo>
                  <a:pt x="10927" y="902"/>
                </a:lnTo>
                <a:lnTo>
                  <a:pt x="10930" y="902"/>
                </a:lnTo>
                <a:cubicBezTo>
                  <a:pt x="10987" y="897"/>
                  <a:pt x="11056" y="901"/>
                  <a:pt x="11154" y="911"/>
                </a:cubicBezTo>
                <a:cubicBezTo>
                  <a:pt x="11316" y="928"/>
                  <a:pt x="11420" y="925"/>
                  <a:pt x="11544" y="891"/>
                </a:cubicBezTo>
                <a:cubicBezTo>
                  <a:pt x="11586" y="881"/>
                  <a:pt x="11630" y="867"/>
                  <a:pt x="11679" y="850"/>
                </a:cubicBezTo>
                <a:cubicBezTo>
                  <a:pt x="11827" y="800"/>
                  <a:pt x="11952" y="776"/>
                  <a:pt x="12200" y="768"/>
                </a:cubicBezTo>
                <a:cubicBezTo>
                  <a:pt x="12248" y="776"/>
                  <a:pt x="12306" y="784"/>
                  <a:pt x="12374" y="794"/>
                </a:cubicBezTo>
                <a:close/>
                <a:moveTo>
                  <a:pt x="8944" y="21562"/>
                </a:moveTo>
                <a:cubicBezTo>
                  <a:pt x="8999" y="21573"/>
                  <a:pt x="8954" y="21583"/>
                  <a:pt x="8843" y="21583"/>
                </a:cubicBezTo>
                <a:cubicBezTo>
                  <a:pt x="8733" y="21583"/>
                  <a:pt x="8688" y="21573"/>
                  <a:pt x="8743" y="21562"/>
                </a:cubicBezTo>
                <a:cubicBezTo>
                  <a:pt x="8798" y="21551"/>
                  <a:pt x="8889" y="21551"/>
                  <a:pt x="8944" y="21562"/>
                </a:cubicBezTo>
                <a:close/>
                <a:moveTo>
                  <a:pt x="8499" y="20989"/>
                </a:moveTo>
                <a:cubicBezTo>
                  <a:pt x="8530" y="21004"/>
                  <a:pt x="8556" y="21026"/>
                  <a:pt x="8556" y="21037"/>
                </a:cubicBezTo>
                <a:cubicBezTo>
                  <a:pt x="8556" y="21047"/>
                  <a:pt x="8530" y="21056"/>
                  <a:pt x="8499" y="21056"/>
                </a:cubicBezTo>
                <a:cubicBezTo>
                  <a:pt x="8467" y="21056"/>
                  <a:pt x="8441" y="21035"/>
                  <a:pt x="8441" y="21009"/>
                </a:cubicBezTo>
                <a:cubicBezTo>
                  <a:pt x="8441" y="20983"/>
                  <a:pt x="8467" y="20974"/>
                  <a:pt x="8499" y="20989"/>
                </a:cubicBezTo>
                <a:close/>
                <a:moveTo>
                  <a:pt x="18622" y="20219"/>
                </a:moveTo>
                <a:cubicBezTo>
                  <a:pt x="18784" y="20313"/>
                  <a:pt x="18798" y="20314"/>
                  <a:pt x="18867" y="20240"/>
                </a:cubicBezTo>
                <a:cubicBezTo>
                  <a:pt x="19013" y="20085"/>
                  <a:pt x="19230" y="20159"/>
                  <a:pt x="19096" y="20317"/>
                </a:cubicBezTo>
                <a:cubicBezTo>
                  <a:pt x="19021" y="20407"/>
                  <a:pt x="19022" y="20424"/>
                  <a:pt x="19108" y="20480"/>
                </a:cubicBezTo>
                <a:cubicBezTo>
                  <a:pt x="19161" y="20514"/>
                  <a:pt x="19218" y="20532"/>
                  <a:pt x="19234" y="20520"/>
                </a:cubicBezTo>
                <a:cubicBezTo>
                  <a:pt x="19250" y="20507"/>
                  <a:pt x="19273" y="20521"/>
                  <a:pt x="19286" y="20551"/>
                </a:cubicBezTo>
                <a:cubicBezTo>
                  <a:pt x="19302" y="20588"/>
                  <a:pt x="19235" y="20598"/>
                  <a:pt x="19062" y="20586"/>
                </a:cubicBezTo>
                <a:cubicBezTo>
                  <a:pt x="18891" y="20574"/>
                  <a:pt x="18785" y="20591"/>
                  <a:pt x="18713" y="20641"/>
                </a:cubicBezTo>
                <a:cubicBezTo>
                  <a:pt x="18614" y="20711"/>
                  <a:pt x="18615" y="20718"/>
                  <a:pt x="18736" y="20818"/>
                </a:cubicBezTo>
                <a:lnTo>
                  <a:pt x="18862" y="20922"/>
                </a:lnTo>
                <a:lnTo>
                  <a:pt x="18571" y="20922"/>
                </a:lnTo>
                <a:cubicBezTo>
                  <a:pt x="18411" y="20922"/>
                  <a:pt x="18206" y="20892"/>
                  <a:pt x="18116" y="20855"/>
                </a:cubicBezTo>
                <a:cubicBezTo>
                  <a:pt x="17902" y="20769"/>
                  <a:pt x="17826" y="20771"/>
                  <a:pt x="17758" y="20865"/>
                </a:cubicBezTo>
                <a:cubicBezTo>
                  <a:pt x="17728" y="20907"/>
                  <a:pt x="17641" y="20943"/>
                  <a:pt x="17566" y="20946"/>
                </a:cubicBezTo>
                <a:cubicBezTo>
                  <a:pt x="17490" y="20949"/>
                  <a:pt x="17399" y="20965"/>
                  <a:pt x="17364" y="20982"/>
                </a:cubicBezTo>
                <a:cubicBezTo>
                  <a:pt x="17327" y="20999"/>
                  <a:pt x="17246" y="20954"/>
                  <a:pt x="17175" y="20877"/>
                </a:cubicBezTo>
                <a:cubicBezTo>
                  <a:pt x="17071" y="20763"/>
                  <a:pt x="17060" y="20719"/>
                  <a:pt x="17109" y="20609"/>
                </a:cubicBezTo>
                <a:cubicBezTo>
                  <a:pt x="17146" y="20527"/>
                  <a:pt x="17148" y="20467"/>
                  <a:pt x="17115" y="20451"/>
                </a:cubicBezTo>
                <a:cubicBezTo>
                  <a:pt x="17085" y="20437"/>
                  <a:pt x="17061" y="20403"/>
                  <a:pt x="17061" y="20376"/>
                </a:cubicBezTo>
                <a:cubicBezTo>
                  <a:pt x="17061" y="20349"/>
                  <a:pt x="17108" y="20360"/>
                  <a:pt x="17166" y="20401"/>
                </a:cubicBezTo>
                <a:cubicBezTo>
                  <a:pt x="17223" y="20442"/>
                  <a:pt x="17288" y="20475"/>
                  <a:pt x="17309" y="20475"/>
                </a:cubicBezTo>
                <a:cubicBezTo>
                  <a:pt x="17330" y="20475"/>
                  <a:pt x="17403" y="20518"/>
                  <a:pt x="17471" y="20571"/>
                </a:cubicBezTo>
                <a:cubicBezTo>
                  <a:pt x="17590" y="20663"/>
                  <a:pt x="17598" y="20664"/>
                  <a:pt x="17672" y="20586"/>
                </a:cubicBezTo>
                <a:cubicBezTo>
                  <a:pt x="17725" y="20529"/>
                  <a:pt x="17730" y="20488"/>
                  <a:pt x="17689" y="20449"/>
                </a:cubicBezTo>
                <a:cubicBezTo>
                  <a:pt x="17648" y="20411"/>
                  <a:pt x="17648" y="20384"/>
                  <a:pt x="17690" y="20365"/>
                </a:cubicBezTo>
                <a:cubicBezTo>
                  <a:pt x="17723" y="20349"/>
                  <a:pt x="17750" y="20293"/>
                  <a:pt x="17750" y="20240"/>
                </a:cubicBezTo>
                <a:cubicBezTo>
                  <a:pt x="17750" y="20147"/>
                  <a:pt x="17752" y="20147"/>
                  <a:pt x="17833" y="20232"/>
                </a:cubicBezTo>
                <a:cubicBezTo>
                  <a:pt x="17903" y="20305"/>
                  <a:pt x="17933" y="20310"/>
                  <a:pt x="18032" y="20263"/>
                </a:cubicBezTo>
                <a:cubicBezTo>
                  <a:pt x="18095" y="20233"/>
                  <a:pt x="18183" y="20219"/>
                  <a:pt x="18227" y="20232"/>
                </a:cubicBezTo>
                <a:cubicBezTo>
                  <a:pt x="18271" y="20245"/>
                  <a:pt x="18339" y="20225"/>
                  <a:pt x="18378" y="20188"/>
                </a:cubicBezTo>
                <a:cubicBezTo>
                  <a:pt x="18441" y="20129"/>
                  <a:pt x="18471" y="20132"/>
                  <a:pt x="18622" y="20219"/>
                </a:cubicBezTo>
                <a:close/>
                <a:moveTo>
                  <a:pt x="7131" y="20786"/>
                </a:moveTo>
                <a:cubicBezTo>
                  <a:pt x="7154" y="20904"/>
                  <a:pt x="7140" y="20922"/>
                  <a:pt x="7023" y="20922"/>
                </a:cubicBezTo>
                <a:cubicBezTo>
                  <a:pt x="6950" y="20922"/>
                  <a:pt x="6890" y="20905"/>
                  <a:pt x="6890" y="20885"/>
                </a:cubicBezTo>
                <a:cubicBezTo>
                  <a:pt x="6890" y="20864"/>
                  <a:pt x="6909" y="20833"/>
                  <a:pt x="6933" y="20814"/>
                </a:cubicBezTo>
                <a:cubicBezTo>
                  <a:pt x="6957" y="20796"/>
                  <a:pt x="6976" y="20759"/>
                  <a:pt x="6976" y="20732"/>
                </a:cubicBezTo>
                <a:cubicBezTo>
                  <a:pt x="6976" y="20617"/>
                  <a:pt x="7108" y="20663"/>
                  <a:pt x="7131" y="20786"/>
                </a:cubicBezTo>
                <a:close/>
                <a:moveTo>
                  <a:pt x="16730" y="20665"/>
                </a:moveTo>
                <a:cubicBezTo>
                  <a:pt x="16770" y="20675"/>
                  <a:pt x="16802" y="20705"/>
                  <a:pt x="16802" y="20732"/>
                </a:cubicBezTo>
                <a:cubicBezTo>
                  <a:pt x="16802" y="20759"/>
                  <a:pt x="16821" y="20796"/>
                  <a:pt x="16845" y="20814"/>
                </a:cubicBezTo>
                <a:cubicBezTo>
                  <a:pt x="16869" y="20833"/>
                  <a:pt x="16888" y="20864"/>
                  <a:pt x="16888" y="20885"/>
                </a:cubicBezTo>
                <a:cubicBezTo>
                  <a:pt x="16888" y="20952"/>
                  <a:pt x="16802" y="20924"/>
                  <a:pt x="16730" y="20833"/>
                </a:cubicBezTo>
                <a:cubicBezTo>
                  <a:pt x="16638" y="20719"/>
                  <a:pt x="16638" y="20641"/>
                  <a:pt x="16730" y="20665"/>
                </a:cubicBezTo>
                <a:close/>
                <a:moveTo>
                  <a:pt x="15483" y="20760"/>
                </a:moveTo>
                <a:cubicBezTo>
                  <a:pt x="15673" y="20828"/>
                  <a:pt x="15660" y="20877"/>
                  <a:pt x="15452" y="20877"/>
                </a:cubicBezTo>
                <a:cubicBezTo>
                  <a:pt x="15346" y="20877"/>
                  <a:pt x="15279" y="20854"/>
                  <a:pt x="15279" y="20818"/>
                </a:cubicBezTo>
                <a:cubicBezTo>
                  <a:pt x="15279" y="20721"/>
                  <a:pt x="15333" y="20706"/>
                  <a:pt x="15483" y="20760"/>
                </a:cubicBezTo>
                <a:close/>
                <a:moveTo>
                  <a:pt x="15160" y="20497"/>
                </a:moveTo>
                <a:cubicBezTo>
                  <a:pt x="15212" y="20599"/>
                  <a:pt x="15180" y="20699"/>
                  <a:pt x="15095" y="20699"/>
                </a:cubicBezTo>
                <a:cubicBezTo>
                  <a:pt x="15063" y="20699"/>
                  <a:pt x="15053" y="20667"/>
                  <a:pt x="15072" y="20628"/>
                </a:cubicBezTo>
                <a:cubicBezTo>
                  <a:pt x="15091" y="20589"/>
                  <a:pt x="15109" y="20524"/>
                  <a:pt x="15111" y="20483"/>
                </a:cubicBezTo>
                <a:cubicBezTo>
                  <a:pt x="15114" y="20424"/>
                  <a:pt x="15124" y="20427"/>
                  <a:pt x="15160" y="20497"/>
                </a:cubicBezTo>
                <a:close/>
                <a:moveTo>
                  <a:pt x="4742" y="20347"/>
                </a:moveTo>
                <a:cubicBezTo>
                  <a:pt x="4851" y="20441"/>
                  <a:pt x="4825" y="20473"/>
                  <a:pt x="4567" y="20558"/>
                </a:cubicBezTo>
                <a:cubicBezTo>
                  <a:pt x="4421" y="20607"/>
                  <a:pt x="4409" y="20606"/>
                  <a:pt x="4469" y="20549"/>
                </a:cubicBezTo>
                <a:cubicBezTo>
                  <a:pt x="4526" y="20496"/>
                  <a:pt x="4517" y="20471"/>
                  <a:pt x="4425" y="20421"/>
                </a:cubicBezTo>
                <a:cubicBezTo>
                  <a:pt x="4314" y="20360"/>
                  <a:pt x="4316" y="20357"/>
                  <a:pt x="4476" y="20310"/>
                </a:cubicBezTo>
                <a:cubicBezTo>
                  <a:pt x="4616" y="20269"/>
                  <a:pt x="4658" y="20274"/>
                  <a:pt x="4742" y="20347"/>
                </a:cubicBezTo>
                <a:close/>
                <a:moveTo>
                  <a:pt x="16572" y="20341"/>
                </a:moveTo>
                <a:cubicBezTo>
                  <a:pt x="16553" y="20365"/>
                  <a:pt x="16499" y="20386"/>
                  <a:pt x="16454" y="20386"/>
                </a:cubicBezTo>
                <a:cubicBezTo>
                  <a:pt x="16408" y="20386"/>
                  <a:pt x="16371" y="20365"/>
                  <a:pt x="16371" y="20341"/>
                </a:cubicBezTo>
                <a:cubicBezTo>
                  <a:pt x="16371" y="20316"/>
                  <a:pt x="16424" y="20296"/>
                  <a:pt x="16489" y="20296"/>
                </a:cubicBezTo>
                <a:cubicBezTo>
                  <a:pt x="16554" y="20296"/>
                  <a:pt x="16592" y="20316"/>
                  <a:pt x="16572" y="20341"/>
                </a:cubicBezTo>
                <a:close/>
                <a:moveTo>
                  <a:pt x="18008" y="19889"/>
                </a:moveTo>
                <a:cubicBezTo>
                  <a:pt x="18020" y="19941"/>
                  <a:pt x="18049" y="20007"/>
                  <a:pt x="18072" y="20036"/>
                </a:cubicBezTo>
                <a:cubicBezTo>
                  <a:pt x="18101" y="20071"/>
                  <a:pt x="18081" y="20078"/>
                  <a:pt x="18011" y="20057"/>
                </a:cubicBezTo>
                <a:cubicBezTo>
                  <a:pt x="17954" y="20040"/>
                  <a:pt x="17875" y="20048"/>
                  <a:pt x="17834" y="20074"/>
                </a:cubicBezTo>
                <a:cubicBezTo>
                  <a:pt x="17788" y="20103"/>
                  <a:pt x="17747" y="20105"/>
                  <a:pt x="17726" y="20079"/>
                </a:cubicBezTo>
                <a:cubicBezTo>
                  <a:pt x="17708" y="20056"/>
                  <a:pt x="17531" y="20036"/>
                  <a:pt x="17333" y="20035"/>
                </a:cubicBezTo>
                <a:cubicBezTo>
                  <a:pt x="17136" y="20034"/>
                  <a:pt x="16934" y="20032"/>
                  <a:pt x="16884" y="20031"/>
                </a:cubicBezTo>
                <a:cubicBezTo>
                  <a:pt x="16817" y="20029"/>
                  <a:pt x="16800" y="19994"/>
                  <a:pt x="16817" y="19899"/>
                </a:cubicBezTo>
                <a:cubicBezTo>
                  <a:pt x="16831" y="19828"/>
                  <a:pt x="16813" y="19756"/>
                  <a:pt x="16779" y="19740"/>
                </a:cubicBezTo>
                <a:cubicBezTo>
                  <a:pt x="16693" y="19698"/>
                  <a:pt x="16699" y="19631"/>
                  <a:pt x="16788" y="19645"/>
                </a:cubicBezTo>
                <a:cubicBezTo>
                  <a:pt x="16938" y="19669"/>
                  <a:pt x="17166" y="19756"/>
                  <a:pt x="17204" y="19804"/>
                </a:cubicBezTo>
                <a:cubicBezTo>
                  <a:pt x="17232" y="19840"/>
                  <a:pt x="17265" y="19839"/>
                  <a:pt x="17324" y="19801"/>
                </a:cubicBezTo>
                <a:cubicBezTo>
                  <a:pt x="17368" y="19773"/>
                  <a:pt x="17392" y="19734"/>
                  <a:pt x="17376" y="19714"/>
                </a:cubicBezTo>
                <a:cubicBezTo>
                  <a:pt x="17352" y="19684"/>
                  <a:pt x="17481" y="19617"/>
                  <a:pt x="17587" y="19607"/>
                </a:cubicBezTo>
                <a:cubicBezTo>
                  <a:pt x="17608" y="19605"/>
                  <a:pt x="17645" y="19588"/>
                  <a:pt x="17669" y="19569"/>
                </a:cubicBezTo>
                <a:cubicBezTo>
                  <a:pt x="17786" y="19478"/>
                  <a:pt x="17942" y="19625"/>
                  <a:pt x="18008" y="19889"/>
                </a:cubicBezTo>
                <a:close/>
                <a:moveTo>
                  <a:pt x="59" y="10817"/>
                </a:moveTo>
                <a:cubicBezTo>
                  <a:pt x="50" y="11948"/>
                  <a:pt x="41" y="13648"/>
                  <a:pt x="37" y="15533"/>
                </a:cubicBezTo>
                <a:cubicBezTo>
                  <a:pt x="35" y="16584"/>
                  <a:pt x="32" y="17146"/>
                  <a:pt x="29" y="17240"/>
                </a:cubicBezTo>
                <a:cubicBezTo>
                  <a:pt x="22" y="17298"/>
                  <a:pt x="15" y="15230"/>
                  <a:pt x="9" y="11482"/>
                </a:cubicBezTo>
                <a:cubicBezTo>
                  <a:pt x="9" y="11270"/>
                  <a:pt x="9" y="11040"/>
                  <a:pt x="8" y="10804"/>
                </a:cubicBezTo>
                <a:lnTo>
                  <a:pt x="0" y="4339"/>
                </a:lnTo>
                <a:cubicBezTo>
                  <a:pt x="5" y="1699"/>
                  <a:pt x="13" y="-7"/>
                  <a:pt x="23" y="0"/>
                </a:cubicBezTo>
                <a:cubicBezTo>
                  <a:pt x="44" y="17"/>
                  <a:pt x="57" y="5421"/>
                  <a:pt x="59" y="10817"/>
                </a:cubicBezTo>
                <a:close/>
              </a:path>
            </a:pathLst>
          </a:custGeom>
          <a:ln w="12700">
            <a:miter lim="400000"/>
          </a:ln>
        </p:spPr>
      </p:pic>
      <p:pic>
        <p:nvPicPr>
          <p:cNvPr id="214" name="pasted-movie.png" descr="pasted-movie.png"/>
          <p:cNvPicPr>
            <a:picLocks noChangeAspect="1"/>
          </p:cNvPicPr>
          <p:nvPr/>
        </p:nvPicPr>
        <p:blipFill>
          <a:blip r:embed="rId3">
            <a:extLst/>
          </a:blip>
          <a:stretch>
            <a:fillRect/>
          </a:stretch>
        </p:blipFill>
        <p:spPr>
          <a:xfrm>
            <a:off x="-283971" y="-790925"/>
            <a:ext cx="24951942" cy="4469919"/>
          </a:xfrm>
          <a:prstGeom prst="rect">
            <a:avLst/>
          </a:prstGeom>
          <a:ln w="12700">
            <a:miter lim="400000"/>
          </a:ln>
          <a:effectLst>
            <a:outerShdw sx="100000" sy="100000" kx="0" ky="0" algn="b" rotWithShape="0" blurRad="533400" dist="355600" dir="3457918">
              <a:srgbClr val="000000">
                <a:alpha val="62267"/>
              </a:srgbClr>
            </a:outerShdw>
          </a:effectLst>
        </p:spPr>
      </p:pic>
      <p:sp>
        <p:nvSpPr>
          <p:cNvPr id="215" name="Gaius (Γάϊος, for Lat. Caius, a common Roman name), the name of three or four men in the N. T.…"/>
          <p:cNvSpPr txBox="1"/>
          <p:nvPr/>
        </p:nvSpPr>
        <p:spPr>
          <a:xfrm>
            <a:off x="7646368" y="3713764"/>
            <a:ext cx="16514776" cy="9607948"/>
          </a:xfrm>
          <a:prstGeom prst="rect">
            <a:avLst/>
          </a:prstGeom>
          <a:ln w="12700">
            <a:miter lim="400000"/>
          </a:ln>
          <a:effectLst>
            <a:outerShdw sx="100000" sy="100000" kx="0" ky="0" algn="b" rotWithShape="0" blurRad="355600" dist="254000" dir="3457918">
              <a:srgbClr val="000000">
                <a:alpha val="26081"/>
              </a:srgbClr>
            </a:outerShdw>
          </a:effectLst>
          <a:extLst>
            <a:ext uri="{C572A759-6A51-4108-AA02-DFA0A04FC94B}">
              <ma14:wrappingTextBoxFlag xmlns:ma14="http://schemas.microsoft.com/office/mac/drawingml/2011/main" val="1"/>
            </a:ext>
          </a:extLst>
        </p:spPr>
        <p:txBody>
          <a:bodyPr lIns="71437" tIns="71437" rIns="71437" bIns="71437">
            <a:spAutoFit/>
          </a:bodyPr>
          <a:lstStyle/>
          <a:p>
            <a:pPr marL="368115" indent="-368115" defTabSz="642937">
              <a:lnSpc>
                <a:spcPct val="100000"/>
              </a:lnSpc>
              <a:spcBef>
                <a:spcPts val="2800"/>
              </a:spcBef>
              <a:buClr>
                <a:srgbClr val="9A7865"/>
              </a:buClr>
              <a:buSzPct val="60000"/>
              <a:buBlip>
                <a:blip r:embed="rId4"/>
              </a:buBlip>
              <a:defRPr b="1" sz="6300">
                <a:solidFill>
                  <a:srgbClr val="000000"/>
                </a:solidFill>
                <a:latin typeface="Times New Roman"/>
                <a:ea typeface="Times New Roman"/>
                <a:cs typeface="Times New Roman"/>
                <a:sym typeface="Times New Roman"/>
              </a:defRPr>
            </a:pPr>
            <a:r>
              <a:t>Gaius</a:t>
            </a:r>
            <a:r>
              <a:rPr b="0"/>
              <a:t> (Γάϊος, for Lat. Caius, a common Roman name), the name of three or four men in the N. T.</a:t>
            </a:r>
          </a:p>
          <a:p>
            <a:pPr lvl="1" marL="1219199" indent="-838199" defTabSz="642937">
              <a:lnSpc>
                <a:spcPct val="100000"/>
              </a:lnSpc>
              <a:spcBef>
                <a:spcPts val="2800"/>
              </a:spcBef>
              <a:buClr>
                <a:srgbClr val="9A7865"/>
              </a:buClr>
              <a:buSzPct val="60000"/>
              <a:buBlip>
                <a:blip r:embed="rId5"/>
              </a:buBlip>
              <a:defRPr>
                <a:solidFill>
                  <a:srgbClr val="000000"/>
                </a:solidFill>
                <a:latin typeface="Times New Roman"/>
                <a:ea typeface="Times New Roman"/>
                <a:cs typeface="Times New Roman"/>
                <a:sym typeface="Times New Roman"/>
              </a:defRPr>
            </a:pPr>
            <a:r>
              <a:t>The Gaius of 3 John: A Christian (probably of Asia Minor) to whom John addressed his third epistle (3 John 1), A.D. cir. 92. </a:t>
            </a:r>
          </a:p>
          <a:p>
            <a:pPr lvl="1" marL="1219199" indent="-838199" defTabSz="642937">
              <a:lnSpc>
                <a:spcPct val="100000"/>
              </a:lnSpc>
              <a:spcBef>
                <a:spcPts val="2800"/>
              </a:spcBef>
              <a:buClr>
                <a:srgbClr val="9A7865"/>
              </a:buClr>
              <a:buSzPct val="60000"/>
              <a:buBlip>
                <a:blip r:embed="rId5"/>
              </a:buBlip>
              <a:defRPr>
                <a:solidFill>
                  <a:srgbClr val="000000"/>
                </a:solidFill>
                <a:latin typeface="Times New Roman"/>
                <a:ea typeface="Times New Roman"/>
                <a:cs typeface="Times New Roman"/>
                <a:sym typeface="Times New Roman"/>
              </a:defRPr>
            </a:pPr>
            <a:r>
              <a:t>There is no good reason for regarding him as identical with either of the foregoing.</a:t>
            </a:r>
          </a:p>
          <a:p>
            <a:pPr lvl="1" marL="1219199" indent="-838199" defTabSz="642937">
              <a:lnSpc>
                <a:spcPct val="100000"/>
              </a:lnSpc>
              <a:spcBef>
                <a:spcPts val="2800"/>
              </a:spcBef>
              <a:buClr>
                <a:srgbClr val="9A7865"/>
              </a:buClr>
              <a:buSzPct val="60000"/>
              <a:buBlip>
                <a:blip r:embed="rId5"/>
              </a:buBlip>
              <a:defRPr>
                <a:solidFill>
                  <a:srgbClr val="000000"/>
                </a:solidFill>
                <a:latin typeface="Times New Roman"/>
                <a:ea typeface="Times New Roman"/>
                <a:cs typeface="Times New Roman"/>
                <a:sym typeface="Times New Roman"/>
              </a:defRPr>
            </a:pPr>
            <a:r>
              <a:t>May have been a member of the congregation John had written to in 2 John Cf (3 Jn 9). </a:t>
            </a:r>
          </a:p>
        </p:txBody>
      </p:sp>
      <p:pic>
        <p:nvPicPr>
          <p:cNvPr id="216" name="The Commendation of Gaius - (1-8) The Commendation of Gaius - (1-8)" descr="The Commendation of Gaius - (1-8) The Commendation of Gaius - (1-8)"/>
          <p:cNvPicPr>
            <a:picLocks noChangeAspect="0"/>
          </p:cNvPicPr>
          <p:nvPr/>
        </p:nvPicPr>
        <p:blipFill>
          <a:blip r:embed="rId6">
            <a:extLst/>
          </a:blip>
          <a:stretch>
            <a:fillRect/>
          </a:stretch>
        </p:blipFill>
        <p:spPr>
          <a:xfrm>
            <a:off x="7556472" y="2158984"/>
            <a:ext cx="16396270" cy="1220013"/>
          </a:xfrm>
          <a:prstGeom prst="rect">
            <a:avLst/>
          </a:prstGeom>
          <a:effectLst>
            <a:outerShdw sx="100000" sy="100000" kx="0" ky="0" algn="b" rotWithShape="0" blurRad="355600" dist="355600" dir="3457918">
              <a:srgbClr val="000000">
                <a:alpha val="62267"/>
              </a:srgbClr>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15">
                                            <p:txEl>
                                              <p:pRg st="2" end="2"/>
                                            </p:txEl>
                                          </p:spTgt>
                                        </p:tgtEl>
                                        <p:attrNameLst>
                                          <p:attrName>style.visibility</p:attrName>
                                        </p:attrNameLst>
                                      </p:cBhvr>
                                      <p:to>
                                        <p:strVal val="visible"/>
                                      </p:to>
                                    </p:set>
                                    <p:animEffect filter="fade" transition="in">
                                      <p:cBhvr>
                                        <p:cTn id="7" dur="1500"/>
                                        <p:tgtEl>
                                          <p:spTgt spid="21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1" fill="hold">
                                  <p:stCondLst>
                                    <p:cond delay="0"/>
                                  </p:stCondLst>
                                  <p:iterate type="el" backwards="0">
                                    <p:tmAbs val="0"/>
                                  </p:iterate>
                                  <p:childTnLst>
                                    <p:set>
                                      <p:cBhvr>
                                        <p:cTn id="11" fill="hold"/>
                                        <p:tgtEl>
                                          <p:spTgt spid="215">
                                            <p:txEl>
                                              <p:pRg st="3" end="3"/>
                                            </p:txEl>
                                          </p:spTgt>
                                        </p:tgtEl>
                                        <p:attrNameLst>
                                          <p:attrName>style.visibility</p:attrName>
                                        </p:attrNameLst>
                                      </p:cBhvr>
                                      <p:to>
                                        <p:strVal val="visible"/>
                                      </p:to>
                                    </p:set>
                                    <p:animEffect filter="fade" transition="in">
                                      <p:cBhvr>
                                        <p:cTn id="12" dur="1500"/>
                                        <p:tgtEl>
                                          <p:spTgt spid="215">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15"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8F2DD"/>
            </a:gs>
            <a:gs pos="100000">
              <a:srgbClr val="F8F1DE"/>
            </a:gs>
          </a:gsLst>
          <a:lin ang="5400000" scaled="0"/>
        </a:gradFill>
      </p:bgPr>
    </p:bg>
    <p:spTree>
      <p:nvGrpSpPr>
        <p:cNvPr id="1" name=""/>
        <p:cNvGrpSpPr/>
        <p:nvPr/>
      </p:nvGrpSpPr>
      <p:grpSpPr>
        <a:xfrm>
          <a:off x="0" y="0"/>
          <a:ext cx="0" cy="0"/>
          <a:chOff x="0" y="0"/>
          <a:chExt cx="0" cy="0"/>
        </a:xfrm>
      </p:grpSpPr>
      <p:pic>
        <p:nvPicPr>
          <p:cNvPr id="218" name="Screenshot 2026-10-24 at 10.09.54 AM.png" descr="Screenshot 2026-10-24 at 10.09.54 AM.png"/>
          <p:cNvPicPr>
            <a:picLocks noChangeAspect="1"/>
          </p:cNvPicPr>
          <p:nvPr/>
        </p:nvPicPr>
        <p:blipFill>
          <a:blip r:embed="rId2">
            <a:extLst/>
          </a:blip>
          <a:srcRect l="26" t="33" r="0" b="0"/>
          <a:stretch>
            <a:fillRect/>
          </a:stretch>
        </p:blipFill>
        <p:spPr>
          <a:xfrm>
            <a:off x="-643499" y="2494069"/>
            <a:ext cx="9307328" cy="11949346"/>
          </a:xfrm>
          <a:custGeom>
            <a:avLst/>
            <a:gdLst/>
            <a:ahLst/>
            <a:cxnLst>
              <a:cxn ang="0">
                <a:pos x="wd2" y="hd2"/>
              </a:cxn>
              <a:cxn ang="5400000">
                <a:pos x="wd2" y="hd2"/>
              </a:cxn>
              <a:cxn ang="10800000">
                <a:pos x="wd2" y="hd2"/>
              </a:cxn>
              <a:cxn ang="16200000">
                <a:pos x="wd2" y="hd2"/>
              </a:cxn>
            </a:cxnLst>
            <a:rect l="0" t="0" r="r" b="b"/>
            <a:pathLst>
              <a:path w="21600" h="21593" fill="norm" stroke="1" extrusionOk="0">
                <a:moveTo>
                  <a:pt x="20494" y="21515"/>
                </a:moveTo>
                <a:cubicBezTo>
                  <a:pt x="20542" y="21545"/>
                  <a:pt x="20595" y="21540"/>
                  <a:pt x="20654" y="21502"/>
                </a:cubicBezTo>
                <a:cubicBezTo>
                  <a:pt x="20721" y="21459"/>
                  <a:pt x="20759" y="21457"/>
                  <a:pt x="20809" y="21497"/>
                </a:cubicBezTo>
                <a:cubicBezTo>
                  <a:pt x="20892" y="21561"/>
                  <a:pt x="21178" y="21564"/>
                  <a:pt x="21228" y="21501"/>
                </a:cubicBezTo>
                <a:cubicBezTo>
                  <a:pt x="21254" y="21469"/>
                  <a:pt x="21291" y="21471"/>
                  <a:pt x="21346" y="21506"/>
                </a:cubicBezTo>
                <a:cubicBezTo>
                  <a:pt x="21390" y="21535"/>
                  <a:pt x="21465" y="21547"/>
                  <a:pt x="21513" y="21532"/>
                </a:cubicBezTo>
                <a:cubicBezTo>
                  <a:pt x="21561" y="21518"/>
                  <a:pt x="21600" y="21526"/>
                  <a:pt x="21600" y="21550"/>
                </a:cubicBezTo>
                <a:cubicBezTo>
                  <a:pt x="21600" y="21577"/>
                  <a:pt x="19346" y="21593"/>
                  <a:pt x="15357" y="21593"/>
                </a:cubicBezTo>
                <a:lnTo>
                  <a:pt x="15354" y="21593"/>
                </a:lnTo>
                <a:cubicBezTo>
                  <a:pt x="11920" y="21593"/>
                  <a:pt x="9124" y="21584"/>
                  <a:pt x="9138" y="21572"/>
                </a:cubicBezTo>
                <a:cubicBezTo>
                  <a:pt x="9153" y="21561"/>
                  <a:pt x="11045" y="21549"/>
                  <a:pt x="13343" y="21546"/>
                </a:cubicBezTo>
                <a:cubicBezTo>
                  <a:pt x="15640" y="21542"/>
                  <a:pt x="17531" y="21526"/>
                  <a:pt x="17544" y="21510"/>
                </a:cubicBezTo>
                <a:cubicBezTo>
                  <a:pt x="17556" y="21494"/>
                  <a:pt x="17757" y="21486"/>
                  <a:pt x="17989" y="21492"/>
                </a:cubicBezTo>
                <a:cubicBezTo>
                  <a:pt x="19383" y="21529"/>
                  <a:pt x="19798" y="21529"/>
                  <a:pt x="19861" y="21491"/>
                </a:cubicBezTo>
                <a:cubicBezTo>
                  <a:pt x="19900" y="21468"/>
                  <a:pt x="19970" y="21460"/>
                  <a:pt x="20017" y="21474"/>
                </a:cubicBezTo>
                <a:cubicBezTo>
                  <a:pt x="20064" y="21488"/>
                  <a:pt x="20116" y="21482"/>
                  <a:pt x="20133" y="21461"/>
                </a:cubicBezTo>
                <a:cubicBezTo>
                  <a:pt x="20168" y="21417"/>
                  <a:pt x="20386" y="21450"/>
                  <a:pt x="20494" y="21515"/>
                </a:cubicBezTo>
                <a:close/>
                <a:moveTo>
                  <a:pt x="5413" y="21275"/>
                </a:moveTo>
                <a:cubicBezTo>
                  <a:pt x="5577" y="21339"/>
                  <a:pt x="5715" y="21392"/>
                  <a:pt x="5719" y="21392"/>
                </a:cubicBezTo>
                <a:cubicBezTo>
                  <a:pt x="5723" y="21392"/>
                  <a:pt x="5744" y="21437"/>
                  <a:pt x="5766" y="21492"/>
                </a:cubicBezTo>
                <a:cubicBezTo>
                  <a:pt x="5792" y="21558"/>
                  <a:pt x="5797" y="21581"/>
                  <a:pt x="5658" y="21589"/>
                </a:cubicBezTo>
                <a:cubicBezTo>
                  <a:pt x="5360" y="21588"/>
                  <a:pt x="5079" y="21588"/>
                  <a:pt x="4814" y="21587"/>
                </a:cubicBezTo>
                <a:lnTo>
                  <a:pt x="4832" y="21471"/>
                </a:lnTo>
                <a:cubicBezTo>
                  <a:pt x="4843" y="21395"/>
                  <a:pt x="4904" y="21328"/>
                  <a:pt x="4993" y="21292"/>
                </a:cubicBezTo>
                <a:cubicBezTo>
                  <a:pt x="5073" y="21261"/>
                  <a:pt x="5132" y="21218"/>
                  <a:pt x="5125" y="21196"/>
                </a:cubicBezTo>
                <a:cubicBezTo>
                  <a:pt x="5119" y="21175"/>
                  <a:pt x="5248" y="21210"/>
                  <a:pt x="5413" y="21275"/>
                </a:cubicBezTo>
                <a:close/>
                <a:moveTo>
                  <a:pt x="7667" y="21506"/>
                </a:moveTo>
                <a:cubicBezTo>
                  <a:pt x="7690" y="21535"/>
                  <a:pt x="7730" y="21537"/>
                  <a:pt x="7771" y="21512"/>
                </a:cubicBezTo>
                <a:cubicBezTo>
                  <a:pt x="7813" y="21486"/>
                  <a:pt x="7914" y="21492"/>
                  <a:pt x="8039" y="21528"/>
                </a:cubicBezTo>
                <a:cubicBezTo>
                  <a:pt x="8219" y="21580"/>
                  <a:pt x="8145" y="21586"/>
                  <a:pt x="7349" y="21588"/>
                </a:cubicBezTo>
                <a:cubicBezTo>
                  <a:pt x="6554" y="21589"/>
                  <a:pt x="6478" y="21583"/>
                  <a:pt x="6637" y="21529"/>
                </a:cubicBezTo>
                <a:cubicBezTo>
                  <a:pt x="6850" y="21457"/>
                  <a:pt x="7615" y="21440"/>
                  <a:pt x="7667" y="21506"/>
                </a:cubicBezTo>
                <a:close/>
                <a:moveTo>
                  <a:pt x="12374" y="794"/>
                </a:moveTo>
                <a:cubicBezTo>
                  <a:pt x="12561" y="820"/>
                  <a:pt x="12707" y="818"/>
                  <a:pt x="12805" y="787"/>
                </a:cubicBezTo>
                <a:cubicBezTo>
                  <a:pt x="12823" y="781"/>
                  <a:pt x="12842" y="775"/>
                  <a:pt x="12860" y="770"/>
                </a:cubicBezTo>
                <a:cubicBezTo>
                  <a:pt x="13016" y="773"/>
                  <a:pt x="13127" y="777"/>
                  <a:pt x="13209" y="783"/>
                </a:cubicBezTo>
                <a:cubicBezTo>
                  <a:pt x="13228" y="786"/>
                  <a:pt x="13245" y="789"/>
                  <a:pt x="13261" y="793"/>
                </a:cubicBezTo>
                <a:cubicBezTo>
                  <a:pt x="13325" y="839"/>
                  <a:pt x="13424" y="888"/>
                  <a:pt x="13526" y="922"/>
                </a:cubicBezTo>
                <a:cubicBezTo>
                  <a:pt x="13583" y="957"/>
                  <a:pt x="13657" y="971"/>
                  <a:pt x="13772" y="970"/>
                </a:cubicBezTo>
                <a:cubicBezTo>
                  <a:pt x="13879" y="969"/>
                  <a:pt x="14030" y="997"/>
                  <a:pt x="14182" y="1040"/>
                </a:cubicBezTo>
                <a:lnTo>
                  <a:pt x="14197" y="1044"/>
                </a:lnTo>
                <a:lnTo>
                  <a:pt x="14229" y="1054"/>
                </a:lnTo>
                <a:cubicBezTo>
                  <a:pt x="14392" y="1104"/>
                  <a:pt x="14554" y="1170"/>
                  <a:pt x="14657" y="1234"/>
                </a:cubicBezTo>
                <a:cubicBezTo>
                  <a:pt x="14670" y="1242"/>
                  <a:pt x="14683" y="1251"/>
                  <a:pt x="14694" y="1259"/>
                </a:cubicBezTo>
                <a:cubicBezTo>
                  <a:pt x="14767" y="1312"/>
                  <a:pt x="14858" y="1358"/>
                  <a:pt x="14895" y="1361"/>
                </a:cubicBezTo>
                <a:cubicBezTo>
                  <a:pt x="14933" y="1364"/>
                  <a:pt x="15003" y="1369"/>
                  <a:pt x="15053" y="1373"/>
                </a:cubicBezTo>
                <a:cubicBezTo>
                  <a:pt x="15135" y="1379"/>
                  <a:pt x="15294" y="1485"/>
                  <a:pt x="15401" y="1586"/>
                </a:cubicBezTo>
                <a:cubicBezTo>
                  <a:pt x="15406" y="1602"/>
                  <a:pt x="15411" y="1619"/>
                  <a:pt x="15416" y="1635"/>
                </a:cubicBezTo>
                <a:cubicBezTo>
                  <a:pt x="15440" y="1715"/>
                  <a:pt x="15541" y="1832"/>
                  <a:pt x="15639" y="1897"/>
                </a:cubicBezTo>
                <a:cubicBezTo>
                  <a:pt x="15707" y="1941"/>
                  <a:pt x="15764" y="1986"/>
                  <a:pt x="15808" y="2028"/>
                </a:cubicBezTo>
                <a:cubicBezTo>
                  <a:pt x="15824" y="2048"/>
                  <a:pt x="15839" y="2069"/>
                  <a:pt x="15851" y="2092"/>
                </a:cubicBezTo>
                <a:lnTo>
                  <a:pt x="15856" y="2100"/>
                </a:lnTo>
                <a:lnTo>
                  <a:pt x="15864" y="2115"/>
                </a:lnTo>
                <a:lnTo>
                  <a:pt x="15870" y="2128"/>
                </a:lnTo>
                <a:lnTo>
                  <a:pt x="15877" y="2145"/>
                </a:lnTo>
                <a:lnTo>
                  <a:pt x="15883" y="2158"/>
                </a:lnTo>
                <a:lnTo>
                  <a:pt x="15890" y="2178"/>
                </a:lnTo>
                <a:lnTo>
                  <a:pt x="15894" y="2189"/>
                </a:lnTo>
                <a:lnTo>
                  <a:pt x="15901" y="2213"/>
                </a:lnTo>
                <a:lnTo>
                  <a:pt x="15904" y="2220"/>
                </a:lnTo>
                <a:cubicBezTo>
                  <a:pt x="15906" y="2230"/>
                  <a:pt x="15909" y="2240"/>
                  <a:pt x="15912" y="2251"/>
                </a:cubicBezTo>
                <a:cubicBezTo>
                  <a:pt x="15908" y="2257"/>
                  <a:pt x="15903" y="2263"/>
                  <a:pt x="15896" y="2268"/>
                </a:cubicBezTo>
                <a:cubicBezTo>
                  <a:pt x="15854" y="2301"/>
                  <a:pt x="15858" y="2336"/>
                  <a:pt x="15909" y="2384"/>
                </a:cubicBezTo>
                <a:cubicBezTo>
                  <a:pt x="15923" y="2396"/>
                  <a:pt x="15933" y="2408"/>
                  <a:pt x="15941" y="2418"/>
                </a:cubicBezTo>
                <a:lnTo>
                  <a:pt x="15941" y="2420"/>
                </a:lnTo>
                <a:cubicBezTo>
                  <a:pt x="15941" y="2420"/>
                  <a:pt x="15941" y="2421"/>
                  <a:pt x="15942" y="2422"/>
                </a:cubicBezTo>
                <a:cubicBezTo>
                  <a:pt x="15942" y="2423"/>
                  <a:pt x="15942" y="2424"/>
                  <a:pt x="15943" y="2426"/>
                </a:cubicBezTo>
                <a:cubicBezTo>
                  <a:pt x="15943" y="2428"/>
                  <a:pt x="15944" y="2430"/>
                  <a:pt x="15945" y="2432"/>
                </a:cubicBezTo>
                <a:cubicBezTo>
                  <a:pt x="15945" y="2433"/>
                  <a:pt x="15946" y="2434"/>
                  <a:pt x="15946" y="2436"/>
                </a:cubicBezTo>
                <a:cubicBezTo>
                  <a:pt x="15947" y="2437"/>
                  <a:pt x="15948" y="2439"/>
                  <a:pt x="15948" y="2440"/>
                </a:cubicBezTo>
                <a:cubicBezTo>
                  <a:pt x="15949" y="2443"/>
                  <a:pt x="15951" y="2446"/>
                  <a:pt x="15952" y="2449"/>
                </a:cubicBezTo>
                <a:cubicBezTo>
                  <a:pt x="15951" y="2451"/>
                  <a:pt x="15948" y="2453"/>
                  <a:pt x="15943" y="2453"/>
                </a:cubicBezTo>
                <a:cubicBezTo>
                  <a:pt x="15921" y="2453"/>
                  <a:pt x="15966" y="2516"/>
                  <a:pt x="16044" y="2593"/>
                </a:cubicBezTo>
                <a:cubicBezTo>
                  <a:pt x="16048" y="2597"/>
                  <a:pt x="16052" y="2601"/>
                  <a:pt x="16056" y="2605"/>
                </a:cubicBezTo>
                <a:lnTo>
                  <a:pt x="16061" y="2611"/>
                </a:lnTo>
                <a:lnTo>
                  <a:pt x="16065" y="2617"/>
                </a:lnTo>
                <a:cubicBezTo>
                  <a:pt x="16111" y="2673"/>
                  <a:pt x="16128" y="2712"/>
                  <a:pt x="16122" y="2762"/>
                </a:cubicBezTo>
                <a:cubicBezTo>
                  <a:pt x="16116" y="2789"/>
                  <a:pt x="16102" y="2821"/>
                  <a:pt x="16080" y="2862"/>
                </a:cubicBezTo>
                <a:cubicBezTo>
                  <a:pt x="16067" y="2887"/>
                  <a:pt x="16056" y="2908"/>
                  <a:pt x="16049" y="2925"/>
                </a:cubicBezTo>
                <a:cubicBezTo>
                  <a:pt x="16017" y="2979"/>
                  <a:pt x="16021" y="3002"/>
                  <a:pt x="16070" y="3039"/>
                </a:cubicBezTo>
                <a:cubicBezTo>
                  <a:pt x="16082" y="3049"/>
                  <a:pt x="16097" y="3059"/>
                  <a:pt x="16115" y="3071"/>
                </a:cubicBezTo>
                <a:cubicBezTo>
                  <a:pt x="16130" y="3083"/>
                  <a:pt x="16148" y="3097"/>
                  <a:pt x="16169" y="3112"/>
                </a:cubicBezTo>
                <a:cubicBezTo>
                  <a:pt x="16184" y="3123"/>
                  <a:pt x="16197" y="3133"/>
                  <a:pt x="16209" y="3143"/>
                </a:cubicBezTo>
                <a:cubicBezTo>
                  <a:pt x="16216" y="3150"/>
                  <a:pt x="16221" y="3157"/>
                  <a:pt x="16226" y="3164"/>
                </a:cubicBezTo>
                <a:cubicBezTo>
                  <a:pt x="16239" y="3200"/>
                  <a:pt x="16217" y="3249"/>
                  <a:pt x="16167" y="3355"/>
                </a:cubicBezTo>
                <a:cubicBezTo>
                  <a:pt x="16116" y="3461"/>
                  <a:pt x="16050" y="3584"/>
                  <a:pt x="16020" y="3628"/>
                </a:cubicBezTo>
                <a:cubicBezTo>
                  <a:pt x="15949" y="3732"/>
                  <a:pt x="16009" y="3816"/>
                  <a:pt x="16108" y="3752"/>
                </a:cubicBezTo>
                <a:cubicBezTo>
                  <a:pt x="16127" y="3740"/>
                  <a:pt x="16144" y="3733"/>
                  <a:pt x="16159" y="3728"/>
                </a:cubicBezTo>
                <a:cubicBezTo>
                  <a:pt x="16173" y="3734"/>
                  <a:pt x="16187" y="3751"/>
                  <a:pt x="16198" y="3776"/>
                </a:cubicBezTo>
                <a:cubicBezTo>
                  <a:pt x="16198" y="3798"/>
                  <a:pt x="16193" y="3826"/>
                  <a:pt x="16184" y="3857"/>
                </a:cubicBezTo>
                <a:cubicBezTo>
                  <a:pt x="16117" y="3962"/>
                  <a:pt x="16048" y="4096"/>
                  <a:pt x="16000" y="4208"/>
                </a:cubicBezTo>
                <a:cubicBezTo>
                  <a:pt x="15999" y="4209"/>
                  <a:pt x="15998" y="4211"/>
                  <a:pt x="15997" y="4212"/>
                </a:cubicBezTo>
                <a:cubicBezTo>
                  <a:pt x="15845" y="4402"/>
                  <a:pt x="15585" y="4617"/>
                  <a:pt x="15457" y="4650"/>
                </a:cubicBezTo>
                <a:cubicBezTo>
                  <a:pt x="15447" y="4653"/>
                  <a:pt x="15432" y="4668"/>
                  <a:pt x="15412" y="4692"/>
                </a:cubicBezTo>
                <a:cubicBezTo>
                  <a:pt x="15397" y="4707"/>
                  <a:pt x="15382" y="4725"/>
                  <a:pt x="15365" y="4748"/>
                </a:cubicBezTo>
                <a:cubicBezTo>
                  <a:pt x="15282" y="4819"/>
                  <a:pt x="15226" y="4906"/>
                  <a:pt x="15234" y="4967"/>
                </a:cubicBezTo>
                <a:cubicBezTo>
                  <a:pt x="15126" y="5151"/>
                  <a:pt x="15004" y="5379"/>
                  <a:pt x="14929" y="5543"/>
                </a:cubicBezTo>
                <a:cubicBezTo>
                  <a:pt x="14927" y="5545"/>
                  <a:pt x="14926" y="5547"/>
                  <a:pt x="14924" y="5549"/>
                </a:cubicBezTo>
                <a:cubicBezTo>
                  <a:pt x="14884" y="5609"/>
                  <a:pt x="14855" y="5669"/>
                  <a:pt x="14844" y="5710"/>
                </a:cubicBezTo>
                <a:cubicBezTo>
                  <a:pt x="14802" y="5794"/>
                  <a:pt x="14764" y="5883"/>
                  <a:pt x="14729" y="5977"/>
                </a:cubicBezTo>
                <a:cubicBezTo>
                  <a:pt x="14682" y="6106"/>
                  <a:pt x="14607" y="6238"/>
                  <a:pt x="14539" y="6313"/>
                </a:cubicBezTo>
                <a:cubicBezTo>
                  <a:pt x="14522" y="6328"/>
                  <a:pt x="14504" y="6344"/>
                  <a:pt x="14485" y="6362"/>
                </a:cubicBezTo>
                <a:cubicBezTo>
                  <a:pt x="14400" y="6423"/>
                  <a:pt x="14343" y="6472"/>
                  <a:pt x="14311" y="6512"/>
                </a:cubicBezTo>
                <a:cubicBezTo>
                  <a:pt x="14280" y="6538"/>
                  <a:pt x="14248" y="6565"/>
                  <a:pt x="14215" y="6592"/>
                </a:cubicBezTo>
                <a:cubicBezTo>
                  <a:pt x="13931" y="6826"/>
                  <a:pt x="13834" y="6909"/>
                  <a:pt x="13805" y="6999"/>
                </a:cubicBezTo>
                <a:cubicBezTo>
                  <a:pt x="13792" y="7023"/>
                  <a:pt x="13786" y="7044"/>
                  <a:pt x="13786" y="7061"/>
                </a:cubicBezTo>
                <a:cubicBezTo>
                  <a:pt x="13785" y="7124"/>
                  <a:pt x="13756" y="7198"/>
                  <a:pt x="13721" y="7225"/>
                </a:cubicBezTo>
                <a:cubicBezTo>
                  <a:pt x="13675" y="7261"/>
                  <a:pt x="13699" y="7291"/>
                  <a:pt x="13813" y="7338"/>
                </a:cubicBezTo>
                <a:lnTo>
                  <a:pt x="13814" y="7345"/>
                </a:lnTo>
                <a:lnTo>
                  <a:pt x="14376" y="7565"/>
                </a:lnTo>
                <a:cubicBezTo>
                  <a:pt x="14451" y="7597"/>
                  <a:pt x="14537" y="7632"/>
                  <a:pt x="14615" y="7660"/>
                </a:cubicBezTo>
                <a:cubicBezTo>
                  <a:pt x="14767" y="7722"/>
                  <a:pt x="14915" y="7786"/>
                  <a:pt x="15033" y="7841"/>
                </a:cubicBezTo>
                <a:cubicBezTo>
                  <a:pt x="15073" y="7863"/>
                  <a:pt x="15109" y="7884"/>
                  <a:pt x="15137" y="7904"/>
                </a:cubicBezTo>
                <a:cubicBezTo>
                  <a:pt x="15220" y="7960"/>
                  <a:pt x="15386" y="8035"/>
                  <a:pt x="15542" y="8090"/>
                </a:cubicBezTo>
                <a:cubicBezTo>
                  <a:pt x="15613" y="8116"/>
                  <a:pt x="15686" y="8140"/>
                  <a:pt x="15751" y="8156"/>
                </a:cubicBezTo>
                <a:cubicBezTo>
                  <a:pt x="15776" y="8162"/>
                  <a:pt x="15801" y="8169"/>
                  <a:pt x="15825" y="8176"/>
                </a:cubicBezTo>
                <a:cubicBezTo>
                  <a:pt x="15947" y="8214"/>
                  <a:pt x="16050" y="8250"/>
                  <a:pt x="16084" y="8267"/>
                </a:cubicBezTo>
                <a:cubicBezTo>
                  <a:pt x="16105" y="8278"/>
                  <a:pt x="16137" y="8293"/>
                  <a:pt x="16177" y="8310"/>
                </a:cubicBezTo>
                <a:cubicBezTo>
                  <a:pt x="16279" y="8363"/>
                  <a:pt x="16515" y="8451"/>
                  <a:pt x="16702" y="8509"/>
                </a:cubicBezTo>
                <a:cubicBezTo>
                  <a:pt x="16817" y="8549"/>
                  <a:pt x="16908" y="8577"/>
                  <a:pt x="16934" y="8579"/>
                </a:cubicBezTo>
                <a:cubicBezTo>
                  <a:pt x="17013" y="8614"/>
                  <a:pt x="17138" y="8682"/>
                  <a:pt x="17279" y="8765"/>
                </a:cubicBezTo>
                <a:cubicBezTo>
                  <a:pt x="17305" y="8782"/>
                  <a:pt x="17332" y="8799"/>
                  <a:pt x="17359" y="8817"/>
                </a:cubicBezTo>
                <a:cubicBezTo>
                  <a:pt x="17540" y="8935"/>
                  <a:pt x="17737" y="9059"/>
                  <a:pt x="17823" y="9107"/>
                </a:cubicBezTo>
                <a:cubicBezTo>
                  <a:pt x="17860" y="9132"/>
                  <a:pt x="17895" y="9156"/>
                  <a:pt x="17928" y="9180"/>
                </a:cubicBezTo>
                <a:cubicBezTo>
                  <a:pt x="17950" y="9200"/>
                  <a:pt x="17973" y="9219"/>
                  <a:pt x="17996" y="9238"/>
                </a:cubicBezTo>
                <a:cubicBezTo>
                  <a:pt x="18051" y="9282"/>
                  <a:pt x="18096" y="9316"/>
                  <a:pt x="18134" y="9340"/>
                </a:cubicBezTo>
                <a:cubicBezTo>
                  <a:pt x="18317" y="9500"/>
                  <a:pt x="18536" y="9715"/>
                  <a:pt x="18708" y="9903"/>
                </a:cubicBezTo>
                <a:cubicBezTo>
                  <a:pt x="18721" y="9968"/>
                  <a:pt x="18782" y="10086"/>
                  <a:pt x="18888" y="10243"/>
                </a:cubicBezTo>
                <a:cubicBezTo>
                  <a:pt x="19219" y="10730"/>
                  <a:pt x="19828" y="11549"/>
                  <a:pt x="20174" y="11971"/>
                </a:cubicBezTo>
                <a:cubicBezTo>
                  <a:pt x="20554" y="12436"/>
                  <a:pt x="20575" y="12494"/>
                  <a:pt x="20435" y="12713"/>
                </a:cubicBezTo>
                <a:cubicBezTo>
                  <a:pt x="20351" y="12845"/>
                  <a:pt x="20333" y="12880"/>
                  <a:pt x="20377" y="12916"/>
                </a:cubicBezTo>
                <a:cubicBezTo>
                  <a:pt x="20347" y="12950"/>
                  <a:pt x="20322" y="12980"/>
                  <a:pt x="20301" y="13006"/>
                </a:cubicBezTo>
                <a:cubicBezTo>
                  <a:pt x="20297" y="13010"/>
                  <a:pt x="20293" y="13014"/>
                  <a:pt x="20290" y="13017"/>
                </a:cubicBezTo>
                <a:cubicBezTo>
                  <a:pt x="20255" y="13049"/>
                  <a:pt x="20237" y="13072"/>
                  <a:pt x="20236" y="13094"/>
                </a:cubicBezTo>
                <a:lnTo>
                  <a:pt x="20178" y="13163"/>
                </a:lnTo>
                <a:lnTo>
                  <a:pt x="20263" y="13387"/>
                </a:lnTo>
                <a:cubicBezTo>
                  <a:pt x="20277" y="13423"/>
                  <a:pt x="20296" y="13468"/>
                  <a:pt x="20318" y="13520"/>
                </a:cubicBezTo>
                <a:cubicBezTo>
                  <a:pt x="20324" y="13536"/>
                  <a:pt x="20329" y="13552"/>
                  <a:pt x="20334" y="13566"/>
                </a:cubicBezTo>
                <a:cubicBezTo>
                  <a:pt x="20350" y="13611"/>
                  <a:pt x="20369" y="13659"/>
                  <a:pt x="20397" y="13719"/>
                </a:cubicBezTo>
                <a:cubicBezTo>
                  <a:pt x="20469" y="13900"/>
                  <a:pt x="20652" y="14279"/>
                  <a:pt x="20722" y="14383"/>
                </a:cubicBezTo>
                <a:cubicBezTo>
                  <a:pt x="20740" y="14425"/>
                  <a:pt x="20759" y="14468"/>
                  <a:pt x="20778" y="14511"/>
                </a:cubicBezTo>
                <a:cubicBezTo>
                  <a:pt x="20826" y="14627"/>
                  <a:pt x="20881" y="14760"/>
                  <a:pt x="20937" y="14897"/>
                </a:cubicBezTo>
                <a:cubicBezTo>
                  <a:pt x="21091" y="15274"/>
                  <a:pt x="21192" y="15598"/>
                  <a:pt x="21247" y="15916"/>
                </a:cubicBezTo>
                <a:lnTo>
                  <a:pt x="21251" y="15938"/>
                </a:lnTo>
                <a:lnTo>
                  <a:pt x="21251" y="15940"/>
                </a:lnTo>
                <a:cubicBezTo>
                  <a:pt x="21291" y="16183"/>
                  <a:pt x="21305" y="16426"/>
                  <a:pt x="21297" y="16694"/>
                </a:cubicBezTo>
                <a:cubicBezTo>
                  <a:pt x="21295" y="16774"/>
                  <a:pt x="21290" y="16857"/>
                  <a:pt x="21282" y="16942"/>
                </a:cubicBezTo>
                <a:cubicBezTo>
                  <a:pt x="21260" y="17200"/>
                  <a:pt x="21234" y="17555"/>
                  <a:pt x="21223" y="17731"/>
                </a:cubicBezTo>
                <a:cubicBezTo>
                  <a:pt x="21217" y="17833"/>
                  <a:pt x="21198" y="17962"/>
                  <a:pt x="21172" y="18080"/>
                </a:cubicBezTo>
                <a:cubicBezTo>
                  <a:pt x="21140" y="18123"/>
                  <a:pt x="21111" y="18178"/>
                  <a:pt x="21084" y="18246"/>
                </a:cubicBezTo>
                <a:cubicBezTo>
                  <a:pt x="21029" y="18385"/>
                  <a:pt x="20929" y="18559"/>
                  <a:pt x="20861" y="18632"/>
                </a:cubicBezTo>
                <a:cubicBezTo>
                  <a:pt x="20748" y="18756"/>
                  <a:pt x="20722" y="18763"/>
                  <a:pt x="20525" y="18729"/>
                </a:cubicBezTo>
                <a:cubicBezTo>
                  <a:pt x="20394" y="18706"/>
                  <a:pt x="20284" y="18708"/>
                  <a:pt x="20242" y="18736"/>
                </a:cubicBezTo>
                <a:cubicBezTo>
                  <a:pt x="20197" y="18765"/>
                  <a:pt x="20161" y="18764"/>
                  <a:pt x="20136" y="18733"/>
                </a:cubicBezTo>
                <a:cubicBezTo>
                  <a:pt x="20113" y="18704"/>
                  <a:pt x="20062" y="18701"/>
                  <a:pt x="20002" y="18725"/>
                </a:cubicBezTo>
                <a:cubicBezTo>
                  <a:pt x="19949" y="18747"/>
                  <a:pt x="19757" y="18778"/>
                  <a:pt x="19575" y="18795"/>
                </a:cubicBezTo>
                <a:cubicBezTo>
                  <a:pt x="19394" y="18813"/>
                  <a:pt x="19231" y="18846"/>
                  <a:pt x="19212" y="18869"/>
                </a:cubicBezTo>
                <a:cubicBezTo>
                  <a:pt x="19193" y="18894"/>
                  <a:pt x="19142" y="18895"/>
                  <a:pt x="19089" y="18872"/>
                </a:cubicBezTo>
                <a:cubicBezTo>
                  <a:pt x="19032" y="18847"/>
                  <a:pt x="18937" y="18857"/>
                  <a:pt x="18828" y="18899"/>
                </a:cubicBezTo>
                <a:cubicBezTo>
                  <a:pt x="18690" y="18953"/>
                  <a:pt x="18615" y="18956"/>
                  <a:pt x="18439" y="18915"/>
                </a:cubicBezTo>
                <a:cubicBezTo>
                  <a:pt x="18320" y="18887"/>
                  <a:pt x="18180" y="18877"/>
                  <a:pt x="18129" y="18892"/>
                </a:cubicBezTo>
                <a:cubicBezTo>
                  <a:pt x="18078" y="18907"/>
                  <a:pt x="18003" y="18899"/>
                  <a:pt x="17963" y="18873"/>
                </a:cubicBezTo>
                <a:cubicBezTo>
                  <a:pt x="17872" y="18814"/>
                  <a:pt x="17787" y="18853"/>
                  <a:pt x="17614" y="19036"/>
                </a:cubicBezTo>
                <a:cubicBezTo>
                  <a:pt x="17496" y="19160"/>
                  <a:pt x="17469" y="19170"/>
                  <a:pt x="17406" y="19112"/>
                </a:cubicBezTo>
                <a:cubicBezTo>
                  <a:pt x="17366" y="19074"/>
                  <a:pt x="17298" y="19044"/>
                  <a:pt x="17255" y="19044"/>
                </a:cubicBezTo>
                <a:cubicBezTo>
                  <a:pt x="17211" y="19044"/>
                  <a:pt x="17175" y="19016"/>
                  <a:pt x="17175" y="18982"/>
                </a:cubicBezTo>
                <a:cubicBezTo>
                  <a:pt x="17175" y="18948"/>
                  <a:pt x="17109" y="18886"/>
                  <a:pt x="17027" y="18845"/>
                </a:cubicBezTo>
                <a:cubicBezTo>
                  <a:pt x="16913" y="18786"/>
                  <a:pt x="16843" y="18779"/>
                  <a:pt x="16718" y="18813"/>
                </a:cubicBezTo>
                <a:cubicBezTo>
                  <a:pt x="16606" y="18843"/>
                  <a:pt x="16536" y="18842"/>
                  <a:pt x="16492" y="18807"/>
                </a:cubicBezTo>
                <a:cubicBezTo>
                  <a:pt x="16448" y="18773"/>
                  <a:pt x="16410" y="18772"/>
                  <a:pt x="16369" y="18804"/>
                </a:cubicBezTo>
                <a:cubicBezTo>
                  <a:pt x="16330" y="18834"/>
                  <a:pt x="16216" y="18837"/>
                  <a:pt x="16038" y="18811"/>
                </a:cubicBezTo>
                <a:cubicBezTo>
                  <a:pt x="15890" y="18789"/>
                  <a:pt x="15712" y="18767"/>
                  <a:pt x="15643" y="18762"/>
                </a:cubicBezTo>
                <a:cubicBezTo>
                  <a:pt x="15575" y="18757"/>
                  <a:pt x="15499" y="18738"/>
                  <a:pt x="15476" y="18720"/>
                </a:cubicBezTo>
                <a:cubicBezTo>
                  <a:pt x="15453" y="18702"/>
                  <a:pt x="15399" y="18709"/>
                  <a:pt x="15356" y="18737"/>
                </a:cubicBezTo>
                <a:cubicBezTo>
                  <a:pt x="15299" y="18773"/>
                  <a:pt x="15258" y="18773"/>
                  <a:pt x="15199" y="18735"/>
                </a:cubicBezTo>
                <a:cubicBezTo>
                  <a:pt x="15155" y="18706"/>
                  <a:pt x="15032" y="18676"/>
                  <a:pt x="14926" y="18667"/>
                </a:cubicBezTo>
                <a:cubicBezTo>
                  <a:pt x="14820" y="18659"/>
                  <a:pt x="14689" y="18638"/>
                  <a:pt x="14635" y="18620"/>
                </a:cubicBezTo>
                <a:cubicBezTo>
                  <a:pt x="14582" y="18603"/>
                  <a:pt x="14510" y="18602"/>
                  <a:pt x="14476" y="18618"/>
                </a:cubicBezTo>
                <a:cubicBezTo>
                  <a:pt x="14442" y="18635"/>
                  <a:pt x="14283" y="18614"/>
                  <a:pt x="14123" y="18573"/>
                </a:cubicBezTo>
                <a:cubicBezTo>
                  <a:pt x="13913" y="18518"/>
                  <a:pt x="13796" y="18509"/>
                  <a:pt x="13708" y="18541"/>
                </a:cubicBezTo>
                <a:cubicBezTo>
                  <a:pt x="13630" y="18568"/>
                  <a:pt x="13531" y="18569"/>
                  <a:pt x="13440" y="18543"/>
                </a:cubicBezTo>
                <a:cubicBezTo>
                  <a:pt x="13361" y="18520"/>
                  <a:pt x="13206" y="18512"/>
                  <a:pt x="13096" y="18526"/>
                </a:cubicBezTo>
                <a:cubicBezTo>
                  <a:pt x="12985" y="18540"/>
                  <a:pt x="12869" y="18551"/>
                  <a:pt x="12837" y="18550"/>
                </a:cubicBezTo>
                <a:cubicBezTo>
                  <a:pt x="12805" y="18549"/>
                  <a:pt x="12645" y="18541"/>
                  <a:pt x="12481" y="18533"/>
                </a:cubicBezTo>
                <a:cubicBezTo>
                  <a:pt x="12235" y="18521"/>
                  <a:pt x="12163" y="18535"/>
                  <a:pt x="12072" y="18613"/>
                </a:cubicBezTo>
                <a:cubicBezTo>
                  <a:pt x="11933" y="18733"/>
                  <a:pt x="11933" y="18871"/>
                  <a:pt x="12071" y="18899"/>
                </a:cubicBezTo>
                <a:cubicBezTo>
                  <a:pt x="12129" y="18911"/>
                  <a:pt x="12176" y="18937"/>
                  <a:pt x="12176" y="18958"/>
                </a:cubicBezTo>
                <a:cubicBezTo>
                  <a:pt x="12176" y="19023"/>
                  <a:pt x="12410" y="19097"/>
                  <a:pt x="12511" y="19065"/>
                </a:cubicBezTo>
                <a:cubicBezTo>
                  <a:pt x="12614" y="19032"/>
                  <a:pt x="12975" y="19002"/>
                  <a:pt x="13211" y="19007"/>
                </a:cubicBezTo>
                <a:cubicBezTo>
                  <a:pt x="13290" y="19008"/>
                  <a:pt x="13399" y="19008"/>
                  <a:pt x="13455" y="19007"/>
                </a:cubicBezTo>
                <a:cubicBezTo>
                  <a:pt x="14156" y="18990"/>
                  <a:pt x="14261" y="19013"/>
                  <a:pt x="14441" y="19231"/>
                </a:cubicBezTo>
                <a:cubicBezTo>
                  <a:pt x="14516" y="19322"/>
                  <a:pt x="14526" y="19372"/>
                  <a:pt x="14481" y="19438"/>
                </a:cubicBezTo>
                <a:cubicBezTo>
                  <a:pt x="14434" y="19506"/>
                  <a:pt x="14445" y="19542"/>
                  <a:pt x="14534" y="19604"/>
                </a:cubicBezTo>
                <a:cubicBezTo>
                  <a:pt x="14622" y="19666"/>
                  <a:pt x="14632" y="19697"/>
                  <a:pt x="14580" y="19746"/>
                </a:cubicBezTo>
                <a:cubicBezTo>
                  <a:pt x="14544" y="19780"/>
                  <a:pt x="14476" y="19797"/>
                  <a:pt x="14429" y="19783"/>
                </a:cubicBezTo>
                <a:cubicBezTo>
                  <a:pt x="14383" y="19769"/>
                  <a:pt x="14310" y="19781"/>
                  <a:pt x="14266" y="19809"/>
                </a:cubicBezTo>
                <a:cubicBezTo>
                  <a:pt x="14223" y="19837"/>
                  <a:pt x="14187" y="19845"/>
                  <a:pt x="14187" y="19827"/>
                </a:cubicBezTo>
                <a:cubicBezTo>
                  <a:pt x="14187" y="19808"/>
                  <a:pt x="14146" y="19820"/>
                  <a:pt x="14095" y="19853"/>
                </a:cubicBezTo>
                <a:cubicBezTo>
                  <a:pt x="13974" y="19931"/>
                  <a:pt x="13846" y="19943"/>
                  <a:pt x="13713" y="19887"/>
                </a:cubicBezTo>
                <a:cubicBezTo>
                  <a:pt x="13632" y="19854"/>
                  <a:pt x="13578" y="19859"/>
                  <a:pt x="13507" y="19909"/>
                </a:cubicBezTo>
                <a:cubicBezTo>
                  <a:pt x="13439" y="19957"/>
                  <a:pt x="13383" y="19964"/>
                  <a:pt x="13312" y="19933"/>
                </a:cubicBezTo>
                <a:cubicBezTo>
                  <a:pt x="13247" y="19905"/>
                  <a:pt x="13175" y="19905"/>
                  <a:pt x="13107" y="19934"/>
                </a:cubicBezTo>
                <a:cubicBezTo>
                  <a:pt x="13049" y="19958"/>
                  <a:pt x="12965" y="19971"/>
                  <a:pt x="12919" y="19964"/>
                </a:cubicBezTo>
                <a:cubicBezTo>
                  <a:pt x="12566" y="19904"/>
                  <a:pt x="12457" y="19877"/>
                  <a:pt x="12429" y="19841"/>
                </a:cubicBezTo>
                <a:cubicBezTo>
                  <a:pt x="12409" y="19817"/>
                  <a:pt x="12365" y="19820"/>
                  <a:pt x="12321" y="19848"/>
                </a:cubicBezTo>
                <a:cubicBezTo>
                  <a:pt x="12266" y="19883"/>
                  <a:pt x="12238" y="19877"/>
                  <a:pt x="12210" y="19822"/>
                </a:cubicBezTo>
                <a:cubicBezTo>
                  <a:pt x="12177" y="19753"/>
                  <a:pt x="12165" y="19753"/>
                  <a:pt x="12062" y="19826"/>
                </a:cubicBezTo>
                <a:cubicBezTo>
                  <a:pt x="11988" y="19878"/>
                  <a:pt x="11897" y="19897"/>
                  <a:pt x="11791" y="19881"/>
                </a:cubicBezTo>
                <a:cubicBezTo>
                  <a:pt x="11703" y="19868"/>
                  <a:pt x="11580" y="19880"/>
                  <a:pt x="11516" y="19907"/>
                </a:cubicBezTo>
                <a:cubicBezTo>
                  <a:pt x="11452" y="19934"/>
                  <a:pt x="11366" y="19961"/>
                  <a:pt x="11324" y="19966"/>
                </a:cubicBezTo>
                <a:cubicBezTo>
                  <a:pt x="11282" y="19972"/>
                  <a:pt x="11205" y="19991"/>
                  <a:pt x="11152" y="20010"/>
                </a:cubicBezTo>
                <a:cubicBezTo>
                  <a:pt x="11099" y="20028"/>
                  <a:pt x="10997" y="20049"/>
                  <a:pt x="10926" y="20055"/>
                </a:cubicBezTo>
                <a:cubicBezTo>
                  <a:pt x="10816" y="20065"/>
                  <a:pt x="10805" y="20055"/>
                  <a:pt x="10855" y="19983"/>
                </a:cubicBezTo>
                <a:cubicBezTo>
                  <a:pt x="10886" y="19937"/>
                  <a:pt x="10892" y="19889"/>
                  <a:pt x="10866" y="19877"/>
                </a:cubicBezTo>
                <a:cubicBezTo>
                  <a:pt x="10806" y="19848"/>
                  <a:pt x="10332" y="19931"/>
                  <a:pt x="10248" y="19985"/>
                </a:cubicBezTo>
                <a:cubicBezTo>
                  <a:pt x="10212" y="20008"/>
                  <a:pt x="10168" y="20015"/>
                  <a:pt x="10149" y="20001"/>
                </a:cubicBezTo>
                <a:cubicBezTo>
                  <a:pt x="10131" y="19986"/>
                  <a:pt x="10083" y="19990"/>
                  <a:pt x="10043" y="20009"/>
                </a:cubicBezTo>
                <a:cubicBezTo>
                  <a:pt x="10004" y="20028"/>
                  <a:pt x="9879" y="20045"/>
                  <a:pt x="9767" y="20047"/>
                </a:cubicBezTo>
                <a:cubicBezTo>
                  <a:pt x="9628" y="20049"/>
                  <a:pt x="9562" y="20071"/>
                  <a:pt x="9562" y="20115"/>
                </a:cubicBezTo>
                <a:cubicBezTo>
                  <a:pt x="9562" y="20151"/>
                  <a:pt x="9498" y="20192"/>
                  <a:pt x="9419" y="20206"/>
                </a:cubicBezTo>
                <a:cubicBezTo>
                  <a:pt x="9314" y="20226"/>
                  <a:pt x="9246" y="20205"/>
                  <a:pt x="9158" y="20125"/>
                </a:cubicBezTo>
                <a:cubicBezTo>
                  <a:pt x="9062" y="20038"/>
                  <a:pt x="8973" y="20015"/>
                  <a:pt x="8685" y="20002"/>
                </a:cubicBezTo>
                <a:cubicBezTo>
                  <a:pt x="8490" y="19993"/>
                  <a:pt x="8315" y="20006"/>
                  <a:pt x="8296" y="20029"/>
                </a:cubicBezTo>
                <a:cubicBezTo>
                  <a:pt x="8246" y="20093"/>
                  <a:pt x="8056" y="20082"/>
                  <a:pt x="8022" y="20012"/>
                </a:cubicBezTo>
                <a:cubicBezTo>
                  <a:pt x="8005" y="19979"/>
                  <a:pt x="7895" y="19917"/>
                  <a:pt x="7776" y="19873"/>
                </a:cubicBezTo>
                <a:cubicBezTo>
                  <a:pt x="7570" y="19797"/>
                  <a:pt x="7556" y="19797"/>
                  <a:pt x="7486" y="19871"/>
                </a:cubicBezTo>
                <a:cubicBezTo>
                  <a:pt x="7418" y="19943"/>
                  <a:pt x="7410" y="19941"/>
                  <a:pt x="7384" y="19843"/>
                </a:cubicBezTo>
                <a:cubicBezTo>
                  <a:pt x="7368" y="19785"/>
                  <a:pt x="7360" y="19697"/>
                  <a:pt x="7367" y="19648"/>
                </a:cubicBezTo>
                <a:cubicBezTo>
                  <a:pt x="7373" y="19598"/>
                  <a:pt x="7352" y="19552"/>
                  <a:pt x="7321" y="19544"/>
                </a:cubicBezTo>
                <a:cubicBezTo>
                  <a:pt x="7289" y="19536"/>
                  <a:pt x="7219" y="19498"/>
                  <a:pt x="7164" y="19460"/>
                </a:cubicBezTo>
                <a:cubicBezTo>
                  <a:pt x="7074" y="19396"/>
                  <a:pt x="7061" y="19396"/>
                  <a:pt x="7028" y="19463"/>
                </a:cubicBezTo>
                <a:cubicBezTo>
                  <a:pt x="7009" y="19503"/>
                  <a:pt x="6938" y="19536"/>
                  <a:pt x="6872" y="19536"/>
                </a:cubicBezTo>
                <a:cubicBezTo>
                  <a:pt x="6781" y="19536"/>
                  <a:pt x="6768" y="19523"/>
                  <a:pt x="6818" y="19484"/>
                </a:cubicBezTo>
                <a:cubicBezTo>
                  <a:pt x="6864" y="19449"/>
                  <a:pt x="6867" y="19407"/>
                  <a:pt x="6827" y="19350"/>
                </a:cubicBezTo>
                <a:cubicBezTo>
                  <a:pt x="6781" y="19282"/>
                  <a:pt x="6796" y="19259"/>
                  <a:pt x="6908" y="19226"/>
                </a:cubicBezTo>
                <a:cubicBezTo>
                  <a:pt x="6984" y="19203"/>
                  <a:pt x="7063" y="19151"/>
                  <a:pt x="7084" y="19109"/>
                </a:cubicBezTo>
                <a:cubicBezTo>
                  <a:pt x="7109" y="19057"/>
                  <a:pt x="7160" y="19042"/>
                  <a:pt x="7247" y="19060"/>
                </a:cubicBezTo>
                <a:cubicBezTo>
                  <a:pt x="7318" y="19074"/>
                  <a:pt x="7413" y="19058"/>
                  <a:pt x="7462" y="19024"/>
                </a:cubicBezTo>
                <a:cubicBezTo>
                  <a:pt x="7511" y="18991"/>
                  <a:pt x="7602" y="18956"/>
                  <a:pt x="7665" y="18946"/>
                </a:cubicBezTo>
                <a:cubicBezTo>
                  <a:pt x="7736" y="18936"/>
                  <a:pt x="7774" y="18899"/>
                  <a:pt x="7764" y="18852"/>
                </a:cubicBezTo>
                <a:cubicBezTo>
                  <a:pt x="7751" y="18795"/>
                  <a:pt x="7788" y="18776"/>
                  <a:pt x="7913" y="18776"/>
                </a:cubicBezTo>
                <a:cubicBezTo>
                  <a:pt x="8103" y="18776"/>
                  <a:pt x="8288" y="18641"/>
                  <a:pt x="8259" y="18523"/>
                </a:cubicBezTo>
                <a:cubicBezTo>
                  <a:pt x="8239" y="18441"/>
                  <a:pt x="8251" y="18442"/>
                  <a:pt x="7589" y="18476"/>
                </a:cubicBezTo>
                <a:cubicBezTo>
                  <a:pt x="7480" y="18482"/>
                  <a:pt x="7363" y="18522"/>
                  <a:pt x="7319" y="18568"/>
                </a:cubicBezTo>
                <a:cubicBezTo>
                  <a:pt x="7277" y="18613"/>
                  <a:pt x="7213" y="18637"/>
                  <a:pt x="7178" y="18620"/>
                </a:cubicBezTo>
                <a:cubicBezTo>
                  <a:pt x="7143" y="18603"/>
                  <a:pt x="7075" y="18615"/>
                  <a:pt x="7027" y="18646"/>
                </a:cubicBezTo>
                <a:cubicBezTo>
                  <a:pt x="6916" y="18717"/>
                  <a:pt x="6834" y="18635"/>
                  <a:pt x="6833" y="18450"/>
                </a:cubicBezTo>
                <a:cubicBezTo>
                  <a:pt x="6832" y="18303"/>
                  <a:pt x="6736" y="18263"/>
                  <a:pt x="6528" y="18325"/>
                </a:cubicBezTo>
                <a:cubicBezTo>
                  <a:pt x="6425" y="18355"/>
                  <a:pt x="6365" y="18355"/>
                  <a:pt x="6340" y="18323"/>
                </a:cubicBezTo>
                <a:cubicBezTo>
                  <a:pt x="6317" y="18295"/>
                  <a:pt x="6250" y="18316"/>
                  <a:pt x="6166" y="18377"/>
                </a:cubicBezTo>
                <a:cubicBezTo>
                  <a:pt x="6072" y="18446"/>
                  <a:pt x="6047" y="18493"/>
                  <a:pt x="6085" y="18530"/>
                </a:cubicBezTo>
                <a:cubicBezTo>
                  <a:pt x="6163" y="18602"/>
                  <a:pt x="6085" y="18652"/>
                  <a:pt x="5990" y="18591"/>
                </a:cubicBezTo>
                <a:cubicBezTo>
                  <a:pt x="5948" y="18563"/>
                  <a:pt x="5913" y="18556"/>
                  <a:pt x="5913" y="18574"/>
                </a:cubicBezTo>
                <a:cubicBezTo>
                  <a:pt x="5913" y="18593"/>
                  <a:pt x="5876" y="18584"/>
                  <a:pt x="5830" y="18554"/>
                </a:cubicBezTo>
                <a:cubicBezTo>
                  <a:pt x="5766" y="18513"/>
                  <a:pt x="5718" y="18514"/>
                  <a:pt x="5615" y="18558"/>
                </a:cubicBezTo>
                <a:cubicBezTo>
                  <a:pt x="5542" y="18590"/>
                  <a:pt x="5452" y="18611"/>
                  <a:pt x="5415" y="18605"/>
                </a:cubicBezTo>
                <a:cubicBezTo>
                  <a:pt x="5338" y="18593"/>
                  <a:pt x="4986" y="18909"/>
                  <a:pt x="5024" y="18957"/>
                </a:cubicBezTo>
                <a:cubicBezTo>
                  <a:pt x="5038" y="18975"/>
                  <a:pt x="4995" y="19000"/>
                  <a:pt x="4928" y="19014"/>
                </a:cubicBezTo>
                <a:cubicBezTo>
                  <a:pt x="4837" y="19032"/>
                  <a:pt x="4817" y="19059"/>
                  <a:pt x="4849" y="19120"/>
                </a:cubicBezTo>
                <a:cubicBezTo>
                  <a:pt x="4939" y="19290"/>
                  <a:pt x="4954" y="19371"/>
                  <a:pt x="4892" y="19341"/>
                </a:cubicBezTo>
                <a:cubicBezTo>
                  <a:pt x="4857" y="19324"/>
                  <a:pt x="4795" y="19349"/>
                  <a:pt x="4753" y="19395"/>
                </a:cubicBezTo>
                <a:cubicBezTo>
                  <a:pt x="4712" y="19441"/>
                  <a:pt x="4654" y="19477"/>
                  <a:pt x="4625" y="19474"/>
                </a:cubicBezTo>
                <a:cubicBezTo>
                  <a:pt x="4507" y="19462"/>
                  <a:pt x="4538" y="19577"/>
                  <a:pt x="4676" y="19661"/>
                </a:cubicBezTo>
                <a:lnTo>
                  <a:pt x="4823" y="19751"/>
                </a:lnTo>
                <a:lnTo>
                  <a:pt x="4667" y="19901"/>
                </a:lnTo>
                <a:cubicBezTo>
                  <a:pt x="4581" y="19983"/>
                  <a:pt x="4503" y="20059"/>
                  <a:pt x="4493" y="20069"/>
                </a:cubicBezTo>
                <a:cubicBezTo>
                  <a:pt x="4483" y="20080"/>
                  <a:pt x="4441" y="20052"/>
                  <a:pt x="4399" y="20008"/>
                </a:cubicBezTo>
                <a:cubicBezTo>
                  <a:pt x="4337" y="19941"/>
                  <a:pt x="4302" y="19936"/>
                  <a:pt x="4199" y="19979"/>
                </a:cubicBezTo>
                <a:cubicBezTo>
                  <a:pt x="4097" y="20022"/>
                  <a:pt x="4074" y="20019"/>
                  <a:pt x="4074" y="19964"/>
                </a:cubicBezTo>
                <a:cubicBezTo>
                  <a:pt x="4074" y="19927"/>
                  <a:pt x="4022" y="19875"/>
                  <a:pt x="3959" y="19849"/>
                </a:cubicBezTo>
                <a:cubicBezTo>
                  <a:pt x="3896" y="19823"/>
                  <a:pt x="3844" y="19773"/>
                  <a:pt x="3844" y="19739"/>
                </a:cubicBezTo>
                <a:cubicBezTo>
                  <a:pt x="3844" y="19626"/>
                  <a:pt x="3434" y="19406"/>
                  <a:pt x="3163" y="19375"/>
                </a:cubicBezTo>
                <a:cubicBezTo>
                  <a:pt x="2951" y="19350"/>
                  <a:pt x="2893" y="19359"/>
                  <a:pt x="2828" y="19428"/>
                </a:cubicBezTo>
                <a:cubicBezTo>
                  <a:pt x="2747" y="19514"/>
                  <a:pt x="2350" y="19557"/>
                  <a:pt x="2350" y="19480"/>
                </a:cubicBezTo>
                <a:cubicBezTo>
                  <a:pt x="2350" y="19457"/>
                  <a:pt x="2405" y="19378"/>
                  <a:pt x="2471" y="19306"/>
                </a:cubicBezTo>
                <a:cubicBezTo>
                  <a:pt x="2583" y="19183"/>
                  <a:pt x="2585" y="19167"/>
                  <a:pt x="2500" y="19094"/>
                </a:cubicBezTo>
                <a:cubicBezTo>
                  <a:pt x="2449" y="19050"/>
                  <a:pt x="2425" y="19001"/>
                  <a:pt x="2446" y="18984"/>
                </a:cubicBezTo>
                <a:cubicBezTo>
                  <a:pt x="2536" y="18914"/>
                  <a:pt x="2513" y="18708"/>
                  <a:pt x="2405" y="18630"/>
                </a:cubicBezTo>
                <a:cubicBezTo>
                  <a:pt x="2343" y="18585"/>
                  <a:pt x="2293" y="18520"/>
                  <a:pt x="2293" y="18485"/>
                </a:cubicBezTo>
                <a:cubicBezTo>
                  <a:pt x="2293" y="18367"/>
                  <a:pt x="1724" y="18210"/>
                  <a:pt x="1553" y="18281"/>
                </a:cubicBezTo>
                <a:cubicBezTo>
                  <a:pt x="1470" y="18315"/>
                  <a:pt x="1434" y="18313"/>
                  <a:pt x="1416" y="18272"/>
                </a:cubicBezTo>
                <a:cubicBezTo>
                  <a:pt x="1403" y="18242"/>
                  <a:pt x="1344" y="18217"/>
                  <a:pt x="1283" y="18217"/>
                </a:cubicBezTo>
                <a:cubicBezTo>
                  <a:pt x="1220" y="18217"/>
                  <a:pt x="1165" y="18179"/>
                  <a:pt x="1153" y="18127"/>
                </a:cubicBezTo>
                <a:cubicBezTo>
                  <a:pt x="1141" y="18078"/>
                  <a:pt x="1058" y="17981"/>
                  <a:pt x="969" y="17912"/>
                </a:cubicBezTo>
                <a:cubicBezTo>
                  <a:pt x="879" y="17843"/>
                  <a:pt x="798" y="17742"/>
                  <a:pt x="788" y="17689"/>
                </a:cubicBezTo>
                <a:cubicBezTo>
                  <a:pt x="778" y="17635"/>
                  <a:pt x="734" y="17591"/>
                  <a:pt x="689" y="17591"/>
                </a:cubicBezTo>
                <a:cubicBezTo>
                  <a:pt x="625" y="17591"/>
                  <a:pt x="611" y="17665"/>
                  <a:pt x="621" y="17947"/>
                </a:cubicBezTo>
                <a:cubicBezTo>
                  <a:pt x="636" y="18345"/>
                  <a:pt x="659" y="18400"/>
                  <a:pt x="775" y="18326"/>
                </a:cubicBezTo>
                <a:cubicBezTo>
                  <a:pt x="819" y="18297"/>
                  <a:pt x="841" y="18256"/>
                  <a:pt x="824" y="18234"/>
                </a:cubicBezTo>
                <a:cubicBezTo>
                  <a:pt x="807" y="18213"/>
                  <a:pt x="818" y="18160"/>
                  <a:pt x="850" y="18116"/>
                </a:cubicBezTo>
                <a:cubicBezTo>
                  <a:pt x="897" y="18052"/>
                  <a:pt x="904" y="18062"/>
                  <a:pt x="890" y="18167"/>
                </a:cubicBezTo>
                <a:cubicBezTo>
                  <a:pt x="867" y="18343"/>
                  <a:pt x="1007" y="18546"/>
                  <a:pt x="1173" y="18579"/>
                </a:cubicBezTo>
                <a:cubicBezTo>
                  <a:pt x="1318" y="18607"/>
                  <a:pt x="1488" y="18772"/>
                  <a:pt x="1488" y="18884"/>
                </a:cubicBezTo>
                <a:cubicBezTo>
                  <a:pt x="1488" y="18975"/>
                  <a:pt x="1248" y="19143"/>
                  <a:pt x="1187" y="19096"/>
                </a:cubicBezTo>
                <a:cubicBezTo>
                  <a:pt x="1114" y="19039"/>
                  <a:pt x="877" y="19086"/>
                  <a:pt x="769" y="19179"/>
                </a:cubicBezTo>
                <a:cubicBezTo>
                  <a:pt x="680" y="19255"/>
                  <a:pt x="683" y="19270"/>
                  <a:pt x="803" y="19396"/>
                </a:cubicBezTo>
                <a:cubicBezTo>
                  <a:pt x="874" y="19471"/>
                  <a:pt x="1003" y="19544"/>
                  <a:pt x="1090" y="19559"/>
                </a:cubicBezTo>
                <a:cubicBezTo>
                  <a:pt x="1195" y="19577"/>
                  <a:pt x="1279" y="19636"/>
                  <a:pt x="1339" y="19734"/>
                </a:cubicBezTo>
                <a:cubicBezTo>
                  <a:pt x="1388" y="19815"/>
                  <a:pt x="1468" y="19907"/>
                  <a:pt x="1516" y="19938"/>
                </a:cubicBezTo>
                <a:cubicBezTo>
                  <a:pt x="1564" y="19969"/>
                  <a:pt x="1603" y="20022"/>
                  <a:pt x="1603" y="20057"/>
                </a:cubicBezTo>
                <a:cubicBezTo>
                  <a:pt x="1603" y="20125"/>
                  <a:pt x="1869" y="20222"/>
                  <a:pt x="1950" y="20183"/>
                </a:cubicBezTo>
                <a:cubicBezTo>
                  <a:pt x="1978" y="20170"/>
                  <a:pt x="1987" y="20131"/>
                  <a:pt x="1970" y="20097"/>
                </a:cubicBezTo>
                <a:cubicBezTo>
                  <a:pt x="1948" y="20052"/>
                  <a:pt x="1981" y="20039"/>
                  <a:pt x="2094" y="20048"/>
                </a:cubicBezTo>
                <a:cubicBezTo>
                  <a:pt x="2258" y="20062"/>
                  <a:pt x="2365" y="20150"/>
                  <a:pt x="2324" y="20237"/>
                </a:cubicBezTo>
                <a:cubicBezTo>
                  <a:pt x="2311" y="20266"/>
                  <a:pt x="2336" y="20313"/>
                  <a:pt x="2381" y="20342"/>
                </a:cubicBezTo>
                <a:cubicBezTo>
                  <a:pt x="2448" y="20385"/>
                  <a:pt x="2474" y="20374"/>
                  <a:pt x="2517" y="20285"/>
                </a:cubicBezTo>
                <a:cubicBezTo>
                  <a:pt x="2578" y="20161"/>
                  <a:pt x="2684" y="20117"/>
                  <a:pt x="2928" y="20117"/>
                </a:cubicBezTo>
                <a:cubicBezTo>
                  <a:pt x="3052" y="20117"/>
                  <a:pt x="3085" y="20134"/>
                  <a:pt x="3060" y="20185"/>
                </a:cubicBezTo>
                <a:cubicBezTo>
                  <a:pt x="3042" y="20222"/>
                  <a:pt x="3056" y="20280"/>
                  <a:pt x="3092" y="20314"/>
                </a:cubicBezTo>
                <a:cubicBezTo>
                  <a:pt x="3143" y="20361"/>
                  <a:pt x="3136" y="20382"/>
                  <a:pt x="3062" y="20404"/>
                </a:cubicBezTo>
                <a:cubicBezTo>
                  <a:pt x="2974" y="20430"/>
                  <a:pt x="2974" y="20438"/>
                  <a:pt x="3061" y="20513"/>
                </a:cubicBezTo>
                <a:cubicBezTo>
                  <a:pt x="3112" y="20557"/>
                  <a:pt x="3155" y="20620"/>
                  <a:pt x="3155" y="20652"/>
                </a:cubicBezTo>
                <a:cubicBezTo>
                  <a:pt x="3155" y="20684"/>
                  <a:pt x="3209" y="20779"/>
                  <a:pt x="3275" y="20862"/>
                </a:cubicBezTo>
                <a:cubicBezTo>
                  <a:pt x="3367" y="20978"/>
                  <a:pt x="3381" y="21029"/>
                  <a:pt x="3331" y="21075"/>
                </a:cubicBezTo>
                <a:cubicBezTo>
                  <a:pt x="3280" y="21123"/>
                  <a:pt x="3323" y="21165"/>
                  <a:pt x="3536" y="21275"/>
                </a:cubicBezTo>
                <a:cubicBezTo>
                  <a:pt x="3685" y="21351"/>
                  <a:pt x="3848" y="21414"/>
                  <a:pt x="3899" y="21414"/>
                </a:cubicBezTo>
                <a:cubicBezTo>
                  <a:pt x="3950" y="21414"/>
                  <a:pt x="4042" y="21442"/>
                  <a:pt x="4104" y="21476"/>
                </a:cubicBezTo>
                <a:cubicBezTo>
                  <a:pt x="4167" y="21510"/>
                  <a:pt x="4235" y="21535"/>
                  <a:pt x="4256" y="21532"/>
                </a:cubicBezTo>
                <a:cubicBezTo>
                  <a:pt x="4277" y="21529"/>
                  <a:pt x="4314" y="21541"/>
                  <a:pt x="4337" y="21559"/>
                </a:cubicBezTo>
                <a:cubicBezTo>
                  <a:pt x="4350" y="21569"/>
                  <a:pt x="4084" y="21578"/>
                  <a:pt x="3650" y="21584"/>
                </a:cubicBezTo>
                <a:cubicBezTo>
                  <a:pt x="3358" y="21583"/>
                  <a:pt x="3083" y="21583"/>
                  <a:pt x="2834" y="21582"/>
                </a:cubicBezTo>
                <a:cubicBezTo>
                  <a:pt x="1538" y="21575"/>
                  <a:pt x="887" y="21565"/>
                  <a:pt x="668" y="21551"/>
                </a:cubicBezTo>
                <a:cubicBezTo>
                  <a:pt x="639" y="21549"/>
                  <a:pt x="615" y="21546"/>
                  <a:pt x="598" y="21544"/>
                </a:cubicBezTo>
                <a:cubicBezTo>
                  <a:pt x="588" y="21542"/>
                  <a:pt x="582" y="21541"/>
                  <a:pt x="580" y="21539"/>
                </a:cubicBezTo>
                <a:cubicBezTo>
                  <a:pt x="557" y="21521"/>
                  <a:pt x="539" y="21505"/>
                  <a:pt x="529" y="21491"/>
                </a:cubicBezTo>
                <a:cubicBezTo>
                  <a:pt x="533" y="21472"/>
                  <a:pt x="545" y="21452"/>
                  <a:pt x="563" y="21431"/>
                </a:cubicBezTo>
                <a:cubicBezTo>
                  <a:pt x="609" y="21418"/>
                  <a:pt x="690" y="21411"/>
                  <a:pt x="813" y="21405"/>
                </a:cubicBezTo>
                <a:cubicBezTo>
                  <a:pt x="1122" y="21391"/>
                  <a:pt x="1229" y="21313"/>
                  <a:pt x="971" y="21289"/>
                </a:cubicBezTo>
                <a:cubicBezTo>
                  <a:pt x="754" y="21270"/>
                  <a:pt x="397" y="21139"/>
                  <a:pt x="397" y="21079"/>
                </a:cubicBezTo>
                <a:cubicBezTo>
                  <a:pt x="397" y="21050"/>
                  <a:pt x="448" y="20990"/>
                  <a:pt x="510" y="20946"/>
                </a:cubicBezTo>
                <a:cubicBezTo>
                  <a:pt x="620" y="20868"/>
                  <a:pt x="620" y="20863"/>
                  <a:pt x="519" y="20763"/>
                </a:cubicBezTo>
                <a:cubicBezTo>
                  <a:pt x="376" y="20621"/>
                  <a:pt x="360" y="19710"/>
                  <a:pt x="498" y="19528"/>
                </a:cubicBezTo>
                <a:cubicBezTo>
                  <a:pt x="580" y="19419"/>
                  <a:pt x="580" y="19392"/>
                  <a:pt x="492" y="19214"/>
                </a:cubicBezTo>
                <a:cubicBezTo>
                  <a:pt x="387" y="18999"/>
                  <a:pt x="365" y="18639"/>
                  <a:pt x="452" y="18571"/>
                </a:cubicBezTo>
                <a:cubicBezTo>
                  <a:pt x="470" y="18558"/>
                  <a:pt x="484" y="18448"/>
                  <a:pt x="495" y="18287"/>
                </a:cubicBezTo>
                <a:cubicBezTo>
                  <a:pt x="499" y="18265"/>
                  <a:pt x="501" y="18225"/>
                  <a:pt x="502" y="18171"/>
                </a:cubicBezTo>
                <a:cubicBezTo>
                  <a:pt x="505" y="18135"/>
                  <a:pt x="506" y="18093"/>
                  <a:pt x="507" y="18044"/>
                </a:cubicBezTo>
                <a:cubicBezTo>
                  <a:pt x="521" y="17681"/>
                  <a:pt x="520" y="17212"/>
                  <a:pt x="501" y="16919"/>
                </a:cubicBezTo>
                <a:cubicBezTo>
                  <a:pt x="498" y="16595"/>
                  <a:pt x="499" y="16330"/>
                  <a:pt x="509" y="16092"/>
                </a:cubicBezTo>
                <a:cubicBezTo>
                  <a:pt x="573" y="15510"/>
                  <a:pt x="718" y="14726"/>
                  <a:pt x="858" y="14304"/>
                </a:cubicBezTo>
                <a:cubicBezTo>
                  <a:pt x="1020" y="13816"/>
                  <a:pt x="1110" y="13527"/>
                  <a:pt x="1147" y="13357"/>
                </a:cubicBezTo>
                <a:lnTo>
                  <a:pt x="1274" y="12968"/>
                </a:lnTo>
                <a:lnTo>
                  <a:pt x="1206" y="12749"/>
                </a:lnTo>
                <a:cubicBezTo>
                  <a:pt x="1203" y="12738"/>
                  <a:pt x="1200" y="12727"/>
                  <a:pt x="1197" y="12716"/>
                </a:cubicBezTo>
                <a:cubicBezTo>
                  <a:pt x="1194" y="12706"/>
                  <a:pt x="1192" y="12696"/>
                  <a:pt x="1189" y="12686"/>
                </a:cubicBezTo>
                <a:cubicBezTo>
                  <a:pt x="1195" y="12657"/>
                  <a:pt x="1188" y="12625"/>
                  <a:pt x="1163" y="12595"/>
                </a:cubicBezTo>
                <a:cubicBezTo>
                  <a:pt x="1163" y="12595"/>
                  <a:pt x="1162" y="12594"/>
                  <a:pt x="1162" y="12593"/>
                </a:cubicBezTo>
                <a:cubicBezTo>
                  <a:pt x="1147" y="12545"/>
                  <a:pt x="1132" y="12499"/>
                  <a:pt x="1118" y="12462"/>
                </a:cubicBezTo>
                <a:cubicBezTo>
                  <a:pt x="1109" y="12432"/>
                  <a:pt x="1101" y="12404"/>
                  <a:pt x="1094" y="12377"/>
                </a:cubicBezTo>
                <a:cubicBezTo>
                  <a:pt x="1084" y="12319"/>
                  <a:pt x="1069" y="12241"/>
                  <a:pt x="1055" y="12172"/>
                </a:cubicBezTo>
                <a:cubicBezTo>
                  <a:pt x="1027" y="12043"/>
                  <a:pt x="1041" y="11947"/>
                  <a:pt x="1100" y="11859"/>
                </a:cubicBezTo>
                <a:cubicBezTo>
                  <a:pt x="1146" y="11789"/>
                  <a:pt x="1258" y="11621"/>
                  <a:pt x="1349" y="11486"/>
                </a:cubicBezTo>
                <a:cubicBezTo>
                  <a:pt x="1361" y="11468"/>
                  <a:pt x="1372" y="11450"/>
                  <a:pt x="1383" y="11433"/>
                </a:cubicBezTo>
                <a:cubicBezTo>
                  <a:pt x="1443" y="11349"/>
                  <a:pt x="1502" y="11261"/>
                  <a:pt x="1553" y="11181"/>
                </a:cubicBezTo>
                <a:cubicBezTo>
                  <a:pt x="1581" y="11139"/>
                  <a:pt x="1604" y="11101"/>
                  <a:pt x="1621" y="11072"/>
                </a:cubicBezTo>
                <a:cubicBezTo>
                  <a:pt x="1660" y="11029"/>
                  <a:pt x="1707" y="10965"/>
                  <a:pt x="1749" y="10894"/>
                </a:cubicBezTo>
                <a:cubicBezTo>
                  <a:pt x="1976" y="10511"/>
                  <a:pt x="2187" y="10230"/>
                  <a:pt x="2611" y="9746"/>
                </a:cubicBezTo>
                <a:cubicBezTo>
                  <a:pt x="2831" y="9495"/>
                  <a:pt x="3089" y="9177"/>
                  <a:pt x="3185" y="9041"/>
                </a:cubicBezTo>
                <a:cubicBezTo>
                  <a:pt x="3514" y="8572"/>
                  <a:pt x="4144" y="8163"/>
                  <a:pt x="4697" y="8058"/>
                </a:cubicBezTo>
                <a:cubicBezTo>
                  <a:pt x="4829" y="8033"/>
                  <a:pt x="5429" y="7783"/>
                  <a:pt x="5726" y="7636"/>
                </a:cubicBezTo>
                <a:cubicBezTo>
                  <a:pt x="5760" y="7626"/>
                  <a:pt x="5794" y="7617"/>
                  <a:pt x="5827" y="7609"/>
                </a:cubicBezTo>
                <a:cubicBezTo>
                  <a:pt x="5909" y="7591"/>
                  <a:pt x="5994" y="7578"/>
                  <a:pt x="6091" y="7568"/>
                </a:cubicBezTo>
                <a:cubicBezTo>
                  <a:pt x="6262" y="7551"/>
                  <a:pt x="6467" y="7499"/>
                  <a:pt x="6547" y="7453"/>
                </a:cubicBezTo>
                <a:cubicBezTo>
                  <a:pt x="6551" y="7451"/>
                  <a:pt x="6556" y="7448"/>
                  <a:pt x="6561" y="7446"/>
                </a:cubicBezTo>
                <a:cubicBezTo>
                  <a:pt x="6573" y="7441"/>
                  <a:pt x="6585" y="7436"/>
                  <a:pt x="6597" y="7432"/>
                </a:cubicBezTo>
                <a:cubicBezTo>
                  <a:pt x="6628" y="7419"/>
                  <a:pt x="6662" y="7406"/>
                  <a:pt x="6698" y="7395"/>
                </a:cubicBezTo>
                <a:cubicBezTo>
                  <a:pt x="6739" y="7386"/>
                  <a:pt x="6785" y="7379"/>
                  <a:pt x="6830" y="7373"/>
                </a:cubicBezTo>
                <a:cubicBezTo>
                  <a:pt x="6906" y="7363"/>
                  <a:pt x="6957" y="7350"/>
                  <a:pt x="6986" y="7333"/>
                </a:cubicBezTo>
                <a:cubicBezTo>
                  <a:pt x="7000" y="7332"/>
                  <a:pt x="7013" y="7329"/>
                  <a:pt x="7028" y="7327"/>
                </a:cubicBezTo>
                <a:cubicBezTo>
                  <a:pt x="7120" y="7324"/>
                  <a:pt x="7314" y="7269"/>
                  <a:pt x="7477" y="7200"/>
                </a:cubicBezTo>
                <a:cubicBezTo>
                  <a:pt x="7499" y="7191"/>
                  <a:pt x="7520" y="7182"/>
                  <a:pt x="7539" y="7174"/>
                </a:cubicBezTo>
                <a:cubicBezTo>
                  <a:pt x="7554" y="7167"/>
                  <a:pt x="7569" y="7160"/>
                  <a:pt x="7583" y="7154"/>
                </a:cubicBezTo>
                <a:cubicBezTo>
                  <a:pt x="7803" y="7061"/>
                  <a:pt x="7903" y="7049"/>
                  <a:pt x="8236" y="7054"/>
                </a:cubicBezTo>
                <a:lnTo>
                  <a:pt x="8353" y="7056"/>
                </a:lnTo>
                <a:lnTo>
                  <a:pt x="8653" y="7061"/>
                </a:lnTo>
                <a:lnTo>
                  <a:pt x="8837" y="6920"/>
                </a:lnTo>
                <a:lnTo>
                  <a:pt x="8912" y="6864"/>
                </a:lnTo>
                <a:cubicBezTo>
                  <a:pt x="9017" y="6786"/>
                  <a:pt x="9081" y="6732"/>
                  <a:pt x="9116" y="6686"/>
                </a:cubicBezTo>
                <a:cubicBezTo>
                  <a:pt x="9272" y="6527"/>
                  <a:pt x="9333" y="6377"/>
                  <a:pt x="9296" y="6247"/>
                </a:cubicBezTo>
                <a:cubicBezTo>
                  <a:pt x="9295" y="6167"/>
                  <a:pt x="9258" y="6122"/>
                  <a:pt x="9139" y="6043"/>
                </a:cubicBezTo>
                <a:cubicBezTo>
                  <a:pt x="9128" y="6034"/>
                  <a:pt x="9115" y="6026"/>
                  <a:pt x="9102" y="6017"/>
                </a:cubicBezTo>
                <a:cubicBezTo>
                  <a:pt x="9081" y="6004"/>
                  <a:pt x="9062" y="5991"/>
                  <a:pt x="9043" y="5978"/>
                </a:cubicBezTo>
                <a:cubicBezTo>
                  <a:pt x="8961" y="5918"/>
                  <a:pt x="8901" y="5859"/>
                  <a:pt x="8901" y="5834"/>
                </a:cubicBezTo>
                <a:cubicBezTo>
                  <a:pt x="8901" y="5804"/>
                  <a:pt x="8836" y="5711"/>
                  <a:pt x="8757" y="5627"/>
                </a:cubicBezTo>
                <a:cubicBezTo>
                  <a:pt x="8648" y="5513"/>
                  <a:pt x="8621" y="5442"/>
                  <a:pt x="8646" y="5338"/>
                </a:cubicBezTo>
                <a:cubicBezTo>
                  <a:pt x="8671" y="5234"/>
                  <a:pt x="8650" y="5180"/>
                  <a:pt x="8560" y="5116"/>
                </a:cubicBezTo>
                <a:cubicBezTo>
                  <a:pt x="8499" y="5073"/>
                  <a:pt x="8458" y="4976"/>
                  <a:pt x="8443" y="4871"/>
                </a:cubicBezTo>
                <a:cubicBezTo>
                  <a:pt x="8442" y="4857"/>
                  <a:pt x="8442" y="4843"/>
                  <a:pt x="8442" y="4827"/>
                </a:cubicBezTo>
                <a:cubicBezTo>
                  <a:pt x="8442" y="4734"/>
                  <a:pt x="8458" y="4636"/>
                  <a:pt x="8478" y="4587"/>
                </a:cubicBezTo>
                <a:cubicBezTo>
                  <a:pt x="8482" y="4578"/>
                  <a:pt x="8487" y="4570"/>
                  <a:pt x="8492" y="4563"/>
                </a:cubicBezTo>
                <a:cubicBezTo>
                  <a:pt x="8522" y="4518"/>
                  <a:pt x="8519" y="4442"/>
                  <a:pt x="8484" y="4376"/>
                </a:cubicBezTo>
                <a:cubicBezTo>
                  <a:pt x="8484" y="4375"/>
                  <a:pt x="8483" y="4374"/>
                  <a:pt x="8483" y="4373"/>
                </a:cubicBezTo>
                <a:cubicBezTo>
                  <a:pt x="8464" y="4295"/>
                  <a:pt x="8435" y="4207"/>
                  <a:pt x="8402" y="4133"/>
                </a:cubicBezTo>
                <a:cubicBezTo>
                  <a:pt x="8387" y="4081"/>
                  <a:pt x="8356" y="4023"/>
                  <a:pt x="8325" y="3994"/>
                </a:cubicBezTo>
                <a:cubicBezTo>
                  <a:pt x="8289" y="3961"/>
                  <a:pt x="8267" y="3877"/>
                  <a:pt x="8275" y="3808"/>
                </a:cubicBezTo>
                <a:cubicBezTo>
                  <a:pt x="8284" y="3739"/>
                  <a:pt x="8260" y="3639"/>
                  <a:pt x="8222" y="3585"/>
                </a:cubicBezTo>
                <a:cubicBezTo>
                  <a:pt x="8177" y="3520"/>
                  <a:pt x="8156" y="3459"/>
                  <a:pt x="8161" y="3397"/>
                </a:cubicBezTo>
                <a:cubicBezTo>
                  <a:pt x="8170" y="3323"/>
                  <a:pt x="8224" y="3246"/>
                  <a:pt x="8326" y="3146"/>
                </a:cubicBezTo>
                <a:cubicBezTo>
                  <a:pt x="8460" y="3015"/>
                  <a:pt x="8499" y="2932"/>
                  <a:pt x="8499" y="2775"/>
                </a:cubicBezTo>
                <a:cubicBezTo>
                  <a:pt x="8499" y="2775"/>
                  <a:pt x="8499" y="2774"/>
                  <a:pt x="8499" y="2774"/>
                </a:cubicBezTo>
                <a:cubicBezTo>
                  <a:pt x="8499" y="2680"/>
                  <a:pt x="8542" y="2563"/>
                  <a:pt x="8613" y="2447"/>
                </a:cubicBezTo>
                <a:cubicBezTo>
                  <a:pt x="8637" y="2414"/>
                  <a:pt x="8666" y="2377"/>
                  <a:pt x="8700" y="2337"/>
                </a:cubicBezTo>
                <a:cubicBezTo>
                  <a:pt x="8788" y="2235"/>
                  <a:pt x="8907" y="2120"/>
                  <a:pt x="8996" y="2050"/>
                </a:cubicBezTo>
                <a:cubicBezTo>
                  <a:pt x="9098" y="2017"/>
                  <a:pt x="9222" y="1925"/>
                  <a:pt x="9225" y="1862"/>
                </a:cubicBezTo>
                <a:cubicBezTo>
                  <a:pt x="9242" y="1829"/>
                  <a:pt x="9252" y="1791"/>
                  <a:pt x="9257" y="1745"/>
                </a:cubicBezTo>
                <a:cubicBezTo>
                  <a:pt x="9261" y="1703"/>
                  <a:pt x="9268" y="1671"/>
                  <a:pt x="9280" y="1643"/>
                </a:cubicBezTo>
                <a:cubicBezTo>
                  <a:pt x="9308" y="1605"/>
                  <a:pt x="9341" y="1571"/>
                  <a:pt x="9375" y="1547"/>
                </a:cubicBezTo>
                <a:cubicBezTo>
                  <a:pt x="9392" y="1539"/>
                  <a:pt x="9411" y="1531"/>
                  <a:pt x="9432" y="1523"/>
                </a:cubicBezTo>
                <a:cubicBezTo>
                  <a:pt x="9440" y="1520"/>
                  <a:pt x="9447" y="1517"/>
                  <a:pt x="9454" y="1514"/>
                </a:cubicBezTo>
                <a:cubicBezTo>
                  <a:pt x="9457" y="1514"/>
                  <a:pt x="9460" y="1513"/>
                  <a:pt x="9463" y="1513"/>
                </a:cubicBezTo>
                <a:cubicBezTo>
                  <a:pt x="9517" y="1513"/>
                  <a:pt x="9678" y="1435"/>
                  <a:pt x="9820" y="1338"/>
                </a:cubicBezTo>
                <a:cubicBezTo>
                  <a:pt x="9880" y="1298"/>
                  <a:pt x="9926" y="1265"/>
                  <a:pt x="9959" y="1237"/>
                </a:cubicBezTo>
                <a:cubicBezTo>
                  <a:pt x="10163" y="1148"/>
                  <a:pt x="10386" y="1066"/>
                  <a:pt x="10451" y="1066"/>
                </a:cubicBezTo>
                <a:cubicBezTo>
                  <a:pt x="10521" y="1066"/>
                  <a:pt x="10646" y="1025"/>
                  <a:pt x="10729" y="974"/>
                </a:cubicBezTo>
                <a:cubicBezTo>
                  <a:pt x="10790" y="936"/>
                  <a:pt x="10840" y="915"/>
                  <a:pt x="10901" y="905"/>
                </a:cubicBezTo>
                <a:lnTo>
                  <a:pt x="10902" y="905"/>
                </a:lnTo>
                <a:lnTo>
                  <a:pt x="10915" y="903"/>
                </a:lnTo>
                <a:lnTo>
                  <a:pt x="10927" y="902"/>
                </a:lnTo>
                <a:lnTo>
                  <a:pt x="10930" y="902"/>
                </a:lnTo>
                <a:cubicBezTo>
                  <a:pt x="10987" y="897"/>
                  <a:pt x="11056" y="901"/>
                  <a:pt x="11154" y="911"/>
                </a:cubicBezTo>
                <a:cubicBezTo>
                  <a:pt x="11316" y="928"/>
                  <a:pt x="11420" y="925"/>
                  <a:pt x="11544" y="891"/>
                </a:cubicBezTo>
                <a:cubicBezTo>
                  <a:pt x="11586" y="881"/>
                  <a:pt x="11630" y="867"/>
                  <a:pt x="11679" y="850"/>
                </a:cubicBezTo>
                <a:cubicBezTo>
                  <a:pt x="11827" y="800"/>
                  <a:pt x="11952" y="776"/>
                  <a:pt x="12200" y="768"/>
                </a:cubicBezTo>
                <a:cubicBezTo>
                  <a:pt x="12248" y="776"/>
                  <a:pt x="12306" y="784"/>
                  <a:pt x="12374" y="794"/>
                </a:cubicBezTo>
                <a:close/>
                <a:moveTo>
                  <a:pt x="8944" y="21562"/>
                </a:moveTo>
                <a:cubicBezTo>
                  <a:pt x="8999" y="21573"/>
                  <a:pt x="8954" y="21583"/>
                  <a:pt x="8843" y="21583"/>
                </a:cubicBezTo>
                <a:cubicBezTo>
                  <a:pt x="8733" y="21583"/>
                  <a:pt x="8688" y="21573"/>
                  <a:pt x="8743" y="21562"/>
                </a:cubicBezTo>
                <a:cubicBezTo>
                  <a:pt x="8798" y="21551"/>
                  <a:pt x="8889" y="21551"/>
                  <a:pt x="8944" y="21562"/>
                </a:cubicBezTo>
                <a:close/>
                <a:moveTo>
                  <a:pt x="8499" y="20989"/>
                </a:moveTo>
                <a:cubicBezTo>
                  <a:pt x="8530" y="21004"/>
                  <a:pt x="8556" y="21026"/>
                  <a:pt x="8556" y="21037"/>
                </a:cubicBezTo>
                <a:cubicBezTo>
                  <a:pt x="8556" y="21047"/>
                  <a:pt x="8530" y="21056"/>
                  <a:pt x="8499" y="21056"/>
                </a:cubicBezTo>
                <a:cubicBezTo>
                  <a:pt x="8467" y="21056"/>
                  <a:pt x="8441" y="21035"/>
                  <a:pt x="8441" y="21009"/>
                </a:cubicBezTo>
                <a:cubicBezTo>
                  <a:pt x="8441" y="20983"/>
                  <a:pt x="8467" y="20974"/>
                  <a:pt x="8499" y="20989"/>
                </a:cubicBezTo>
                <a:close/>
                <a:moveTo>
                  <a:pt x="18622" y="20219"/>
                </a:moveTo>
                <a:cubicBezTo>
                  <a:pt x="18784" y="20313"/>
                  <a:pt x="18798" y="20314"/>
                  <a:pt x="18867" y="20240"/>
                </a:cubicBezTo>
                <a:cubicBezTo>
                  <a:pt x="19013" y="20085"/>
                  <a:pt x="19230" y="20159"/>
                  <a:pt x="19096" y="20317"/>
                </a:cubicBezTo>
                <a:cubicBezTo>
                  <a:pt x="19021" y="20407"/>
                  <a:pt x="19022" y="20424"/>
                  <a:pt x="19108" y="20480"/>
                </a:cubicBezTo>
                <a:cubicBezTo>
                  <a:pt x="19161" y="20514"/>
                  <a:pt x="19218" y="20532"/>
                  <a:pt x="19234" y="20520"/>
                </a:cubicBezTo>
                <a:cubicBezTo>
                  <a:pt x="19250" y="20507"/>
                  <a:pt x="19273" y="20521"/>
                  <a:pt x="19286" y="20551"/>
                </a:cubicBezTo>
                <a:cubicBezTo>
                  <a:pt x="19302" y="20588"/>
                  <a:pt x="19235" y="20598"/>
                  <a:pt x="19062" y="20586"/>
                </a:cubicBezTo>
                <a:cubicBezTo>
                  <a:pt x="18891" y="20574"/>
                  <a:pt x="18785" y="20591"/>
                  <a:pt x="18713" y="20641"/>
                </a:cubicBezTo>
                <a:cubicBezTo>
                  <a:pt x="18614" y="20711"/>
                  <a:pt x="18615" y="20718"/>
                  <a:pt x="18736" y="20818"/>
                </a:cubicBezTo>
                <a:lnTo>
                  <a:pt x="18862" y="20922"/>
                </a:lnTo>
                <a:lnTo>
                  <a:pt x="18571" y="20922"/>
                </a:lnTo>
                <a:cubicBezTo>
                  <a:pt x="18411" y="20922"/>
                  <a:pt x="18206" y="20892"/>
                  <a:pt x="18116" y="20855"/>
                </a:cubicBezTo>
                <a:cubicBezTo>
                  <a:pt x="17902" y="20769"/>
                  <a:pt x="17826" y="20771"/>
                  <a:pt x="17758" y="20865"/>
                </a:cubicBezTo>
                <a:cubicBezTo>
                  <a:pt x="17728" y="20907"/>
                  <a:pt x="17641" y="20943"/>
                  <a:pt x="17566" y="20946"/>
                </a:cubicBezTo>
                <a:cubicBezTo>
                  <a:pt x="17490" y="20949"/>
                  <a:pt x="17399" y="20965"/>
                  <a:pt x="17364" y="20982"/>
                </a:cubicBezTo>
                <a:cubicBezTo>
                  <a:pt x="17327" y="20999"/>
                  <a:pt x="17246" y="20954"/>
                  <a:pt x="17175" y="20877"/>
                </a:cubicBezTo>
                <a:cubicBezTo>
                  <a:pt x="17071" y="20763"/>
                  <a:pt x="17060" y="20719"/>
                  <a:pt x="17109" y="20609"/>
                </a:cubicBezTo>
                <a:cubicBezTo>
                  <a:pt x="17146" y="20527"/>
                  <a:pt x="17148" y="20467"/>
                  <a:pt x="17115" y="20451"/>
                </a:cubicBezTo>
                <a:cubicBezTo>
                  <a:pt x="17085" y="20437"/>
                  <a:pt x="17061" y="20403"/>
                  <a:pt x="17061" y="20376"/>
                </a:cubicBezTo>
                <a:cubicBezTo>
                  <a:pt x="17061" y="20349"/>
                  <a:pt x="17108" y="20360"/>
                  <a:pt x="17166" y="20401"/>
                </a:cubicBezTo>
                <a:cubicBezTo>
                  <a:pt x="17223" y="20442"/>
                  <a:pt x="17288" y="20475"/>
                  <a:pt x="17309" y="20475"/>
                </a:cubicBezTo>
                <a:cubicBezTo>
                  <a:pt x="17330" y="20475"/>
                  <a:pt x="17403" y="20518"/>
                  <a:pt x="17471" y="20571"/>
                </a:cubicBezTo>
                <a:cubicBezTo>
                  <a:pt x="17590" y="20663"/>
                  <a:pt x="17598" y="20664"/>
                  <a:pt x="17672" y="20586"/>
                </a:cubicBezTo>
                <a:cubicBezTo>
                  <a:pt x="17725" y="20529"/>
                  <a:pt x="17730" y="20488"/>
                  <a:pt x="17689" y="20449"/>
                </a:cubicBezTo>
                <a:cubicBezTo>
                  <a:pt x="17648" y="20411"/>
                  <a:pt x="17648" y="20384"/>
                  <a:pt x="17690" y="20365"/>
                </a:cubicBezTo>
                <a:cubicBezTo>
                  <a:pt x="17723" y="20349"/>
                  <a:pt x="17750" y="20293"/>
                  <a:pt x="17750" y="20240"/>
                </a:cubicBezTo>
                <a:cubicBezTo>
                  <a:pt x="17750" y="20147"/>
                  <a:pt x="17752" y="20147"/>
                  <a:pt x="17833" y="20232"/>
                </a:cubicBezTo>
                <a:cubicBezTo>
                  <a:pt x="17903" y="20305"/>
                  <a:pt x="17933" y="20310"/>
                  <a:pt x="18032" y="20263"/>
                </a:cubicBezTo>
                <a:cubicBezTo>
                  <a:pt x="18095" y="20233"/>
                  <a:pt x="18183" y="20219"/>
                  <a:pt x="18227" y="20232"/>
                </a:cubicBezTo>
                <a:cubicBezTo>
                  <a:pt x="18271" y="20245"/>
                  <a:pt x="18339" y="20225"/>
                  <a:pt x="18378" y="20188"/>
                </a:cubicBezTo>
                <a:cubicBezTo>
                  <a:pt x="18441" y="20129"/>
                  <a:pt x="18471" y="20132"/>
                  <a:pt x="18622" y="20219"/>
                </a:cubicBezTo>
                <a:close/>
                <a:moveTo>
                  <a:pt x="7131" y="20786"/>
                </a:moveTo>
                <a:cubicBezTo>
                  <a:pt x="7154" y="20904"/>
                  <a:pt x="7140" y="20922"/>
                  <a:pt x="7023" y="20922"/>
                </a:cubicBezTo>
                <a:cubicBezTo>
                  <a:pt x="6950" y="20922"/>
                  <a:pt x="6890" y="20905"/>
                  <a:pt x="6890" y="20885"/>
                </a:cubicBezTo>
                <a:cubicBezTo>
                  <a:pt x="6890" y="20864"/>
                  <a:pt x="6909" y="20833"/>
                  <a:pt x="6933" y="20814"/>
                </a:cubicBezTo>
                <a:cubicBezTo>
                  <a:pt x="6957" y="20796"/>
                  <a:pt x="6976" y="20759"/>
                  <a:pt x="6976" y="20732"/>
                </a:cubicBezTo>
                <a:cubicBezTo>
                  <a:pt x="6976" y="20617"/>
                  <a:pt x="7108" y="20663"/>
                  <a:pt x="7131" y="20786"/>
                </a:cubicBezTo>
                <a:close/>
                <a:moveTo>
                  <a:pt x="16730" y="20665"/>
                </a:moveTo>
                <a:cubicBezTo>
                  <a:pt x="16770" y="20675"/>
                  <a:pt x="16802" y="20705"/>
                  <a:pt x="16802" y="20732"/>
                </a:cubicBezTo>
                <a:cubicBezTo>
                  <a:pt x="16802" y="20759"/>
                  <a:pt x="16821" y="20796"/>
                  <a:pt x="16845" y="20814"/>
                </a:cubicBezTo>
                <a:cubicBezTo>
                  <a:pt x="16869" y="20833"/>
                  <a:pt x="16888" y="20864"/>
                  <a:pt x="16888" y="20885"/>
                </a:cubicBezTo>
                <a:cubicBezTo>
                  <a:pt x="16888" y="20952"/>
                  <a:pt x="16802" y="20924"/>
                  <a:pt x="16730" y="20833"/>
                </a:cubicBezTo>
                <a:cubicBezTo>
                  <a:pt x="16638" y="20719"/>
                  <a:pt x="16638" y="20641"/>
                  <a:pt x="16730" y="20665"/>
                </a:cubicBezTo>
                <a:close/>
                <a:moveTo>
                  <a:pt x="15483" y="20760"/>
                </a:moveTo>
                <a:cubicBezTo>
                  <a:pt x="15673" y="20828"/>
                  <a:pt x="15660" y="20877"/>
                  <a:pt x="15452" y="20877"/>
                </a:cubicBezTo>
                <a:cubicBezTo>
                  <a:pt x="15346" y="20877"/>
                  <a:pt x="15279" y="20854"/>
                  <a:pt x="15279" y="20818"/>
                </a:cubicBezTo>
                <a:cubicBezTo>
                  <a:pt x="15279" y="20721"/>
                  <a:pt x="15333" y="20706"/>
                  <a:pt x="15483" y="20760"/>
                </a:cubicBezTo>
                <a:close/>
                <a:moveTo>
                  <a:pt x="15160" y="20497"/>
                </a:moveTo>
                <a:cubicBezTo>
                  <a:pt x="15212" y="20599"/>
                  <a:pt x="15180" y="20699"/>
                  <a:pt x="15095" y="20699"/>
                </a:cubicBezTo>
                <a:cubicBezTo>
                  <a:pt x="15063" y="20699"/>
                  <a:pt x="15053" y="20667"/>
                  <a:pt x="15072" y="20628"/>
                </a:cubicBezTo>
                <a:cubicBezTo>
                  <a:pt x="15091" y="20589"/>
                  <a:pt x="15109" y="20524"/>
                  <a:pt x="15111" y="20483"/>
                </a:cubicBezTo>
                <a:cubicBezTo>
                  <a:pt x="15114" y="20424"/>
                  <a:pt x="15124" y="20427"/>
                  <a:pt x="15160" y="20497"/>
                </a:cubicBezTo>
                <a:close/>
                <a:moveTo>
                  <a:pt x="4742" y="20347"/>
                </a:moveTo>
                <a:cubicBezTo>
                  <a:pt x="4851" y="20441"/>
                  <a:pt x="4825" y="20473"/>
                  <a:pt x="4567" y="20558"/>
                </a:cubicBezTo>
                <a:cubicBezTo>
                  <a:pt x="4421" y="20607"/>
                  <a:pt x="4409" y="20606"/>
                  <a:pt x="4469" y="20549"/>
                </a:cubicBezTo>
                <a:cubicBezTo>
                  <a:pt x="4526" y="20496"/>
                  <a:pt x="4517" y="20471"/>
                  <a:pt x="4425" y="20421"/>
                </a:cubicBezTo>
                <a:cubicBezTo>
                  <a:pt x="4314" y="20360"/>
                  <a:pt x="4316" y="20357"/>
                  <a:pt x="4476" y="20310"/>
                </a:cubicBezTo>
                <a:cubicBezTo>
                  <a:pt x="4616" y="20269"/>
                  <a:pt x="4658" y="20274"/>
                  <a:pt x="4742" y="20347"/>
                </a:cubicBezTo>
                <a:close/>
                <a:moveTo>
                  <a:pt x="16572" y="20341"/>
                </a:moveTo>
                <a:cubicBezTo>
                  <a:pt x="16553" y="20365"/>
                  <a:pt x="16499" y="20386"/>
                  <a:pt x="16454" y="20386"/>
                </a:cubicBezTo>
                <a:cubicBezTo>
                  <a:pt x="16408" y="20386"/>
                  <a:pt x="16371" y="20365"/>
                  <a:pt x="16371" y="20341"/>
                </a:cubicBezTo>
                <a:cubicBezTo>
                  <a:pt x="16371" y="20316"/>
                  <a:pt x="16424" y="20296"/>
                  <a:pt x="16489" y="20296"/>
                </a:cubicBezTo>
                <a:cubicBezTo>
                  <a:pt x="16554" y="20296"/>
                  <a:pt x="16592" y="20316"/>
                  <a:pt x="16572" y="20341"/>
                </a:cubicBezTo>
                <a:close/>
                <a:moveTo>
                  <a:pt x="18008" y="19889"/>
                </a:moveTo>
                <a:cubicBezTo>
                  <a:pt x="18020" y="19941"/>
                  <a:pt x="18049" y="20007"/>
                  <a:pt x="18072" y="20036"/>
                </a:cubicBezTo>
                <a:cubicBezTo>
                  <a:pt x="18101" y="20071"/>
                  <a:pt x="18081" y="20078"/>
                  <a:pt x="18011" y="20057"/>
                </a:cubicBezTo>
                <a:cubicBezTo>
                  <a:pt x="17954" y="20040"/>
                  <a:pt x="17875" y="20048"/>
                  <a:pt x="17834" y="20074"/>
                </a:cubicBezTo>
                <a:cubicBezTo>
                  <a:pt x="17788" y="20103"/>
                  <a:pt x="17747" y="20105"/>
                  <a:pt x="17726" y="20079"/>
                </a:cubicBezTo>
                <a:cubicBezTo>
                  <a:pt x="17708" y="20056"/>
                  <a:pt x="17531" y="20036"/>
                  <a:pt x="17333" y="20035"/>
                </a:cubicBezTo>
                <a:cubicBezTo>
                  <a:pt x="17136" y="20034"/>
                  <a:pt x="16934" y="20032"/>
                  <a:pt x="16884" y="20031"/>
                </a:cubicBezTo>
                <a:cubicBezTo>
                  <a:pt x="16817" y="20029"/>
                  <a:pt x="16800" y="19994"/>
                  <a:pt x="16817" y="19899"/>
                </a:cubicBezTo>
                <a:cubicBezTo>
                  <a:pt x="16831" y="19828"/>
                  <a:pt x="16813" y="19756"/>
                  <a:pt x="16779" y="19740"/>
                </a:cubicBezTo>
                <a:cubicBezTo>
                  <a:pt x="16693" y="19698"/>
                  <a:pt x="16699" y="19631"/>
                  <a:pt x="16788" y="19645"/>
                </a:cubicBezTo>
                <a:cubicBezTo>
                  <a:pt x="16938" y="19669"/>
                  <a:pt x="17166" y="19756"/>
                  <a:pt x="17204" y="19804"/>
                </a:cubicBezTo>
                <a:cubicBezTo>
                  <a:pt x="17232" y="19840"/>
                  <a:pt x="17265" y="19839"/>
                  <a:pt x="17324" y="19801"/>
                </a:cubicBezTo>
                <a:cubicBezTo>
                  <a:pt x="17368" y="19773"/>
                  <a:pt x="17392" y="19734"/>
                  <a:pt x="17376" y="19714"/>
                </a:cubicBezTo>
                <a:cubicBezTo>
                  <a:pt x="17352" y="19684"/>
                  <a:pt x="17481" y="19617"/>
                  <a:pt x="17587" y="19607"/>
                </a:cubicBezTo>
                <a:cubicBezTo>
                  <a:pt x="17608" y="19605"/>
                  <a:pt x="17645" y="19588"/>
                  <a:pt x="17669" y="19569"/>
                </a:cubicBezTo>
                <a:cubicBezTo>
                  <a:pt x="17786" y="19478"/>
                  <a:pt x="17942" y="19625"/>
                  <a:pt x="18008" y="19889"/>
                </a:cubicBezTo>
                <a:close/>
                <a:moveTo>
                  <a:pt x="59" y="10817"/>
                </a:moveTo>
                <a:cubicBezTo>
                  <a:pt x="50" y="11948"/>
                  <a:pt x="41" y="13648"/>
                  <a:pt x="37" y="15533"/>
                </a:cubicBezTo>
                <a:cubicBezTo>
                  <a:pt x="35" y="16584"/>
                  <a:pt x="32" y="17146"/>
                  <a:pt x="29" y="17240"/>
                </a:cubicBezTo>
                <a:cubicBezTo>
                  <a:pt x="22" y="17298"/>
                  <a:pt x="15" y="15230"/>
                  <a:pt x="9" y="11482"/>
                </a:cubicBezTo>
                <a:cubicBezTo>
                  <a:pt x="9" y="11270"/>
                  <a:pt x="9" y="11040"/>
                  <a:pt x="8" y="10804"/>
                </a:cubicBezTo>
                <a:lnTo>
                  <a:pt x="0" y="4339"/>
                </a:lnTo>
                <a:cubicBezTo>
                  <a:pt x="5" y="1699"/>
                  <a:pt x="13" y="-7"/>
                  <a:pt x="23" y="0"/>
                </a:cubicBezTo>
                <a:cubicBezTo>
                  <a:pt x="44" y="17"/>
                  <a:pt x="57" y="5421"/>
                  <a:pt x="59" y="10817"/>
                </a:cubicBezTo>
                <a:close/>
              </a:path>
            </a:pathLst>
          </a:custGeom>
          <a:ln w="12700">
            <a:miter lim="400000"/>
          </a:ln>
        </p:spPr>
      </p:pic>
      <p:pic>
        <p:nvPicPr>
          <p:cNvPr id="219" name="pasted-movie.png" descr="pasted-movie.png"/>
          <p:cNvPicPr>
            <a:picLocks noChangeAspect="1"/>
          </p:cNvPicPr>
          <p:nvPr/>
        </p:nvPicPr>
        <p:blipFill>
          <a:blip r:embed="rId3">
            <a:extLst/>
          </a:blip>
          <a:stretch>
            <a:fillRect/>
          </a:stretch>
        </p:blipFill>
        <p:spPr>
          <a:xfrm>
            <a:off x="-283971" y="-790925"/>
            <a:ext cx="24951942" cy="4469919"/>
          </a:xfrm>
          <a:prstGeom prst="rect">
            <a:avLst/>
          </a:prstGeom>
          <a:ln w="12700">
            <a:miter lim="400000"/>
          </a:ln>
          <a:effectLst>
            <a:outerShdw sx="100000" sy="100000" kx="0" ky="0" algn="b" rotWithShape="0" blurRad="533400" dist="355600" dir="3457918">
              <a:srgbClr val="000000">
                <a:alpha val="62267"/>
              </a:srgbClr>
            </a:outerShdw>
          </a:effectLst>
        </p:spPr>
      </p:pic>
      <p:pic>
        <p:nvPicPr>
          <p:cNvPr id="220" name="The Commendation of Gaius - (1-8) The Commendation of Gaius - (1-8)" descr="The Commendation of Gaius - (1-8) The Commendation of Gaius - (1-8)"/>
          <p:cNvPicPr>
            <a:picLocks noChangeAspect="0"/>
          </p:cNvPicPr>
          <p:nvPr/>
        </p:nvPicPr>
        <p:blipFill>
          <a:blip r:embed="rId4">
            <a:extLst/>
          </a:blip>
          <a:stretch>
            <a:fillRect/>
          </a:stretch>
        </p:blipFill>
        <p:spPr>
          <a:xfrm>
            <a:off x="7556472" y="2158984"/>
            <a:ext cx="16396270" cy="1220013"/>
          </a:xfrm>
          <a:prstGeom prst="rect">
            <a:avLst/>
          </a:prstGeom>
          <a:effectLst>
            <a:outerShdw sx="100000" sy="100000" kx="0" ky="0" algn="b" rotWithShape="0" blurRad="355600" dist="355600" dir="3457918">
              <a:srgbClr val="000000">
                <a:alpha val="62267"/>
              </a:srgbClr>
            </a:outerShdw>
          </a:effectLst>
        </p:spPr>
      </p:pic>
      <p:sp>
        <p:nvSpPr>
          <p:cNvPr id="221" name="John prayed Gaius would prosper physically &amp; spiritually (1-2)…"/>
          <p:cNvSpPr txBox="1"/>
          <p:nvPr/>
        </p:nvSpPr>
        <p:spPr>
          <a:xfrm>
            <a:off x="7646368" y="3713764"/>
            <a:ext cx="16514776" cy="9647666"/>
          </a:xfrm>
          <a:prstGeom prst="rect">
            <a:avLst/>
          </a:prstGeom>
          <a:ln w="12700">
            <a:miter lim="400000"/>
          </a:ln>
          <a:effectLst>
            <a:outerShdw sx="100000" sy="100000" kx="0" ky="0" algn="b" rotWithShape="0" blurRad="355600" dist="254000" dir="3457918">
              <a:srgbClr val="000000">
                <a:alpha val="26081"/>
              </a:srgbClr>
            </a:outerShdw>
          </a:effectLst>
          <a:extLst>
            <a:ext uri="{C572A759-6A51-4108-AA02-DFA0A04FC94B}">
              <ma14:wrappingTextBoxFlag xmlns:ma14="http://schemas.microsoft.com/office/mac/drawingml/2011/main" val="1"/>
            </a:ext>
          </a:extLst>
        </p:spPr>
        <p:txBody>
          <a:bodyPr lIns="71437" tIns="71437" rIns="71437" bIns="71437">
            <a:spAutoFit/>
          </a:bodyPr>
          <a:lstStyle/>
          <a:p>
            <a:pPr marL="368115" indent="-368115" defTabSz="642937">
              <a:lnSpc>
                <a:spcPct val="100000"/>
              </a:lnSpc>
              <a:spcBef>
                <a:spcPts val="2100"/>
              </a:spcBef>
              <a:buClr>
                <a:srgbClr val="9A7865"/>
              </a:buClr>
              <a:buSzPct val="60000"/>
              <a:buBlip>
                <a:blip r:embed="rId5"/>
              </a:buBlip>
              <a:defRPr b="1" sz="7300">
                <a:solidFill>
                  <a:srgbClr val="000000"/>
                </a:solidFill>
                <a:latin typeface="Times New Roman"/>
                <a:ea typeface="Times New Roman"/>
                <a:cs typeface="Times New Roman"/>
                <a:sym typeface="Times New Roman"/>
              </a:defRPr>
            </a:pPr>
            <a:r>
              <a:t>John prayed Gaius would prosper physically &amp; spiritually (1-2)</a:t>
            </a:r>
          </a:p>
          <a:p>
            <a:pPr lvl="1" marL="1079500" indent="-698500" defTabSz="642937">
              <a:lnSpc>
                <a:spcPct val="100000"/>
              </a:lnSpc>
              <a:spcBef>
                <a:spcPts val="1800"/>
              </a:spcBef>
              <a:buClr>
                <a:srgbClr val="9A7865"/>
              </a:buClr>
              <a:buSzPct val="60000"/>
              <a:buBlip>
                <a:blip r:embed="rId6"/>
              </a:buBlip>
              <a:defRPr sz="6100">
                <a:solidFill>
                  <a:srgbClr val="000000"/>
                </a:solidFill>
                <a:latin typeface="Times New Roman"/>
                <a:ea typeface="Times New Roman"/>
                <a:cs typeface="Times New Roman"/>
                <a:sym typeface="Times New Roman"/>
              </a:defRPr>
            </a:pPr>
            <a:r>
              <a:t>Had a good reputation (3a)</a:t>
            </a:r>
          </a:p>
          <a:p>
            <a:pPr lvl="1" marL="1079500" indent="-698500" defTabSz="642937">
              <a:lnSpc>
                <a:spcPct val="100000"/>
              </a:lnSpc>
              <a:spcBef>
                <a:spcPts val="1800"/>
              </a:spcBef>
              <a:buClr>
                <a:srgbClr val="9A7865"/>
              </a:buClr>
              <a:buSzPct val="60000"/>
              <a:buBlip>
                <a:blip r:embed="rId6"/>
              </a:buBlip>
              <a:defRPr sz="6100">
                <a:solidFill>
                  <a:srgbClr val="000000"/>
                </a:solidFill>
                <a:latin typeface="Times New Roman"/>
                <a:ea typeface="Times New Roman"/>
                <a:cs typeface="Times New Roman"/>
                <a:sym typeface="Times New Roman"/>
              </a:defRPr>
            </a:pPr>
            <a:r>
              <a:t>Walked in the truth (3b)</a:t>
            </a:r>
          </a:p>
          <a:p>
            <a:pPr lvl="1" marL="1079500" indent="-698500" defTabSz="642937">
              <a:lnSpc>
                <a:spcPct val="100000"/>
              </a:lnSpc>
              <a:spcBef>
                <a:spcPts val="1800"/>
              </a:spcBef>
              <a:buClr>
                <a:srgbClr val="9A7865"/>
              </a:buClr>
              <a:buSzPct val="60000"/>
              <a:buBlip>
                <a:blip r:embed="rId6"/>
              </a:buBlip>
              <a:defRPr sz="6100">
                <a:solidFill>
                  <a:srgbClr val="000000"/>
                </a:solidFill>
                <a:latin typeface="Times New Roman"/>
                <a:ea typeface="Times New Roman"/>
                <a:cs typeface="Times New Roman"/>
                <a:sym typeface="Times New Roman"/>
              </a:defRPr>
            </a:pPr>
            <a:r>
              <a:t>Gave John great joy (4)</a:t>
            </a:r>
          </a:p>
          <a:p>
            <a:pPr lvl="1" marL="1079500" indent="-698500" defTabSz="642937">
              <a:lnSpc>
                <a:spcPct val="100000"/>
              </a:lnSpc>
              <a:spcBef>
                <a:spcPts val="1800"/>
              </a:spcBef>
              <a:buClr>
                <a:srgbClr val="9A7865"/>
              </a:buClr>
              <a:buSzPct val="60000"/>
              <a:buBlip>
                <a:blip r:embed="rId6"/>
              </a:buBlip>
              <a:defRPr sz="6100">
                <a:solidFill>
                  <a:srgbClr val="000000"/>
                </a:solidFill>
                <a:latin typeface="Times New Roman"/>
                <a:ea typeface="Times New Roman"/>
                <a:cs typeface="Times New Roman"/>
                <a:sym typeface="Times New Roman"/>
              </a:defRPr>
            </a:pPr>
            <a:r>
              <a:t> Was hospitable toward all (5-6a; cf. Matt. 10:10; Rom. 12:13; 1 Tim. 3:2, 5:10; Heb. 13:2).</a:t>
            </a:r>
          </a:p>
          <a:p>
            <a:pPr lvl="1" marL="1079500" indent="-698500" defTabSz="642937">
              <a:lnSpc>
                <a:spcPct val="100000"/>
              </a:lnSpc>
              <a:spcBef>
                <a:spcPts val="1800"/>
              </a:spcBef>
              <a:buClr>
                <a:srgbClr val="9A7865"/>
              </a:buClr>
              <a:buSzPct val="60000"/>
              <a:buBlip>
                <a:blip r:embed="rId6"/>
              </a:buBlip>
              <a:defRPr sz="6100">
                <a:solidFill>
                  <a:srgbClr val="000000"/>
                </a:solidFill>
                <a:latin typeface="Times New Roman"/>
                <a:ea typeface="Times New Roman"/>
                <a:cs typeface="Times New Roman"/>
                <a:sym typeface="Times New Roman"/>
              </a:defRPr>
            </a:pPr>
            <a:r>
              <a:t>Was encouraged to continue supporting gospel preachers (6b-8)</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21">
                                            <p:txEl>
                                              <p:pRg st="1" end="1"/>
                                            </p:txEl>
                                          </p:spTgt>
                                        </p:tgtEl>
                                        <p:attrNameLst>
                                          <p:attrName>style.visibility</p:attrName>
                                        </p:attrNameLst>
                                      </p:cBhvr>
                                      <p:to>
                                        <p:strVal val="visible"/>
                                      </p:to>
                                    </p:set>
                                    <p:animEffect filter="fade" transition="in">
                                      <p:cBhvr>
                                        <p:cTn id="7" dur="1500"/>
                                        <p:tgtEl>
                                          <p:spTgt spid="22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1" fill="hold">
                                  <p:stCondLst>
                                    <p:cond delay="0"/>
                                  </p:stCondLst>
                                  <p:iterate type="el" backwards="0">
                                    <p:tmAbs val="0"/>
                                  </p:iterate>
                                  <p:childTnLst>
                                    <p:set>
                                      <p:cBhvr>
                                        <p:cTn id="11" fill="hold"/>
                                        <p:tgtEl>
                                          <p:spTgt spid="221">
                                            <p:txEl>
                                              <p:pRg st="2" end="2"/>
                                            </p:txEl>
                                          </p:spTgt>
                                        </p:tgtEl>
                                        <p:attrNameLst>
                                          <p:attrName>style.visibility</p:attrName>
                                        </p:attrNameLst>
                                      </p:cBhvr>
                                      <p:to>
                                        <p:strVal val="visible"/>
                                      </p:to>
                                    </p:set>
                                    <p:animEffect filter="fade" transition="in">
                                      <p:cBhvr>
                                        <p:cTn id="12" dur="1500"/>
                                        <p:tgtEl>
                                          <p:spTgt spid="22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10" grpId="1" fill="hold">
                                  <p:stCondLst>
                                    <p:cond delay="0"/>
                                  </p:stCondLst>
                                  <p:iterate type="el" backwards="0">
                                    <p:tmAbs val="0"/>
                                  </p:iterate>
                                  <p:childTnLst>
                                    <p:set>
                                      <p:cBhvr>
                                        <p:cTn id="16" fill="hold"/>
                                        <p:tgtEl>
                                          <p:spTgt spid="221">
                                            <p:txEl>
                                              <p:pRg st="3" end="3"/>
                                            </p:txEl>
                                          </p:spTgt>
                                        </p:tgtEl>
                                        <p:attrNameLst>
                                          <p:attrName>style.visibility</p:attrName>
                                        </p:attrNameLst>
                                      </p:cBhvr>
                                      <p:to>
                                        <p:strVal val="visible"/>
                                      </p:to>
                                    </p:set>
                                    <p:animEffect filter="fade" transition="in">
                                      <p:cBhvr>
                                        <p:cTn id="17" dur="1500"/>
                                        <p:tgtEl>
                                          <p:spTgt spid="22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nodeType="clickEffect" presetID="10" grpId="1" fill="hold">
                                  <p:stCondLst>
                                    <p:cond delay="0"/>
                                  </p:stCondLst>
                                  <p:iterate type="el" backwards="0">
                                    <p:tmAbs val="0"/>
                                  </p:iterate>
                                  <p:childTnLst>
                                    <p:set>
                                      <p:cBhvr>
                                        <p:cTn id="21" fill="hold"/>
                                        <p:tgtEl>
                                          <p:spTgt spid="221">
                                            <p:txEl>
                                              <p:pRg st="4" end="4"/>
                                            </p:txEl>
                                          </p:spTgt>
                                        </p:tgtEl>
                                        <p:attrNameLst>
                                          <p:attrName>style.visibility</p:attrName>
                                        </p:attrNameLst>
                                      </p:cBhvr>
                                      <p:to>
                                        <p:strVal val="visible"/>
                                      </p:to>
                                    </p:set>
                                    <p:animEffect filter="fade" transition="in">
                                      <p:cBhvr>
                                        <p:cTn id="22" dur="1500"/>
                                        <p:tgtEl>
                                          <p:spTgt spid="221">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nodeType="clickEffect" presetID="10" grpId="1" fill="hold">
                                  <p:stCondLst>
                                    <p:cond delay="0"/>
                                  </p:stCondLst>
                                  <p:iterate type="el" backwards="0">
                                    <p:tmAbs val="0"/>
                                  </p:iterate>
                                  <p:childTnLst>
                                    <p:set>
                                      <p:cBhvr>
                                        <p:cTn id="26" fill="hold"/>
                                        <p:tgtEl>
                                          <p:spTgt spid="221">
                                            <p:txEl>
                                              <p:pRg st="5" end="5"/>
                                            </p:txEl>
                                          </p:spTgt>
                                        </p:tgtEl>
                                        <p:attrNameLst>
                                          <p:attrName>style.visibility</p:attrName>
                                        </p:attrNameLst>
                                      </p:cBhvr>
                                      <p:to>
                                        <p:strVal val="visible"/>
                                      </p:to>
                                    </p:set>
                                    <p:animEffect filter="fade" transition="in">
                                      <p:cBhvr>
                                        <p:cTn id="27" dur="1500"/>
                                        <p:tgtEl>
                                          <p:spTgt spid="221">
                                            <p:txEl>
                                              <p:pRg st="5" end="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21"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8F2DD"/>
            </a:gs>
            <a:gs pos="100000">
              <a:srgbClr val="F8F1DE"/>
            </a:gs>
          </a:gsLst>
          <a:lin ang="5400000" scaled="0"/>
        </a:gradFill>
      </p:bgPr>
    </p:bg>
    <p:spTree>
      <p:nvGrpSpPr>
        <p:cNvPr id="1" name=""/>
        <p:cNvGrpSpPr/>
        <p:nvPr/>
      </p:nvGrpSpPr>
      <p:grpSpPr>
        <a:xfrm>
          <a:off x="0" y="0"/>
          <a:ext cx="0" cy="0"/>
          <a:chOff x="0" y="0"/>
          <a:chExt cx="0" cy="0"/>
        </a:xfrm>
      </p:grpSpPr>
      <p:pic>
        <p:nvPicPr>
          <p:cNvPr id="223" name="Screenshot 2026-10-24 at 10.09.54 AM.png" descr="Screenshot 2026-10-24 at 10.09.54 AM.png"/>
          <p:cNvPicPr>
            <a:picLocks noChangeAspect="1"/>
          </p:cNvPicPr>
          <p:nvPr/>
        </p:nvPicPr>
        <p:blipFill>
          <a:blip r:embed="rId2">
            <a:extLst/>
          </a:blip>
          <a:srcRect l="26" t="33" r="0" b="0"/>
          <a:stretch>
            <a:fillRect/>
          </a:stretch>
        </p:blipFill>
        <p:spPr>
          <a:xfrm>
            <a:off x="-643499" y="2494069"/>
            <a:ext cx="9307328" cy="11949346"/>
          </a:xfrm>
          <a:custGeom>
            <a:avLst/>
            <a:gdLst/>
            <a:ahLst/>
            <a:cxnLst>
              <a:cxn ang="0">
                <a:pos x="wd2" y="hd2"/>
              </a:cxn>
              <a:cxn ang="5400000">
                <a:pos x="wd2" y="hd2"/>
              </a:cxn>
              <a:cxn ang="10800000">
                <a:pos x="wd2" y="hd2"/>
              </a:cxn>
              <a:cxn ang="16200000">
                <a:pos x="wd2" y="hd2"/>
              </a:cxn>
            </a:cxnLst>
            <a:rect l="0" t="0" r="r" b="b"/>
            <a:pathLst>
              <a:path w="21600" h="21593" fill="norm" stroke="1" extrusionOk="0">
                <a:moveTo>
                  <a:pt x="20494" y="21515"/>
                </a:moveTo>
                <a:cubicBezTo>
                  <a:pt x="20542" y="21545"/>
                  <a:pt x="20595" y="21540"/>
                  <a:pt x="20654" y="21502"/>
                </a:cubicBezTo>
                <a:cubicBezTo>
                  <a:pt x="20721" y="21459"/>
                  <a:pt x="20759" y="21457"/>
                  <a:pt x="20809" y="21497"/>
                </a:cubicBezTo>
                <a:cubicBezTo>
                  <a:pt x="20892" y="21561"/>
                  <a:pt x="21178" y="21564"/>
                  <a:pt x="21228" y="21501"/>
                </a:cubicBezTo>
                <a:cubicBezTo>
                  <a:pt x="21254" y="21469"/>
                  <a:pt x="21291" y="21471"/>
                  <a:pt x="21346" y="21506"/>
                </a:cubicBezTo>
                <a:cubicBezTo>
                  <a:pt x="21390" y="21535"/>
                  <a:pt x="21465" y="21547"/>
                  <a:pt x="21513" y="21532"/>
                </a:cubicBezTo>
                <a:cubicBezTo>
                  <a:pt x="21561" y="21518"/>
                  <a:pt x="21600" y="21526"/>
                  <a:pt x="21600" y="21550"/>
                </a:cubicBezTo>
                <a:cubicBezTo>
                  <a:pt x="21600" y="21577"/>
                  <a:pt x="19346" y="21593"/>
                  <a:pt x="15357" y="21593"/>
                </a:cubicBezTo>
                <a:lnTo>
                  <a:pt x="15354" y="21593"/>
                </a:lnTo>
                <a:cubicBezTo>
                  <a:pt x="11920" y="21593"/>
                  <a:pt x="9124" y="21584"/>
                  <a:pt x="9138" y="21572"/>
                </a:cubicBezTo>
                <a:cubicBezTo>
                  <a:pt x="9153" y="21561"/>
                  <a:pt x="11045" y="21549"/>
                  <a:pt x="13343" y="21546"/>
                </a:cubicBezTo>
                <a:cubicBezTo>
                  <a:pt x="15640" y="21542"/>
                  <a:pt x="17531" y="21526"/>
                  <a:pt x="17544" y="21510"/>
                </a:cubicBezTo>
                <a:cubicBezTo>
                  <a:pt x="17556" y="21494"/>
                  <a:pt x="17757" y="21486"/>
                  <a:pt x="17989" y="21492"/>
                </a:cubicBezTo>
                <a:cubicBezTo>
                  <a:pt x="19383" y="21529"/>
                  <a:pt x="19798" y="21529"/>
                  <a:pt x="19861" y="21491"/>
                </a:cubicBezTo>
                <a:cubicBezTo>
                  <a:pt x="19900" y="21468"/>
                  <a:pt x="19970" y="21460"/>
                  <a:pt x="20017" y="21474"/>
                </a:cubicBezTo>
                <a:cubicBezTo>
                  <a:pt x="20064" y="21488"/>
                  <a:pt x="20116" y="21482"/>
                  <a:pt x="20133" y="21461"/>
                </a:cubicBezTo>
                <a:cubicBezTo>
                  <a:pt x="20168" y="21417"/>
                  <a:pt x="20386" y="21450"/>
                  <a:pt x="20494" y="21515"/>
                </a:cubicBezTo>
                <a:close/>
                <a:moveTo>
                  <a:pt x="5413" y="21275"/>
                </a:moveTo>
                <a:cubicBezTo>
                  <a:pt x="5577" y="21339"/>
                  <a:pt x="5715" y="21392"/>
                  <a:pt x="5719" y="21392"/>
                </a:cubicBezTo>
                <a:cubicBezTo>
                  <a:pt x="5723" y="21392"/>
                  <a:pt x="5744" y="21437"/>
                  <a:pt x="5766" y="21492"/>
                </a:cubicBezTo>
                <a:cubicBezTo>
                  <a:pt x="5792" y="21558"/>
                  <a:pt x="5797" y="21581"/>
                  <a:pt x="5658" y="21589"/>
                </a:cubicBezTo>
                <a:cubicBezTo>
                  <a:pt x="5360" y="21588"/>
                  <a:pt x="5079" y="21588"/>
                  <a:pt x="4814" y="21587"/>
                </a:cubicBezTo>
                <a:lnTo>
                  <a:pt x="4832" y="21471"/>
                </a:lnTo>
                <a:cubicBezTo>
                  <a:pt x="4843" y="21395"/>
                  <a:pt x="4904" y="21328"/>
                  <a:pt x="4993" y="21292"/>
                </a:cubicBezTo>
                <a:cubicBezTo>
                  <a:pt x="5073" y="21261"/>
                  <a:pt x="5132" y="21218"/>
                  <a:pt x="5125" y="21196"/>
                </a:cubicBezTo>
                <a:cubicBezTo>
                  <a:pt x="5119" y="21175"/>
                  <a:pt x="5248" y="21210"/>
                  <a:pt x="5413" y="21275"/>
                </a:cubicBezTo>
                <a:close/>
                <a:moveTo>
                  <a:pt x="7667" y="21506"/>
                </a:moveTo>
                <a:cubicBezTo>
                  <a:pt x="7690" y="21535"/>
                  <a:pt x="7730" y="21537"/>
                  <a:pt x="7771" y="21512"/>
                </a:cubicBezTo>
                <a:cubicBezTo>
                  <a:pt x="7813" y="21486"/>
                  <a:pt x="7914" y="21492"/>
                  <a:pt x="8039" y="21528"/>
                </a:cubicBezTo>
                <a:cubicBezTo>
                  <a:pt x="8219" y="21580"/>
                  <a:pt x="8145" y="21586"/>
                  <a:pt x="7349" y="21588"/>
                </a:cubicBezTo>
                <a:cubicBezTo>
                  <a:pt x="6554" y="21589"/>
                  <a:pt x="6478" y="21583"/>
                  <a:pt x="6637" y="21529"/>
                </a:cubicBezTo>
                <a:cubicBezTo>
                  <a:pt x="6850" y="21457"/>
                  <a:pt x="7615" y="21440"/>
                  <a:pt x="7667" y="21506"/>
                </a:cubicBezTo>
                <a:close/>
                <a:moveTo>
                  <a:pt x="12374" y="794"/>
                </a:moveTo>
                <a:cubicBezTo>
                  <a:pt x="12561" y="820"/>
                  <a:pt x="12707" y="818"/>
                  <a:pt x="12805" y="787"/>
                </a:cubicBezTo>
                <a:cubicBezTo>
                  <a:pt x="12823" y="781"/>
                  <a:pt x="12842" y="775"/>
                  <a:pt x="12860" y="770"/>
                </a:cubicBezTo>
                <a:cubicBezTo>
                  <a:pt x="13016" y="773"/>
                  <a:pt x="13127" y="777"/>
                  <a:pt x="13209" y="783"/>
                </a:cubicBezTo>
                <a:cubicBezTo>
                  <a:pt x="13228" y="786"/>
                  <a:pt x="13245" y="789"/>
                  <a:pt x="13261" y="793"/>
                </a:cubicBezTo>
                <a:cubicBezTo>
                  <a:pt x="13325" y="839"/>
                  <a:pt x="13424" y="888"/>
                  <a:pt x="13526" y="922"/>
                </a:cubicBezTo>
                <a:cubicBezTo>
                  <a:pt x="13583" y="957"/>
                  <a:pt x="13657" y="971"/>
                  <a:pt x="13772" y="970"/>
                </a:cubicBezTo>
                <a:cubicBezTo>
                  <a:pt x="13879" y="969"/>
                  <a:pt x="14030" y="997"/>
                  <a:pt x="14182" y="1040"/>
                </a:cubicBezTo>
                <a:lnTo>
                  <a:pt x="14197" y="1044"/>
                </a:lnTo>
                <a:lnTo>
                  <a:pt x="14229" y="1054"/>
                </a:lnTo>
                <a:cubicBezTo>
                  <a:pt x="14392" y="1104"/>
                  <a:pt x="14554" y="1170"/>
                  <a:pt x="14657" y="1234"/>
                </a:cubicBezTo>
                <a:cubicBezTo>
                  <a:pt x="14670" y="1242"/>
                  <a:pt x="14683" y="1251"/>
                  <a:pt x="14694" y="1259"/>
                </a:cubicBezTo>
                <a:cubicBezTo>
                  <a:pt x="14767" y="1312"/>
                  <a:pt x="14858" y="1358"/>
                  <a:pt x="14895" y="1361"/>
                </a:cubicBezTo>
                <a:cubicBezTo>
                  <a:pt x="14933" y="1364"/>
                  <a:pt x="15003" y="1369"/>
                  <a:pt x="15053" y="1373"/>
                </a:cubicBezTo>
                <a:cubicBezTo>
                  <a:pt x="15135" y="1379"/>
                  <a:pt x="15294" y="1485"/>
                  <a:pt x="15401" y="1586"/>
                </a:cubicBezTo>
                <a:cubicBezTo>
                  <a:pt x="15406" y="1602"/>
                  <a:pt x="15411" y="1619"/>
                  <a:pt x="15416" y="1635"/>
                </a:cubicBezTo>
                <a:cubicBezTo>
                  <a:pt x="15440" y="1715"/>
                  <a:pt x="15541" y="1832"/>
                  <a:pt x="15639" y="1897"/>
                </a:cubicBezTo>
                <a:cubicBezTo>
                  <a:pt x="15707" y="1941"/>
                  <a:pt x="15764" y="1986"/>
                  <a:pt x="15808" y="2028"/>
                </a:cubicBezTo>
                <a:cubicBezTo>
                  <a:pt x="15824" y="2048"/>
                  <a:pt x="15839" y="2069"/>
                  <a:pt x="15851" y="2092"/>
                </a:cubicBezTo>
                <a:lnTo>
                  <a:pt x="15856" y="2100"/>
                </a:lnTo>
                <a:lnTo>
                  <a:pt x="15864" y="2115"/>
                </a:lnTo>
                <a:lnTo>
                  <a:pt x="15870" y="2128"/>
                </a:lnTo>
                <a:lnTo>
                  <a:pt x="15877" y="2145"/>
                </a:lnTo>
                <a:lnTo>
                  <a:pt x="15883" y="2158"/>
                </a:lnTo>
                <a:lnTo>
                  <a:pt x="15890" y="2178"/>
                </a:lnTo>
                <a:lnTo>
                  <a:pt x="15894" y="2189"/>
                </a:lnTo>
                <a:lnTo>
                  <a:pt x="15901" y="2213"/>
                </a:lnTo>
                <a:lnTo>
                  <a:pt x="15904" y="2220"/>
                </a:lnTo>
                <a:cubicBezTo>
                  <a:pt x="15906" y="2230"/>
                  <a:pt x="15909" y="2240"/>
                  <a:pt x="15912" y="2251"/>
                </a:cubicBezTo>
                <a:cubicBezTo>
                  <a:pt x="15908" y="2257"/>
                  <a:pt x="15903" y="2263"/>
                  <a:pt x="15896" y="2268"/>
                </a:cubicBezTo>
                <a:cubicBezTo>
                  <a:pt x="15854" y="2301"/>
                  <a:pt x="15858" y="2336"/>
                  <a:pt x="15909" y="2384"/>
                </a:cubicBezTo>
                <a:cubicBezTo>
                  <a:pt x="15923" y="2396"/>
                  <a:pt x="15933" y="2408"/>
                  <a:pt x="15941" y="2418"/>
                </a:cubicBezTo>
                <a:lnTo>
                  <a:pt x="15941" y="2420"/>
                </a:lnTo>
                <a:cubicBezTo>
                  <a:pt x="15941" y="2420"/>
                  <a:pt x="15941" y="2421"/>
                  <a:pt x="15942" y="2422"/>
                </a:cubicBezTo>
                <a:cubicBezTo>
                  <a:pt x="15942" y="2423"/>
                  <a:pt x="15942" y="2424"/>
                  <a:pt x="15943" y="2426"/>
                </a:cubicBezTo>
                <a:cubicBezTo>
                  <a:pt x="15943" y="2428"/>
                  <a:pt x="15944" y="2430"/>
                  <a:pt x="15945" y="2432"/>
                </a:cubicBezTo>
                <a:cubicBezTo>
                  <a:pt x="15945" y="2433"/>
                  <a:pt x="15946" y="2434"/>
                  <a:pt x="15946" y="2436"/>
                </a:cubicBezTo>
                <a:cubicBezTo>
                  <a:pt x="15947" y="2437"/>
                  <a:pt x="15948" y="2439"/>
                  <a:pt x="15948" y="2440"/>
                </a:cubicBezTo>
                <a:cubicBezTo>
                  <a:pt x="15949" y="2443"/>
                  <a:pt x="15951" y="2446"/>
                  <a:pt x="15952" y="2449"/>
                </a:cubicBezTo>
                <a:cubicBezTo>
                  <a:pt x="15951" y="2451"/>
                  <a:pt x="15948" y="2453"/>
                  <a:pt x="15943" y="2453"/>
                </a:cubicBezTo>
                <a:cubicBezTo>
                  <a:pt x="15921" y="2453"/>
                  <a:pt x="15966" y="2516"/>
                  <a:pt x="16044" y="2593"/>
                </a:cubicBezTo>
                <a:cubicBezTo>
                  <a:pt x="16048" y="2597"/>
                  <a:pt x="16052" y="2601"/>
                  <a:pt x="16056" y="2605"/>
                </a:cubicBezTo>
                <a:lnTo>
                  <a:pt x="16061" y="2611"/>
                </a:lnTo>
                <a:lnTo>
                  <a:pt x="16065" y="2617"/>
                </a:lnTo>
                <a:cubicBezTo>
                  <a:pt x="16111" y="2673"/>
                  <a:pt x="16128" y="2712"/>
                  <a:pt x="16122" y="2762"/>
                </a:cubicBezTo>
                <a:cubicBezTo>
                  <a:pt x="16116" y="2789"/>
                  <a:pt x="16102" y="2821"/>
                  <a:pt x="16080" y="2862"/>
                </a:cubicBezTo>
                <a:cubicBezTo>
                  <a:pt x="16067" y="2887"/>
                  <a:pt x="16056" y="2908"/>
                  <a:pt x="16049" y="2925"/>
                </a:cubicBezTo>
                <a:cubicBezTo>
                  <a:pt x="16017" y="2979"/>
                  <a:pt x="16021" y="3002"/>
                  <a:pt x="16070" y="3039"/>
                </a:cubicBezTo>
                <a:cubicBezTo>
                  <a:pt x="16082" y="3049"/>
                  <a:pt x="16097" y="3059"/>
                  <a:pt x="16115" y="3071"/>
                </a:cubicBezTo>
                <a:cubicBezTo>
                  <a:pt x="16130" y="3083"/>
                  <a:pt x="16148" y="3097"/>
                  <a:pt x="16169" y="3112"/>
                </a:cubicBezTo>
                <a:cubicBezTo>
                  <a:pt x="16184" y="3123"/>
                  <a:pt x="16197" y="3133"/>
                  <a:pt x="16209" y="3143"/>
                </a:cubicBezTo>
                <a:cubicBezTo>
                  <a:pt x="16216" y="3150"/>
                  <a:pt x="16221" y="3157"/>
                  <a:pt x="16226" y="3164"/>
                </a:cubicBezTo>
                <a:cubicBezTo>
                  <a:pt x="16239" y="3200"/>
                  <a:pt x="16217" y="3249"/>
                  <a:pt x="16167" y="3355"/>
                </a:cubicBezTo>
                <a:cubicBezTo>
                  <a:pt x="16116" y="3461"/>
                  <a:pt x="16050" y="3584"/>
                  <a:pt x="16020" y="3628"/>
                </a:cubicBezTo>
                <a:cubicBezTo>
                  <a:pt x="15949" y="3732"/>
                  <a:pt x="16009" y="3816"/>
                  <a:pt x="16108" y="3752"/>
                </a:cubicBezTo>
                <a:cubicBezTo>
                  <a:pt x="16127" y="3740"/>
                  <a:pt x="16144" y="3733"/>
                  <a:pt x="16159" y="3728"/>
                </a:cubicBezTo>
                <a:cubicBezTo>
                  <a:pt x="16173" y="3734"/>
                  <a:pt x="16187" y="3751"/>
                  <a:pt x="16198" y="3776"/>
                </a:cubicBezTo>
                <a:cubicBezTo>
                  <a:pt x="16198" y="3798"/>
                  <a:pt x="16193" y="3826"/>
                  <a:pt x="16184" y="3857"/>
                </a:cubicBezTo>
                <a:cubicBezTo>
                  <a:pt x="16117" y="3962"/>
                  <a:pt x="16048" y="4096"/>
                  <a:pt x="16000" y="4208"/>
                </a:cubicBezTo>
                <a:cubicBezTo>
                  <a:pt x="15999" y="4209"/>
                  <a:pt x="15998" y="4211"/>
                  <a:pt x="15997" y="4212"/>
                </a:cubicBezTo>
                <a:cubicBezTo>
                  <a:pt x="15845" y="4402"/>
                  <a:pt x="15585" y="4617"/>
                  <a:pt x="15457" y="4650"/>
                </a:cubicBezTo>
                <a:cubicBezTo>
                  <a:pt x="15447" y="4653"/>
                  <a:pt x="15432" y="4668"/>
                  <a:pt x="15412" y="4692"/>
                </a:cubicBezTo>
                <a:cubicBezTo>
                  <a:pt x="15397" y="4707"/>
                  <a:pt x="15382" y="4725"/>
                  <a:pt x="15365" y="4748"/>
                </a:cubicBezTo>
                <a:cubicBezTo>
                  <a:pt x="15282" y="4819"/>
                  <a:pt x="15226" y="4906"/>
                  <a:pt x="15234" y="4967"/>
                </a:cubicBezTo>
                <a:cubicBezTo>
                  <a:pt x="15126" y="5151"/>
                  <a:pt x="15004" y="5379"/>
                  <a:pt x="14929" y="5543"/>
                </a:cubicBezTo>
                <a:cubicBezTo>
                  <a:pt x="14927" y="5545"/>
                  <a:pt x="14926" y="5547"/>
                  <a:pt x="14924" y="5549"/>
                </a:cubicBezTo>
                <a:cubicBezTo>
                  <a:pt x="14884" y="5609"/>
                  <a:pt x="14855" y="5669"/>
                  <a:pt x="14844" y="5710"/>
                </a:cubicBezTo>
                <a:cubicBezTo>
                  <a:pt x="14802" y="5794"/>
                  <a:pt x="14764" y="5883"/>
                  <a:pt x="14729" y="5977"/>
                </a:cubicBezTo>
                <a:cubicBezTo>
                  <a:pt x="14682" y="6106"/>
                  <a:pt x="14607" y="6238"/>
                  <a:pt x="14539" y="6313"/>
                </a:cubicBezTo>
                <a:cubicBezTo>
                  <a:pt x="14522" y="6328"/>
                  <a:pt x="14504" y="6344"/>
                  <a:pt x="14485" y="6362"/>
                </a:cubicBezTo>
                <a:cubicBezTo>
                  <a:pt x="14400" y="6423"/>
                  <a:pt x="14343" y="6472"/>
                  <a:pt x="14311" y="6512"/>
                </a:cubicBezTo>
                <a:cubicBezTo>
                  <a:pt x="14280" y="6538"/>
                  <a:pt x="14248" y="6565"/>
                  <a:pt x="14215" y="6592"/>
                </a:cubicBezTo>
                <a:cubicBezTo>
                  <a:pt x="13931" y="6826"/>
                  <a:pt x="13834" y="6909"/>
                  <a:pt x="13805" y="6999"/>
                </a:cubicBezTo>
                <a:cubicBezTo>
                  <a:pt x="13792" y="7023"/>
                  <a:pt x="13786" y="7044"/>
                  <a:pt x="13786" y="7061"/>
                </a:cubicBezTo>
                <a:cubicBezTo>
                  <a:pt x="13785" y="7124"/>
                  <a:pt x="13756" y="7198"/>
                  <a:pt x="13721" y="7225"/>
                </a:cubicBezTo>
                <a:cubicBezTo>
                  <a:pt x="13675" y="7261"/>
                  <a:pt x="13699" y="7291"/>
                  <a:pt x="13813" y="7338"/>
                </a:cubicBezTo>
                <a:lnTo>
                  <a:pt x="13814" y="7345"/>
                </a:lnTo>
                <a:lnTo>
                  <a:pt x="14376" y="7565"/>
                </a:lnTo>
                <a:cubicBezTo>
                  <a:pt x="14451" y="7597"/>
                  <a:pt x="14537" y="7632"/>
                  <a:pt x="14615" y="7660"/>
                </a:cubicBezTo>
                <a:cubicBezTo>
                  <a:pt x="14767" y="7722"/>
                  <a:pt x="14915" y="7786"/>
                  <a:pt x="15033" y="7841"/>
                </a:cubicBezTo>
                <a:cubicBezTo>
                  <a:pt x="15073" y="7863"/>
                  <a:pt x="15109" y="7884"/>
                  <a:pt x="15137" y="7904"/>
                </a:cubicBezTo>
                <a:cubicBezTo>
                  <a:pt x="15220" y="7960"/>
                  <a:pt x="15386" y="8035"/>
                  <a:pt x="15542" y="8090"/>
                </a:cubicBezTo>
                <a:cubicBezTo>
                  <a:pt x="15613" y="8116"/>
                  <a:pt x="15686" y="8140"/>
                  <a:pt x="15751" y="8156"/>
                </a:cubicBezTo>
                <a:cubicBezTo>
                  <a:pt x="15776" y="8162"/>
                  <a:pt x="15801" y="8169"/>
                  <a:pt x="15825" y="8176"/>
                </a:cubicBezTo>
                <a:cubicBezTo>
                  <a:pt x="15947" y="8214"/>
                  <a:pt x="16050" y="8250"/>
                  <a:pt x="16084" y="8267"/>
                </a:cubicBezTo>
                <a:cubicBezTo>
                  <a:pt x="16105" y="8278"/>
                  <a:pt x="16137" y="8293"/>
                  <a:pt x="16177" y="8310"/>
                </a:cubicBezTo>
                <a:cubicBezTo>
                  <a:pt x="16279" y="8363"/>
                  <a:pt x="16515" y="8451"/>
                  <a:pt x="16702" y="8509"/>
                </a:cubicBezTo>
                <a:cubicBezTo>
                  <a:pt x="16817" y="8549"/>
                  <a:pt x="16908" y="8577"/>
                  <a:pt x="16934" y="8579"/>
                </a:cubicBezTo>
                <a:cubicBezTo>
                  <a:pt x="17013" y="8614"/>
                  <a:pt x="17138" y="8682"/>
                  <a:pt x="17279" y="8765"/>
                </a:cubicBezTo>
                <a:cubicBezTo>
                  <a:pt x="17305" y="8782"/>
                  <a:pt x="17332" y="8799"/>
                  <a:pt x="17359" y="8817"/>
                </a:cubicBezTo>
                <a:cubicBezTo>
                  <a:pt x="17540" y="8935"/>
                  <a:pt x="17737" y="9059"/>
                  <a:pt x="17823" y="9107"/>
                </a:cubicBezTo>
                <a:cubicBezTo>
                  <a:pt x="17860" y="9132"/>
                  <a:pt x="17895" y="9156"/>
                  <a:pt x="17928" y="9180"/>
                </a:cubicBezTo>
                <a:cubicBezTo>
                  <a:pt x="17950" y="9200"/>
                  <a:pt x="17973" y="9219"/>
                  <a:pt x="17996" y="9238"/>
                </a:cubicBezTo>
                <a:cubicBezTo>
                  <a:pt x="18051" y="9282"/>
                  <a:pt x="18096" y="9316"/>
                  <a:pt x="18134" y="9340"/>
                </a:cubicBezTo>
                <a:cubicBezTo>
                  <a:pt x="18317" y="9500"/>
                  <a:pt x="18536" y="9715"/>
                  <a:pt x="18708" y="9903"/>
                </a:cubicBezTo>
                <a:cubicBezTo>
                  <a:pt x="18721" y="9968"/>
                  <a:pt x="18782" y="10086"/>
                  <a:pt x="18888" y="10243"/>
                </a:cubicBezTo>
                <a:cubicBezTo>
                  <a:pt x="19219" y="10730"/>
                  <a:pt x="19828" y="11549"/>
                  <a:pt x="20174" y="11971"/>
                </a:cubicBezTo>
                <a:cubicBezTo>
                  <a:pt x="20554" y="12436"/>
                  <a:pt x="20575" y="12494"/>
                  <a:pt x="20435" y="12713"/>
                </a:cubicBezTo>
                <a:cubicBezTo>
                  <a:pt x="20351" y="12845"/>
                  <a:pt x="20333" y="12880"/>
                  <a:pt x="20377" y="12916"/>
                </a:cubicBezTo>
                <a:cubicBezTo>
                  <a:pt x="20347" y="12950"/>
                  <a:pt x="20322" y="12980"/>
                  <a:pt x="20301" y="13006"/>
                </a:cubicBezTo>
                <a:cubicBezTo>
                  <a:pt x="20297" y="13010"/>
                  <a:pt x="20293" y="13014"/>
                  <a:pt x="20290" y="13017"/>
                </a:cubicBezTo>
                <a:cubicBezTo>
                  <a:pt x="20255" y="13049"/>
                  <a:pt x="20237" y="13072"/>
                  <a:pt x="20236" y="13094"/>
                </a:cubicBezTo>
                <a:lnTo>
                  <a:pt x="20178" y="13163"/>
                </a:lnTo>
                <a:lnTo>
                  <a:pt x="20263" y="13387"/>
                </a:lnTo>
                <a:cubicBezTo>
                  <a:pt x="20277" y="13423"/>
                  <a:pt x="20296" y="13468"/>
                  <a:pt x="20318" y="13520"/>
                </a:cubicBezTo>
                <a:cubicBezTo>
                  <a:pt x="20324" y="13536"/>
                  <a:pt x="20329" y="13552"/>
                  <a:pt x="20334" y="13566"/>
                </a:cubicBezTo>
                <a:cubicBezTo>
                  <a:pt x="20350" y="13611"/>
                  <a:pt x="20369" y="13659"/>
                  <a:pt x="20397" y="13719"/>
                </a:cubicBezTo>
                <a:cubicBezTo>
                  <a:pt x="20469" y="13900"/>
                  <a:pt x="20652" y="14279"/>
                  <a:pt x="20722" y="14383"/>
                </a:cubicBezTo>
                <a:cubicBezTo>
                  <a:pt x="20740" y="14425"/>
                  <a:pt x="20759" y="14468"/>
                  <a:pt x="20778" y="14511"/>
                </a:cubicBezTo>
                <a:cubicBezTo>
                  <a:pt x="20826" y="14627"/>
                  <a:pt x="20881" y="14760"/>
                  <a:pt x="20937" y="14897"/>
                </a:cubicBezTo>
                <a:cubicBezTo>
                  <a:pt x="21091" y="15274"/>
                  <a:pt x="21192" y="15598"/>
                  <a:pt x="21247" y="15916"/>
                </a:cubicBezTo>
                <a:lnTo>
                  <a:pt x="21251" y="15938"/>
                </a:lnTo>
                <a:lnTo>
                  <a:pt x="21251" y="15940"/>
                </a:lnTo>
                <a:cubicBezTo>
                  <a:pt x="21291" y="16183"/>
                  <a:pt x="21305" y="16426"/>
                  <a:pt x="21297" y="16694"/>
                </a:cubicBezTo>
                <a:cubicBezTo>
                  <a:pt x="21295" y="16774"/>
                  <a:pt x="21290" y="16857"/>
                  <a:pt x="21282" y="16942"/>
                </a:cubicBezTo>
                <a:cubicBezTo>
                  <a:pt x="21260" y="17200"/>
                  <a:pt x="21234" y="17555"/>
                  <a:pt x="21223" y="17731"/>
                </a:cubicBezTo>
                <a:cubicBezTo>
                  <a:pt x="21217" y="17833"/>
                  <a:pt x="21198" y="17962"/>
                  <a:pt x="21172" y="18080"/>
                </a:cubicBezTo>
                <a:cubicBezTo>
                  <a:pt x="21140" y="18123"/>
                  <a:pt x="21111" y="18178"/>
                  <a:pt x="21084" y="18246"/>
                </a:cubicBezTo>
                <a:cubicBezTo>
                  <a:pt x="21029" y="18385"/>
                  <a:pt x="20929" y="18559"/>
                  <a:pt x="20861" y="18632"/>
                </a:cubicBezTo>
                <a:cubicBezTo>
                  <a:pt x="20748" y="18756"/>
                  <a:pt x="20722" y="18763"/>
                  <a:pt x="20525" y="18729"/>
                </a:cubicBezTo>
                <a:cubicBezTo>
                  <a:pt x="20394" y="18706"/>
                  <a:pt x="20284" y="18708"/>
                  <a:pt x="20242" y="18736"/>
                </a:cubicBezTo>
                <a:cubicBezTo>
                  <a:pt x="20197" y="18765"/>
                  <a:pt x="20161" y="18764"/>
                  <a:pt x="20136" y="18733"/>
                </a:cubicBezTo>
                <a:cubicBezTo>
                  <a:pt x="20113" y="18704"/>
                  <a:pt x="20062" y="18701"/>
                  <a:pt x="20002" y="18725"/>
                </a:cubicBezTo>
                <a:cubicBezTo>
                  <a:pt x="19949" y="18747"/>
                  <a:pt x="19757" y="18778"/>
                  <a:pt x="19575" y="18795"/>
                </a:cubicBezTo>
                <a:cubicBezTo>
                  <a:pt x="19394" y="18813"/>
                  <a:pt x="19231" y="18846"/>
                  <a:pt x="19212" y="18869"/>
                </a:cubicBezTo>
                <a:cubicBezTo>
                  <a:pt x="19193" y="18894"/>
                  <a:pt x="19142" y="18895"/>
                  <a:pt x="19089" y="18872"/>
                </a:cubicBezTo>
                <a:cubicBezTo>
                  <a:pt x="19032" y="18847"/>
                  <a:pt x="18937" y="18857"/>
                  <a:pt x="18828" y="18899"/>
                </a:cubicBezTo>
                <a:cubicBezTo>
                  <a:pt x="18690" y="18953"/>
                  <a:pt x="18615" y="18956"/>
                  <a:pt x="18439" y="18915"/>
                </a:cubicBezTo>
                <a:cubicBezTo>
                  <a:pt x="18320" y="18887"/>
                  <a:pt x="18180" y="18877"/>
                  <a:pt x="18129" y="18892"/>
                </a:cubicBezTo>
                <a:cubicBezTo>
                  <a:pt x="18078" y="18907"/>
                  <a:pt x="18003" y="18899"/>
                  <a:pt x="17963" y="18873"/>
                </a:cubicBezTo>
                <a:cubicBezTo>
                  <a:pt x="17872" y="18814"/>
                  <a:pt x="17787" y="18853"/>
                  <a:pt x="17614" y="19036"/>
                </a:cubicBezTo>
                <a:cubicBezTo>
                  <a:pt x="17496" y="19160"/>
                  <a:pt x="17469" y="19170"/>
                  <a:pt x="17406" y="19112"/>
                </a:cubicBezTo>
                <a:cubicBezTo>
                  <a:pt x="17366" y="19074"/>
                  <a:pt x="17298" y="19044"/>
                  <a:pt x="17255" y="19044"/>
                </a:cubicBezTo>
                <a:cubicBezTo>
                  <a:pt x="17211" y="19044"/>
                  <a:pt x="17175" y="19016"/>
                  <a:pt x="17175" y="18982"/>
                </a:cubicBezTo>
                <a:cubicBezTo>
                  <a:pt x="17175" y="18948"/>
                  <a:pt x="17109" y="18886"/>
                  <a:pt x="17027" y="18845"/>
                </a:cubicBezTo>
                <a:cubicBezTo>
                  <a:pt x="16913" y="18786"/>
                  <a:pt x="16843" y="18779"/>
                  <a:pt x="16718" y="18813"/>
                </a:cubicBezTo>
                <a:cubicBezTo>
                  <a:pt x="16606" y="18843"/>
                  <a:pt x="16536" y="18842"/>
                  <a:pt x="16492" y="18807"/>
                </a:cubicBezTo>
                <a:cubicBezTo>
                  <a:pt x="16448" y="18773"/>
                  <a:pt x="16410" y="18772"/>
                  <a:pt x="16369" y="18804"/>
                </a:cubicBezTo>
                <a:cubicBezTo>
                  <a:pt x="16330" y="18834"/>
                  <a:pt x="16216" y="18837"/>
                  <a:pt x="16038" y="18811"/>
                </a:cubicBezTo>
                <a:cubicBezTo>
                  <a:pt x="15890" y="18789"/>
                  <a:pt x="15712" y="18767"/>
                  <a:pt x="15643" y="18762"/>
                </a:cubicBezTo>
                <a:cubicBezTo>
                  <a:pt x="15575" y="18757"/>
                  <a:pt x="15499" y="18738"/>
                  <a:pt x="15476" y="18720"/>
                </a:cubicBezTo>
                <a:cubicBezTo>
                  <a:pt x="15453" y="18702"/>
                  <a:pt x="15399" y="18709"/>
                  <a:pt x="15356" y="18737"/>
                </a:cubicBezTo>
                <a:cubicBezTo>
                  <a:pt x="15299" y="18773"/>
                  <a:pt x="15258" y="18773"/>
                  <a:pt x="15199" y="18735"/>
                </a:cubicBezTo>
                <a:cubicBezTo>
                  <a:pt x="15155" y="18706"/>
                  <a:pt x="15032" y="18676"/>
                  <a:pt x="14926" y="18667"/>
                </a:cubicBezTo>
                <a:cubicBezTo>
                  <a:pt x="14820" y="18659"/>
                  <a:pt x="14689" y="18638"/>
                  <a:pt x="14635" y="18620"/>
                </a:cubicBezTo>
                <a:cubicBezTo>
                  <a:pt x="14582" y="18603"/>
                  <a:pt x="14510" y="18602"/>
                  <a:pt x="14476" y="18618"/>
                </a:cubicBezTo>
                <a:cubicBezTo>
                  <a:pt x="14442" y="18635"/>
                  <a:pt x="14283" y="18614"/>
                  <a:pt x="14123" y="18573"/>
                </a:cubicBezTo>
                <a:cubicBezTo>
                  <a:pt x="13913" y="18518"/>
                  <a:pt x="13796" y="18509"/>
                  <a:pt x="13708" y="18541"/>
                </a:cubicBezTo>
                <a:cubicBezTo>
                  <a:pt x="13630" y="18568"/>
                  <a:pt x="13531" y="18569"/>
                  <a:pt x="13440" y="18543"/>
                </a:cubicBezTo>
                <a:cubicBezTo>
                  <a:pt x="13361" y="18520"/>
                  <a:pt x="13206" y="18512"/>
                  <a:pt x="13096" y="18526"/>
                </a:cubicBezTo>
                <a:cubicBezTo>
                  <a:pt x="12985" y="18540"/>
                  <a:pt x="12869" y="18551"/>
                  <a:pt x="12837" y="18550"/>
                </a:cubicBezTo>
                <a:cubicBezTo>
                  <a:pt x="12805" y="18549"/>
                  <a:pt x="12645" y="18541"/>
                  <a:pt x="12481" y="18533"/>
                </a:cubicBezTo>
                <a:cubicBezTo>
                  <a:pt x="12235" y="18521"/>
                  <a:pt x="12163" y="18535"/>
                  <a:pt x="12072" y="18613"/>
                </a:cubicBezTo>
                <a:cubicBezTo>
                  <a:pt x="11933" y="18733"/>
                  <a:pt x="11933" y="18871"/>
                  <a:pt x="12071" y="18899"/>
                </a:cubicBezTo>
                <a:cubicBezTo>
                  <a:pt x="12129" y="18911"/>
                  <a:pt x="12176" y="18937"/>
                  <a:pt x="12176" y="18958"/>
                </a:cubicBezTo>
                <a:cubicBezTo>
                  <a:pt x="12176" y="19023"/>
                  <a:pt x="12410" y="19097"/>
                  <a:pt x="12511" y="19065"/>
                </a:cubicBezTo>
                <a:cubicBezTo>
                  <a:pt x="12614" y="19032"/>
                  <a:pt x="12975" y="19002"/>
                  <a:pt x="13211" y="19007"/>
                </a:cubicBezTo>
                <a:cubicBezTo>
                  <a:pt x="13290" y="19008"/>
                  <a:pt x="13399" y="19008"/>
                  <a:pt x="13455" y="19007"/>
                </a:cubicBezTo>
                <a:cubicBezTo>
                  <a:pt x="14156" y="18990"/>
                  <a:pt x="14261" y="19013"/>
                  <a:pt x="14441" y="19231"/>
                </a:cubicBezTo>
                <a:cubicBezTo>
                  <a:pt x="14516" y="19322"/>
                  <a:pt x="14526" y="19372"/>
                  <a:pt x="14481" y="19438"/>
                </a:cubicBezTo>
                <a:cubicBezTo>
                  <a:pt x="14434" y="19506"/>
                  <a:pt x="14445" y="19542"/>
                  <a:pt x="14534" y="19604"/>
                </a:cubicBezTo>
                <a:cubicBezTo>
                  <a:pt x="14622" y="19666"/>
                  <a:pt x="14632" y="19697"/>
                  <a:pt x="14580" y="19746"/>
                </a:cubicBezTo>
                <a:cubicBezTo>
                  <a:pt x="14544" y="19780"/>
                  <a:pt x="14476" y="19797"/>
                  <a:pt x="14429" y="19783"/>
                </a:cubicBezTo>
                <a:cubicBezTo>
                  <a:pt x="14383" y="19769"/>
                  <a:pt x="14310" y="19781"/>
                  <a:pt x="14266" y="19809"/>
                </a:cubicBezTo>
                <a:cubicBezTo>
                  <a:pt x="14223" y="19837"/>
                  <a:pt x="14187" y="19845"/>
                  <a:pt x="14187" y="19827"/>
                </a:cubicBezTo>
                <a:cubicBezTo>
                  <a:pt x="14187" y="19808"/>
                  <a:pt x="14146" y="19820"/>
                  <a:pt x="14095" y="19853"/>
                </a:cubicBezTo>
                <a:cubicBezTo>
                  <a:pt x="13974" y="19931"/>
                  <a:pt x="13846" y="19943"/>
                  <a:pt x="13713" y="19887"/>
                </a:cubicBezTo>
                <a:cubicBezTo>
                  <a:pt x="13632" y="19854"/>
                  <a:pt x="13578" y="19859"/>
                  <a:pt x="13507" y="19909"/>
                </a:cubicBezTo>
                <a:cubicBezTo>
                  <a:pt x="13439" y="19957"/>
                  <a:pt x="13383" y="19964"/>
                  <a:pt x="13312" y="19933"/>
                </a:cubicBezTo>
                <a:cubicBezTo>
                  <a:pt x="13247" y="19905"/>
                  <a:pt x="13175" y="19905"/>
                  <a:pt x="13107" y="19934"/>
                </a:cubicBezTo>
                <a:cubicBezTo>
                  <a:pt x="13049" y="19958"/>
                  <a:pt x="12965" y="19971"/>
                  <a:pt x="12919" y="19964"/>
                </a:cubicBezTo>
                <a:cubicBezTo>
                  <a:pt x="12566" y="19904"/>
                  <a:pt x="12457" y="19877"/>
                  <a:pt x="12429" y="19841"/>
                </a:cubicBezTo>
                <a:cubicBezTo>
                  <a:pt x="12409" y="19817"/>
                  <a:pt x="12365" y="19820"/>
                  <a:pt x="12321" y="19848"/>
                </a:cubicBezTo>
                <a:cubicBezTo>
                  <a:pt x="12266" y="19883"/>
                  <a:pt x="12238" y="19877"/>
                  <a:pt x="12210" y="19822"/>
                </a:cubicBezTo>
                <a:cubicBezTo>
                  <a:pt x="12177" y="19753"/>
                  <a:pt x="12165" y="19753"/>
                  <a:pt x="12062" y="19826"/>
                </a:cubicBezTo>
                <a:cubicBezTo>
                  <a:pt x="11988" y="19878"/>
                  <a:pt x="11897" y="19897"/>
                  <a:pt x="11791" y="19881"/>
                </a:cubicBezTo>
                <a:cubicBezTo>
                  <a:pt x="11703" y="19868"/>
                  <a:pt x="11580" y="19880"/>
                  <a:pt x="11516" y="19907"/>
                </a:cubicBezTo>
                <a:cubicBezTo>
                  <a:pt x="11452" y="19934"/>
                  <a:pt x="11366" y="19961"/>
                  <a:pt x="11324" y="19966"/>
                </a:cubicBezTo>
                <a:cubicBezTo>
                  <a:pt x="11282" y="19972"/>
                  <a:pt x="11205" y="19991"/>
                  <a:pt x="11152" y="20010"/>
                </a:cubicBezTo>
                <a:cubicBezTo>
                  <a:pt x="11099" y="20028"/>
                  <a:pt x="10997" y="20049"/>
                  <a:pt x="10926" y="20055"/>
                </a:cubicBezTo>
                <a:cubicBezTo>
                  <a:pt x="10816" y="20065"/>
                  <a:pt x="10805" y="20055"/>
                  <a:pt x="10855" y="19983"/>
                </a:cubicBezTo>
                <a:cubicBezTo>
                  <a:pt x="10886" y="19937"/>
                  <a:pt x="10892" y="19889"/>
                  <a:pt x="10866" y="19877"/>
                </a:cubicBezTo>
                <a:cubicBezTo>
                  <a:pt x="10806" y="19848"/>
                  <a:pt x="10332" y="19931"/>
                  <a:pt x="10248" y="19985"/>
                </a:cubicBezTo>
                <a:cubicBezTo>
                  <a:pt x="10212" y="20008"/>
                  <a:pt x="10168" y="20015"/>
                  <a:pt x="10149" y="20001"/>
                </a:cubicBezTo>
                <a:cubicBezTo>
                  <a:pt x="10131" y="19986"/>
                  <a:pt x="10083" y="19990"/>
                  <a:pt x="10043" y="20009"/>
                </a:cubicBezTo>
                <a:cubicBezTo>
                  <a:pt x="10004" y="20028"/>
                  <a:pt x="9879" y="20045"/>
                  <a:pt x="9767" y="20047"/>
                </a:cubicBezTo>
                <a:cubicBezTo>
                  <a:pt x="9628" y="20049"/>
                  <a:pt x="9562" y="20071"/>
                  <a:pt x="9562" y="20115"/>
                </a:cubicBezTo>
                <a:cubicBezTo>
                  <a:pt x="9562" y="20151"/>
                  <a:pt x="9498" y="20192"/>
                  <a:pt x="9419" y="20206"/>
                </a:cubicBezTo>
                <a:cubicBezTo>
                  <a:pt x="9314" y="20226"/>
                  <a:pt x="9246" y="20205"/>
                  <a:pt x="9158" y="20125"/>
                </a:cubicBezTo>
                <a:cubicBezTo>
                  <a:pt x="9062" y="20038"/>
                  <a:pt x="8973" y="20015"/>
                  <a:pt x="8685" y="20002"/>
                </a:cubicBezTo>
                <a:cubicBezTo>
                  <a:pt x="8490" y="19993"/>
                  <a:pt x="8315" y="20006"/>
                  <a:pt x="8296" y="20029"/>
                </a:cubicBezTo>
                <a:cubicBezTo>
                  <a:pt x="8246" y="20093"/>
                  <a:pt x="8056" y="20082"/>
                  <a:pt x="8022" y="20012"/>
                </a:cubicBezTo>
                <a:cubicBezTo>
                  <a:pt x="8005" y="19979"/>
                  <a:pt x="7895" y="19917"/>
                  <a:pt x="7776" y="19873"/>
                </a:cubicBezTo>
                <a:cubicBezTo>
                  <a:pt x="7570" y="19797"/>
                  <a:pt x="7556" y="19797"/>
                  <a:pt x="7486" y="19871"/>
                </a:cubicBezTo>
                <a:cubicBezTo>
                  <a:pt x="7418" y="19943"/>
                  <a:pt x="7410" y="19941"/>
                  <a:pt x="7384" y="19843"/>
                </a:cubicBezTo>
                <a:cubicBezTo>
                  <a:pt x="7368" y="19785"/>
                  <a:pt x="7360" y="19697"/>
                  <a:pt x="7367" y="19648"/>
                </a:cubicBezTo>
                <a:cubicBezTo>
                  <a:pt x="7373" y="19598"/>
                  <a:pt x="7352" y="19552"/>
                  <a:pt x="7321" y="19544"/>
                </a:cubicBezTo>
                <a:cubicBezTo>
                  <a:pt x="7289" y="19536"/>
                  <a:pt x="7219" y="19498"/>
                  <a:pt x="7164" y="19460"/>
                </a:cubicBezTo>
                <a:cubicBezTo>
                  <a:pt x="7074" y="19396"/>
                  <a:pt x="7061" y="19396"/>
                  <a:pt x="7028" y="19463"/>
                </a:cubicBezTo>
                <a:cubicBezTo>
                  <a:pt x="7009" y="19503"/>
                  <a:pt x="6938" y="19536"/>
                  <a:pt x="6872" y="19536"/>
                </a:cubicBezTo>
                <a:cubicBezTo>
                  <a:pt x="6781" y="19536"/>
                  <a:pt x="6768" y="19523"/>
                  <a:pt x="6818" y="19484"/>
                </a:cubicBezTo>
                <a:cubicBezTo>
                  <a:pt x="6864" y="19449"/>
                  <a:pt x="6867" y="19407"/>
                  <a:pt x="6827" y="19350"/>
                </a:cubicBezTo>
                <a:cubicBezTo>
                  <a:pt x="6781" y="19282"/>
                  <a:pt x="6796" y="19259"/>
                  <a:pt x="6908" y="19226"/>
                </a:cubicBezTo>
                <a:cubicBezTo>
                  <a:pt x="6984" y="19203"/>
                  <a:pt x="7063" y="19151"/>
                  <a:pt x="7084" y="19109"/>
                </a:cubicBezTo>
                <a:cubicBezTo>
                  <a:pt x="7109" y="19057"/>
                  <a:pt x="7160" y="19042"/>
                  <a:pt x="7247" y="19060"/>
                </a:cubicBezTo>
                <a:cubicBezTo>
                  <a:pt x="7318" y="19074"/>
                  <a:pt x="7413" y="19058"/>
                  <a:pt x="7462" y="19024"/>
                </a:cubicBezTo>
                <a:cubicBezTo>
                  <a:pt x="7511" y="18991"/>
                  <a:pt x="7602" y="18956"/>
                  <a:pt x="7665" y="18946"/>
                </a:cubicBezTo>
                <a:cubicBezTo>
                  <a:pt x="7736" y="18936"/>
                  <a:pt x="7774" y="18899"/>
                  <a:pt x="7764" y="18852"/>
                </a:cubicBezTo>
                <a:cubicBezTo>
                  <a:pt x="7751" y="18795"/>
                  <a:pt x="7788" y="18776"/>
                  <a:pt x="7913" y="18776"/>
                </a:cubicBezTo>
                <a:cubicBezTo>
                  <a:pt x="8103" y="18776"/>
                  <a:pt x="8288" y="18641"/>
                  <a:pt x="8259" y="18523"/>
                </a:cubicBezTo>
                <a:cubicBezTo>
                  <a:pt x="8239" y="18441"/>
                  <a:pt x="8251" y="18442"/>
                  <a:pt x="7589" y="18476"/>
                </a:cubicBezTo>
                <a:cubicBezTo>
                  <a:pt x="7480" y="18482"/>
                  <a:pt x="7363" y="18522"/>
                  <a:pt x="7319" y="18568"/>
                </a:cubicBezTo>
                <a:cubicBezTo>
                  <a:pt x="7277" y="18613"/>
                  <a:pt x="7213" y="18637"/>
                  <a:pt x="7178" y="18620"/>
                </a:cubicBezTo>
                <a:cubicBezTo>
                  <a:pt x="7143" y="18603"/>
                  <a:pt x="7075" y="18615"/>
                  <a:pt x="7027" y="18646"/>
                </a:cubicBezTo>
                <a:cubicBezTo>
                  <a:pt x="6916" y="18717"/>
                  <a:pt x="6834" y="18635"/>
                  <a:pt x="6833" y="18450"/>
                </a:cubicBezTo>
                <a:cubicBezTo>
                  <a:pt x="6832" y="18303"/>
                  <a:pt x="6736" y="18263"/>
                  <a:pt x="6528" y="18325"/>
                </a:cubicBezTo>
                <a:cubicBezTo>
                  <a:pt x="6425" y="18355"/>
                  <a:pt x="6365" y="18355"/>
                  <a:pt x="6340" y="18323"/>
                </a:cubicBezTo>
                <a:cubicBezTo>
                  <a:pt x="6317" y="18295"/>
                  <a:pt x="6250" y="18316"/>
                  <a:pt x="6166" y="18377"/>
                </a:cubicBezTo>
                <a:cubicBezTo>
                  <a:pt x="6072" y="18446"/>
                  <a:pt x="6047" y="18493"/>
                  <a:pt x="6085" y="18530"/>
                </a:cubicBezTo>
                <a:cubicBezTo>
                  <a:pt x="6163" y="18602"/>
                  <a:pt x="6085" y="18652"/>
                  <a:pt x="5990" y="18591"/>
                </a:cubicBezTo>
                <a:cubicBezTo>
                  <a:pt x="5948" y="18563"/>
                  <a:pt x="5913" y="18556"/>
                  <a:pt x="5913" y="18574"/>
                </a:cubicBezTo>
                <a:cubicBezTo>
                  <a:pt x="5913" y="18593"/>
                  <a:pt x="5876" y="18584"/>
                  <a:pt x="5830" y="18554"/>
                </a:cubicBezTo>
                <a:cubicBezTo>
                  <a:pt x="5766" y="18513"/>
                  <a:pt x="5718" y="18514"/>
                  <a:pt x="5615" y="18558"/>
                </a:cubicBezTo>
                <a:cubicBezTo>
                  <a:pt x="5542" y="18590"/>
                  <a:pt x="5452" y="18611"/>
                  <a:pt x="5415" y="18605"/>
                </a:cubicBezTo>
                <a:cubicBezTo>
                  <a:pt x="5338" y="18593"/>
                  <a:pt x="4986" y="18909"/>
                  <a:pt x="5024" y="18957"/>
                </a:cubicBezTo>
                <a:cubicBezTo>
                  <a:pt x="5038" y="18975"/>
                  <a:pt x="4995" y="19000"/>
                  <a:pt x="4928" y="19014"/>
                </a:cubicBezTo>
                <a:cubicBezTo>
                  <a:pt x="4837" y="19032"/>
                  <a:pt x="4817" y="19059"/>
                  <a:pt x="4849" y="19120"/>
                </a:cubicBezTo>
                <a:cubicBezTo>
                  <a:pt x="4939" y="19290"/>
                  <a:pt x="4954" y="19371"/>
                  <a:pt x="4892" y="19341"/>
                </a:cubicBezTo>
                <a:cubicBezTo>
                  <a:pt x="4857" y="19324"/>
                  <a:pt x="4795" y="19349"/>
                  <a:pt x="4753" y="19395"/>
                </a:cubicBezTo>
                <a:cubicBezTo>
                  <a:pt x="4712" y="19441"/>
                  <a:pt x="4654" y="19477"/>
                  <a:pt x="4625" y="19474"/>
                </a:cubicBezTo>
                <a:cubicBezTo>
                  <a:pt x="4507" y="19462"/>
                  <a:pt x="4538" y="19577"/>
                  <a:pt x="4676" y="19661"/>
                </a:cubicBezTo>
                <a:lnTo>
                  <a:pt x="4823" y="19751"/>
                </a:lnTo>
                <a:lnTo>
                  <a:pt x="4667" y="19901"/>
                </a:lnTo>
                <a:cubicBezTo>
                  <a:pt x="4581" y="19983"/>
                  <a:pt x="4503" y="20059"/>
                  <a:pt x="4493" y="20069"/>
                </a:cubicBezTo>
                <a:cubicBezTo>
                  <a:pt x="4483" y="20080"/>
                  <a:pt x="4441" y="20052"/>
                  <a:pt x="4399" y="20008"/>
                </a:cubicBezTo>
                <a:cubicBezTo>
                  <a:pt x="4337" y="19941"/>
                  <a:pt x="4302" y="19936"/>
                  <a:pt x="4199" y="19979"/>
                </a:cubicBezTo>
                <a:cubicBezTo>
                  <a:pt x="4097" y="20022"/>
                  <a:pt x="4074" y="20019"/>
                  <a:pt x="4074" y="19964"/>
                </a:cubicBezTo>
                <a:cubicBezTo>
                  <a:pt x="4074" y="19927"/>
                  <a:pt x="4022" y="19875"/>
                  <a:pt x="3959" y="19849"/>
                </a:cubicBezTo>
                <a:cubicBezTo>
                  <a:pt x="3896" y="19823"/>
                  <a:pt x="3844" y="19773"/>
                  <a:pt x="3844" y="19739"/>
                </a:cubicBezTo>
                <a:cubicBezTo>
                  <a:pt x="3844" y="19626"/>
                  <a:pt x="3434" y="19406"/>
                  <a:pt x="3163" y="19375"/>
                </a:cubicBezTo>
                <a:cubicBezTo>
                  <a:pt x="2951" y="19350"/>
                  <a:pt x="2893" y="19359"/>
                  <a:pt x="2828" y="19428"/>
                </a:cubicBezTo>
                <a:cubicBezTo>
                  <a:pt x="2747" y="19514"/>
                  <a:pt x="2350" y="19557"/>
                  <a:pt x="2350" y="19480"/>
                </a:cubicBezTo>
                <a:cubicBezTo>
                  <a:pt x="2350" y="19457"/>
                  <a:pt x="2405" y="19378"/>
                  <a:pt x="2471" y="19306"/>
                </a:cubicBezTo>
                <a:cubicBezTo>
                  <a:pt x="2583" y="19183"/>
                  <a:pt x="2585" y="19167"/>
                  <a:pt x="2500" y="19094"/>
                </a:cubicBezTo>
                <a:cubicBezTo>
                  <a:pt x="2449" y="19050"/>
                  <a:pt x="2425" y="19001"/>
                  <a:pt x="2446" y="18984"/>
                </a:cubicBezTo>
                <a:cubicBezTo>
                  <a:pt x="2536" y="18914"/>
                  <a:pt x="2513" y="18708"/>
                  <a:pt x="2405" y="18630"/>
                </a:cubicBezTo>
                <a:cubicBezTo>
                  <a:pt x="2343" y="18585"/>
                  <a:pt x="2293" y="18520"/>
                  <a:pt x="2293" y="18485"/>
                </a:cubicBezTo>
                <a:cubicBezTo>
                  <a:pt x="2293" y="18367"/>
                  <a:pt x="1724" y="18210"/>
                  <a:pt x="1553" y="18281"/>
                </a:cubicBezTo>
                <a:cubicBezTo>
                  <a:pt x="1470" y="18315"/>
                  <a:pt x="1434" y="18313"/>
                  <a:pt x="1416" y="18272"/>
                </a:cubicBezTo>
                <a:cubicBezTo>
                  <a:pt x="1403" y="18242"/>
                  <a:pt x="1344" y="18217"/>
                  <a:pt x="1283" y="18217"/>
                </a:cubicBezTo>
                <a:cubicBezTo>
                  <a:pt x="1220" y="18217"/>
                  <a:pt x="1165" y="18179"/>
                  <a:pt x="1153" y="18127"/>
                </a:cubicBezTo>
                <a:cubicBezTo>
                  <a:pt x="1141" y="18078"/>
                  <a:pt x="1058" y="17981"/>
                  <a:pt x="969" y="17912"/>
                </a:cubicBezTo>
                <a:cubicBezTo>
                  <a:pt x="879" y="17843"/>
                  <a:pt x="798" y="17742"/>
                  <a:pt x="788" y="17689"/>
                </a:cubicBezTo>
                <a:cubicBezTo>
                  <a:pt x="778" y="17635"/>
                  <a:pt x="734" y="17591"/>
                  <a:pt x="689" y="17591"/>
                </a:cubicBezTo>
                <a:cubicBezTo>
                  <a:pt x="625" y="17591"/>
                  <a:pt x="611" y="17665"/>
                  <a:pt x="621" y="17947"/>
                </a:cubicBezTo>
                <a:cubicBezTo>
                  <a:pt x="636" y="18345"/>
                  <a:pt x="659" y="18400"/>
                  <a:pt x="775" y="18326"/>
                </a:cubicBezTo>
                <a:cubicBezTo>
                  <a:pt x="819" y="18297"/>
                  <a:pt x="841" y="18256"/>
                  <a:pt x="824" y="18234"/>
                </a:cubicBezTo>
                <a:cubicBezTo>
                  <a:pt x="807" y="18213"/>
                  <a:pt x="818" y="18160"/>
                  <a:pt x="850" y="18116"/>
                </a:cubicBezTo>
                <a:cubicBezTo>
                  <a:pt x="897" y="18052"/>
                  <a:pt x="904" y="18062"/>
                  <a:pt x="890" y="18167"/>
                </a:cubicBezTo>
                <a:cubicBezTo>
                  <a:pt x="867" y="18343"/>
                  <a:pt x="1007" y="18546"/>
                  <a:pt x="1173" y="18579"/>
                </a:cubicBezTo>
                <a:cubicBezTo>
                  <a:pt x="1318" y="18607"/>
                  <a:pt x="1488" y="18772"/>
                  <a:pt x="1488" y="18884"/>
                </a:cubicBezTo>
                <a:cubicBezTo>
                  <a:pt x="1488" y="18975"/>
                  <a:pt x="1248" y="19143"/>
                  <a:pt x="1187" y="19096"/>
                </a:cubicBezTo>
                <a:cubicBezTo>
                  <a:pt x="1114" y="19039"/>
                  <a:pt x="877" y="19086"/>
                  <a:pt x="769" y="19179"/>
                </a:cubicBezTo>
                <a:cubicBezTo>
                  <a:pt x="680" y="19255"/>
                  <a:pt x="683" y="19270"/>
                  <a:pt x="803" y="19396"/>
                </a:cubicBezTo>
                <a:cubicBezTo>
                  <a:pt x="874" y="19471"/>
                  <a:pt x="1003" y="19544"/>
                  <a:pt x="1090" y="19559"/>
                </a:cubicBezTo>
                <a:cubicBezTo>
                  <a:pt x="1195" y="19577"/>
                  <a:pt x="1279" y="19636"/>
                  <a:pt x="1339" y="19734"/>
                </a:cubicBezTo>
                <a:cubicBezTo>
                  <a:pt x="1388" y="19815"/>
                  <a:pt x="1468" y="19907"/>
                  <a:pt x="1516" y="19938"/>
                </a:cubicBezTo>
                <a:cubicBezTo>
                  <a:pt x="1564" y="19969"/>
                  <a:pt x="1603" y="20022"/>
                  <a:pt x="1603" y="20057"/>
                </a:cubicBezTo>
                <a:cubicBezTo>
                  <a:pt x="1603" y="20125"/>
                  <a:pt x="1869" y="20222"/>
                  <a:pt x="1950" y="20183"/>
                </a:cubicBezTo>
                <a:cubicBezTo>
                  <a:pt x="1978" y="20170"/>
                  <a:pt x="1987" y="20131"/>
                  <a:pt x="1970" y="20097"/>
                </a:cubicBezTo>
                <a:cubicBezTo>
                  <a:pt x="1948" y="20052"/>
                  <a:pt x="1981" y="20039"/>
                  <a:pt x="2094" y="20048"/>
                </a:cubicBezTo>
                <a:cubicBezTo>
                  <a:pt x="2258" y="20062"/>
                  <a:pt x="2365" y="20150"/>
                  <a:pt x="2324" y="20237"/>
                </a:cubicBezTo>
                <a:cubicBezTo>
                  <a:pt x="2311" y="20266"/>
                  <a:pt x="2336" y="20313"/>
                  <a:pt x="2381" y="20342"/>
                </a:cubicBezTo>
                <a:cubicBezTo>
                  <a:pt x="2448" y="20385"/>
                  <a:pt x="2474" y="20374"/>
                  <a:pt x="2517" y="20285"/>
                </a:cubicBezTo>
                <a:cubicBezTo>
                  <a:pt x="2578" y="20161"/>
                  <a:pt x="2684" y="20117"/>
                  <a:pt x="2928" y="20117"/>
                </a:cubicBezTo>
                <a:cubicBezTo>
                  <a:pt x="3052" y="20117"/>
                  <a:pt x="3085" y="20134"/>
                  <a:pt x="3060" y="20185"/>
                </a:cubicBezTo>
                <a:cubicBezTo>
                  <a:pt x="3042" y="20222"/>
                  <a:pt x="3056" y="20280"/>
                  <a:pt x="3092" y="20314"/>
                </a:cubicBezTo>
                <a:cubicBezTo>
                  <a:pt x="3143" y="20361"/>
                  <a:pt x="3136" y="20382"/>
                  <a:pt x="3062" y="20404"/>
                </a:cubicBezTo>
                <a:cubicBezTo>
                  <a:pt x="2974" y="20430"/>
                  <a:pt x="2974" y="20438"/>
                  <a:pt x="3061" y="20513"/>
                </a:cubicBezTo>
                <a:cubicBezTo>
                  <a:pt x="3112" y="20557"/>
                  <a:pt x="3155" y="20620"/>
                  <a:pt x="3155" y="20652"/>
                </a:cubicBezTo>
                <a:cubicBezTo>
                  <a:pt x="3155" y="20684"/>
                  <a:pt x="3209" y="20779"/>
                  <a:pt x="3275" y="20862"/>
                </a:cubicBezTo>
                <a:cubicBezTo>
                  <a:pt x="3367" y="20978"/>
                  <a:pt x="3381" y="21029"/>
                  <a:pt x="3331" y="21075"/>
                </a:cubicBezTo>
                <a:cubicBezTo>
                  <a:pt x="3280" y="21123"/>
                  <a:pt x="3323" y="21165"/>
                  <a:pt x="3536" y="21275"/>
                </a:cubicBezTo>
                <a:cubicBezTo>
                  <a:pt x="3685" y="21351"/>
                  <a:pt x="3848" y="21414"/>
                  <a:pt x="3899" y="21414"/>
                </a:cubicBezTo>
                <a:cubicBezTo>
                  <a:pt x="3950" y="21414"/>
                  <a:pt x="4042" y="21442"/>
                  <a:pt x="4104" y="21476"/>
                </a:cubicBezTo>
                <a:cubicBezTo>
                  <a:pt x="4167" y="21510"/>
                  <a:pt x="4235" y="21535"/>
                  <a:pt x="4256" y="21532"/>
                </a:cubicBezTo>
                <a:cubicBezTo>
                  <a:pt x="4277" y="21529"/>
                  <a:pt x="4314" y="21541"/>
                  <a:pt x="4337" y="21559"/>
                </a:cubicBezTo>
                <a:cubicBezTo>
                  <a:pt x="4350" y="21569"/>
                  <a:pt x="4084" y="21578"/>
                  <a:pt x="3650" y="21584"/>
                </a:cubicBezTo>
                <a:cubicBezTo>
                  <a:pt x="3358" y="21583"/>
                  <a:pt x="3083" y="21583"/>
                  <a:pt x="2834" y="21582"/>
                </a:cubicBezTo>
                <a:cubicBezTo>
                  <a:pt x="1538" y="21575"/>
                  <a:pt x="887" y="21565"/>
                  <a:pt x="668" y="21551"/>
                </a:cubicBezTo>
                <a:cubicBezTo>
                  <a:pt x="639" y="21549"/>
                  <a:pt x="615" y="21546"/>
                  <a:pt x="598" y="21544"/>
                </a:cubicBezTo>
                <a:cubicBezTo>
                  <a:pt x="588" y="21542"/>
                  <a:pt x="582" y="21541"/>
                  <a:pt x="580" y="21539"/>
                </a:cubicBezTo>
                <a:cubicBezTo>
                  <a:pt x="557" y="21521"/>
                  <a:pt x="539" y="21505"/>
                  <a:pt x="529" y="21491"/>
                </a:cubicBezTo>
                <a:cubicBezTo>
                  <a:pt x="533" y="21472"/>
                  <a:pt x="545" y="21452"/>
                  <a:pt x="563" y="21431"/>
                </a:cubicBezTo>
                <a:cubicBezTo>
                  <a:pt x="609" y="21418"/>
                  <a:pt x="690" y="21411"/>
                  <a:pt x="813" y="21405"/>
                </a:cubicBezTo>
                <a:cubicBezTo>
                  <a:pt x="1122" y="21391"/>
                  <a:pt x="1229" y="21313"/>
                  <a:pt x="971" y="21289"/>
                </a:cubicBezTo>
                <a:cubicBezTo>
                  <a:pt x="754" y="21270"/>
                  <a:pt x="397" y="21139"/>
                  <a:pt x="397" y="21079"/>
                </a:cubicBezTo>
                <a:cubicBezTo>
                  <a:pt x="397" y="21050"/>
                  <a:pt x="448" y="20990"/>
                  <a:pt x="510" y="20946"/>
                </a:cubicBezTo>
                <a:cubicBezTo>
                  <a:pt x="620" y="20868"/>
                  <a:pt x="620" y="20863"/>
                  <a:pt x="519" y="20763"/>
                </a:cubicBezTo>
                <a:cubicBezTo>
                  <a:pt x="376" y="20621"/>
                  <a:pt x="360" y="19710"/>
                  <a:pt x="498" y="19528"/>
                </a:cubicBezTo>
                <a:cubicBezTo>
                  <a:pt x="580" y="19419"/>
                  <a:pt x="580" y="19392"/>
                  <a:pt x="492" y="19214"/>
                </a:cubicBezTo>
                <a:cubicBezTo>
                  <a:pt x="387" y="18999"/>
                  <a:pt x="365" y="18639"/>
                  <a:pt x="452" y="18571"/>
                </a:cubicBezTo>
                <a:cubicBezTo>
                  <a:pt x="470" y="18558"/>
                  <a:pt x="484" y="18448"/>
                  <a:pt x="495" y="18287"/>
                </a:cubicBezTo>
                <a:cubicBezTo>
                  <a:pt x="499" y="18265"/>
                  <a:pt x="501" y="18225"/>
                  <a:pt x="502" y="18171"/>
                </a:cubicBezTo>
                <a:cubicBezTo>
                  <a:pt x="505" y="18135"/>
                  <a:pt x="506" y="18093"/>
                  <a:pt x="507" y="18044"/>
                </a:cubicBezTo>
                <a:cubicBezTo>
                  <a:pt x="521" y="17681"/>
                  <a:pt x="520" y="17212"/>
                  <a:pt x="501" y="16919"/>
                </a:cubicBezTo>
                <a:cubicBezTo>
                  <a:pt x="498" y="16595"/>
                  <a:pt x="499" y="16330"/>
                  <a:pt x="509" y="16092"/>
                </a:cubicBezTo>
                <a:cubicBezTo>
                  <a:pt x="573" y="15510"/>
                  <a:pt x="718" y="14726"/>
                  <a:pt x="858" y="14304"/>
                </a:cubicBezTo>
                <a:cubicBezTo>
                  <a:pt x="1020" y="13816"/>
                  <a:pt x="1110" y="13527"/>
                  <a:pt x="1147" y="13357"/>
                </a:cubicBezTo>
                <a:lnTo>
                  <a:pt x="1274" y="12968"/>
                </a:lnTo>
                <a:lnTo>
                  <a:pt x="1206" y="12749"/>
                </a:lnTo>
                <a:cubicBezTo>
                  <a:pt x="1203" y="12738"/>
                  <a:pt x="1200" y="12727"/>
                  <a:pt x="1197" y="12716"/>
                </a:cubicBezTo>
                <a:cubicBezTo>
                  <a:pt x="1194" y="12706"/>
                  <a:pt x="1192" y="12696"/>
                  <a:pt x="1189" y="12686"/>
                </a:cubicBezTo>
                <a:cubicBezTo>
                  <a:pt x="1195" y="12657"/>
                  <a:pt x="1188" y="12625"/>
                  <a:pt x="1163" y="12595"/>
                </a:cubicBezTo>
                <a:cubicBezTo>
                  <a:pt x="1163" y="12595"/>
                  <a:pt x="1162" y="12594"/>
                  <a:pt x="1162" y="12593"/>
                </a:cubicBezTo>
                <a:cubicBezTo>
                  <a:pt x="1147" y="12545"/>
                  <a:pt x="1132" y="12499"/>
                  <a:pt x="1118" y="12462"/>
                </a:cubicBezTo>
                <a:cubicBezTo>
                  <a:pt x="1109" y="12432"/>
                  <a:pt x="1101" y="12404"/>
                  <a:pt x="1094" y="12377"/>
                </a:cubicBezTo>
                <a:cubicBezTo>
                  <a:pt x="1084" y="12319"/>
                  <a:pt x="1069" y="12241"/>
                  <a:pt x="1055" y="12172"/>
                </a:cubicBezTo>
                <a:cubicBezTo>
                  <a:pt x="1027" y="12043"/>
                  <a:pt x="1041" y="11947"/>
                  <a:pt x="1100" y="11859"/>
                </a:cubicBezTo>
                <a:cubicBezTo>
                  <a:pt x="1146" y="11789"/>
                  <a:pt x="1258" y="11621"/>
                  <a:pt x="1349" y="11486"/>
                </a:cubicBezTo>
                <a:cubicBezTo>
                  <a:pt x="1361" y="11468"/>
                  <a:pt x="1372" y="11450"/>
                  <a:pt x="1383" y="11433"/>
                </a:cubicBezTo>
                <a:cubicBezTo>
                  <a:pt x="1443" y="11349"/>
                  <a:pt x="1502" y="11261"/>
                  <a:pt x="1553" y="11181"/>
                </a:cubicBezTo>
                <a:cubicBezTo>
                  <a:pt x="1581" y="11139"/>
                  <a:pt x="1604" y="11101"/>
                  <a:pt x="1621" y="11072"/>
                </a:cubicBezTo>
                <a:cubicBezTo>
                  <a:pt x="1660" y="11029"/>
                  <a:pt x="1707" y="10965"/>
                  <a:pt x="1749" y="10894"/>
                </a:cubicBezTo>
                <a:cubicBezTo>
                  <a:pt x="1976" y="10511"/>
                  <a:pt x="2187" y="10230"/>
                  <a:pt x="2611" y="9746"/>
                </a:cubicBezTo>
                <a:cubicBezTo>
                  <a:pt x="2831" y="9495"/>
                  <a:pt x="3089" y="9177"/>
                  <a:pt x="3185" y="9041"/>
                </a:cubicBezTo>
                <a:cubicBezTo>
                  <a:pt x="3514" y="8572"/>
                  <a:pt x="4144" y="8163"/>
                  <a:pt x="4697" y="8058"/>
                </a:cubicBezTo>
                <a:cubicBezTo>
                  <a:pt x="4829" y="8033"/>
                  <a:pt x="5429" y="7783"/>
                  <a:pt x="5726" y="7636"/>
                </a:cubicBezTo>
                <a:cubicBezTo>
                  <a:pt x="5760" y="7626"/>
                  <a:pt x="5794" y="7617"/>
                  <a:pt x="5827" y="7609"/>
                </a:cubicBezTo>
                <a:cubicBezTo>
                  <a:pt x="5909" y="7591"/>
                  <a:pt x="5994" y="7578"/>
                  <a:pt x="6091" y="7568"/>
                </a:cubicBezTo>
                <a:cubicBezTo>
                  <a:pt x="6262" y="7551"/>
                  <a:pt x="6467" y="7499"/>
                  <a:pt x="6547" y="7453"/>
                </a:cubicBezTo>
                <a:cubicBezTo>
                  <a:pt x="6551" y="7451"/>
                  <a:pt x="6556" y="7448"/>
                  <a:pt x="6561" y="7446"/>
                </a:cubicBezTo>
                <a:cubicBezTo>
                  <a:pt x="6573" y="7441"/>
                  <a:pt x="6585" y="7436"/>
                  <a:pt x="6597" y="7432"/>
                </a:cubicBezTo>
                <a:cubicBezTo>
                  <a:pt x="6628" y="7419"/>
                  <a:pt x="6662" y="7406"/>
                  <a:pt x="6698" y="7395"/>
                </a:cubicBezTo>
                <a:cubicBezTo>
                  <a:pt x="6739" y="7386"/>
                  <a:pt x="6785" y="7379"/>
                  <a:pt x="6830" y="7373"/>
                </a:cubicBezTo>
                <a:cubicBezTo>
                  <a:pt x="6906" y="7363"/>
                  <a:pt x="6957" y="7350"/>
                  <a:pt x="6986" y="7333"/>
                </a:cubicBezTo>
                <a:cubicBezTo>
                  <a:pt x="7000" y="7332"/>
                  <a:pt x="7013" y="7329"/>
                  <a:pt x="7028" y="7327"/>
                </a:cubicBezTo>
                <a:cubicBezTo>
                  <a:pt x="7120" y="7324"/>
                  <a:pt x="7314" y="7269"/>
                  <a:pt x="7477" y="7200"/>
                </a:cubicBezTo>
                <a:cubicBezTo>
                  <a:pt x="7499" y="7191"/>
                  <a:pt x="7520" y="7182"/>
                  <a:pt x="7539" y="7174"/>
                </a:cubicBezTo>
                <a:cubicBezTo>
                  <a:pt x="7554" y="7167"/>
                  <a:pt x="7569" y="7160"/>
                  <a:pt x="7583" y="7154"/>
                </a:cubicBezTo>
                <a:cubicBezTo>
                  <a:pt x="7803" y="7061"/>
                  <a:pt x="7903" y="7049"/>
                  <a:pt x="8236" y="7054"/>
                </a:cubicBezTo>
                <a:lnTo>
                  <a:pt x="8353" y="7056"/>
                </a:lnTo>
                <a:lnTo>
                  <a:pt x="8653" y="7061"/>
                </a:lnTo>
                <a:lnTo>
                  <a:pt x="8837" y="6920"/>
                </a:lnTo>
                <a:lnTo>
                  <a:pt x="8912" y="6864"/>
                </a:lnTo>
                <a:cubicBezTo>
                  <a:pt x="9017" y="6786"/>
                  <a:pt x="9081" y="6732"/>
                  <a:pt x="9116" y="6686"/>
                </a:cubicBezTo>
                <a:cubicBezTo>
                  <a:pt x="9272" y="6527"/>
                  <a:pt x="9333" y="6377"/>
                  <a:pt x="9296" y="6247"/>
                </a:cubicBezTo>
                <a:cubicBezTo>
                  <a:pt x="9295" y="6167"/>
                  <a:pt x="9258" y="6122"/>
                  <a:pt x="9139" y="6043"/>
                </a:cubicBezTo>
                <a:cubicBezTo>
                  <a:pt x="9128" y="6034"/>
                  <a:pt x="9115" y="6026"/>
                  <a:pt x="9102" y="6017"/>
                </a:cubicBezTo>
                <a:cubicBezTo>
                  <a:pt x="9081" y="6004"/>
                  <a:pt x="9062" y="5991"/>
                  <a:pt x="9043" y="5978"/>
                </a:cubicBezTo>
                <a:cubicBezTo>
                  <a:pt x="8961" y="5918"/>
                  <a:pt x="8901" y="5859"/>
                  <a:pt x="8901" y="5834"/>
                </a:cubicBezTo>
                <a:cubicBezTo>
                  <a:pt x="8901" y="5804"/>
                  <a:pt x="8836" y="5711"/>
                  <a:pt x="8757" y="5627"/>
                </a:cubicBezTo>
                <a:cubicBezTo>
                  <a:pt x="8648" y="5513"/>
                  <a:pt x="8621" y="5442"/>
                  <a:pt x="8646" y="5338"/>
                </a:cubicBezTo>
                <a:cubicBezTo>
                  <a:pt x="8671" y="5234"/>
                  <a:pt x="8650" y="5180"/>
                  <a:pt x="8560" y="5116"/>
                </a:cubicBezTo>
                <a:cubicBezTo>
                  <a:pt x="8499" y="5073"/>
                  <a:pt x="8458" y="4976"/>
                  <a:pt x="8443" y="4871"/>
                </a:cubicBezTo>
                <a:cubicBezTo>
                  <a:pt x="8442" y="4857"/>
                  <a:pt x="8442" y="4843"/>
                  <a:pt x="8442" y="4827"/>
                </a:cubicBezTo>
                <a:cubicBezTo>
                  <a:pt x="8442" y="4734"/>
                  <a:pt x="8458" y="4636"/>
                  <a:pt x="8478" y="4587"/>
                </a:cubicBezTo>
                <a:cubicBezTo>
                  <a:pt x="8482" y="4578"/>
                  <a:pt x="8487" y="4570"/>
                  <a:pt x="8492" y="4563"/>
                </a:cubicBezTo>
                <a:cubicBezTo>
                  <a:pt x="8522" y="4518"/>
                  <a:pt x="8519" y="4442"/>
                  <a:pt x="8484" y="4376"/>
                </a:cubicBezTo>
                <a:cubicBezTo>
                  <a:pt x="8484" y="4375"/>
                  <a:pt x="8483" y="4374"/>
                  <a:pt x="8483" y="4373"/>
                </a:cubicBezTo>
                <a:cubicBezTo>
                  <a:pt x="8464" y="4295"/>
                  <a:pt x="8435" y="4207"/>
                  <a:pt x="8402" y="4133"/>
                </a:cubicBezTo>
                <a:cubicBezTo>
                  <a:pt x="8387" y="4081"/>
                  <a:pt x="8356" y="4023"/>
                  <a:pt x="8325" y="3994"/>
                </a:cubicBezTo>
                <a:cubicBezTo>
                  <a:pt x="8289" y="3961"/>
                  <a:pt x="8267" y="3877"/>
                  <a:pt x="8275" y="3808"/>
                </a:cubicBezTo>
                <a:cubicBezTo>
                  <a:pt x="8284" y="3739"/>
                  <a:pt x="8260" y="3639"/>
                  <a:pt x="8222" y="3585"/>
                </a:cubicBezTo>
                <a:cubicBezTo>
                  <a:pt x="8177" y="3520"/>
                  <a:pt x="8156" y="3459"/>
                  <a:pt x="8161" y="3397"/>
                </a:cubicBezTo>
                <a:cubicBezTo>
                  <a:pt x="8170" y="3323"/>
                  <a:pt x="8224" y="3246"/>
                  <a:pt x="8326" y="3146"/>
                </a:cubicBezTo>
                <a:cubicBezTo>
                  <a:pt x="8460" y="3015"/>
                  <a:pt x="8499" y="2932"/>
                  <a:pt x="8499" y="2775"/>
                </a:cubicBezTo>
                <a:cubicBezTo>
                  <a:pt x="8499" y="2775"/>
                  <a:pt x="8499" y="2774"/>
                  <a:pt x="8499" y="2774"/>
                </a:cubicBezTo>
                <a:cubicBezTo>
                  <a:pt x="8499" y="2680"/>
                  <a:pt x="8542" y="2563"/>
                  <a:pt x="8613" y="2447"/>
                </a:cubicBezTo>
                <a:cubicBezTo>
                  <a:pt x="8637" y="2414"/>
                  <a:pt x="8666" y="2377"/>
                  <a:pt x="8700" y="2337"/>
                </a:cubicBezTo>
                <a:cubicBezTo>
                  <a:pt x="8788" y="2235"/>
                  <a:pt x="8907" y="2120"/>
                  <a:pt x="8996" y="2050"/>
                </a:cubicBezTo>
                <a:cubicBezTo>
                  <a:pt x="9098" y="2017"/>
                  <a:pt x="9222" y="1925"/>
                  <a:pt x="9225" y="1862"/>
                </a:cubicBezTo>
                <a:cubicBezTo>
                  <a:pt x="9242" y="1829"/>
                  <a:pt x="9252" y="1791"/>
                  <a:pt x="9257" y="1745"/>
                </a:cubicBezTo>
                <a:cubicBezTo>
                  <a:pt x="9261" y="1703"/>
                  <a:pt x="9268" y="1671"/>
                  <a:pt x="9280" y="1643"/>
                </a:cubicBezTo>
                <a:cubicBezTo>
                  <a:pt x="9308" y="1605"/>
                  <a:pt x="9341" y="1571"/>
                  <a:pt x="9375" y="1547"/>
                </a:cubicBezTo>
                <a:cubicBezTo>
                  <a:pt x="9392" y="1539"/>
                  <a:pt x="9411" y="1531"/>
                  <a:pt x="9432" y="1523"/>
                </a:cubicBezTo>
                <a:cubicBezTo>
                  <a:pt x="9440" y="1520"/>
                  <a:pt x="9447" y="1517"/>
                  <a:pt x="9454" y="1514"/>
                </a:cubicBezTo>
                <a:cubicBezTo>
                  <a:pt x="9457" y="1514"/>
                  <a:pt x="9460" y="1513"/>
                  <a:pt x="9463" y="1513"/>
                </a:cubicBezTo>
                <a:cubicBezTo>
                  <a:pt x="9517" y="1513"/>
                  <a:pt x="9678" y="1435"/>
                  <a:pt x="9820" y="1338"/>
                </a:cubicBezTo>
                <a:cubicBezTo>
                  <a:pt x="9880" y="1298"/>
                  <a:pt x="9926" y="1265"/>
                  <a:pt x="9959" y="1237"/>
                </a:cubicBezTo>
                <a:cubicBezTo>
                  <a:pt x="10163" y="1148"/>
                  <a:pt x="10386" y="1066"/>
                  <a:pt x="10451" y="1066"/>
                </a:cubicBezTo>
                <a:cubicBezTo>
                  <a:pt x="10521" y="1066"/>
                  <a:pt x="10646" y="1025"/>
                  <a:pt x="10729" y="974"/>
                </a:cubicBezTo>
                <a:cubicBezTo>
                  <a:pt x="10790" y="936"/>
                  <a:pt x="10840" y="915"/>
                  <a:pt x="10901" y="905"/>
                </a:cubicBezTo>
                <a:lnTo>
                  <a:pt x="10902" y="905"/>
                </a:lnTo>
                <a:lnTo>
                  <a:pt x="10915" y="903"/>
                </a:lnTo>
                <a:lnTo>
                  <a:pt x="10927" y="902"/>
                </a:lnTo>
                <a:lnTo>
                  <a:pt x="10930" y="902"/>
                </a:lnTo>
                <a:cubicBezTo>
                  <a:pt x="10987" y="897"/>
                  <a:pt x="11056" y="901"/>
                  <a:pt x="11154" y="911"/>
                </a:cubicBezTo>
                <a:cubicBezTo>
                  <a:pt x="11316" y="928"/>
                  <a:pt x="11420" y="925"/>
                  <a:pt x="11544" y="891"/>
                </a:cubicBezTo>
                <a:cubicBezTo>
                  <a:pt x="11586" y="881"/>
                  <a:pt x="11630" y="867"/>
                  <a:pt x="11679" y="850"/>
                </a:cubicBezTo>
                <a:cubicBezTo>
                  <a:pt x="11827" y="800"/>
                  <a:pt x="11952" y="776"/>
                  <a:pt x="12200" y="768"/>
                </a:cubicBezTo>
                <a:cubicBezTo>
                  <a:pt x="12248" y="776"/>
                  <a:pt x="12306" y="784"/>
                  <a:pt x="12374" y="794"/>
                </a:cubicBezTo>
                <a:close/>
                <a:moveTo>
                  <a:pt x="8944" y="21562"/>
                </a:moveTo>
                <a:cubicBezTo>
                  <a:pt x="8999" y="21573"/>
                  <a:pt x="8954" y="21583"/>
                  <a:pt x="8843" y="21583"/>
                </a:cubicBezTo>
                <a:cubicBezTo>
                  <a:pt x="8733" y="21583"/>
                  <a:pt x="8688" y="21573"/>
                  <a:pt x="8743" y="21562"/>
                </a:cubicBezTo>
                <a:cubicBezTo>
                  <a:pt x="8798" y="21551"/>
                  <a:pt x="8889" y="21551"/>
                  <a:pt x="8944" y="21562"/>
                </a:cubicBezTo>
                <a:close/>
                <a:moveTo>
                  <a:pt x="8499" y="20989"/>
                </a:moveTo>
                <a:cubicBezTo>
                  <a:pt x="8530" y="21004"/>
                  <a:pt x="8556" y="21026"/>
                  <a:pt x="8556" y="21037"/>
                </a:cubicBezTo>
                <a:cubicBezTo>
                  <a:pt x="8556" y="21047"/>
                  <a:pt x="8530" y="21056"/>
                  <a:pt x="8499" y="21056"/>
                </a:cubicBezTo>
                <a:cubicBezTo>
                  <a:pt x="8467" y="21056"/>
                  <a:pt x="8441" y="21035"/>
                  <a:pt x="8441" y="21009"/>
                </a:cubicBezTo>
                <a:cubicBezTo>
                  <a:pt x="8441" y="20983"/>
                  <a:pt x="8467" y="20974"/>
                  <a:pt x="8499" y="20989"/>
                </a:cubicBezTo>
                <a:close/>
                <a:moveTo>
                  <a:pt x="18622" y="20219"/>
                </a:moveTo>
                <a:cubicBezTo>
                  <a:pt x="18784" y="20313"/>
                  <a:pt x="18798" y="20314"/>
                  <a:pt x="18867" y="20240"/>
                </a:cubicBezTo>
                <a:cubicBezTo>
                  <a:pt x="19013" y="20085"/>
                  <a:pt x="19230" y="20159"/>
                  <a:pt x="19096" y="20317"/>
                </a:cubicBezTo>
                <a:cubicBezTo>
                  <a:pt x="19021" y="20407"/>
                  <a:pt x="19022" y="20424"/>
                  <a:pt x="19108" y="20480"/>
                </a:cubicBezTo>
                <a:cubicBezTo>
                  <a:pt x="19161" y="20514"/>
                  <a:pt x="19218" y="20532"/>
                  <a:pt x="19234" y="20520"/>
                </a:cubicBezTo>
                <a:cubicBezTo>
                  <a:pt x="19250" y="20507"/>
                  <a:pt x="19273" y="20521"/>
                  <a:pt x="19286" y="20551"/>
                </a:cubicBezTo>
                <a:cubicBezTo>
                  <a:pt x="19302" y="20588"/>
                  <a:pt x="19235" y="20598"/>
                  <a:pt x="19062" y="20586"/>
                </a:cubicBezTo>
                <a:cubicBezTo>
                  <a:pt x="18891" y="20574"/>
                  <a:pt x="18785" y="20591"/>
                  <a:pt x="18713" y="20641"/>
                </a:cubicBezTo>
                <a:cubicBezTo>
                  <a:pt x="18614" y="20711"/>
                  <a:pt x="18615" y="20718"/>
                  <a:pt x="18736" y="20818"/>
                </a:cubicBezTo>
                <a:lnTo>
                  <a:pt x="18862" y="20922"/>
                </a:lnTo>
                <a:lnTo>
                  <a:pt x="18571" y="20922"/>
                </a:lnTo>
                <a:cubicBezTo>
                  <a:pt x="18411" y="20922"/>
                  <a:pt x="18206" y="20892"/>
                  <a:pt x="18116" y="20855"/>
                </a:cubicBezTo>
                <a:cubicBezTo>
                  <a:pt x="17902" y="20769"/>
                  <a:pt x="17826" y="20771"/>
                  <a:pt x="17758" y="20865"/>
                </a:cubicBezTo>
                <a:cubicBezTo>
                  <a:pt x="17728" y="20907"/>
                  <a:pt x="17641" y="20943"/>
                  <a:pt x="17566" y="20946"/>
                </a:cubicBezTo>
                <a:cubicBezTo>
                  <a:pt x="17490" y="20949"/>
                  <a:pt x="17399" y="20965"/>
                  <a:pt x="17364" y="20982"/>
                </a:cubicBezTo>
                <a:cubicBezTo>
                  <a:pt x="17327" y="20999"/>
                  <a:pt x="17246" y="20954"/>
                  <a:pt x="17175" y="20877"/>
                </a:cubicBezTo>
                <a:cubicBezTo>
                  <a:pt x="17071" y="20763"/>
                  <a:pt x="17060" y="20719"/>
                  <a:pt x="17109" y="20609"/>
                </a:cubicBezTo>
                <a:cubicBezTo>
                  <a:pt x="17146" y="20527"/>
                  <a:pt x="17148" y="20467"/>
                  <a:pt x="17115" y="20451"/>
                </a:cubicBezTo>
                <a:cubicBezTo>
                  <a:pt x="17085" y="20437"/>
                  <a:pt x="17061" y="20403"/>
                  <a:pt x="17061" y="20376"/>
                </a:cubicBezTo>
                <a:cubicBezTo>
                  <a:pt x="17061" y="20349"/>
                  <a:pt x="17108" y="20360"/>
                  <a:pt x="17166" y="20401"/>
                </a:cubicBezTo>
                <a:cubicBezTo>
                  <a:pt x="17223" y="20442"/>
                  <a:pt x="17288" y="20475"/>
                  <a:pt x="17309" y="20475"/>
                </a:cubicBezTo>
                <a:cubicBezTo>
                  <a:pt x="17330" y="20475"/>
                  <a:pt x="17403" y="20518"/>
                  <a:pt x="17471" y="20571"/>
                </a:cubicBezTo>
                <a:cubicBezTo>
                  <a:pt x="17590" y="20663"/>
                  <a:pt x="17598" y="20664"/>
                  <a:pt x="17672" y="20586"/>
                </a:cubicBezTo>
                <a:cubicBezTo>
                  <a:pt x="17725" y="20529"/>
                  <a:pt x="17730" y="20488"/>
                  <a:pt x="17689" y="20449"/>
                </a:cubicBezTo>
                <a:cubicBezTo>
                  <a:pt x="17648" y="20411"/>
                  <a:pt x="17648" y="20384"/>
                  <a:pt x="17690" y="20365"/>
                </a:cubicBezTo>
                <a:cubicBezTo>
                  <a:pt x="17723" y="20349"/>
                  <a:pt x="17750" y="20293"/>
                  <a:pt x="17750" y="20240"/>
                </a:cubicBezTo>
                <a:cubicBezTo>
                  <a:pt x="17750" y="20147"/>
                  <a:pt x="17752" y="20147"/>
                  <a:pt x="17833" y="20232"/>
                </a:cubicBezTo>
                <a:cubicBezTo>
                  <a:pt x="17903" y="20305"/>
                  <a:pt x="17933" y="20310"/>
                  <a:pt x="18032" y="20263"/>
                </a:cubicBezTo>
                <a:cubicBezTo>
                  <a:pt x="18095" y="20233"/>
                  <a:pt x="18183" y="20219"/>
                  <a:pt x="18227" y="20232"/>
                </a:cubicBezTo>
                <a:cubicBezTo>
                  <a:pt x="18271" y="20245"/>
                  <a:pt x="18339" y="20225"/>
                  <a:pt x="18378" y="20188"/>
                </a:cubicBezTo>
                <a:cubicBezTo>
                  <a:pt x="18441" y="20129"/>
                  <a:pt x="18471" y="20132"/>
                  <a:pt x="18622" y="20219"/>
                </a:cubicBezTo>
                <a:close/>
                <a:moveTo>
                  <a:pt x="7131" y="20786"/>
                </a:moveTo>
                <a:cubicBezTo>
                  <a:pt x="7154" y="20904"/>
                  <a:pt x="7140" y="20922"/>
                  <a:pt x="7023" y="20922"/>
                </a:cubicBezTo>
                <a:cubicBezTo>
                  <a:pt x="6950" y="20922"/>
                  <a:pt x="6890" y="20905"/>
                  <a:pt x="6890" y="20885"/>
                </a:cubicBezTo>
                <a:cubicBezTo>
                  <a:pt x="6890" y="20864"/>
                  <a:pt x="6909" y="20833"/>
                  <a:pt x="6933" y="20814"/>
                </a:cubicBezTo>
                <a:cubicBezTo>
                  <a:pt x="6957" y="20796"/>
                  <a:pt x="6976" y="20759"/>
                  <a:pt x="6976" y="20732"/>
                </a:cubicBezTo>
                <a:cubicBezTo>
                  <a:pt x="6976" y="20617"/>
                  <a:pt x="7108" y="20663"/>
                  <a:pt x="7131" y="20786"/>
                </a:cubicBezTo>
                <a:close/>
                <a:moveTo>
                  <a:pt x="16730" y="20665"/>
                </a:moveTo>
                <a:cubicBezTo>
                  <a:pt x="16770" y="20675"/>
                  <a:pt x="16802" y="20705"/>
                  <a:pt x="16802" y="20732"/>
                </a:cubicBezTo>
                <a:cubicBezTo>
                  <a:pt x="16802" y="20759"/>
                  <a:pt x="16821" y="20796"/>
                  <a:pt x="16845" y="20814"/>
                </a:cubicBezTo>
                <a:cubicBezTo>
                  <a:pt x="16869" y="20833"/>
                  <a:pt x="16888" y="20864"/>
                  <a:pt x="16888" y="20885"/>
                </a:cubicBezTo>
                <a:cubicBezTo>
                  <a:pt x="16888" y="20952"/>
                  <a:pt x="16802" y="20924"/>
                  <a:pt x="16730" y="20833"/>
                </a:cubicBezTo>
                <a:cubicBezTo>
                  <a:pt x="16638" y="20719"/>
                  <a:pt x="16638" y="20641"/>
                  <a:pt x="16730" y="20665"/>
                </a:cubicBezTo>
                <a:close/>
                <a:moveTo>
                  <a:pt x="15483" y="20760"/>
                </a:moveTo>
                <a:cubicBezTo>
                  <a:pt x="15673" y="20828"/>
                  <a:pt x="15660" y="20877"/>
                  <a:pt x="15452" y="20877"/>
                </a:cubicBezTo>
                <a:cubicBezTo>
                  <a:pt x="15346" y="20877"/>
                  <a:pt x="15279" y="20854"/>
                  <a:pt x="15279" y="20818"/>
                </a:cubicBezTo>
                <a:cubicBezTo>
                  <a:pt x="15279" y="20721"/>
                  <a:pt x="15333" y="20706"/>
                  <a:pt x="15483" y="20760"/>
                </a:cubicBezTo>
                <a:close/>
                <a:moveTo>
                  <a:pt x="15160" y="20497"/>
                </a:moveTo>
                <a:cubicBezTo>
                  <a:pt x="15212" y="20599"/>
                  <a:pt x="15180" y="20699"/>
                  <a:pt x="15095" y="20699"/>
                </a:cubicBezTo>
                <a:cubicBezTo>
                  <a:pt x="15063" y="20699"/>
                  <a:pt x="15053" y="20667"/>
                  <a:pt x="15072" y="20628"/>
                </a:cubicBezTo>
                <a:cubicBezTo>
                  <a:pt x="15091" y="20589"/>
                  <a:pt x="15109" y="20524"/>
                  <a:pt x="15111" y="20483"/>
                </a:cubicBezTo>
                <a:cubicBezTo>
                  <a:pt x="15114" y="20424"/>
                  <a:pt x="15124" y="20427"/>
                  <a:pt x="15160" y="20497"/>
                </a:cubicBezTo>
                <a:close/>
                <a:moveTo>
                  <a:pt x="4742" y="20347"/>
                </a:moveTo>
                <a:cubicBezTo>
                  <a:pt x="4851" y="20441"/>
                  <a:pt x="4825" y="20473"/>
                  <a:pt x="4567" y="20558"/>
                </a:cubicBezTo>
                <a:cubicBezTo>
                  <a:pt x="4421" y="20607"/>
                  <a:pt x="4409" y="20606"/>
                  <a:pt x="4469" y="20549"/>
                </a:cubicBezTo>
                <a:cubicBezTo>
                  <a:pt x="4526" y="20496"/>
                  <a:pt x="4517" y="20471"/>
                  <a:pt x="4425" y="20421"/>
                </a:cubicBezTo>
                <a:cubicBezTo>
                  <a:pt x="4314" y="20360"/>
                  <a:pt x="4316" y="20357"/>
                  <a:pt x="4476" y="20310"/>
                </a:cubicBezTo>
                <a:cubicBezTo>
                  <a:pt x="4616" y="20269"/>
                  <a:pt x="4658" y="20274"/>
                  <a:pt x="4742" y="20347"/>
                </a:cubicBezTo>
                <a:close/>
                <a:moveTo>
                  <a:pt x="16572" y="20341"/>
                </a:moveTo>
                <a:cubicBezTo>
                  <a:pt x="16553" y="20365"/>
                  <a:pt x="16499" y="20386"/>
                  <a:pt x="16454" y="20386"/>
                </a:cubicBezTo>
                <a:cubicBezTo>
                  <a:pt x="16408" y="20386"/>
                  <a:pt x="16371" y="20365"/>
                  <a:pt x="16371" y="20341"/>
                </a:cubicBezTo>
                <a:cubicBezTo>
                  <a:pt x="16371" y="20316"/>
                  <a:pt x="16424" y="20296"/>
                  <a:pt x="16489" y="20296"/>
                </a:cubicBezTo>
                <a:cubicBezTo>
                  <a:pt x="16554" y="20296"/>
                  <a:pt x="16592" y="20316"/>
                  <a:pt x="16572" y="20341"/>
                </a:cubicBezTo>
                <a:close/>
                <a:moveTo>
                  <a:pt x="18008" y="19889"/>
                </a:moveTo>
                <a:cubicBezTo>
                  <a:pt x="18020" y="19941"/>
                  <a:pt x="18049" y="20007"/>
                  <a:pt x="18072" y="20036"/>
                </a:cubicBezTo>
                <a:cubicBezTo>
                  <a:pt x="18101" y="20071"/>
                  <a:pt x="18081" y="20078"/>
                  <a:pt x="18011" y="20057"/>
                </a:cubicBezTo>
                <a:cubicBezTo>
                  <a:pt x="17954" y="20040"/>
                  <a:pt x="17875" y="20048"/>
                  <a:pt x="17834" y="20074"/>
                </a:cubicBezTo>
                <a:cubicBezTo>
                  <a:pt x="17788" y="20103"/>
                  <a:pt x="17747" y="20105"/>
                  <a:pt x="17726" y="20079"/>
                </a:cubicBezTo>
                <a:cubicBezTo>
                  <a:pt x="17708" y="20056"/>
                  <a:pt x="17531" y="20036"/>
                  <a:pt x="17333" y="20035"/>
                </a:cubicBezTo>
                <a:cubicBezTo>
                  <a:pt x="17136" y="20034"/>
                  <a:pt x="16934" y="20032"/>
                  <a:pt x="16884" y="20031"/>
                </a:cubicBezTo>
                <a:cubicBezTo>
                  <a:pt x="16817" y="20029"/>
                  <a:pt x="16800" y="19994"/>
                  <a:pt x="16817" y="19899"/>
                </a:cubicBezTo>
                <a:cubicBezTo>
                  <a:pt x="16831" y="19828"/>
                  <a:pt x="16813" y="19756"/>
                  <a:pt x="16779" y="19740"/>
                </a:cubicBezTo>
                <a:cubicBezTo>
                  <a:pt x="16693" y="19698"/>
                  <a:pt x="16699" y="19631"/>
                  <a:pt x="16788" y="19645"/>
                </a:cubicBezTo>
                <a:cubicBezTo>
                  <a:pt x="16938" y="19669"/>
                  <a:pt x="17166" y="19756"/>
                  <a:pt x="17204" y="19804"/>
                </a:cubicBezTo>
                <a:cubicBezTo>
                  <a:pt x="17232" y="19840"/>
                  <a:pt x="17265" y="19839"/>
                  <a:pt x="17324" y="19801"/>
                </a:cubicBezTo>
                <a:cubicBezTo>
                  <a:pt x="17368" y="19773"/>
                  <a:pt x="17392" y="19734"/>
                  <a:pt x="17376" y="19714"/>
                </a:cubicBezTo>
                <a:cubicBezTo>
                  <a:pt x="17352" y="19684"/>
                  <a:pt x="17481" y="19617"/>
                  <a:pt x="17587" y="19607"/>
                </a:cubicBezTo>
                <a:cubicBezTo>
                  <a:pt x="17608" y="19605"/>
                  <a:pt x="17645" y="19588"/>
                  <a:pt x="17669" y="19569"/>
                </a:cubicBezTo>
                <a:cubicBezTo>
                  <a:pt x="17786" y="19478"/>
                  <a:pt x="17942" y="19625"/>
                  <a:pt x="18008" y="19889"/>
                </a:cubicBezTo>
                <a:close/>
                <a:moveTo>
                  <a:pt x="59" y="10817"/>
                </a:moveTo>
                <a:cubicBezTo>
                  <a:pt x="50" y="11948"/>
                  <a:pt x="41" y="13648"/>
                  <a:pt x="37" y="15533"/>
                </a:cubicBezTo>
                <a:cubicBezTo>
                  <a:pt x="35" y="16584"/>
                  <a:pt x="32" y="17146"/>
                  <a:pt x="29" y="17240"/>
                </a:cubicBezTo>
                <a:cubicBezTo>
                  <a:pt x="22" y="17298"/>
                  <a:pt x="15" y="15230"/>
                  <a:pt x="9" y="11482"/>
                </a:cubicBezTo>
                <a:cubicBezTo>
                  <a:pt x="9" y="11270"/>
                  <a:pt x="9" y="11040"/>
                  <a:pt x="8" y="10804"/>
                </a:cubicBezTo>
                <a:lnTo>
                  <a:pt x="0" y="4339"/>
                </a:lnTo>
                <a:cubicBezTo>
                  <a:pt x="5" y="1699"/>
                  <a:pt x="13" y="-7"/>
                  <a:pt x="23" y="0"/>
                </a:cubicBezTo>
                <a:cubicBezTo>
                  <a:pt x="44" y="17"/>
                  <a:pt x="57" y="5421"/>
                  <a:pt x="59" y="10817"/>
                </a:cubicBezTo>
                <a:close/>
              </a:path>
            </a:pathLst>
          </a:custGeom>
          <a:ln w="12700">
            <a:miter lim="400000"/>
          </a:ln>
        </p:spPr>
      </p:pic>
      <p:pic>
        <p:nvPicPr>
          <p:cNvPr id="224" name="pasted-movie.png" descr="pasted-movie.png"/>
          <p:cNvPicPr>
            <a:picLocks noChangeAspect="1"/>
          </p:cNvPicPr>
          <p:nvPr/>
        </p:nvPicPr>
        <p:blipFill>
          <a:blip r:embed="rId3">
            <a:extLst/>
          </a:blip>
          <a:stretch>
            <a:fillRect/>
          </a:stretch>
        </p:blipFill>
        <p:spPr>
          <a:xfrm>
            <a:off x="-283971" y="-790925"/>
            <a:ext cx="24951942" cy="4469919"/>
          </a:xfrm>
          <a:prstGeom prst="rect">
            <a:avLst/>
          </a:prstGeom>
          <a:ln w="12700">
            <a:miter lim="400000"/>
          </a:ln>
          <a:effectLst>
            <a:outerShdw sx="100000" sy="100000" kx="0" ky="0" algn="b" rotWithShape="0" blurRad="533400" dist="355600" dir="3457918">
              <a:srgbClr val="000000">
                <a:alpha val="62267"/>
              </a:srgbClr>
            </a:outerShdw>
          </a:effectLst>
        </p:spPr>
      </p:pic>
      <p:pic>
        <p:nvPicPr>
          <p:cNvPr id="225" name="The Commendation of Gaius - (1-8) The Commendation of Gaius - (1-8)" descr="The Commendation of Gaius - (1-8) The Commendation of Gaius - (1-8)"/>
          <p:cNvPicPr>
            <a:picLocks noChangeAspect="0"/>
          </p:cNvPicPr>
          <p:nvPr/>
        </p:nvPicPr>
        <p:blipFill>
          <a:blip r:embed="rId4">
            <a:extLst/>
          </a:blip>
          <a:stretch>
            <a:fillRect/>
          </a:stretch>
        </p:blipFill>
        <p:spPr>
          <a:xfrm>
            <a:off x="7556472" y="2158984"/>
            <a:ext cx="16396270" cy="1220013"/>
          </a:xfrm>
          <a:prstGeom prst="rect">
            <a:avLst/>
          </a:prstGeom>
          <a:effectLst>
            <a:outerShdw sx="100000" sy="100000" kx="0" ky="0" algn="b" rotWithShape="0" blurRad="355600" dist="355600" dir="3457918">
              <a:srgbClr val="000000">
                <a:alpha val="62267"/>
              </a:srgbClr>
            </a:outerShdw>
          </a:effectLst>
        </p:spPr>
      </p:pic>
      <p:sp>
        <p:nvSpPr>
          <p:cNvPr id="226" name="Brethren told of the “truth in Him” (3b).…"/>
          <p:cNvSpPr txBox="1"/>
          <p:nvPr/>
        </p:nvSpPr>
        <p:spPr>
          <a:xfrm>
            <a:off x="8648809" y="3713764"/>
            <a:ext cx="15512335" cy="9444466"/>
          </a:xfrm>
          <a:prstGeom prst="rect">
            <a:avLst/>
          </a:prstGeom>
          <a:ln w="12700">
            <a:miter lim="400000"/>
          </a:ln>
          <a:effectLst>
            <a:outerShdw sx="100000" sy="100000" kx="0" ky="0" algn="b" rotWithShape="0" blurRad="355600" dist="254000" dir="3457918">
              <a:srgbClr val="000000">
                <a:alpha val="26081"/>
              </a:srgbClr>
            </a:outerShdw>
          </a:effectLst>
          <a:extLst>
            <a:ext uri="{C572A759-6A51-4108-AA02-DFA0A04FC94B}">
              <ma14:wrappingTextBoxFlag xmlns:ma14="http://schemas.microsoft.com/office/mac/drawingml/2011/main" val="1"/>
            </a:ext>
          </a:extLst>
        </p:spPr>
        <p:txBody>
          <a:bodyPr lIns="71437" tIns="71437" rIns="71437" bIns="71437">
            <a:spAutoFit/>
          </a:bodyPr>
          <a:lstStyle/>
          <a:p>
            <a:pPr marL="368115" indent="-368115" defTabSz="642937">
              <a:lnSpc>
                <a:spcPct val="100000"/>
              </a:lnSpc>
              <a:spcBef>
                <a:spcPts val="2100"/>
              </a:spcBef>
              <a:buClr>
                <a:srgbClr val="9A7865"/>
              </a:buClr>
              <a:buSzPct val="60000"/>
              <a:buBlip>
                <a:blip r:embed="rId5"/>
              </a:buBlip>
              <a:defRPr sz="6100">
                <a:solidFill>
                  <a:srgbClr val="000000"/>
                </a:solidFill>
                <a:latin typeface="Times New Roman"/>
                <a:ea typeface="Times New Roman"/>
                <a:cs typeface="Times New Roman"/>
                <a:sym typeface="Times New Roman"/>
              </a:defRPr>
            </a:pPr>
            <a:r>
              <a:t>Brethren told of the “truth in Him” (3b).</a:t>
            </a:r>
          </a:p>
          <a:p>
            <a:pPr marL="368115" indent="-368115" defTabSz="642937">
              <a:lnSpc>
                <a:spcPct val="100000"/>
              </a:lnSpc>
              <a:spcBef>
                <a:spcPts val="2100"/>
              </a:spcBef>
              <a:buClr>
                <a:srgbClr val="9A7865"/>
              </a:buClr>
              <a:buSzPct val="60000"/>
              <a:buBlip>
                <a:blip r:embed="rId5"/>
              </a:buBlip>
              <a:defRPr sz="6100">
                <a:solidFill>
                  <a:srgbClr val="000000"/>
                </a:solidFill>
                <a:latin typeface="Times New Roman"/>
                <a:ea typeface="Times New Roman"/>
                <a:cs typeface="Times New Roman"/>
                <a:sym typeface="Times New Roman"/>
              </a:defRPr>
            </a:pPr>
            <a:r>
              <a:t>Seen by his actions (“walking”) (3c,4).</a:t>
            </a:r>
          </a:p>
          <a:p>
            <a:pPr marL="368115" indent="-368115" defTabSz="642937">
              <a:lnSpc>
                <a:spcPct val="100000"/>
              </a:lnSpc>
              <a:spcBef>
                <a:spcPts val="2100"/>
              </a:spcBef>
              <a:buClr>
                <a:srgbClr val="9A7865"/>
              </a:buClr>
              <a:buSzPct val="60000"/>
              <a:buBlip>
                <a:blip r:embed="rId5"/>
              </a:buBlip>
              <a:defRPr sz="6100">
                <a:solidFill>
                  <a:srgbClr val="000000"/>
                </a:solidFill>
                <a:latin typeface="Times New Roman"/>
                <a:ea typeface="Times New Roman"/>
                <a:cs typeface="Times New Roman"/>
                <a:sym typeface="Times New Roman"/>
              </a:defRPr>
            </a:pPr>
            <a:r>
              <a:t>Could see his faithful work with brethren &amp; strangers (5).</a:t>
            </a:r>
          </a:p>
          <a:p>
            <a:pPr marL="368115" indent="-368115" defTabSz="642937">
              <a:lnSpc>
                <a:spcPct val="100000"/>
              </a:lnSpc>
              <a:spcBef>
                <a:spcPts val="2100"/>
              </a:spcBef>
              <a:buClr>
                <a:srgbClr val="9A7865"/>
              </a:buClr>
              <a:buSzPct val="60000"/>
              <a:buBlip>
                <a:blip r:embed="rId5"/>
              </a:buBlip>
              <a:defRPr sz="6100">
                <a:solidFill>
                  <a:srgbClr val="000000"/>
                </a:solidFill>
                <a:latin typeface="Times New Roman"/>
                <a:ea typeface="Times New Roman"/>
                <a:cs typeface="Times New Roman"/>
                <a:sym typeface="Times New Roman"/>
              </a:defRPr>
            </a:pPr>
            <a:r>
              <a:t>These strangers also attested to Gaius’ love (6).</a:t>
            </a:r>
          </a:p>
          <a:p>
            <a:pPr marL="368115" indent="-368115" defTabSz="642937">
              <a:lnSpc>
                <a:spcPct val="100000"/>
              </a:lnSpc>
              <a:spcBef>
                <a:spcPts val="2100"/>
              </a:spcBef>
              <a:buClr>
                <a:srgbClr val="9A7865"/>
              </a:buClr>
              <a:buSzPct val="60000"/>
              <a:buBlip>
                <a:blip r:embed="rId5"/>
              </a:buBlip>
              <a:defRPr sz="6100">
                <a:solidFill>
                  <a:srgbClr val="000000"/>
                </a:solidFill>
                <a:latin typeface="Times New Roman"/>
                <a:ea typeface="Times New Roman"/>
                <a:cs typeface="Times New Roman"/>
                <a:sym typeface="Times New Roman"/>
              </a:defRPr>
            </a:pPr>
            <a:r>
              <a:t>Strangers accepted because they were acting “for the sake of the Name” (6,7).</a:t>
            </a:r>
          </a:p>
          <a:p>
            <a:pPr marL="368115" indent="-368115" defTabSz="642937">
              <a:lnSpc>
                <a:spcPct val="100000"/>
              </a:lnSpc>
              <a:spcBef>
                <a:spcPts val="2100"/>
              </a:spcBef>
              <a:buClr>
                <a:srgbClr val="9A7865"/>
              </a:buClr>
              <a:buSzPct val="60000"/>
              <a:buBlip>
                <a:blip r:embed="rId5"/>
              </a:buBlip>
              <a:defRPr sz="6100">
                <a:solidFill>
                  <a:srgbClr val="000000"/>
                </a:solidFill>
                <a:latin typeface="Times New Roman"/>
                <a:ea typeface="Times New Roman"/>
                <a:cs typeface="Times New Roman"/>
                <a:sym typeface="Times New Roman"/>
              </a:defRPr>
            </a:pPr>
            <a:r>
              <a:t>On that basis, Gaius welcomed them as “fellow-workers for the truth” (8).</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26">
                                            <p:txEl>
                                              <p:pRg st="1" end="1"/>
                                            </p:txEl>
                                          </p:spTgt>
                                        </p:tgtEl>
                                        <p:attrNameLst>
                                          <p:attrName>style.visibility</p:attrName>
                                        </p:attrNameLst>
                                      </p:cBhvr>
                                      <p:to>
                                        <p:strVal val="visible"/>
                                      </p:to>
                                    </p:set>
                                    <p:animEffect filter="fade" transition="in">
                                      <p:cBhvr>
                                        <p:cTn id="7" dur="1500"/>
                                        <p:tgtEl>
                                          <p:spTgt spid="22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1" fill="hold">
                                  <p:stCondLst>
                                    <p:cond delay="0"/>
                                  </p:stCondLst>
                                  <p:iterate type="el" backwards="0">
                                    <p:tmAbs val="0"/>
                                  </p:iterate>
                                  <p:childTnLst>
                                    <p:set>
                                      <p:cBhvr>
                                        <p:cTn id="11" fill="hold"/>
                                        <p:tgtEl>
                                          <p:spTgt spid="226">
                                            <p:txEl>
                                              <p:pRg st="2" end="2"/>
                                            </p:txEl>
                                          </p:spTgt>
                                        </p:tgtEl>
                                        <p:attrNameLst>
                                          <p:attrName>style.visibility</p:attrName>
                                        </p:attrNameLst>
                                      </p:cBhvr>
                                      <p:to>
                                        <p:strVal val="visible"/>
                                      </p:to>
                                    </p:set>
                                    <p:animEffect filter="fade" transition="in">
                                      <p:cBhvr>
                                        <p:cTn id="12" dur="1500"/>
                                        <p:tgtEl>
                                          <p:spTgt spid="22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10" grpId="1" fill="hold">
                                  <p:stCondLst>
                                    <p:cond delay="0"/>
                                  </p:stCondLst>
                                  <p:iterate type="el" backwards="0">
                                    <p:tmAbs val="0"/>
                                  </p:iterate>
                                  <p:childTnLst>
                                    <p:set>
                                      <p:cBhvr>
                                        <p:cTn id="16" fill="hold"/>
                                        <p:tgtEl>
                                          <p:spTgt spid="226">
                                            <p:txEl>
                                              <p:pRg st="3" end="3"/>
                                            </p:txEl>
                                          </p:spTgt>
                                        </p:tgtEl>
                                        <p:attrNameLst>
                                          <p:attrName>style.visibility</p:attrName>
                                        </p:attrNameLst>
                                      </p:cBhvr>
                                      <p:to>
                                        <p:strVal val="visible"/>
                                      </p:to>
                                    </p:set>
                                    <p:animEffect filter="fade" transition="in">
                                      <p:cBhvr>
                                        <p:cTn id="17" dur="1500"/>
                                        <p:tgtEl>
                                          <p:spTgt spid="22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nodeType="clickEffect" presetID="10" grpId="1" fill="hold">
                                  <p:stCondLst>
                                    <p:cond delay="0"/>
                                  </p:stCondLst>
                                  <p:iterate type="el" backwards="0">
                                    <p:tmAbs val="0"/>
                                  </p:iterate>
                                  <p:childTnLst>
                                    <p:set>
                                      <p:cBhvr>
                                        <p:cTn id="21" fill="hold"/>
                                        <p:tgtEl>
                                          <p:spTgt spid="226">
                                            <p:txEl>
                                              <p:pRg st="4" end="4"/>
                                            </p:txEl>
                                          </p:spTgt>
                                        </p:tgtEl>
                                        <p:attrNameLst>
                                          <p:attrName>style.visibility</p:attrName>
                                        </p:attrNameLst>
                                      </p:cBhvr>
                                      <p:to>
                                        <p:strVal val="visible"/>
                                      </p:to>
                                    </p:set>
                                    <p:animEffect filter="fade" transition="in">
                                      <p:cBhvr>
                                        <p:cTn id="22" dur="1500"/>
                                        <p:tgtEl>
                                          <p:spTgt spid="22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nodeType="clickEffect" presetID="10" grpId="1" fill="hold">
                                  <p:stCondLst>
                                    <p:cond delay="0"/>
                                  </p:stCondLst>
                                  <p:iterate type="el" backwards="0">
                                    <p:tmAbs val="0"/>
                                  </p:iterate>
                                  <p:childTnLst>
                                    <p:set>
                                      <p:cBhvr>
                                        <p:cTn id="26" fill="hold"/>
                                        <p:tgtEl>
                                          <p:spTgt spid="226">
                                            <p:txEl>
                                              <p:pRg st="5" end="5"/>
                                            </p:txEl>
                                          </p:spTgt>
                                        </p:tgtEl>
                                        <p:attrNameLst>
                                          <p:attrName>style.visibility</p:attrName>
                                        </p:attrNameLst>
                                      </p:cBhvr>
                                      <p:to>
                                        <p:strVal val="visible"/>
                                      </p:to>
                                    </p:set>
                                    <p:animEffect filter="fade" transition="in">
                                      <p:cBhvr>
                                        <p:cTn id="27" dur="1500"/>
                                        <p:tgtEl>
                                          <p:spTgt spid="226">
                                            <p:txEl>
                                              <p:pRg st="5" end="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26" grpId="1"/>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8F2DD"/>
            </a:gs>
            <a:gs pos="100000">
              <a:srgbClr val="F8F1DE"/>
            </a:gs>
          </a:gsLst>
          <a:lin ang="5400000" scaled="0"/>
        </a:gradFill>
      </p:bgPr>
    </p:bg>
    <p:spTree>
      <p:nvGrpSpPr>
        <p:cNvPr id="1" name=""/>
        <p:cNvGrpSpPr/>
        <p:nvPr/>
      </p:nvGrpSpPr>
      <p:grpSpPr>
        <a:xfrm>
          <a:off x="0" y="0"/>
          <a:ext cx="0" cy="0"/>
          <a:chOff x="0" y="0"/>
          <a:chExt cx="0" cy="0"/>
        </a:xfrm>
      </p:grpSpPr>
      <p:pic>
        <p:nvPicPr>
          <p:cNvPr id="228" name="Screenshot 2026-10-24 at 10.14.20 AM.png" descr="Screenshot 2026-10-24 at 10.14.20 AM.png"/>
          <p:cNvPicPr>
            <a:picLocks noChangeAspect="1"/>
          </p:cNvPicPr>
          <p:nvPr/>
        </p:nvPicPr>
        <p:blipFill>
          <a:blip r:embed="rId2">
            <a:extLst/>
          </a:blip>
          <a:stretch>
            <a:fillRect/>
          </a:stretch>
        </p:blipFill>
        <p:spPr>
          <a:xfrm>
            <a:off x="15602362" y="3364983"/>
            <a:ext cx="8626826" cy="10207518"/>
          </a:xfrm>
          <a:prstGeom prst="rect">
            <a:avLst/>
          </a:prstGeom>
          <a:ln w="12700">
            <a:miter lim="400000"/>
          </a:ln>
        </p:spPr>
      </p:pic>
      <p:pic>
        <p:nvPicPr>
          <p:cNvPr id="229" name="Condemnation of Diotrephes - (9-10) Condemnation of Diotrephes - (9-10)" descr="Condemnation of Diotrephes - (9-10) Condemnation of Diotrephes - (9-10)"/>
          <p:cNvPicPr>
            <a:picLocks noChangeAspect="0"/>
          </p:cNvPicPr>
          <p:nvPr/>
        </p:nvPicPr>
        <p:blipFill>
          <a:blip r:embed="rId3">
            <a:extLst/>
          </a:blip>
          <a:stretch>
            <a:fillRect/>
          </a:stretch>
        </p:blipFill>
        <p:spPr>
          <a:xfrm>
            <a:off x="295838" y="2332446"/>
            <a:ext cx="16396270" cy="1220014"/>
          </a:xfrm>
          <a:prstGeom prst="rect">
            <a:avLst/>
          </a:prstGeom>
          <a:effectLst>
            <a:outerShdw sx="100000" sy="100000" kx="0" ky="0" algn="b" rotWithShape="0" blurRad="355600" dist="355600" dir="3457918">
              <a:srgbClr val="000000">
                <a:alpha val="62267"/>
              </a:srgbClr>
            </a:outerShdw>
          </a:effectLst>
        </p:spPr>
      </p:pic>
      <p:pic>
        <p:nvPicPr>
          <p:cNvPr id="230" name="pasted-movie.png" descr="pasted-movie.png"/>
          <p:cNvPicPr>
            <a:picLocks noChangeAspect="1"/>
          </p:cNvPicPr>
          <p:nvPr/>
        </p:nvPicPr>
        <p:blipFill>
          <a:blip r:embed="rId4">
            <a:extLst/>
          </a:blip>
          <a:stretch>
            <a:fillRect/>
          </a:stretch>
        </p:blipFill>
        <p:spPr>
          <a:xfrm>
            <a:off x="-283971" y="-790925"/>
            <a:ext cx="24951942" cy="4469919"/>
          </a:xfrm>
          <a:prstGeom prst="rect">
            <a:avLst/>
          </a:prstGeom>
          <a:ln w="12700">
            <a:miter lim="400000"/>
          </a:ln>
          <a:effectLst>
            <a:outerShdw sx="100000" sy="100000" kx="0" ky="0" algn="b" rotWithShape="0" blurRad="533400" dist="355600" dir="3457918">
              <a:srgbClr val="000000">
                <a:alpha val="62267"/>
              </a:srgbClr>
            </a:outerShdw>
          </a:effectLst>
        </p:spPr>
      </p:pic>
      <p:sp>
        <p:nvSpPr>
          <p:cNvPr id="231" name="9 I wrote to the church, but Diotrephes, who loves to have the preeminence among them, does not receive us. - 3 John 9 (NKJV)"/>
          <p:cNvSpPr txBox="1"/>
          <p:nvPr/>
        </p:nvSpPr>
        <p:spPr>
          <a:xfrm>
            <a:off x="346222" y="3628007"/>
            <a:ext cx="16295502" cy="143939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lgn="ctr" defTabSz="642937">
              <a:lnSpc>
                <a:spcPct val="100000"/>
              </a:lnSpc>
              <a:spcBef>
                <a:spcPts val="0"/>
              </a:spcBef>
              <a:defRPr sz="4500">
                <a:solidFill>
                  <a:srgbClr val="000000"/>
                </a:solidFill>
                <a:latin typeface="Times New Roman"/>
                <a:ea typeface="Times New Roman"/>
                <a:cs typeface="Times New Roman"/>
                <a:sym typeface="Times New Roman"/>
              </a:defRPr>
            </a:pPr>
            <a:r>
              <a:rPr baseline="31999"/>
              <a:t>9</a:t>
            </a:r>
            <a:r>
              <a:t> I wrote to the church, but Diotrephes, who loves to have the preeminence among them, does not receive us. - 3 John 9 (NKJV)</a:t>
            </a:r>
          </a:p>
        </p:txBody>
      </p:sp>
      <p:sp>
        <p:nvSpPr>
          <p:cNvPr id="232" name="Self-promoter -- strove to be first (9a).…"/>
          <p:cNvSpPr txBox="1"/>
          <p:nvPr/>
        </p:nvSpPr>
        <p:spPr>
          <a:xfrm>
            <a:off x="737806" y="5168353"/>
            <a:ext cx="14651799" cy="7928850"/>
          </a:xfrm>
          <a:prstGeom prst="rect">
            <a:avLst/>
          </a:prstGeom>
          <a:ln w="12700">
            <a:miter lim="400000"/>
          </a:ln>
          <a:effectLst>
            <a:outerShdw sx="100000" sy="100000" kx="0" ky="0" algn="b" rotWithShape="0" blurRad="355600" dist="254000" dir="3457918">
              <a:srgbClr val="000000">
                <a:alpha val="26081"/>
              </a:srgbClr>
            </a:outerShdw>
          </a:effectLst>
          <a:extLst>
            <a:ext uri="{C572A759-6A51-4108-AA02-DFA0A04FC94B}">
              <ma14:wrappingTextBoxFlag xmlns:ma14="http://schemas.microsoft.com/office/mac/drawingml/2011/main" val="1"/>
            </a:ext>
          </a:extLst>
        </p:spPr>
        <p:txBody>
          <a:bodyPr lIns="71437" tIns="71437" rIns="71437" bIns="71437">
            <a:spAutoFit/>
          </a:bodyPr>
          <a:lstStyle/>
          <a:p>
            <a:pPr marL="838200" indent="-838200" defTabSz="642937">
              <a:lnSpc>
                <a:spcPct val="100000"/>
              </a:lnSpc>
              <a:spcBef>
                <a:spcPts val="2100"/>
              </a:spcBef>
              <a:buClr>
                <a:srgbClr val="9A7865"/>
              </a:buClr>
              <a:buSzPct val="60000"/>
              <a:buBlip>
                <a:blip r:embed="rId5"/>
              </a:buBlip>
              <a:defRPr sz="6900">
                <a:solidFill>
                  <a:srgbClr val="000000"/>
                </a:solidFill>
                <a:latin typeface="Times New Roman"/>
                <a:ea typeface="Times New Roman"/>
                <a:cs typeface="Times New Roman"/>
                <a:sym typeface="Times New Roman"/>
              </a:defRPr>
            </a:pPr>
            <a:r>
              <a:t>Self-promoter -- strove to be first (9a).</a:t>
            </a:r>
          </a:p>
          <a:p>
            <a:pPr marL="838200" indent="-838200" defTabSz="642937">
              <a:lnSpc>
                <a:spcPct val="100000"/>
              </a:lnSpc>
              <a:spcBef>
                <a:spcPts val="2100"/>
              </a:spcBef>
              <a:buClr>
                <a:srgbClr val="9A7865"/>
              </a:buClr>
              <a:buSzPct val="60000"/>
              <a:buBlip>
                <a:blip r:embed="rId5"/>
              </a:buBlip>
              <a:defRPr sz="6900">
                <a:solidFill>
                  <a:srgbClr val="000000"/>
                </a:solidFill>
                <a:latin typeface="Times New Roman"/>
                <a:ea typeface="Times New Roman"/>
                <a:cs typeface="Times New Roman"/>
                <a:sym typeface="Times New Roman"/>
              </a:defRPr>
            </a:pPr>
            <a:r>
              <a:t>Insubordinate -- would not receive the [authority of] apostles (9b).</a:t>
            </a:r>
          </a:p>
          <a:p>
            <a:pPr marL="838200" indent="-838200" defTabSz="642937">
              <a:lnSpc>
                <a:spcPct val="100000"/>
              </a:lnSpc>
              <a:spcBef>
                <a:spcPts val="2100"/>
              </a:spcBef>
              <a:buClr>
                <a:srgbClr val="9A7865"/>
              </a:buClr>
              <a:buSzPct val="60000"/>
              <a:buBlip>
                <a:blip r:embed="rId5"/>
              </a:buBlip>
              <a:defRPr sz="6900">
                <a:solidFill>
                  <a:srgbClr val="000000"/>
                </a:solidFill>
                <a:latin typeface="Times New Roman"/>
                <a:ea typeface="Times New Roman"/>
                <a:cs typeface="Times New Roman"/>
                <a:sym typeface="Times New Roman"/>
              </a:defRPr>
            </a:pPr>
            <a:r>
              <a:t>Slanderous -- slandered apostles (10a).</a:t>
            </a:r>
          </a:p>
          <a:p>
            <a:pPr marL="838200" indent="-838200" defTabSz="642937">
              <a:lnSpc>
                <a:spcPct val="100000"/>
              </a:lnSpc>
              <a:spcBef>
                <a:spcPts val="2100"/>
              </a:spcBef>
              <a:buClr>
                <a:srgbClr val="9A7865"/>
              </a:buClr>
              <a:buSzPct val="60000"/>
              <a:buBlip>
                <a:blip r:embed="rId5"/>
              </a:buBlip>
              <a:defRPr sz="6900">
                <a:solidFill>
                  <a:srgbClr val="000000"/>
                </a:solidFill>
                <a:latin typeface="Times New Roman"/>
                <a:ea typeface="Times New Roman"/>
                <a:cs typeface="Times New Roman"/>
                <a:sym typeface="Times New Roman"/>
              </a:defRPr>
            </a:pPr>
            <a:r>
              <a:t>Vindictive -- did not receive certain brethren, casting those who did out of the church (10b).</a:t>
            </a:r>
          </a:p>
        </p:txBody>
      </p:sp>
    </p:spTree>
  </p:cSld>
  <p:clrMapOvr>
    <a:masterClrMapping/>
  </p:clrMapOvr>
  <mc:AlternateContent xmlns:mc="http://schemas.openxmlformats.org/markup-compatibility/2006">
    <mc:Choice xmlns:p14="http://schemas.microsoft.com/office/powerpoint/2010/main" Requires="p14">
      <p:transition spd="slow" advClick="1" p14:dur="1500">
        <p14:warp dir="in"/>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32">
                                            <p:txEl>
                                              <p:pRg st="1" end="1"/>
                                            </p:txEl>
                                          </p:spTgt>
                                        </p:tgtEl>
                                        <p:attrNameLst>
                                          <p:attrName>style.visibility</p:attrName>
                                        </p:attrNameLst>
                                      </p:cBhvr>
                                      <p:to>
                                        <p:strVal val="visible"/>
                                      </p:to>
                                    </p:set>
                                    <p:animEffect filter="fade" transition="in">
                                      <p:cBhvr>
                                        <p:cTn id="7" dur="1500"/>
                                        <p:tgtEl>
                                          <p:spTgt spid="23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1" fill="hold">
                                  <p:stCondLst>
                                    <p:cond delay="0"/>
                                  </p:stCondLst>
                                  <p:iterate type="el" backwards="0">
                                    <p:tmAbs val="0"/>
                                  </p:iterate>
                                  <p:childTnLst>
                                    <p:set>
                                      <p:cBhvr>
                                        <p:cTn id="11" fill="hold"/>
                                        <p:tgtEl>
                                          <p:spTgt spid="232">
                                            <p:txEl>
                                              <p:pRg st="2" end="2"/>
                                            </p:txEl>
                                          </p:spTgt>
                                        </p:tgtEl>
                                        <p:attrNameLst>
                                          <p:attrName>style.visibility</p:attrName>
                                        </p:attrNameLst>
                                      </p:cBhvr>
                                      <p:to>
                                        <p:strVal val="visible"/>
                                      </p:to>
                                    </p:set>
                                    <p:animEffect filter="fade" transition="in">
                                      <p:cBhvr>
                                        <p:cTn id="12" dur="1500"/>
                                        <p:tgtEl>
                                          <p:spTgt spid="23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10" grpId="1" fill="hold">
                                  <p:stCondLst>
                                    <p:cond delay="0"/>
                                  </p:stCondLst>
                                  <p:iterate type="el" backwards="0">
                                    <p:tmAbs val="0"/>
                                  </p:iterate>
                                  <p:childTnLst>
                                    <p:set>
                                      <p:cBhvr>
                                        <p:cTn id="16" fill="hold"/>
                                        <p:tgtEl>
                                          <p:spTgt spid="232">
                                            <p:txEl>
                                              <p:pRg st="3" end="3"/>
                                            </p:txEl>
                                          </p:spTgt>
                                        </p:tgtEl>
                                        <p:attrNameLst>
                                          <p:attrName>style.visibility</p:attrName>
                                        </p:attrNameLst>
                                      </p:cBhvr>
                                      <p:to>
                                        <p:strVal val="visible"/>
                                      </p:to>
                                    </p:set>
                                    <p:animEffect filter="fade" transition="in">
                                      <p:cBhvr>
                                        <p:cTn id="17" dur="1500"/>
                                        <p:tgtEl>
                                          <p:spTgt spid="232">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32" grpId="1"/>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8F2DD"/>
            </a:gs>
            <a:gs pos="100000">
              <a:srgbClr val="F8F1DE"/>
            </a:gs>
          </a:gsLst>
          <a:lin ang="5400000" scaled="0"/>
        </a:gradFill>
      </p:bgPr>
    </p:bg>
    <p:spTree>
      <p:nvGrpSpPr>
        <p:cNvPr id="1" name=""/>
        <p:cNvGrpSpPr/>
        <p:nvPr/>
      </p:nvGrpSpPr>
      <p:grpSpPr>
        <a:xfrm>
          <a:off x="0" y="0"/>
          <a:ext cx="0" cy="0"/>
          <a:chOff x="0" y="0"/>
          <a:chExt cx="0" cy="0"/>
        </a:xfrm>
      </p:grpSpPr>
      <p:sp>
        <p:nvSpPr>
          <p:cNvPr id="234" name="Diotrephes stands as the negative counterpart to Gaius: where Gaius advances the truth through open-handed love, Diotrephes damages it through self-centered control."/>
          <p:cNvSpPr txBox="1"/>
          <p:nvPr/>
        </p:nvSpPr>
        <p:spPr>
          <a:xfrm>
            <a:off x="867555" y="5431856"/>
            <a:ext cx="15252836" cy="7236309"/>
          </a:xfrm>
          <a:prstGeom prst="rect">
            <a:avLst/>
          </a:prstGeom>
          <a:gradFill>
            <a:gsLst>
              <a:gs pos="0">
                <a:srgbClr val="945200"/>
              </a:gs>
              <a:gs pos="100000">
                <a:srgbClr val="941100"/>
              </a:gs>
            </a:gsLst>
            <a:lin ang="5400000"/>
          </a:gradFill>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ctr" defTabSz="457200">
              <a:lnSpc>
                <a:spcPct val="100000"/>
              </a:lnSpc>
              <a:spcBef>
                <a:spcPts val="1200"/>
              </a:spcBef>
              <a:defRPr sz="7900">
                <a:solidFill>
                  <a:srgbClr val="FFFFFF"/>
                </a:solidFill>
                <a:effectLst>
                  <a:outerShdw sx="100000" sy="100000" kx="0" ky="0" algn="b" rotWithShape="0" blurRad="50800" dist="63500" dir="3043888">
                    <a:srgbClr val="000000"/>
                  </a:outerShdw>
                </a:effectLst>
                <a:latin typeface="Helvetica Neue"/>
                <a:ea typeface="Helvetica Neue"/>
                <a:cs typeface="Helvetica Neue"/>
                <a:sym typeface="Helvetica Neue"/>
              </a:defRPr>
            </a:lvl1pPr>
          </a:lstStyle>
          <a:p>
            <a:pPr/>
            <a:r>
              <a:t>Diotrephes stands as the negative counterpart to Gaius: where Gaius advances the truth through open-handed love, Diotrephes damages it through self-centered control.</a:t>
            </a:r>
          </a:p>
        </p:txBody>
      </p:sp>
      <p:pic>
        <p:nvPicPr>
          <p:cNvPr id="235" name="Condemnation of Diotrephes - (9-10) Condemnation of Diotrephes - (9-10)" descr="Condemnation of Diotrephes - (9-10) Condemnation of Diotrephes - (9-10)"/>
          <p:cNvPicPr>
            <a:picLocks noChangeAspect="0"/>
          </p:cNvPicPr>
          <p:nvPr/>
        </p:nvPicPr>
        <p:blipFill>
          <a:blip r:embed="rId2">
            <a:extLst/>
          </a:blip>
          <a:stretch>
            <a:fillRect/>
          </a:stretch>
        </p:blipFill>
        <p:spPr>
          <a:xfrm>
            <a:off x="295838" y="2332446"/>
            <a:ext cx="16396270" cy="1220014"/>
          </a:xfrm>
          <a:prstGeom prst="rect">
            <a:avLst/>
          </a:prstGeom>
          <a:effectLst>
            <a:outerShdw sx="100000" sy="100000" kx="0" ky="0" algn="b" rotWithShape="0" blurRad="355600" dist="355600" dir="3457918">
              <a:srgbClr val="000000">
                <a:alpha val="62267"/>
              </a:srgbClr>
            </a:outerShdw>
          </a:effectLst>
        </p:spPr>
      </p:pic>
      <p:pic>
        <p:nvPicPr>
          <p:cNvPr id="236" name="pasted-movie.png" descr="pasted-movie.png"/>
          <p:cNvPicPr>
            <a:picLocks noChangeAspect="1"/>
          </p:cNvPicPr>
          <p:nvPr/>
        </p:nvPicPr>
        <p:blipFill>
          <a:blip r:embed="rId3">
            <a:extLst/>
          </a:blip>
          <a:stretch>
            <a:fillRect/>
          </a:stretch>
        </p:blipFill>
        <p:spPr>
          <a:xfrm>
            <a:off x="-283971" y="-790925"/>
            <a:ext cx="24951942" cy="4469919"/>
          </a:xfrm>
          <a:prstGeom prst="rect">
            <a:avLst/>
          </a:prstGeom>
          <a:ln w="12700">
            <a:miter lim="400000"/>
          </a:ln>
          <a:effectLst>
            <a:outerShdw sx="100000" sy="100000" kx="0" ky="0" algn="b" rotWithShape="0" blurRad="533400" dist="355600" dir="3457918">
              <a:srgbClr val="000000">
                <a:alpha val="62267"/>
              </a:srgbClr>
            </a:outerShdw>
          </a:effectLst>
        </p:spPr>
      </p:pic>
      <p:sp>
        <p:nvSpPr>
          <p:cNvPr id="237" name="9 I wrote to the church, but Diotrephes, who loves to have the preeminence among them, does not receive us. - 3 John 9 (NKJV)"/>
          <p:cNvSpPr txBox="1"/>
          <p:nvPr/>
        </p:nvSpPr>
        <p:spPr>
          <a:xfrm>
            <a:off x="346222" y="3628007"/>
            <a:ext cx="16295502" cy="143939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lgn="ctr" defTabSz="642937">
              <a:lnSpc>
                <a:spcPct val="100000"/>
              </a:lnSpc>
              <a:spcBef>
                <a:spcPts val="0"/>
              </a:spcBef>
              <a:defRPr sz="4500">
                <a:solidFill>
                  <a:srgbClr val="000000"/>
                </a:solidFill>
                <a:latin typeface="Times New Roman"/>
                <a:ea typeface="Times New Roman"/>
                <a:cs typeface="Times New Roman"/>
                <a:sym typeface="Times New Roman"/>
              </a:defRPr>
            </a:pPr>
            <a:r>
              <a:rPr baseline="31999"/>
              <a:t>9</a:t>
            </a:r>
            <a:r>
              <a:t> I wrote to the church, but Diotrephes, who loves to have the preeminence among them, does not receive us. - 3 John 9 (NKJV)</a:t>
            </a:r>
          </a:p>
        </p:txBody>
      </p:sp>
      <p:pic>
        <p:nvPicPr>
          <p:cNvPr id="238" name="Screenshot 2026-10-24 at 10.14.20 AM.png" descr="Screenshot 2026-10-24 at 10.14.20 AM.png"/>
          <p:cNvPicPr>
            <a:picLocks noChangeAspect="1"/>
          </p:cNvPicPr>
          <p:nvPr/>
        </p:nvPicPr>
        <p:blipFill>
          <a:blip r:embed="rId4">
            <a:extLst/>
          </a:blip>
          <a:srcRect l="20" t="0" r="0" b="0"/>
          <a:stretch>
            <a:fillRect/>
          </a:stretch>
        </p:blipFill>
        <p:spPr>
          <a:xfrm>
            <a:off x="15604172" y="3364983"/>
            <a:ext cx="8625016" cy="1020751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4963" y="21600"/>
                </a:lnTo>
                <a:lnTo>
                  <a:pt x="4961" y="21482"/>
                </a:lnTo>
                <a:cubicBezTo>
                  <a:pt x="4958" y="21281"/>
                  <a:pt x="4766" y="20958"/>
                  <a:pt x="4668" y="20990"/>
                </a:cubicBezTo>
                <a:cubicBezTo>
                  <a:pt x="4620" y="21006"/>
                  <a:pt x="4563" y="20996"/>
                  <a:pt x="4543" y="20967"/>
                </a:cubicBezTo>
                <a:cubicBezTo>
                  <a:pt x="4522" y="20939"/>
                  <a:pt x="4467" y="20922"/>
                  <a:pt x="4420" y="20930"/>
                </a:cubicBezTo>
                <a:cubicBezTo>
                  <a:pt x="4374" y="20938"/>
                  <a:pt x="4296" y="20900"/>
                  <a:pt x="4248" y="20845"/>
                </a:cubicBezTo>
                <a:cubicBezTo>
                  <a:pt x="4166" y="20750"/>
                  <a:pt x="4153" y="20749"/>
                  <a:pt x="4015" y="20831"/>
                </a:cubicBezTo>
                <a:cubicBezTo>
                  <a:pt x="3802" y="20958"/>
                  <a:pt x="3728" y="20938"/>
                  <a:pt x="3885" y="20797"/>
                </a:cubicBezTo>
                <a:cubicBezTo>
                  <a:pt x="4027" y="20669"/>
                  <a:pt x="4009" y="20604"/>
                  <a:pt x="3831" y="20604"/>
                </a:cubicBezTo>
                <a:cubicBezTo>
                  <a:pt x="3773" y="20604"/>
                  <a:pt x="3689" y="20567"/>
                  <a:pt x="3646" y="20523"/>
                </a:cubicBezTo>
                <a:cubicBezTo>
                  <a:pt x="3595" y="20471"/>
                  <a:pt x="3508" y="20452"/>
                  <a:pt x="3406" y="20470"/>
                </a:cubicBezTo>
                <a:cubicBezTo>
                  <a:pt x="3311" y="20486"/>
                  <a:pt x="3195" y="20464"/>
                  <a:pt x="3122" y="20417"/>
                </a:cubicBezTo>
                <a:cubicBezTo>
                  <a:pt x="2999" y="20337"/>
                  <a:pt x="2999" y="20335"/>
                  <a:pt x="3153" y="20235"/>
                </a:cubicBezTo>
                <a:cubicBezTo>
                  <a:pt x="3238" y="20180"/>
                  <a:pt x="3356" y="20134"/>
                  <a:pt x="3416" y="20133"/>
                </a:cubicBezTo>
                <a:cubicBezTo>
                  <a:pt x="3475" y="20133"/>
                  <a:pt x="3582" y="20083"/>
                  <a:pt x="3653" y="20022"/>
                </a:cubicBezTo>
                <a:lnTo>
                  <a:pt x="3783" y="19913"/>
                </a:lnTo>
                <a:lnTo>
                  <a:pt x="3930" y="20030"/>
                </a:lnTo>
                <a:cubicBezTo>
                  <a:pt x="4052" y="20127"/>
                  <a:pt x="4094" y="20136"/>
                  <a:pt x="4171" y="20081"/>
                </a:cubicBezTo>
                <a:cubicBezTo>
                  <a:pt x="4223" y="20045"/>
                  <a:pt x="4304" y="20028"/>
                  <a:pt x="4351" y="20043"/>
                </a:cubicBezTo>
                <a:cubicBezTo>
                  <a:pt x="4454" y="20077"/>
                  <a:pt x="4824" y="19803"/>
                  <a:pt x="4824" y="19692"/>
                </a:cubicBezTo>
                <a:cubicBezTo>
                  <a:pt x="4824" y="19649"/>
                  <a:pt x="4791" y="19597"/>
                  <a:pt x="4751" y="19576"/>
                </a:cubicBezTo>
                <a:cubicBezTo>
                  <a:pt x="4644" y="19520"/>
                  <a:pt x="4308" y="19509"/>
                  <a:pt x="4234" y="19559"/>
                </a:cubicBezTo>
                <a:cubicBezTo>
                  <a:pt x="4198" y="19583"/>
                  <a:pt x="3989" y="19598"/>
                  <a:pt x="3769" y="19594"/>
                </a:cubicBezTo>
                <a:cubicBezTo>
                  <a:pt x="3549" y="19590"/>
                  <a:pt x="3332" y="19605"/>
                  <a:pt x="3287" y="19628"/>
                </a:cubicBezTo>
                <a:cubicBezTo>
                  <a:pt x="3237" y="19655"/>
                  <a:pt x="3177" y="19636"/>
                  <a:pt x="3127" y="19579"/>
                </a:cubicBezTo>
                <a:cubicBezTo>
                  <a:pt x="3073" y="19516"/>
                  <a:pt x="2980" y="19491"/>
                  <a:pt x="2837" y="19501"/>
                </a:cubicBezTo>
                <a:cubicBezTo>
                  <a:pt x="2163" y="19545"/>
                  <a:pt x="1990" y="19502"/>
                  <a:pt x="1965" y="19280"/>
                </a:cubicBezTo>
                <a:cubicBezTo>
                  <a:pt x="1960" y="19235"/>
                  <a:pt x="1950" y="19199"/>
                  <a:pt x="1937" y="19172"/>
                </a:cubicBezTo>
                <a:cubicBezTo>
                  <a:pt x="1970" y="19075"/>
                  <a:pt x="1998" y="18973"/>
                  <a:pt x="2004" y="18922"/>
                </a:cubicBezTo>
                <a:cubicBezTo>
                  <a:pt x="2006" y="18905"/>
                  <a:pt x="2076" y="18768"/>
                  <a:pt x="2159" y="18617"/>
                </a:cubicBezTo>
                <a:cubicBezTo>
                  <a:pt x="2324" y="18319"/>
                  <a:pt x="2286" y="18151"/>
                  <a:pt x="2061" y="18181"/>
                </a:cubicBezTo>
                <a:cubicBezTo>
                  <a:pt x="1959" y="18195"/>
                  <a:pt x="1667" y="18192"/>
                  <a:pt x="1346" y="18175"/>
                </a:cubicBezTo>
                <a:cubicBezTo>
                  <a:pt x="1289" y="18172"/>
                  <a:pt x="1256" y="18151"/>
                  <a:pt x="1273" y="18128"/>
                </a:cubicBezTo>
                <a:cubicBezTo>
                  <a:pt x="1289" y="18106"/>
                  <a:pt x="1235" y="18065"/>
                  <a:pt x="1152" y="18039"/>
                </a:cubicBezTo>
                <a:cubicBezTo>
                  <a:pt x="1069" y="18012"/>
                  <a:pt x="905" y="17888"/>
                  <a:pt x="787" y="17764"/>
                </a:cubicBezTo>
                <a:cubicBezTo>
                  <a:pt x="691" y="17661"/>
                  <a:pt x="592" y="17544"/>
                  <a:pt x="511" y="17440"/>
                </a:cubicBezTo>
                <a:cubicBezTo>
                  <a:pt x="498" y="17377"/>
                  <a:pt x="445" y="17281"/>
                  <a:pt x="336" y="17099"/>
                </a:cubicBezTo>
                <a:cubicBezTo>
                  <a:pt x="329" y="17081"/>
                  <a:pt x="317" y="17058"/>
                  <a:pt x="302" y="17034"/>
                </a:cubicBezTo>
                <a:cubicBezTo>
                  <a:pt x="293" y="17020"/>
                  <a:pt x="283" y="17007"/>
                  <a:pt x="273" y="16996"/>
                </a:cubicBezTo>
                <a:lnTo>
                  <a:pt x="31" y="16601"/>
                </a:lnTo>
                <a:cubicBezTo>
                  <a:pt x="13" y="16259"/>
                  <a:pt x="4" y="15589"/>
                  <a:pt x="0" y="14288"/>
                </a:cubicBezTo>
                <a:lnTo>
                  <a:pt x="181" y="13964"/>
                </a:lnTo>
                <a:cubicBezTo>
                  <a:pt x="283" y="13781"/>
                  <a:pt x="367" y="13608"/>
                  <a:pt x="367" y="13581"/>
                </a:cubicBezTo>
                <a:cubicBezTo>
                  <a:pt x="367" y="13554"/>
                  <a:pt x="460" y="13471"/>
                  <a:pt x="574" y="13398"/>
                </a:cubicBezTo>
                <a:cubicBezTo>
                  <a:pt x="808" y="13247"/>
                  <a:pt x="964" y="13012"/>
                  <a:pt x="1015" y="12734"/>
                </a:cubicBezTo>
                <a:cubicBezTo>
                  <a:pt x="1053" y="12527"/>
                  <a:pt x="1179" y="12407"/>
                  <a:pt x="1419" y="12346"/>
                </a:cubicBezTo>
                <a:cubicBezTo>
                  <a:pt x="1642" y="12290"/>
                  <a:pt x="1716" y="12228"/>
                  <a:pt x="1760" y="12056"/>
                </a:cubicBezTo>
                <a:cubicBezTo>
                  <a:pt x="1785" y="11963"/>
                  <a:pt x="1900" y="11839"/>
                  <a:pt x="2058" y="11736"/>
                </a:cubicBezTo>
                <a:cubicBezTo>
                  <a:pt x="2417" y="11504"/>
                  <a:pt x="2472" y="11436"/>
                  <a:pt x="2472" y="11227"/>
                </a:cubicBezTo>
                <a:cubicBezTo>
                  <a:pt x="2472" y="11081"/>
                  <a:pt x="2524" y="11004"/>
                  <a:pt x="2740" y="10831"/>
                </a:cubicBezTo>
                <a:cubicBezTo>
                  <a:pt x="2898" y="10704"/>
                  <a:pt x="3052" y="10515"/>
                  <a:pt x="3116" y="10368"/>
                </a:cubicBezTo>
                <a:cubicBezTo>
                  <a:pt x="3179" y="10223"/>
                  <a:pt x="3299" y="10074"/>
                  <a:pt x="3405" y="10011"/>
                </a:cubicBezTo>
                <a:cubicBezTo>
                  <a:pt x="3517" y="9943"/>
                  <a:pt x="3586" y="9855"/>
                  <a:pt x="3586" y="9778"/>
                </a:cubicBezTo>
                <a:cubicBezTo>
                  <a:pt x="3586" y="9700"/>
                  <a:pt x="3658" y="9610"/>
                  <a:pt x="3781" y="9533"/>
                </a:cubicBezTo>
                <a:cubicBezTo>
                  <a:pt x="3889" y="9466"/>
                  <a:pt x="4119" y="9291"/>
                  <a:pt x="4292" y="9145"/>
                </a:cubicBezTo>
                <a:cubicBezTo>
                  <a:pt x="4582" y="8900"/>
                  <a:pt x="4855" y="8767"/>
                  <a:pt x="5257" y="8673"/>
                </a:cubicBezTo>
                <a:cubicBezTo>
                  <a:pt x="5342" y="8653"/>
                  <a:pt x="5485" y="8593"/>
                  <a:pt x="5575" y="8540"/>
                </a:cubicBezTo>
                <a:cubicBezTo>
                  <a:pt x="5664" y="8486"/>
                  <a:pt x="5895" y="8408"/>
                  <a:pt x="6087" y="8366"/>
                </a:cubicBezTo>
                <a:cubicBezTo>
                  <a:pt x="6621" y="8248"/>
                  <a:pt x="8148" y="7768"/>
                  <a:pt x="8600" y="7577"/>
                </a:cubicBezTo>
                <a:lnTo>
                  <a:pt x="9003" y="7406"/>
                </a:lnTo>
                <a:lnTo>
                  <a:pt x="8990" y="7176"/>
                </a:lnTo>
                <a:cubicBezTo>
                  <a:pt x="8979" y="6995"/>
                  <a:pt x="8940" y="6922"/>
                  <a:pt x="8804" y="6829"/>
                </a:cubicBezTo>
                <a:cubicBezTo>
                  <a:pt x="8709" y="6764"/>
                  <a:pt x="8599" y="6711"/>
                  <a:pt x="8559" y="6711"/>
                </a:cubicBezTo>
                <a:cubicBezTo>
                  <a:pt x="8448" y="6711"/>
                  <a:pt x="7983" y="6238"/>
                  <a:pt x="7944" y="6086"/>
                </a:cubicBezTo>
                <a:cubicBezTo>
                  <a:pt x="7924" y="6011"/>
                  <a:pt x="7892" y="5915"/>
                  <a:pt x="7871" y="5872"/>
                </a:cubicBezTo>
                <a:cubicBezTo>
                  <a:pt x="7850" y="5829"/>
                  <a:pt x="7831" y="5770"/>
                  <a:pt x="7828" y="5741"/>
                </a:cubicBezTo>
                <a:cubicBezTo>
                  <a:pt x="7825" y="5712"/>
                  <a:pt x="7800" y="5657"/>
                  <a:pt x="7772" y="5619"/>
                </a:cubicBezTo>
                <a:cubicBezTo>
                  <a:pt x="7744" y="5581"/>
                  <a:pt x="7736" y="5538"/>
                  <a:pt x="7754" y="5522"/>
                </a:cubicBezTo>
                <a:cubicBezTo>
                  <a:pt x="7773" y="5507"/>
                  <a:pt x="7765" y="5443"/>
                  <a:pt x="7737" y="5381"/>
                </a:cubicBezTo>
                <a:cubicBezTo>
                  <a:pt x="7708" y="5318"/>
                  <a:pt x="7710" y="5138"/>
                  <a:pt x="7740" y="4980"/>
                </a:cubicBezTo>
                <a:cubicBezTo>
                  <a:pt x="7802" y="4646"/>
                  <a:pt x="7678" y="4134"/>
                  <a:pt x="7491" y="3960"/>
                </a:cubicBezTo>
                <a:cubicBezTo>
                  <a:pt x="7429" y="3901"/>
                  <a:pt x="7390" y="3825"/>
                  <a:pt x="7405" y="3791"/>
                </a:cubicBezTo>
                <a:cubicBezTo>
                  <a:pt x="7420" y="3757"/>
                  <a:pt x="7360" y="3689"/>
                  <a:pt x="7273" y="3641"/>
                </a:cubicBezTo>
                <a:cubicBezTo>
                  <a:pt x="7107" y="3549"/>
                  <a:pt x="7059" y="3451"/>
                  <a:pt x="7192" y="3473"/>
                </a:cubicBezTo>
                <a:cubicBezTo>
                  <a:pt x="7301" y="3492"/>
                  <a:pt x="7255" y="3134"/>
                  <a:pt x="7108" y="2817"/>
                </a:cubicBezTo>
                <a:cubicBezTo>
                  <a:pt x="6956" y="2491"/>
                  <a:pt x="6960" y="2383"/>
                  <a:pt x="7126" y="2285"/>
                </a:cubicBezTo>
                <a:cubicBezTo>
                  <a:pt x="7245" y="2215"/>
                  <a:pt x="7261" y="2159"/>
                  <a:pt x="7254" y="1849"/>
                </a:cubicBezTo>
                <a:cubicBezTo>
                  <a:pt x="7248" y="1595"/>
                  <a:pt x="7276" y="1457"/>
                  <a:pt x="7351" y="1363"/>
                </a:cubicBezTo>
                <a:cubicBezTo>
                  <a:pt x="7408" y="1291"/>
                  <a:pt x="7485" y="1161"/>
                  <a:pt x="7521" y="1075"/>
                </a:cubicBezTo>
                <a:cubicBezTo>
                  <a:pt x="7562" y="977"/>
                  <a:pt x="7704" y="854"/>
                  <a:pt x="7893" y="751"/>
                </a:cubicBezTo>
                <a:cubicBezTo>
                  <a:pt x="8060" y="659"/>
                  <a:pt x="8292" y="524"/>
                  <a:pt x="8407" y="450"/>
                </a:cubicBezTo>
                <a:cubicBezTo>
                  <a:pt x="8523" y="377"/>
                  <a:pt x="8718" y="304"/>
                  <a:pt x="8841" y="288"/>
                </a:cubicBezTo>
                <a:cubicBezTo>
                  <a:pt x="8964" y="272"/>
                  <a:pt x="9204" y="201"/>
                  <a:pt x="9375" y="129"/>
                </a:cubicBezTo>
                <a:lnTo>
                  <a:pt x="9685" y="0"/>
                </a:lnTo>
                <a:lnTo>
                  <a:pt x="21600" y="0"/>
                </a:lnTo>
                <a:close/>
                <a:moveTo>
                  <a:pt x="1295" y="20184"/>
                </a:moveTo>
                <a:cubicBezTo>
                  <a:pt x="1295" y="20213"/>
                  <a:pt x="1283" y="20237"/>
                  <a:pt x="1268" y="20237"/>
                </a:cubicBezTo>
                <a:cubicBezTo>
                  <a:pt x="1253" y="20237"/>
                  <a:pt x="1224" y="20213"/>
                  <a:pt x="1203" y="20184"/>
                </a:cubicBezTo>
                <a:cubicBezTo>
                  <a:pt x="1182" y="20156"/>
                  <a:pt x="1194" y="20132"/>
                  <a:pt x="1230" y="20132"/>
                </a:cubicBezTo>
                <a:cubicBezTo>
                  <a:pt x="1266" y="20132"/>
                  <a:pt x="1295" y="20156"/>
                  <a:pt x="1295" y="20184"/>
                </a:cubicBezTo>
                <a:close/>
              </a:path>
            </a:pathLst>
          </a:cu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8F2DD"/>
            </a:gs>
            <a:gs pos="100000">
              <a:srgbClr val="F8F1DE"/>
            </a:gs>
          </a:gsLst>
          <a:lin ang="5400000" scaled="0"/>
        </a:gradFill>
      </p:bgPr>
    </p:bg>
    <p:spTree>
      <p:nvGrpSpPr>
        <p:cNvPr id="1" name=""/>
        <p:cNvGrpSpPr/>
        <p:nvPr/>
      </p:nvGrpSpPr>
      <p:grpSpPr>
        <a:xfrm>
          <a:off x="0" y="0"/>
          <a:ext cx="0" cy="0"/>
          <a:chOff x="0" y="0"/>
          <a:chExt cx="0" cy="0"/>
        </a:xfrm>
      </p:grpSpPr>
      <p:pic>
        <p:nvPicPr>
          <p:cNvPr id="240" name="Screenshot 2026-10-24 at 10.14.20 AM.png" descr="Screenshot 2026-10-24 at 10.14.20 AM.png"/>
          <p:cNvPicPr>
            <a:picLocks noChangeAspect="1"/>
          </p:cNvPicPr>
          <p:nvPr/>
        </p:nvPicPr>
        <p:blipFill>
          <a:blip r:embed="rId2">
            <a:extLst/>
          </a:blip>
          <a:stretch>
            <a:fillRect/>
          </a:stretch>
        </p:blipFill>
        <p:spPr>
          <a:xfrm>
            <a:off x="15602362" y="3364983"/>
            <a:ext cx="8626826" cy="10207518"/>
          </a:xfrm>
          <a:prstGeom prst="rect">
            <a:avLst/>
          </a:prstGeom>
          <a:ln w="12700">
            <a:miter lim="400000"/>
          </a:ln>
        </p:spPr>
      </p:pic>
      <p:pic>
        <p:nvPicPr>
          <p:cNvPr id="241" name="CONFIRMATION OF DEMETRIUS (12) CONFIRMATION OF DEMETRIUS (12)" descr="CONFIRMATION OF DEMETRIUS (12) CONFIRMATION OF DEMETRIUS (12)"/>
          <p:cNvPicPr>
            <a:picLocks noChangeAspect="0"/>
          </p:cNvPicPr>
          <p:nvPr/>
        </p:nvPicPr>
        <p:blipFill>
          <a:blip r:embed="rId3">
            <a:extLst/>
          </a:blip>
          <a:stretch>
            <a:fillRect/>
          </a:stretch>
        </p:blipFill>
        <p:spPr>
          <a:xfrm>
            <a:off x="3208138" y="2109423"/>
            <a:ext cx="17430461" cy="1220014"/>
          </a:xfrm>
          <a:prstGeom prst="rect">
            <a:avLst/>
          </a:prstGeom>
          <a:effectLst>
            <a:outerShdw sx="100000" sy="100000" kx="0" ky="0" algn="b" rotWithShape="0" blurRad="355600" dist="355600" dir="3457918">
              <a:srgbClr val="000000">
                <a:alpha val="62267"/>
              </a:srgbClr>
            </a:outerShdw>
          </a:effectLst>
        </p:spPr>
      </p:pic>
      <p:pic>
        <p:nvPicPr>
          <p:cNvPr id="242" name="pasted-movie.png" descr="pasted-movie.png"/>
          <p:cNvPicPr>
            <a:picLocks noChangeAspect="1"/>
          </p:cNvPicPr>
          <p:nvPr/>
        </p:nvPicPr>
        <p:blipFill>
          <a:blip r:embed="rId4">
            <a:extLst/>
          </a:blip>
          <a:stretch>
            <a:fillRect/>
          </a:stretch>
        </p:blipFill>
        <p:spPr>
          <a:xfrm>
            <a:off x="-283971" y="-790925"/>
            <a:ext cx="24951942" cy="4469919"/>
          </a:xfrm>
          <a:prstGeom prst="rect">
            <a:avLst/>
          </a:prstGeom>
          <a:ln w="12700">
            <a:miter lim="400000"/>
          </a:ln>
          <a:effectLst>
            <a:outerShdw sx="100000" sy="100000" kx="0" ky="0" algn="b" rotWithShape="0" blurRad="533400" dist="355600" dir="3457918">
              <a:srgbClr val="000000">
                <a:alpha val="62267"/>
              </a:srgbClr>
            </a:outerShdw>
          </a:effectLst>
        </p:spPr>
      </p:pic>
      <p:sp>
        <p:nvSpPr>
          <p:cNvPr id="243" name="3 John 11 (NKJV)…"/>
          <p:cNvSpPr txBox="1"/>
          <p:nvPr/>
        </p:nvSpPr>
        <p:spPr>
          <a:xfrm>
            <a:off x="7821981" y="3926055"/>
            <a:ext cx="8202773" cy="910245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b="1" sz="7700">
                <a:solidFill>
                  <a:srgbClr val="000000"/>
                </a:solidFill>
                <a:latin typeface="Times New Roman"/>
                <a:ea typeface="Times New Roman"/>
                <a:cs typeface="Times New Roman"/>
                <a:sym typeface="Times New Roman"/>
              </a:defRPr>
            </a:pPr>
            <a:r>
              <a:t>3 John 11 (NKJV)</a:t>
            </a:r>
          </a:p>
          <a:p>
            <a:pPr algn="ctr" defTabSz="457200">
              <a:lnSpc>
                <a:spcPct val="100000"/>
              </a:lnSpc>
              <a:spcBef>
                <a:spcPts val="0"/>
              </a:spcBef>
              <a:defRPr sz="7700">
                <a:solidFill>
                  <a:srgbClr val="000000"/>
                </a:solidFill>
                <a:latin typeface="Times New Roman"/>
                <a:ea typeface="Times New Roman"/>
                <a:cs typeface="Times New Roman"/>
                <a:sym typeface="Times New Roman"/>
              </a:defRPr>
            </a:pPr>
            <a:r>
              <a:rPr baseline="31999"/>
              <a:t>11</a:t>
            </a:r>
            <a:r>
              <a:t> Beloved, do not imitate what is evil, but what is good. He who does good is of God, but he who does evil has not seen God. </a:t>
            </a:r>
          </a:p>
        </p:txBody>
      </p:sp>
      <p:pic>
        <p:nvPicPr>
          <p:cNvPr id="244" name="Screenshot 2026-10-24 at 10.15.06 AM.png" descr="Screenshot 2026-10-24 at 10.15.06 AM.png"/>
          <p:cNvPicPr>
            <a:picLocks noChangeAspect="1"/>
          </p:cNvPicPr>
          <p:nvPr/>
        </p:nvPicPr>
        <p:blipFill>
          <a:blip r:embed="rId5">
            <a:extLst/>
          </a:blip>
          <a:srcRect l="74" t="165" r="3" b="3"/>
          <a:stretch>
            <a:fillRect/>
          </a:stretch>
        </p:blipFill>
        <p:spPr>
          <a:xfrm>
            <a:off x="87802" y="3201366"/>
            <a:ext cx="8202773" cy="105518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22" y="21540"/>
                </a:moveTo>
                <a:cubicBezTo>
                  <a:pt x="3175" y="21581"/>
                  <a:pt x="3169" y="21597"/>
                  <a:pt x="3087" y="21600"/>
                </a:cubicBezTo>
                <a:lnTo>
                  <a:pt x="3002" y="21600"/>
                </a:lnTo>
                <a:cubicBezTo>
                  <a:pt x="2919" y="21597"/>
                  <a:pt x="2913" y="21581"/>
                  <a:pt x="2966" y="21540"/>
                </a:cubicBezTo>
                <a:cubicBezTo>
                  <a:pt x="3027" y="21493"/>
                  <a:pt x="3062" y="21493"/>
                  <a:pt x="3122" y="21540"/>
                </a:cubicBezTo>
                <a:close/>
                <a:moveTo>
                  <a:pt x="20132" y="21468"/>
                </a:moveTo>
                <a:cubicBezTo>
                  <a:pt x="20110" y="21537"/>
                  <a:pt x="20066" y="21582"/>
                  <a:pt x="20007" y="21596"/>
                </a:cubicBezTo>
                <a:cubicBezTo>
                  <a:pt x="19996" y="21598"/>
                  <a:pt x="19985" y="21599"/>
                  <a:pt x="19973" y="21600"/>
                </a:cubicBezTo>
                <a:lnTo>
                  <a:pt x="19924" y="21599"/>
                </a:lnTo>
                <a:cubicBezTo>
                  <a:pt x="19909" y="21598"/>
                  <a:pt x="19895" y="21596"/>
                  <a:pt x="19883" y="21592"/>
                </a:cubicBezTo>
                <a:cubicBezTo>
                  <a:pt x="19863" y="21578"/>
                  <a:pt x="19894" y="21542"/>
                  <a:pt x="19983" y="21449"/>
                </a:cubicBezTo>
                <a:cubicBezTo>
                  <a:pt x="20149" y="21275"/>
                  <a:pt x="20192" y="21280"/>
                  <a:pt x="20132" y="21468"/>
                </a:cubicBezTo>
                <a:close/>
                <a:moveTo>
                  <a:pt x="19400" y="21206"/>
                </a:moveTo>
                <a:cubicBezTo>
                  <a:pt x="19279" y="21300"/>
                  <a:pt x="19307" y="21435"/>
                  <a:pt x="19467" y="21522"/>
                </a:cubicBezTo>
                <a:cubicBezTo>
                  <a:pt x="19570" y="21578"/>
                  <a:pt x="19579" y="21594"/>
                  <a:pt x="19337" y="21599"/>
                </a:cubicBezTo>
                <a:cubicBezTo>
                  <a:pt x="18988" y="21599"/>
                  <a:pt x="18700" y="21598"/>
                  <a:pt x="18463" y="21597"/>
                </a:cubicBezTo>
                <a:lnTo>
                  <a:pt x="18478" y="21579"/>
                </a:lnTo>
                <a:lnTo>
                  <a:pt x="18635" y="21451"/>
                </a:lnTo>
                <a:cubicBezTo>
                  <a:pt x="18836" y="21288"/>
                  <a:pt x="19176" y="21145"/>
                  <a:pt x="19361" y="21145"/>
                </a:cubicBezTo>
                <a:cubicBezTo>
                  <a:pt x="19452" y="21145"/>
                  <a:pt x="19461" y="21158"/>
                  <a:pt x="19400" y="21206"/>
                </a:cubicBezTo>
                <a:close/>
                <a:moveTo>
                  <a:pt x="21600" y="21393"/>
                </a:moveTo>
                <a:lnTo>
                  <a:pt x="21600" y="21428"/>
                </a:lnTo>
                <a:cubicBezTo>
                  <a:pt x="21598" y="21478"/>
                  <a:pt x="21590" y="21523"/>
                  <a:pt x="21578" y="21554"/>
                </a:cubicBezTo>
                <a:cubicBezTo>
                  <a:pt x="21566" y="21579"/>
                  <a:pt x="21550" y="21593"/>
                  <a:pt x="21527" y="21598"/>
                </a:cubicBezTo>
                <a:cubicBezTo>
                  <a:pt x="21502" y="21588"/>
                  <a:pt x="21491" y="21548"/>
                  <a:pt x="21503" y="21500"/>
                </a:cubicBezTo>
                <a:cubicBezTo>
                  <a:pt x="21507" y="21485"/>
                  <a:pt x="21507" y="21469"/>
                  <a:pt x="21505" y="21454"/>
                </a:cubicBezTo>
                <a:cubicBezTo>
                  <a:pt x="21525" y="21435"/>
                  <a:pt x="21515" y="21414"/>
                  <a:pt x="21474" y="21387"/>
                </a:cubicBezTo>
                <a:cubicBezTo>
                  <a:pt x="21463" y="21376"/>
                  <a:pt x="21450" y="21366"/>
                  <a:pt x="21436" y="21360"/>
                </a:cubicBezTo>
                <a:cubicBezTo>
                  <a:pt x="21422" y="21353"/>
                  <a:pt x="21411" y="21348"/>
                  <a:pt x="21402" y="21342"/>
                </a:cubicBezTo>
                <a:cubicBezTo>
                  <a:pt x="21392" y="21334"/>
                  <a:pt x="21387" y="21326"/>
                  <a:pt x="21387" y="21318"/>
                </a:cubicBezTo>
                <a:cubicBezTo>
                  <a:pt x="21414" y="21312"/>
                  <a:pt x="21432" y="21304"/>
                  <a:pt x="21438" y="21297"/>
                </a:cubicBezTo>
                <a:cubicBezTo>
                  <a:pt x="21517" y="21198"/>
                  <a:pt x="21591" y="21246"/>
                  <a:pt x="21600" y="21393"/>
                </a:cubicBezTo>
                <a:close/>
                <a:moveTo>
                  <a:pt x="11150" y="21550"/>
                </a:moveTo>
                <a:cubicBezTo>
                  <a:pt x="11176" y="21583"/>
                  <a:pt x="10973" y="21599"/>
                  <a:pt x="10585" y="21597"/>
                </a:cubicBezTo>
                <a:cubicBezTo>
                  <a:pt x="10185" y="21595"/>
                  <a:pt x="10023" y="21579"/>
                  <a:pt x="10109" y="21550"/>
                </a:cubicBezTo>
                <a:cubicBezTo>
                  <a:pt x="10292" y="21489"/>
                  <a:pt x="11102" y="21489"/>
                  <a:pt x="11150" y="21550"/>
                </a:cubicBezTo>
                <a:close/>
                <a:moveTo>
                  <a:pt x="1399" y="21570"/>
                </a:moveTo>
                <a:cubicBezTo>
                  <a:pt x="1420" y="21587"/>
                  <a:pt x="1382" y="21599"/>
                  <a:pt x="1313" y="21597"/>
                </a:cubicBezTo>
                <a:cubicBezTo>
                  <a:pt x="1237" y="21594"/>
                  <a:pt x="1222" y="21582"/>
                  <a:pt x="1274" y="21566"/>
                </a:cubicBezTo>
                <a:cubicBezTo>
                  <a:pt x="1321" y="21551"/>
                  <a:pt x="1377" y="21553"/>
                  <a:pt x="1399" y="21570"/>
                </a:cubicBezTo>
                <a:close/>
                <a:moveTo>
                  <a:pt x="7910" y="21570"/>
                </a:moveTo>
                <a:cubicBezTo>
                  <a:pt x="7931" y="21587"/>
                  <a:pt x="7893" y="21599"/>
                  <a:pt x="7824" y="21597"/>
                </a:cubicBezTo>
                <a:cubicBezTo>
                  <a:pt x="7749" y="21594"/>
                  <a:pt x="7733" y="21582"/>
                  <a:pt x="7785" y="21566"/>
                </a:cubicBezTo>
                <a:cubicBezTo>
                  <a:pt x="7832" y="21551"/>
                  <a:pt x="7888" y="21553"/>
                  <a:pt x="7910" y="21570"/>
                </a:cubicBezTo>
                <a:close/>
                <a:moveTo>
                  <a:pt x="9848" y="21550"/>
                </a:moveTo>
                <a:cubicBezTo>
                  <a:pt x="9873" y="21582"/>
                  <a:pt x="9747" y="21599"/>
                  <a:pt x="9510" y="21596"/>
                </a:cubicBezTo>
                <a:cubicBezTo>
                  <a:pt x="9223" y="21592"/>
                  <a:pt x="9171" y="21581"/>
                  <a:pt x="9295" y="21550"/>
                </a:cubicBezTo>
                <a:cubicBezTo>
                  <a:pt x="9530" y="21491"/>
                  <a:pt x="9802" y="21491"/>
                  <a:pt x="9848" y="21550"/>
                </a:cubicBezTo>
                <a:close/>
                <a:moveTo>
                  <a:pt x="2279" y="21567"/>
                </a:moveTo>
                <a:cubicBezTo>
                  <a:pt x="2324" y="21581"/>
                  <a:pt x="2287" y="21593"/>
                  <a:pt x="2198" y="21593"/>
                </a:cubicBezTo>
                <a:cubicBezTo>
                  <a:pt x="2108" y="21593"/>
                  <a:pt x="2072" y="21581"/>
                  <a:pt x="2116" y="21567"/>
                </a:cubicBezTo>
                <a:cubicBezTo>
                  <a:pt x="2161" y="21553"/>
                  <a:pt x="2234" y="21553"/>
                  <a:pt x="2279" y="21567"/>
                </a:cubicBezTo>
                <a:close/>
                <a:moveTo>
                  <a:pt x="4167" y="21567"/>
                </a:moveTo>
                <a:cubicBezTo>
                  <a:pt x="4212" y="21581"/>
                  <a:pt x="4175" y="21593"/>
                  <a:pt x="4086" y="21593"/>
                </a:cubicBezTo>
                <a:cubicBezTo>
                  <a:pt x="3996" y="21593"/>
                  <a:pt x="3960" y="21581"/>
                  <a:pt x="4005" y="21567"/>
                </a:cubicBezTo>
                <a:cubicBezTo>
                  <a:pt x="4049" y="21553"/>
                  <a:pt x="4123" y="21553"/>
                  <a:pt x="4167" y="21567"/>
                </a:cubicBezTo>
                <a:close/>
                <a:moveTo>
                  <a:pt x="2801" y="21567"/>
                </a:moveTo>
                <a:cubicBezTo>
                  <a:pt x="2845" y="21581"/>
                  <a:pt x="2793" y="21592"/>
                  <a:pt x="2686" y="21591"/>
                </a:cubicBezTo>
                <a:cubicBezTo>
                  <a:pt x="2579" y="21590"/>
                  <a:pt x="2543" y="21578"/>
                  <a:pt x="2606" y="21566"/>
                </a:cubicBezTo>
                <a:cubicBezTo>
                  <a:pt x="2669" y="21553"/>
                  <a:pt x="2757" y="21554"/>
                  <a:pt x="2801" y="21567"/>
                </a:cubicBezTo>
                <a:close/>
                <a:moveTo>
                  <a:pt x="1010" y="21566"/>
                </a:moveTo>
                <a:cubicBezTo>
                  <a:pt x="1072" y="21579"/>
                  <a:pt x="1006" y="21589"/>
                  <a:pt x="863" y="21588"/>
                </a:cubicBezTo>
                <a:cubicBezTo>
                  <a:pt x="720" y="21587"/>
                  <a:pt x="669" y="21577"/>
                  <a:pt x="750" y="21565"/>
                </a:cubicBezTo>
                <a:cubicBezTo>
                  <a:pt x="831" y="21553"/>
                  <a:pt x="948" y="21553"/>
                  <a:pt x="1010" y="21566"/>
                </a:cubicBezTo>
                <a:close/>
                <a:moveTo>
                  <a:pt x="5209" y="21565"/>
                </a:moveTo>
                <a:cubicBezTo>
                  <a:pt x="5290" y="21577"/>
                  <a:pt x="5224" y="21587"/>
                  <a:pt x="5063" y="21587"/>
                </a:cubicBezTo>
                <a:cubicBezTo>
                  <a:pt x="4901" y="21587"/>
                  <a:pt x="4836" y="21577"/>
                  <a:pt x="4916" y="21565"/>
                </a:cubicBezTo>
                <a:cubicBezTo>
                  <a:pt x="4997" y="21553"/>
                  <a:pt x="5129" y="21553"/>
                  <a:pt x="5209" y="21565"/>
                </a:cubicBezTo>
                <a:close/>
                <a:moveTo>
                  <a:pt x="457" y="21565"/>
                </a:moveTo>
                <a:cubicBezTo>
                  <a:pt x="537" y="21577"/>
                  <a:pt x="456" y="21587"/>
                  <a:pt x="277" y="21586"/>
                </a:cubicBezTo>
                <a:cubicBezTo>
                  <a:pt x="98" y="21586"/>
                  <a:pt x="32" y="21576"/>
                  <a:pt x="131" y="21564"/>
                </a:cubicBezTo>
                <a:cubicBezTo>
                  <a:pt x="230" y="21553"/>
                  <a:pt x="377" y="21553"/>
                  <a:pt x="457" y="21565"/>
                </a:cubicBezTo>
                <a:close/>
                <a:moveTo>
                  <a:pt x="3778" y="21565"/>
                </a:moveTo>
                <a:cubicBezTo>
                  <a:pt x="3858" y="21577"/>
                  <a:pt x="3777" y="21587"/>
                  <a:pt x="3598" y="21586"/>
                </a:cubicBezTo>
                <a:cubicBezTo>
                  <a:pt x="3419" y="21586"/>
                  <a:pt x="3353" y="21576"/>
                  <a:pt x="3452" y="21564"/>
                </a:cubicBezTo>
                <a:cubicBezTo>
                  <a:pt x="3551" y="21553"/>
                  <a:pt x="3697" y="21553"/>
                  <a:pt x="3778" y="21565"/>
                </a:cubicBezTo>
                <a:close/>
                <a:moveTo>
                  <a:pt x="16164" y="21437"/>
                </a:moveTo>
                <a:lnTo>
                  <a:pt x="16047" y="21581"/>
                </a:lnTo>
                <a:cubicBezTo>
                  <a:pt x="16030" y="21581"/>
                  <a:pt x="16014" y="21581"/>
                  <a:pt x="15994" y="21581"/>
                </a:cubicBezTo>
                <a:cubicBezTo>
                  <a:pt x="15957" y="21577"/>
                  <a:pt x="15937" y="21571"/>
                  <a:pt x="15937" y="21565"/>
                </a:cubicBezTo>
                <a:cubicBezTo>
                  <a:pt x="15939" y="21478"/>
                  <a:pt x="16094" y="21380"/>
                  <a:pt x="16293" y="21320"/>
                </a:cubicBezTo>
                <a:cubicBezTo>
                  <a:pt x="16246" y="21351"/>
                  <a:pt x="16202" y="21391"/>
                  <a:pt x="16164" y="21437"/>
                </a:cubicBezTo>
                <a:close/>
                <a:moveTo>
                  <a:pt x="17651" y="21485"/>
                </a:moveTo>
                <a:cubicBezTo>
                  <a:pt x="17566" y="21511"/>
                  <a:pt x="17493" y="21539"/>
                  <a:pt x="17469" y="21556"/>
                </a:cubicBezTo>
                <a:cubicBezTo>
                  <a:pt x="17468" y="21557"/>
                  <a:pt x="17463" y="21558"/>
                  <a:pt x="17452" y="21559"/>
                </a:cubicBezTo>
                <a:cubicBezTo>
                  <a:pt x="17430" y="21550"/>
                  <a:pt x="17436" y="21538"/>
                  <a:pt x="17460" y="21525"/>
                </a:cubicBezTo>
                <a:cubicBezTo>
                  <a:pt x="17525" y="21486"/>
                  <a:pt x="17593" y="21472"/>
                  <a:pt x="17651" y="21485"/>
                </a:cubicBezTo>
                <a:close/>
                <a:moveTo>
                  <a:pt x="17032" y="21483"/>
                </a:moveTo>
                <a:cubicBezTo>
                  <a:pt x="17027" y="21501"/>
                  <a:pt x="17019" y="21517"/>
                  <a:pt x="17004" y="21529"/>
                </a:cubicBezTo>
                <a:lnTo>
                  <a:pt x="17005" y="21493"/>
                </a:lnTo>
                <a:cubicBezTo>
                  <a:pt x="17008" y="21435"/>
                  <a:pt x="16938" y="21344"/>
                  <a:pt x="16849" y="21292"/>
                </a:cubicBezTo>
                <a:cubicBezTo>
                  <a:pt x="16976" y="21329"/>
                  <a:pt x="17052" y="21400"/>
                  <a:pt x="17032" y="21483"/>
                </a:cubicBezTo>
                <a:close/>
                <a:moveTo>
                  <a:pt x="19764" y="21354"/>
                </a:moveTo>
                <a:cubicBezTo>
                  <a:pt x="19759" y="21366"/>
                  <a:pt x="19754" y="21376"/>
                  <a:pt x="19749" y="21382"/>
                </a:cubicBezTo>
                <a:cubicBezTo>
                  <a:pt x="19743" y="21387"/>
                  <a:pt x="19737" y="21390"/>
                  <a:pt x="19731" y="21393"/>
                </a:cubicBezTo>
                <a:cubicBezTo>
                  <a:pt x="19719" y="21392"/>
                  <a:pt x="19705" y="21379"/>
                  <a:pt x="19685" y="21354"/>
                </a:cubicBezTo>
                <a:cubicBezTo>
                  <a:pt x="19657" y="21319"/>
                  <a:pt x="19652" y="21276"/>
                  <a:pt x="19673" y="21260"/>
                </a:cubicBezTo>
                <a:cubicBezTo>
                  <a:pt x="19732" y="21214"/>
                  <a:pt x="19795" y="21281"/>
                  <a:pt x="19764" y="21354"/>
                </a:cubicBezTo>
                <a:close/>
                <a:moveTo>
                  <a:pt x="21221" y="21029"/>
                </a:moveTo>
                <a:cubicBezTo>
                  <a:pt x="21288" y="21030"/>
                  <a:pt x="21324" y="21044"/>
                  <a:pt x="21340" y="21069"/>
                </a:cubicBezTo>
                <a:cubicBezTo>
                  <a:pt x="21360" y="21099"/>
                  <a:pt x="21207" y="21123"/>
                  <a:pt x="20950" y="21128"/>
                </a:cubicBezTo>
                <a:cubicBezTo>
                  <a:pt x="20891" y="21129"/>
                  <a:pt x="20841" y="21130"/>
                  <a:pt x="20798" y="21130"/>
                </a:cubicBezTo>
                <a:cubicBezTo>
                  <a:pt x="20753" y="21125"/>
                  <a:pt x="20745" y="21118"/>
                  <a:pt x="20787" y="21111"/>
                </a:cubicBezTo>
                <a:cubicBezTo>
                  <a:pt x="20856" y="21099"/>
                  <a:pt x="20987" y="21067"/>
                  <a:pt x="21083" y="21038"/>
                </a:cubicBezTo>
                <a:cubicBezTo>
                  <a:pt x="21139" y="21032"/>
                  <a:pt x="21185" y="21029"/>
                  <a:pt x="21221" y="21029"/>
                </a:cubicBezTo>
                <a:close/>
                <a:moveTo>
                  <a:pt x="14959" y="20720"/>
                </a:moveTo>
                <a:cubicBezTo>
                  <a:pt x="15250" y="20769"/>
                  <a:pt x="15285" y="20786"/>
                  <a:pt x="15285" y="20871"/>
                </a:cubicBezTo>
                <a:cubicBezTo>
                  <a:pt x="15285" y="20937"/>
                  <a:pt x="15266" y="20942"/>
                  <a:pt x="15193" y="20895"/>
                </a:cubicBezTo>
                <a:cubicBezTo>
                  <a:pt x="15121" y="20848"/>
                  <a:pt x="15088" y="20850"/>
                  <a:pt x="15046" y="20904"/>
                </a:cubicBezTo>
                <a:cubicBezTo>
                  <a:pt x="15016" y="20941"/>
                  <a:pt x="14944" y="20964"/>
                  <a:pt x="14885" y="20954"/>
                </a:cubicBezTo>
                <a:cubicBezTo>
                  <a:pt x="14819" y="20943"/>
                  <a:pt x="14782" y="20891"/>
                  <a:pt x="14788" y="20815"/>
                </a:cubicBezTo>
                <a:cubicBezTo>
                  <a:pt x="14795" y="20713"/>
                  <a:pt x="14823" y="20698"/>
                  <a:pt x="14959" y="20720"/>
                </a:cubicBezTo>
                <a:close/>
                <a:moveTo>
                  <a:pt x="18637" y="20780"/>
                </a:moveTo>
                <a:cubicBezTo>
                  <a:pt x="18654" y="20794"/>
                  <a:pt x="18619" y="20834"/>
                  <a:pt x="18558" y="20868"/>
                </a:cubicBezTo>
                <a:cubicBezTo>
                  <a:pt x="18504" y="20899"/>
                  <a:pt x="18480" y="20920"/>
                  <a:pt x="18484" y="20945"/>
                </a:cubicBezTo>
                <a:cubicBezTo>
                  <a:pt x="18479" y="20936"/>
                  <a:pt x="18475" y="20928"/>
                  <a:pt x="18475" y="20923"/>
                </a:cubicBezTo>
                <a:cubicBezTo>
                  <a:pt x="18475" y="20898"/>
                  <a:pt x="18548" y="20837"/>
                  <a:pt x="18635" y="20778"/>
                </a:cubicBezTo>
                <a:close/>
                <a:moveTo>
                  <a:pt x="20559" y="20815"/>
                </a:moveTo>
                <a:cubicBezTo>
                  <a:pt x="20595" y="20833"/>
                  <a:pt x="20624" y="20857"/>
                  <a:pt x="20624" y="20869"/>
                </a:cubicBezTo>
                <a:cubicBezTo>
                  <a:pt x="20624" y="20881"/>
                  <a:pt x="20595" y="20891"/>
                  <a:pt x="20559" y="20891"/>
                </a:cubicBezTo>
                <a:cubicBezTo>
                  <a:pt x="20523" y="20891"/>
                  <a:pt x="20494" y="20867"/>
                  <a:pt x="20494" y="20838"/>
                </a:cubicBezTo>
                <a:cubicBezTo>
                  <a:pt x="20494" y="20808"/>
                  <a:pt x="20523" y="20798"/>
                  <a:pt x="20559" y="20815"/>
                </a:cubicBezTo>
                <a:close/>
                <a:moveTo>
                  <a:pt x="21223" y="20254"/>
                </a:moveTo>
                <a:cubicBezTo>
                  <a:pt x="21283" y="20271"/>
                  <a:pt x="21327" y="20299"/>
                  <a:pt x="21364" y="20340"/>
                </a:cubicBezTo>
                <a:cubicBezTo>
                  <a:pt x="21365" y="20340"/>
                  <a:pt x="21365" y="20341"/>
                  <a:pt x="21365" y="20341"/>
                </a:cubicBezTo>
                <a:cubicBezTo>
                  <a:pt x="21392" y="20378"/>
                  <a:pt x="21405" y="20425"/>
                  <a:pt x="21405" y="20482"/>
                </a:cubicBezTo>
                <a:cubicBezTo>
                  <a:pt x="21405" y="20591"/>
                  <a:pt x="21364" y="20626"/>
                  <a:pt x="21194" y="20666"/>
                </a:cubicBezTo>
                <a:cubicBezTo>
                  <a:pt x="21152" y="20675"/>
                  <a:pt x="21118" y="20685"/>
                  <a:pt x="21091" y="20696"/>
                </a:cubicBezTo>
                <a:cubicBezTo>
                  <a:pt x="21054" y="20702"/>
                  <a:pt x="21025" y="20712"/>
                  <a:pt x="21005" y="20724"/>
                </a:cubicBezTo>
                <a:cubicBezTo>
                  <a:pt x="20980" y="20736"/>
                  <a:pt x="20971" y="20748"/>
                  <a:pt x="20975" y="20764"/>
                </a:cubicBezTo>
                <a:cubicBezTo>
                  <a:pt x="20974" y="20778"/>
                  <a:pt x="20983" y="20792"/>
                  <a:pt x="21002" y="20806"/>
                </a:cubicBezTo>
                <a:cubicBezTo>
                  <a:pt x="21013" y="20866"/>
                  <a:pt x="20976" y="20891"/>
                  <a:pt x="20877" y="20891"/>
                </a:cubicBezTo>
                <a:cubicBezTo>
                  <a:pt x="20742" y="20891"/>
                  <a:pt x="20740" y="20886"/>
                  <a:pt x="20844" y="20797"/>
                </a:cubicBezTo>
                <a:cubicBezTo>
                  <a:pt x="20940" y="20714"/>
                  <a:pt x="20942" y="20696"/>
                  <a:pt x="20855" y="20640"/>
                </a:cubicBezTo>
                <a:cubicBezTo>
                  <a:pt x="20801" y="20605"/>
                  <a:pt x="20683" y="20573"/>
                  <a:pt x="20593" y="20569"/>
                </a:cubicBezTo>
                <a:cubicBezTo>
                  <a:pt x="20503" y="20565"/>
                  <a:pt x="20429" y="20549"/>
                  <a:pt x="20429" y="20533"/>
                </a:cubicBezTo>
                <a:cubicBezTo>
                  <a:pt x="20429" y="20521"/>
                  <a:pt x="20436" y="20506"/>
                  <a:pt x="20450" y="20491"/>
                </a:cubicBezTo>
                <a:cubicBezTo>
                  <a:pt x="20477" y="20475"/>
                  <a:pt x="20500" y="20455"/>
                  <a:pt x="20516" y="20434"/>
                </a:cubicBezTo>
                <a:cubicBezTo>
                  <a:pt x="20630" y="20354"/>
                  <a:pt x="20831" y="20267"/>
                  <a:pt x="20972" y="20249"/>
                </a:cubicBezTo>
                <a:cubicBezTo>
                  <a:pt x="21074" y="20237"/>
                  <a:pt x="21157" y="20238"/>
                  <a:pt x="21223" y="20254"/>
                </a:cubicBezTo>
                <a:close/>
                <a:moveTo>
                  <a:pt x="19056" y="20577"/>
                </a:moveTo>
                <a:lnTo>
                  <a:pt x="19028" y="20583"/>
                </a:lnTo>
                <a:cubicBezTo>
                  <a:pt x="19032" y="20573"/>
                  <a:pt x="19033" y="20563"/>
                  <a:pt x="19032" y="20552"/>
                </a:cubicBezTo>
                <a:close/>
                <a:moveTo>
                  <a:pt x="5958" y="20423"/>
                </a:moveTo>
                <a:cubicBezTo>
                  <a:pt x="5973" y="20457"/>
                  <a:pt x="5936" y="20486"/>
                  <a:pt x="5876" y="20486"/>
                </a:cubicBezTo>
                <a:cubicBezTo>
                  <a:pt x="5817" y="20486"/>
                  <a:pt x="5780" y="20457"/>
                  <a:pt x="5795" y="20423"/>
                </a:cubicBezTo>
                <a:cubicBezTo>
                  <a:pt x="5810" y="20388"/>
                  <a:pt x="5847" y="20359"/>
                  <a:pt x="5876" y="20359"/>
                </a:cubicBezTo>
                <a:cubicBezTo>
                  <a:pt x="5906" y="20359"/>
                  <a:pt x="5943" y="20388"/>
                  <a:pt x="5958" y="20423"/>
                </a:cubicBezTo>
                <a:close/>
                <a:moveTo>
                  <a:pt x="9509" y="48"/>
                </a:moveTo>
                <a:cubicBezTo>
                  <a:pt x="9483" y="154"/>
                  <a:pt x="9668" y="222"/>
                  <a:pt x="10029" y="237"/>
                </a:cubicBezTo>
                <a:cubicBezTo>
                  <a:pt x="10256" y="247"/>
                  <a:pt x="10454" y="290"/>
                  <a:pt x="10573" y="355"/>
                </a:cubicBezTo>
                <a:cubicBezTo>
                  <a:pt x="10835" y="498"/>
                  <a:pt x="11330" y="661"/>
                  <a:pt x="11427" y="636"/>
                </a:cubicBezTo>
                <a:cubicBezTo>
                  <a:pt x="11472" y="624"/>
                  <a:pt x="11509" y="652"/>
                  <a:pt x="11509" y="699"/>
                </a:cubicBezTo>
                <a:cubicBezTo>
                  <a:pt x="11509" y="802"/>
                  <a:pt x="11876" y="1096"/>
                  <a:pt x="11956" y="1058"/>
                </a:cubicBezTo>
                <a:cubicBezTo>
                  <a:pt x="12046" y="1014"/>
                  <a:pt x="12173" y="1162"/>
                  <a:pt x="12190" y="1330"/>
                </a:cubicBezTo>
                <a:cubicBezTo>
                  <a:pt x="12207" y="1498"/>
                  <a:pt x="12327" y="1636"/>
                  <a:pt x="12455" y="1636"/>
                </a:cubicBezTo>
                <a:cubicBezTo>
                  <a:pt x="12502" y="1636"/>
                  <a:pt x="12558" y="1725"/>
                  <a:pt x="12583" y="1840"/>
                </a:cubicBezTo>
                <a:cubicBezTo>
                  <a:pt x="12610" y="1962"/>
                  <a:pt x="12676" y="2064"/>
                  <a:pt x="12751" y="2095"/>
                </a:cubicBezTo>
                <a:cubicBezTo>
                  <a:pt x="12891" y="2153"/>
                  <a:pt x="12898" y="2370"/>
                  <a:pt x="12761" y="2458"/>
                </a:cubicBezTo>
                <a:cubicBezTo>
                  <a:pt x="12692" y="2503"/>
                  <a:pt x="12713" y="2545"/>
                  <a:pt x="12869" y="2671"/>
                </a:cubicBezTo>
                <a:lnTo>
                  <a:pt x="13063" y="2827"/>
                </a:lnTo>
                <a:lnTo>
                  <a:pt x="12940" y="3097"/>
                </a:lnTo>
                <a:cubicBezTo>
                  <a:pt x="12872" y="3246"/>
                  <a:pt x="12807" y="3428"/>
                  <a:pt x="12795" y="3503"/>
                </a:cubicBezTo>
                <a:cubicBezTo>
                  <a:pt x="12783" y="3577"/>
                  <a:pt x="12720" y="3722"/>
                  <a:pt x="12656" y="3825"/>
                </a:cubicBezTo>
                <a:cubicBezTo>
                  <a:pt x="12541" y="4009"/>
                  <a:pt x="12560" y="4152"/>
                  <a:pt x="12690" y="4089"/>
                </a:cubicBezTo>
                <a:cubicBezTo>
                  <a:pt x="12726" y="4072"/>
                  <a:pt x="12718" y="4104"/>
                  <a:pt x="12673" y="4161"/>
                </a:cubicBezTo>
                <a:cubicBezTo>
                  <a:pt x="12607" y="4243"/>
                  <a:pt x="12607" y="4278"/>
                  <a:pt x="12673" y="4340"/>
                </a:cubicBezTo>
                <a:cubicBezTo>
                  <a:pt x="12718" y="4383"/>
                  <a:pt x="12797" y="4405"/>
                  <a:pt x="12848" y="4390"/>
                </a:cubicBezTo>
                <a:cubicBezTo>
                  <a:pt x="12953" y="4358"/>
                  <a:pt x="12971" y="4461"/>
                  <a:pt x="12880" y="4572"/>
                </a:cubicBezTo>
                <a:cubicBezTo>
                  <a:pt x="12834" y="4629"/>
                  <a:pt x="12800" y="4632"/>
                  <a:pt x="12728" y="4585"/>
                </a:cubicBezTo>
                <a:cubicBezTo>
                  <a:pt x="12655" y="4537"/>
                  <a:pt x="12611" y="4546"/>
                  <a:pt x="12516" y="4627"/>
                </a:cubicBezTo>
                <a:cubicBezTo>
                  <a:pt x="12400" y="4727"/>
                  <a:pt x="12402" y="4731"/>
                  <a:pt x="12599" y="4789"/>
                </a:cubicBezTo>
                <a:cubicBezTo>
                  <a:pt x="12846" y="4861"/>
                  <a:pt x="12915" y="5050"/>
                  <a:pt x="12741" y="5176"/>
                </a:cubicBezTo>
                <a:cubicBezTo>
                  <a:pt x="12616" y="5267"/>
                  <a:pt x="12595" y="5468"/>
                  <a:pt x="12700" y="5576"/>
                </a:cubicBezTo>
                <a:cubicBezTo>
                  <a:pt x="12734" y="5611"/>
                  <a:pt x="12740" y="5639"/>
                  <a:pt x="12714" y="5639"/>
                </a:cubicBezTo>
                <a:cubicBezTo>
                  <a:pt x="12687" y="5639"/>
                  <a:pt x="12713" y="5696"/>
                  <a:pt x="12771" y="5764"/>
                </a:cubicBezTo>
                <a:cubicBezTo>
                  <a:pt x="12829" y="5833"/>
                  <a:pt x="12876" y="5923"/>
                  <a:pt x="12876" y="5964"/>
                </a:cubicBezTo>
                <a:cubicBezTo>
                  <a:pt x="12876" y="6005"/>
                  <a:pt x="12964" y="6079"/>
                  <a:pt x="13071" y="6129"/>
                </a:cubicBezTo>
                <a:cubicBezTo>
                  <a:pt x="13205" y="6191"/>
                  <a:pt x="13255" y="6246"/>
                  <a:pt x="13231" y="6306"/>
                </a:cubicBezTo>
                <a:cubicBezTo>
                  <a:pt x="13208" y="6362"/>
                  <a:pt x="13245" y="6414"/>
                  <a:pt x="13335" y="6451"/>
                </a:cubicBezTo>
                <a:lnTo>
                  <a:pt x="13474" y="6509"/>
                </a:lnTo>
                <a:lnTo>
                  <a:pt x="13329" y="6630"/>
                </a:lnTo>
                <a:lnTo>
                  <a:pt x="13184" y="6750"/>
                </a:lnTo>
                <a:lnTo>
                  <a:pt x="13346" y="6808"/>
                </a:lnTo>
                <a:cubicBezTo>
                  <a:pt x="13477" y="6854"/>
                  <a:pt x="13551" y="6848"/>
                  <a:pt x="13727" y="6778"/>
                </a:cubicBezTo>
                <a:cubicBezTo>
                  <a:pt x="13878" y="6717"/>
                  <a:pt x="13952" y="6708"/>
                  <a:pt x="13969" y="6748"/>
                </a:cubicBezTo>
                <a:cubicBezTo>
                  <a:pt x="14016" y="6857"/>
                  <a:pt x="14243" y="6919"/>
                  <a:pt x="14347" y="6851"/>
                </a:cubicBezTo>
                <a:cubicBezTo>
                  <a:pt x="14475" y="6769"/>
                  <a:pt x="14798" y="6889"/>
                  <a:pt x="14699" y="6982"/>
                </a:cubicBezTo>
                <a:cubicBezTo>
                  <a:pt x="14620" y="7056"/>
                  <a:pt x="14681" y="7109"/>
                  <a:pt x="14844" y="7109"/>
                </a:cubicBezTo>
                <a:cubicBezTo>
                  <a:pt x="14911" y="7109"/>
                  <a:pt x="15092" y="7153"/>
                  <a:pt x="15245" y="7208"/>
                </a:cubicBezTo>
                <a:cubicBezTo>
                  <a:pt x="15402" y="7263"/>
                  <a:pt x="15587" y="7294"/>
                  <a:pt x="15668" y="7277"/>
                </a:cubicBezTo>
                <a:cubicBezTo>
                  <a:pt x="15762" y="7258"/>
                  <a:pt x="15862" y="7283"/>
                  <a:pt x="15956" y="7349"/>
                </a:cubicBezTo>
                <a:cubicBezTo>
                  <a:pt x="16081" y="7438"/>
                  <a:pt x="16363" y="7575"/>
                  <a:pt x="16457" y="7593"/>
                </a:cubicBezTo>
                <a:cubicBezTo>
                  <a:pt x="16475" y="7596"/>
                  <a:pt x="16534" y="7612"/>
                  <a:pt x="16587" y="7629"/>
                </a:cubicBezTo>
                <a:cubicBezTo>
                  <a:pt x="16641" y="7645"/>
                  <a:pt x="16802" y="7686"/>
                  <a:pt x="16945" y="7720"/>
                </a:cubicBezTo>
                <a:cubicBezTo>
                  <a:pt x="17120" y="7761"/>
                  <a:pt x="17375" y="7909"/>
                  <a:pt x="17720" y="8167"/>
                </a:cubicBezTo>
                <a:cubicBezTo>
                  <a:pt x="18945" y="9087"/>
                  <a:pt x="19041" y="9187"/>
                  <a:pt x="19750" y="10276"/>
                </a:cubicBezTo>
                <a:cubicBezTo>
                  <a:pt x="20004" y="10666"/>
                  <a:pt x="20341" y="11169"/>
                  <a:pt x="20499" y="11393"/>
                </a:cubicBezTo>
                <a:cubicBezTo>
                  <a:pt x="21203" y="12390"/>
                  <a:pt x="21180" y="12345"/>
                  <a:pt x="21102" y="12615"/>
                </a:cubicBezTo>
                <a:cubicBezTo>
                  <a:pt x="21063" y="12750"/>
                  <a:pt x="20992" y="12934"/>
                  <a:pt x="20944" y="13023"/>
                </a:cubicBezTo>
                <a:cubicBezTo>
                  <a:pt x="20863" y="13177"/>
                  <a:pt x="20873" y="13210"/>
                  <a:pt x="21108" y="13565"/>
                </a:cubicBezTo>
                <a:cubicBezTo>
                  <a:pt x="21396" y="14001"/>
                  <a:pt x="21395" y="14121"/>
                  <a:pt x="21100" y="14695"/>
                </a:cubicBezTo>
                <a:lnTo>
                  <a:pt x="20927" y="15032"/>
                </a:lnTo>
                <a:lnTo>
                  <a:pt x="21074" y="15719"/>
                </a:lnTo>
                <a:cubicBezTo>
                  <a:pt x="21155" y="16098"/>
                  <a:pt x="21238" y="16584"/>
                  <a:pt x="21258" y="16799"/>
                </a:cubicBezTo>
                <a:cubicBezTo>
                  <a:pt x="21280" y="17038"/>
                  <a:pt x="21329" y="17214"/>
                  <a:pt x="21382" y="17249"/>
                </a:cubicBezTo>
                <a:cubicBezTo>
                  <a:pt x="21390" y="17254"/>
                  <a:pt x="21397" y="17261"/>
                  <a:pt x="21404" y="17270"/>
                </a:cubicBezTo>
                <a:cubicBezTo>
                  <a:pt x="21389" y="17276"/>
                  <a:pt x="21372" y="17289"/>
                  <a:pt x="21353" y="17307"/>
                </a:cubicBezTo>
                <a:cubicBezTo>
                  <a:pt x="21276" y="17380"/>
                  <a:pt x="21228" y="18308"/>
                  <a:pt x="21298" y="18396"/>
                </a:cubicBezTo>
                <a:cubicBezTo>
                  <a:pt x="21333" y="18440"/>
                  <a:pt x="21297" y="18442"/>
                  <a:pt x="21153" y="18403"/>
                </a:cubicBezTo>
                <a:cubicBezTo>
                  <a:pt x="20946" y="18347"/>
                  <a:pt x="20696" y="18418"/>
                  <a:pt x="20577" y="18548"/>
                </a:cubicBezTo>
                <a:cubicBezTo>
                  <a:pt x="20564" y="18497"/>
                  <a:pt x="20519" y="18484"/>
                  <a:pt x="20402" y="18477"/>
                </a:cubicBezTo>
                <a:cubicBezTo>
                  <a:pt x="20192" y="18463"/>
                  <a:pt x="19625" y="18694"/>
                  <a:pt x="19685" y="18769"/>
                </a:cubicBezTo>
                <a:cubicBezTo>
                  <a:pt x="19705" y="18795"/>
                  <a:pt x="19698" y="18812"/>
                  <a:pt x="19669" y="18807"/>
                </a:cubicBezTo>
                <a:cubicBezTo>
                  <a:pt x="19427" y="18764"/>
                  <a:pt x="19062" y="18996"/>
                  <a:pt x="19166" y="19127"/>
                </a:cubicBezTo>
                <a:cubicBezTo>
                  <a:pt x="19191" y="19158"/>
                  <a:pt x="19183" y="19170"/>
                  <a:pt x="19148" y="19154"/>
                </a:cubicBezTo>
                <a:cubicBezTo>
                  <a:pt x="19113" y="19137"/>
                  <a:pt x="19005" y="19155"/>
                  <a:pt x="18908" y="19194"/>
                </a:cubicBezTo>
                <a:cubicBezTo>
                  <a:pt x="18811" y="19234"/>
                  <a:pt x="18747" y="19246"/>
                  <a:pt x="18766" y="19223"/>
                </a:cubicBezTo>
                <a:cubicBezTo>
                  <a:pt x="18784" y="19199"/>
                  <a:pt x="18754" y="19151"/>
                  <a:pt x="18699" y="19115"/>
                </a:cubicBezTo>
                <a:cubicBezTo>
                  <a:pt x="18615" y="19061"/>
                  <a:pt x="18593" y="19068"/>
                  <a:pt x="18562" y="19160"/>
                </a:cubicBezTo>
                <a:cubicBezTo>
                  <a:pt x="18542" y="19221"/>
                  <a:pt x="18484" y="19270"/>
                  <a:pt x="18434" y="19270"/>
                </a:cubicBezTo>
                <a:cubicBezTo>
                  <a:pt x="18384" y="19270"/>
                  <a:pt x="18293" y="19290"/>
                  <a:pt x="18230" y="19315"/>
                </a:cubicBezTo>
                <a:cubicBezTo>
                  <a:pt x="18168" y="19340"/>
                  <a:pt x="18034" y="19386"/>
                  <a:pt x="17932" y="19418"/>
                </a:cubicBezTo>
                <a:cubicBezTo>
                  <a:pt x="17801" y="19458"/>
                  <a:pt x="17758" y="19499"/>
                  <a:pt x="17787" y="19556"/>
                </a:cubicBezTo>
                <a:cubicBezTo>
                  <a:pt x="17810" y="19604"/>
                  <a:pt x="17779" y="19666"/>
                  <a:pt x="17712" y="19705"/>
                </a:cubicBezTo>
                <a:cubicBezTo>
                  <a:pt x="17540" y="19807"/>
                  <a:pt x="17522" y="19794"/>
                  <a:pt x="17552" y="19593"/>
                </a:cubicBezTo>
                <a:cubicBezTo>
                  <a:pt x="17576" y="19439"/>
                  <a:pt x="17550" y="19392"/>
                  <a:pt x="17393" y="19294"/>
                </a:cubicBezTo>
                <a:cubicBezTo>
                  <a:pt x="17276" y="19221"/>
                  <a:pt x="17179" y="19195"/>
                  <a:pt x="17136" y="19223"/>
                </a:cubicBezTo>
                <a:cubicBezTo>
                  <a:pt x="17095" y="19249"/>
                  <a:pt x="16979" y="19249"/>
                  <a:pt x="16858" y="19222"/>
                </a:cubicBezTo>
                <a:cubicBezTo>
                  <a:pt x="16744" y="19196"/>
                  <a:pt x="16476" y="19186"/>
                  <a:pt x="16263" y="19199"/>
                </a:cubicBezTo>
                <a:lnTo>
                  <a:pt x="15874" y="19223"/>
                </a:lnTo>
                <a:lnTo>
                  <a:pt x="15757" y="19031"/>
                </a:lnTo>
                <a:cubicBezTo>
                  <a:pt x="15678" y="18903"/>
                  <a:pt x="15602" y="18844"/>
                  <a:pt x="15527" y="18854"/>
                </a:cubicBezTo>
                <a:cubicBezTo>
                  <a:pt x="15466" y="18862"/>
                  <a:pt x="15415" y="18847"/>
                  <a:pt x="15415" y="18820"/>
                </a:cubicBezTo>
                <a:cubicBezTo>
                  <a:pt x="15415" y="18754"/>
                  <a:pt x="15039" y="18611"/>
                  <a:pt x="14865" y="18611"/>
                </a:cubicBezTo>
                <a:cubicBezTo>
                  <a:pt x="14788" y="18611"/>
                  <a:pt x="14694" y="18587"/>
                  <a:pt x="14657" y="18558"/>
                </a:cubicBezTo>
                <a:cubicBezTo>
                  <a:pt x="14609" y="18521"/>
                  <a:pt x="14502" y="18528"/>
                  <a:pt x="14303" y="18582"/>
                </a:cubicBezTo>
                <a:cubicBezTo>
                  <a:pt x="14052" y="18649"/>
                  <a:pt x="14000" y="18649"/>
                  <a:pt x="13873" y="18584"/>
                </a:cubicBezTo>
                <a:cubicBezTo>
                  <a:pt x="13711" y="18502"/>
                  <a:pt x="13319" y="18515"/>
                  <a:pt x="13281" y="18604"/>
                </a:cubicBezTo>
                <a:cubicBezTo>
                  <a:pt x="13263" y="18644"/>
                  <a:pt x="13219" y="18646"/>
                  <a:pt x="13134" y="18610"/>
                </a:cubicBezTo>
                <a:cubicBezTo>
                  <a:pt x="13048" y="18574"/>
                  <a:pt x="12931" y="18581"/>
                  <a:pt x="12737" y="18633"/>
                </a:cubicBezTo>
                <a:cubicBezTo>
                  <a:pt x="12585" y="18674"/>
                  <a:pt x="12440" y="18696"/>
                  <a:pt x="12413" y="18684"/>
                </a:cubicBezTo>
                <a:cubicBezTo>
                  <a:pt x="12344" y="18651"/>
                  <a:pt x="12150" y="18878"/>
                  <a:pt x="12209" y="18922"/>
                </a:cubicBezTo>
                <a:cubicBezTo>
                  <a:pt x="12317" y="19001"/>
                  <a:pt x="12673" y="18987"/>
                  <a:pt x="12799" y="18898"/>
                </a:cubicBezTo>
                <a:cubicBezTo>
                  <a:pt x="12877" y="18843"/>
                  <a:pt x="12944" y="18827"/>
                  <a:pt x="12968" y="18858"/>
                </a:cubicBezTo>
                <a:cubicBezTo>
                  <a:pt x="12991" y="18886"/>
                  <a:pt x="13100" y="18944"/>
                  <a:pt x="13211" y="18987"/>
                </a:cubicBezTo>
                <a:cubicBezTo>
                  <a:pt x="13416" y="19067"/>
                  <a:pt x="13562" y="19051"/>
                  <a:pt x="13488" y="18958"/>
                </a:cubicBezTo>
                <a:cubicBezTo>
                  <a:pt x="13463" y="18926"/>
                  <a:pt x="13520" y="18912"/>
                  <a:pt x="13634" y="18922"/>
                </a:cubicBezTo>
                <a:cubicBezTo>
                  <a:pt x="13736" y="18930"/>
                  <a:pt x="13852" y="18922"/>
                  <a:pt x="13891" y="18903"/>
                </a:cubicBezTo>
                <a:cubicBezTo>
                  <a:pt x="13929" y="18884"/>
                  <a:pt x="14087" y="18917"/>
                  <a:pt x="14241" y="18977"/>
                </a:cubicBezTo>
                <a:cubicBezTo>
                  <a:pt x="14502" y="19077"/>
                  <a:pt x="14527" y="19079"/>
                  <a:pt x="14602" y="18999"/>
                </a:cubicBezTo>
                <a:cubicBezTo>
                  <a:pt x="14670" y="18926"/>
                  <a:pt x="14693" y="18924"/>
                  <a:pt x="14759" y="18986"/>
                </a:cubicBezTo>
                <a:cubicBezTo>
                  <a:pt x="14814" y="19038"/>
                  <a:pt x="14815" y="19068"/>
                  <a:pt x="14764" y="19093"/>
                </a:cubicBezTo>
                <a:cubicBezTo>
                  <a:pt x="14713" y="19117"/>
                  <a:pt x="14714" y="19146"/>
                  <a:pt x="14767" y="19197"/>
                </a:cubicBezTo>
                <a:cubicBezTo>
                  <a:pt x="14826" y="19252"/>
                  <a:pt x="14796" y="19299"/>
                  <a:pt x="14628" y="19419"/>
                </a:cubicBezTo>
                <a:cubicBezTo>
                  <a:pt x="14510" y="19502"/>
                  <a:pt x="14407" y="19608"/>
                  <a:pt x="14398" y="19655"/>
                </a:cubicBezTo>
                <a:cubicBezTo>
                  <a:pt x="14372" y="19793"/>
                  <a:pt x="14281" y="19830"/>
                  <a:pt x="13960" y="19835"/>
                </a:cubicBezTo>
                <a:cubicBezTo>
                  <a:pt x="13767" y="19838"/>
                  <a:pt x="13635" y="19867"/>
                  <a:pt x="13602" y="19913"/>
                </a:cubicBezTo>
                <a:cubicBezTo>
                  <a:pt x="13557" y="19975"/>
                  <a:pt x="13538" y="19974"/>
                  <a:pt x="13465" y="19906"/>
                </a:cubicBezTo>
                <a:cubicBezTo>
                  <a:pt x="13365" y="19813"/>
                  <a:pt x="13129" y="19803"/>
                  <a:pt x="13020" y="19887"/>
                </a:cubicBezTo>
                <a:cubicBezTo>
                  <a:pt x="12923" y="19963"/>
                  <a:pt x="12684" y="19979"/>
                  <a:pt x="12701" y="19909"/>
                </a:cubicBezTo>
                <a:cubicBezTo>
                  <a:pt x="12723" y="19817"/>
                  <a:pt x="12350" y="19841"/>
                  <a:pt x="12285" y="19936"/>
                </a:cubicBezTo>
                <a:cubicBezTo>
                  <a:pt x="12231" y="20015"/>
                  <a:pt x="12206" y="20016"/>
                  <a:pt x="12047" y="19952"/>
                </a:cubicBezTo>
                <a:cubicBezTo>
                  <a:pt x="11893" y="19890"/>
                  <a:pt x="11856" y="19890"/>
                  <a:pt x="11776" y="19952"/>
                </a:cubicBezTo>
                <a:cubicBezTo>
                  <a:pt x="11696" y="20014"/>
                  <a:pt x="11649" y="20010"/>
                  <a:pt x="11430" y="19923"/>
                </a:cubicBezTo>
                <a:cubicBezTo>
                  <a:pt x="11096" y="19791"/>
                  <a:pt x="10626" y="19804"/>
                  <a:pt x="10490" y="19951"/>
                </a:cubicBezTo>
                <a:lnTo>
                  <a:pt x="10392" y="20055"/>
                </a:lnTo>
                <a:lnTo>
                  <a:pt x="10291" y="19941"/>
                </a:lnTo>
                <a:cubicBezTo>
                  <a:pt x="10189" y="19825"/>
                  <a:pt x="9984" y="19789"/>
                  <a:pt x="9916" y="19874"/>
                </a:cubicBezTo>
                <a:cubicBezTo>
                  <a:pt x="9896" y="19900"/>
                  <a:pt x="9909" y="19936"/>
                  <a:pt x="9946" y="19954"/>
                </a:cubicBezTo>
                <a:cubicBezTo>
                  <a:pt x="9983" y="19972"/>
                  <a:pt x="9997" y="20006"/>
                  <a:pt x="9978" y="20031"/>
                </a:cubicBezTo>
                <a:cubicBezTo>
                  <a:pt x="9928" y="20093"/>
                  <a:pt x="9514" y="20057"/>
                  <a:pt x="9395" y="19981"/>
                </a:cubicBezTo>
                <a:cubicBezTo>
                  <a:pt x="9315" y="19929"/>
                  <a:pt x="9289" y="19932"/>
                  <a:pt x="9258" y="19996"/>
                </a:cubicBezTo>
                <a:cubicBezTo>
                  <a:pt x="9236" y="20039"/>
                  <a:pt x="9182" y="20063"/>
                  <a:pt x="9137" y="20050"/>
                </a:cubicBezTo>
                <a:cubicBezTo>
                  <a:pt x="9092" y="20036"/>
                  <a:pt x="9020" y="20058"/>
                  <a:pt x="8977" y="20099"/>
                </a:cubicBezTo>
                <a:cubicBezTo>
                  <a:pt x="8909" y="20163"/>
                  <a:pt x="8872" y="20162"/>
                  <a:pt x="8690" y="20091"/>
                </a:cubicBezTo>
                <a:cubicBezTo>
                  <a:pt x="8575" y="20046"/>
                  <a:pt x="8358" y="20013"/>
                  <a:pt x="8207" y="20018"/>
                </a:cubicBezTo>
                <a:cubicBezTo>
                  <a:pt x="8056" y="20023"/>
                  <a:pt x="7915" y="20004"/>
                  <a:pt x="7892" y="19976"/>
                </a:cubicBezTo>
                <a:cubicBezTo>
                  <a:pt x="7865" y="19942"/>
                  <a:pt x="7816" y="19946"/>
                  <a:pt x="7749" y="19989"/>
                </a:cubicBezTo>
                <a:cubicBezTo>
                  <a:pt x="7693" y="20026"/>
                  <a:pt x="7630" y="20044"/>
                  <a:pt x="7609" y="20030"/>
                </a:cubicBezTo>
                <a:cubicBezTo>
                  <a:pt x="7588" y="20016"/>
                  <a:pt x="7561" y="20047"/>
                  <a:pt x="7548" y="20098"/>
                </a:cubicBezTo>
                <a:cubicBezTo>
                  <a:pt x="7535" y="20149"/>
                  <a:pt x="7587" y="20236"/>
                  <a:pt x="7663" y="20291"/>
                </a:cubicBezTo>
                <a:cubicBezTo>
                  <a:pt x="7738" y="20346"/>
                  <a:pt x="7782" y="20414"/>
                  <a:pt x="7759" y="20442"/>
                </a:cubicBezTo>
                <a:cubicBezTo>
                  <a:pt x="7736" y="20472"/>
                  <a:pt x="7678" y="20449"/>
                  <a:pt x="7623" y="20388"/>
                </a:cubicBezTo>
                <a:cubicBezTo>
                  <a:pt x="7571" y="20329"/>
                  <a:pt x="7504" y="20293"/>
                  <a:pt x="7475" y="20307"/>
                </a:cubicBezTo>
                <a:cubicBezTo>
                  <a:pt x="7445" y="20321"/>
                  <a:pt x="7384" y="20298"/>
                  <a:pt x="7338" y="20255"/>
                </a:cubicBezTo>
                <a:cubicBezTo>
                  <a:pt x="7293" y="20212"/>
                  <a:pt x="7220" y="20188"/>
                  <a:pt x="7176" y="20201"/>
                </a:cubicBezTo>
                <a:cubicBezTo>
                  <a:pt x="7133" y="20214"/>
                  <a:pt x="7016" y="20192"/>
                  <a:pt x="6916" y="20152"/>
                </a:cubicBezTo>
                <a:cubicBezTo>
                  <a:pt x="6817" y="20111"/>
                  <a:pt x="6682" y="20092"/>
                  <a:pt x="6615" y="20108"/>
                </a:cubicBezTo>
                <a:cubicBezTo>
                  <a:pt x="6535" y="20128"/>
                  <a:pt x="6495" y="20113"/>
                  <a:pt x="6495" y="20062"/>
                </a:cubicBezTo>
                <a:cubicBezTo>
                  <a:pt x="6495" y="19940"/>
                  <a:pt x="6381" y="19918"/>
                  <a:pt x="6208" y="20006"/>
                </a:cubicBezTo>
                <a:cubicBezTo>
                  <a:pt x="6114" y="20054"/>
                  <a:pt x="6062" y="20118"/>
                  <a:pt x="6083" y="20160"/>
                </a:cubicBezTo>
                <a:cubicBezTo>
                  <a:pt x="6102" y="20200"/>
                  <a:pt x="6093" y="20235"/>
                  <a:pt x="6063" y="20238"/>
                </a:cubicBezTo>
                <a:cubicBezTo>
                  <a:pt x="5735" y="20267"/>
                  <a:pt x="5391" y="20258"/>
                  <a:pt x="5258" y="20217"/>
                </a:cubicBezTo>
                <a:cubicBezTo>
                  <a:pt x="5168" y="20189"/>
                  <a:pt x="5056" y="20171"/>
                  <a:pt x="5009" y="20177"/>
                </a:cubicBezTo>
                <a:cubicBezTo>
                  <a:pt x="4962" y="20183"/>
                  <a:pt x="4881" y="20161"/>
                  <a:pt x="4830" y="20128"/>
                </a:cubicBezTo>
                <a:cubicBezTo>
                  <a:pt x="4779" y="20095"/>
                  <a:pt x="4737" y="20087"/>
                  <a:pt x="4737" y="20109"/>
                </a:cubicBezTo>
                <a:cubicBezTo>
                  <a:pt x="4737" y="20132"/>
                  <a:pt x="4698" y="20109"/>
                  <a:pt x="4649" y="20057"/>
                </a:cubicBezTo>
                <a:cubicBezTo>
                  <a:pt x="4552" y="19953"/>
                  <a:pt x="4381" y="19997"/>
                  <a:pt x="4438" y="20111"/>
                </a:cubicBezTo>
                <a:cubicBezTo>
                  <a:pt x="4460" y="20156"/>
                  <a:pt x="4429" y="20182"/>
                  <a:pt x="4352" y="20182"/>
                </a:cubicBezTo>
                <a:cubicBezTo>
                  <a:pt x="4212" y="20182"/>
                  <a:pt x="4110" y="20097"/>
                  <a:pt x="4076" y="19954"/>
                </a:cubicBezTo>
                <a:cubicBezTo>
                  <a:pt x="4055" y="19865"/>
                  <a:pt x="3984" y="19849"/>
                  <a:pt x="3499" y="19822"/>
                </a:cubicBezTo>
                <a:cubicBezTo>
                  <a:pt x="3047" y="19797"/>
                  <a:pt x="2932" y="19805"/>
                  <a:pt x="2866" y="19869"/>
                </a:cubicBezTo>
                <a:cubicBezTo>
                  <a:pt x="2794" y="19938"/>
                  <a:pt x="2767" y="19934"/>
                  <a:pt x="2628" y="19832"/>
                </a:cubicBezTo>
                <a:cubicBezTo>
                  <a:pt x="2542" y="19769"/>
                  <a:pt x="2458" y="19657"/>
                  <a:pt x="2441" y="19583"/>
                </a:cubicBezTo>
                <a:cubicBezTo>
                  <a:pt x="2425" y="19508"/>
                  <a:pt x="2392" y="19411"/>
                  <a:pt x="2367" y="19368"/>
                </a:cubicBezTo>
                <a:cubicBezTo>
                  <a:pt x="2336" y="19312"/>
                  <a:pt x="2375" y="19270"/>
                  <a:pt x="2495" y="19227"/>
                </a:cubicBezTo>
                <a:cubicBezTo>
                  <a:pt x="2613" y="19185"/>
                  <a:pt x="2654" y="19141"/>
                  <a:pt x="2626" y="19084"/>
                </a:cubicBezTo>
                <a:cubicBezTo>
                  <a:pt x="2592" y="19015"/>
                  <a:pt x="2601" y="19012"/>
                  <a:pt x="2688" y="19068"/>
                </a:cubicBezTo>
                <a:cubicBezTo>
                  <a:pt x="2775" y="19125"/>
                  <a:pt x="2796" y="19118"/>
                  <a:pt x="2828" y="19023"/>
                </a:cubicBezTo>
                <a:cubicBezTo>
                  <a:pt x="2863" y="18918"/>
                  <a:pt x="2873" y="18917"/>
                  <a:pt x="2983" y="18994"/>
                </a:cubicBezTo>
                <a:cubicBezTo>
                  <a:pt x="3048" y="19040"/>
                  <a:pt x="3132" y="19062"/>
                  <a:pt x="3170" y="19044"/>
                </a:cubicBezTo>
                <a:cubicBezTo>
                  <a:pt x="3259" y="19001"/>
                  <a:pt x="3261" y="18476"/>
                  <a:pt x="3173" y="18433"/>
                </a:cubicBezTo>
                <a:cubicBezTo>
                  <a:pt x="3137" y="18416"/>
                  <a:pt x="3004" y="18451"/>
                  <a:pt x="2878" y="18511"/>
                </a:cubicBezTo>
                <a:cubicBezTo>
                  <a:pt x="2710" y="18592"/>
                  <a:pt x="2628" y="18607"/>
                  <a:pt x="2565" y="18567"/>
                </a:cubicBezTo>
                <a:cubicBezTo>
                  <a:pt x="2505" y="18528"/>
                  <a:pt x="2460" y="18529"/>
                  <a:pt x="2407" y="18570"/>
                </a:cubicBezTo>
                <a:cubicBezTo>
                  <a:pt x="2352" y="18612"/>
                  <a:pt x="2309" y="18611"/>
                  <a:pt x="2238" y="18566"/>
                </a:cubicBezTo>
                <a:cubicBezTo>
                  <a:pt x="2163" y="18517"/>
                  <a:pt x="2114" y="18518"/>
                  <a:pt x="2009" y="18569"/>
                </a:cubicBezTo>
                <a:cubicBezTo>
                  <a:pt x="1904" y="18620"/>
                  <a:pt x="1859" y="18621"/>
                  <a:pt x="1796" y="18572"/>
                </a:cubicBezTo>
                <a:cubicBezTo>
                  <a:pt x="1752" y="18538"/>
                  <a:pt x="1625" y="18510"/>
                  <a:pt x="1514" y="18510"/>
                </a:cubicBezTo>
                <a:cubicBezTo>
                  <a:pt x="1403" y="18510"/>
                  <a:pt x="1283" y="18487"/>
                  <a:pt x="1248" y="18460"/>
                </a:cubicBezTo>
                <a:cubicBezTo>
                  <a:pt x="1206" y="18427"/>
                  <a:pt x="1107" y="18426"/>
                  <a:pt x="965" y="18458"/>
                </a:cubicBezTo>
                <a:cubicBezTo>
                  <a:pt x="845" y="18485"/>
                  <a:pt x="717" y="18493"/>
                  <a:pt x="681" y="18475"/>
                </a:cubicBezTo>
                <a:cubicBezTo>
                  <a:pt x="645" y="18458"/>
                  <a:pt x="576" y="18485"/>
                  <a:pt x="529" y="18536"/>
                </a:cubicBezTo>
                <a:cubicBezTo>
                  <a:pt x="455" y="18614"/>
                  <a:pt x="417" y="18619"/>
                  <a:pt x="273" y="18568"/>
                </a:cubicBezTo>
                <a:cubicBezTo>
                  <a:pt x="180" y="18535"/>
                  <a:pt x="77" y="18522"/>
                  <a:pt x="44" y="18537"/>
                </a:cubicBezTo>
                <a:cubicBezTo>
                  <a:pt x="26" y="18546"/>
                  <a:pt x="10" y="17635"/>
                  <a:pt x="0" y="15997"/>
                </a:cubicBezTo>
                <a:cubicBezTo>
                  <a:pt x="10" y="15378"/>
                  <a:pt x="25" y="15000"/>
                  <a:pt x="43" y="14986"/>
                </a:cubicBezTo>
                <a:cubicBezTo>
                  <a:pt x="75" y="14959"/>
                  <a:pt x="202" y="14675"/>
                  <a:pt x="324" y="14355"/>
                </a:cubicBezTo>
                <a:lnTo>
                  <a:pt x="546" y="13772"/>
                </a:lnTo>
                <a:lnTo>
                  <a:pt x="366" y="13468"/>
                </a:lnTo>
                <a:cubicBezTo>
                  <a:pt x="267" y="13301"/>
                  <a:pt x="184" y="13099"/>
                  <a:pt x="182" y="13019"/>
                </a:cubicBezTo>
                <a:cubicBezTo>
                  <a:pt x="180" y="12928"/>
                  <a:pt x="333" y="12676"/>
                  <a:pt x="598" y="12335"/>
                </a:cubicBezTo>
                <a:cubicBezTo>
                  <a:pt x="828" y="12039"/>
                  <a:pt x="1070" y="11671"/>
                  <a:pt x="1134" y="11517"/>
                </a:cubicBezTo>
                <a:cubicBezTo>
                  <a:pt x="1199" y="11364"/>
                  <a:pt x="1479" y="10885"/>
                  <a:pt x="1756" y="10453"/>
                </a:cubicBezTo>
                <a:cubicBezTo>
                  <a:pt x="2412" y="9430"/>
                  <a:pt x="2751" y="9104"/>
                  <a:pt x="3567" y="8715"/>
                </a:cubicBezTo>
                <a:cubicBezTo>
                  <a:pt x="3906" y="8553"/>
                  <a:pt x="4278" y="8387"/>
                  <a:pt x="4393" y="8347"/>
                </a:cubicBezTo>
                <a:cubicBezTo>
                  <a:pt x="4535" y="8298"/>
                  <a:pt x="4591" y="8250"/>
                  <a:pt x="4565" y="8198"/>
                </a:cubicBezTo>
                <a:cubicBezTo>
                  <a:pt x="4524" y="8114"/>
                  <a:pt x="4641" y="8093"/>
                  <a:pt x="4704" y="8172"/>
                </a:cubicBezTo>
                <a:cubicBezTo>
                  <a:pt x="4728" y="8202"/>
                  <a:pt x="4902" y="8160"/>
                  <a:pt x="5131" y="8070"/>
                </a:cubicBezTo>
                <a:cubicBezTo>
                  <a:pt x="5448" y="7946"/>
                  <a:pt x="5518" y="7895"/>
                  <a:pt x="5518" y="7792"/>
                </a:cubicBezTo>
                <a:cubicBezTo>
                  <a:pt x="5518" y="7646"/>
                  <a:pt x="5570" y="7632"/>
                  <a:pt x="5681" y="7750"/>
                </a:cubicBezTo>
                <a:cubicBezTo>
                  <a:pt x="5759" y="7833"/>
                  <a:pt x="6017" y="7812"/>
                  <a:pt x="5951" y="7729"/>
                </a:cubicBezTo>
                <a:cubicBezTo>
                  <a:pt x="5933" y="7707"/>
                  <a:pt x="5970" y="7637"/>
                  <a:pt x="6031" y="7573"/>
                </a:cubicBezTo>
                <a:cubicBezTo>
                  <a:pt x="6125" y="7476"/>
                  <a:pt x="6169" y="7466"/>
                  <a:pt x="6312" y="7508"/>
                </a:cubicBezTo>
                <a:cubicBezTo>
                  <a:pt x="6435" y="7545"/>
                  <a:pt x="6513" y="7540"/>
                  <a:pt x="6596" y="7493"/>
                </a:cubicBezTo>
                <a:cubicBezTo>
                  <a:pt x="6708" y="7429"/>
                  <a:pt x="6672" y="7283"/>
                  <a:pt x="6558" y="7338"/>
                </a:cubicBezTo>
                <a:cubicBezTo>
                  <a:pt x="6476" y="7377"/>
                  <a:pt x="6405" y="7129"/>
                  <a:pt x="6466" y="7020"/>
                </a:cubicBezTo>
                <a:cubicBezTo>
                  <a:pt x="6493" y="6971"/>
                  <a:pt x="6509" y="6911"/>
                  <a:pt x="6502" y="6885"/>
                </a:cubicBezTo>
                <a:cubicBezTo>
                  <a:pt x="6494" y="6859"/>
                  <a:pt x="6532" y="6867"/>
                  <a:pt x="6586" y="6902"/>
                </a:cubicBezTo>
                <a:cubicBezTo>
                  <a:pt x="6696" y="6973"/>
                  <a:pt x="6821" y="6936"/>
                  <a:pt x="6821" y="6833"/>
                </a:cubicBezTo>
                <a:cubicBezTo>
                  <a:pt x="6821" y="6797"/>
                  <a:pt x="6864" y="6739"/>
                  <a:pt x="6917" y="6704"/>
                </a:cubicBezTo>
                <a:cubicBezTo>
                  <a:pt x="7054" y="6616"/>
                  <a:pt x="7002" y="6372"/>
                  <a:pt x="6810" y="6208"/>
                </a:cubicBezTo>
                <a:cubicBezTo>
                  <a:pt x="6655" y="6076"/>
                  <a:pt x="6406" y="5794"/>
                  <a:pt x="6396" y="5741"/>
                </a:cubicBezTo>
                <a:cubicBezTo>
                  <a:pt x="6394" y="5727"/>
                  <a:pt x="6342" y="5642"/>
                  <a:pt x="6281" y="5553"/>
                </a:cubicBezTo>
                <a:cubicBezTo>
                  <a:pt x="6220" y="5464"/>
                  <a:pt x="6169" y="5349"/>
                  <a:pt x="6169" y="5297"/>
                </a:cubicBezTo>
                <a:cubicBezTo>
                  <a:pt x="6169" y="5176"/>
                  <a:pt x="6048" y="5083"/>
                  <a:pt x="5935" y="5116"/>
                </a:cubicBezTo>
                <a:cubicBezTo>
                  <a:pt x="5880" y="5133"/>
                  <a:pt x="5820" y="5090"/>
                  <a:pt x="5780" y="5008"/>
                </a:cubicBezTo>
                <a:cubicBezTo>
                  <a:pt x="5731" y="4908"/>
                  <a:pt x="5682" y="4880"/>
                  <a:pt x="5593" y="4902"/>
                </a:cubicBezTo>
                <a:cubicBezTo>
                  <a:pt x="5523" y="4920"/>
                  <a:pt x="5437" y="4900"/>
                  <a:pt x="5389" y="4855"/>
                </a:cubicBezTo>
                <a:cubicBezTo>
                  <a:pt x="5344" y="4813"/>
                  <a:pt x="5248" y="4778"/>
                  <a:pt x="5177" y="4778"/>
                </a:cubicBezTo>
                <a:cubicBezTo>
                  <a:pt x="5075" y="4778"/>
                  <a:pt x="5063" y="4763"/>
                  <a:pt x="5119" y="4710"/>
                </a:cubicBezTo>
                <a:cubicBezTo>
                  <a:pt x="5159" y="4673"/>
                  <a:pt x="5173" y="4628"/>
                  <a:pt x="5151" y="4610"/>
                </a:cubicBezTo>
                <a:cubicBezTo>
                  <a:pt x="5129" y="4593"/>
                  <a:pt x="5232" y="4564"/>
                  <a:pt x="5381" y="4545"/>
                </a:cubicBezTo>
                <a:cubicBezTo>
                  <a:pt x="5530" y="4527"/>
                  <a:pt x="5664" y="4495"/>
                  <a:pt x="5680" y="4476"/>
                </a:cubicBezTo>
                <a:cubicBezTo>
                  <a:pt x="5736" y="4405"/>
                  <a:pt x="5605" y="4145"/>
                  <a:pt x="5514" y="4145"/>
                </a:cubicBezTo>
                <a:cubicBezTo>
                  <a:pt x="5463" y="4145"/>
                  <a:pt x="5419" y="4122"/>
                  <a:pt x="5416" y="4094"/>
                </a:cubicBezTo>
                <a:cubicBezTo>
                  <a:pt x="5409" y="4013"/>
                  <a:pt x="5242" y="3747"/>
                  <a:pt x="5137" y="3650"/>
                </a:cubicBezTo>
                <a:cubicBezTo>
                  <a:pt x="5045" y="3565"/>
                  <a:pt x="5033" y="3566"/>
                  <a:pt x="4894" y="3668"/>
                </a:cubicBezTo>
                <a:cubicBezTo>
                  <a:pt x="4777" y="3753"/>
                  <a:pt x="4750" y="3758"/>
                  <a:pt x="4762" y="3694"/>
                </a:cubicBezTo>
                <a:cubicBezTo>
                  <a:pt x="4770" y="3649"/>
                  <a:pt x="4827" y="3584"/>
                  <a:pt x="4888" y="3549"/>
                </a:cubicBezTo>
                <a:cubicBezTo>
                  <a:pt x="4976" y="3498"/>
                  <a:pt x="4987" y="3454"/>
                  <a:pt x="4939" y="3325"/>
                </a:cubicBezTo>
                <a:cubicBezTo>
                  <a:pt x="4893" y="3201"/>
                  <a:pt x="4900" y="3158"/>
                  <a:pt x="4971" y="3136"/>
                </a:cubicBezTo>
                <a:cubicBezTo>
                  <a:pt x="5021" y="3121"/>
                  <a:pt x="5063" y="3054"/>
                  <a:pt x="5063" y="2987"/>
                </a:cubicBezTo>
                <a:cubicBezTo>
                  <a:pt x="5063" y="2847"/>
                  <a:pt x="4904" y="2715"/>
                  <a:pt x="4837" y="2799"/>
                </a:cubicBezTo>
                <a:cubicBezTo>
                  <a:pt x="4813" y="2829"/>
                  <a:pt x="4772" y="2853"/>
                  <a:pt x="4744" y="2853"/>
                </a:cubicBezTo>
                <a:cubicBezTo>
                  <a:pt x="4684" y="2853"/>
                  <a:pt x="4694" y="2666"/>
                  <a:pt x="4757" y="2617"/>
                </a:cubicBezTo>
                <a:cubicBezTo>
                  <a:pt x="4782" y="2598"/>
                  <a:pt x="4802" y="2523"/>
                  <a:pt x="4802" y="2451"/>
                </a:cubicBezTo>
                <a:cubicBezTo>
                  <a:pt x="4802" y="2376"/>
                  <a:pt x="4856" y="2293"/>
                  <a:pt x="4927" y="2259"/>
                </a:cubicBezTo>
                <a:cubicBezTo>
                  <a:pt x="5026" y="2211"/>
                  <a:pt x="5042" y="2167"/>
                  <a:pt x="5004" y="2056"/>
                </a:cubicBezTo>
                <a:cubicBezTo>
                  <a:pt x="4952" y="1907"/>
                  <a:pt x="5118" y="1645"/>
                  <a:pt x="5543" y="1206"/>
                </a:cubicBezTo>
                <a:cubicBezTo>
                  <a:pt x="5832" y="906"/>
                  <a:pt x="6445" y="474"/>
                  <a:pt x="6582" y="473"/>
                </a:cubicBezTo>
                <a:cubicBezTo>
                  <a:pt x="6648" y="472"/>
                  <a:pt x="6777" y="425"/>
                  <a:pt x="6868" y="370"/>
                </a:cubicBezTo>
                <a:cubicBezTo>
                  <a:pt x="6959" y="314"/>
                  <a:pt x="7081" y="268"/>
                  <a:pt x="7139" y="268"/>
                </a:cubicBezTo>
                <a:cubicBezTo>
                  <a:pt x="7196" y="268"/>
                  <a:pt x="7329" y="233"/>
                  <a:pt x="7434" y="190"/>
                </a:cubicBezTo>
                <a:cubicBezTo>
                  <a:pt x="7539" y="148"/>
                  <a:pt x="7757" y="103"/>
                  <a:pt x="7918" y="90"/>
                </a:cubicBezTo>
                <a:cubicBezTo>
                  <a:pt x="8080" y="77"/>
                  <a:pt x="8242" y="44"/>
                  <a:pt x="8278" y="16"/>
                </a:cubicBezTo>
                <a:cubicBezTo>
                  <a:pt x="8286" y="10"/>
                  <a:pt x="8355" y="5"/>
                  <a:pt x="8492" y="0"/>
                </a:cubicBezTo>
                <a:cubicBezTo>
                  <a:pt x="9221" y="11"/>
                  <a:pt x="9514" y="27"/>
                  <a:pt x="9509" y="48"/>
                </a:cubicBezTo>
                <a:close/>
                <a:moveTo>
                  <a:pt x="19531" y="20295"/>
                </a:moveTo>
                <a:cubicBezTo>
                  <a:pt x="19531" y="20310"/>
                  <a:pt x="19533" y="20326"/>
                  <a:pt x="19535" y="20343"/>
                </a:cubicBezTo>
                <a:lnTo>
                  <a:pt x="19449" y="20276"/>
                </a:lnTo>
                <a:cubicBezTo>
                  <a:pt x="19481" y="20286"/>
                  <a:pt x="19508" y="20292"/>
                  <a:pt x="19531" y="20295"/>
                </a:cubicBezTo>
                <a:close/>
                <a:moveTo>
                  <a:pt x="20138" y="20162"/>
                </a:moveTo>
                <a:cubicBezTo>
                  <a:pt x="20103" y="20172"/>
                  <a:pt x="20079" y="20160"/>
                  <a:pt x="20072" y="20123"/>
                </a:cubicBezTo>
                <a:cubicBezTo>
                  <a:pt x="20096" y="20142"/>
                  <a:pt x="20117" y="20156"/>
                  <a:pt x="20138" y="20162"/>
                </a:cubicBezTo>
                <a:close/>
                <a:moveTo>
                  <a:pt x="16361" y="20095"/>
                </a:moveTo>
                <a:cubicBezTo>
                  <a:pt x="16291" y="20170"/>
                  <a:pt x="16271" y="20172"/>
                  <a:pt x="16241" y="20111"/>
                </a:cubicBezTo>
                <a:cubicBezTo>
                  <a:pt x="16221" y="20071"/>
                  <a:pt x="16244" y="20012"/>
                  <a:pt x="16292" y="19981"/>
                </a:cubicBezTo>
                <a:cubicBezTo>
                  <a:pt x="16414" y="19902"/>
                  <a:pt x="16464" y="19986"/>
                  <a:pt x="16361" y="20095"/>
                </a:cubicBezTo>
                <a:close/>
                <a:moveTo>
                  <a:pt x="21275" y="19879"/>
                </a:moveTo>
                <a:cubicBezTo>
                  <a:pt x="21351" y="19881"/>
                  <a:pt x="21387" y="19895"/>
                  <a:pt x="21395" y="19926"/>
                </a:cubicBezTo>
                <a:cubicBezTo>
                  <a:pt x="21395" y="19929"/>
                  <a:pt x="21395" y="19931"/>
                  <a:pt x="21395" y="19934"/>
                </a:cubicBezTo>
                <a:cubicBezTo>
                  <a:pt x="21357" y="19971"/>
                  <a:pt x="21227" y="20017"/>
                  <a:pt x="21058" y="20032"/>
                </a:cubicBezTo>
                <a:cubicBezTo>
                  <a:pt x="20891" y="20047"/>
                  <a:pt x="20754" y="20054"/>
                  <a:pt x="20754" y="20046"/>
                </a:cubicBezTo>
                <a:cubicBezTo>
                  <a:pt x="20754" y="20009"/>
                  <a:pt x="21132" y="19886"/>
                  <a:pt x="21265" y="19878"/>
                </a:cubicBezTo>
                <a:cubicBezTo>
                  <a:pt x="21269" y="19878"/>
                  <a:pt x="21272" y="19878"/>
                  <a:pt x="21275" y="19879"/>
                </a:cubicBezTo>
                <a:close/>
                <a:moveTo>
                  <a:pt x="20701" y="19484"/>
                </a:moveTo>
                <a:cubicBezTo>
                  <a:pt x="20708" y="19485"/>
                  <a:pt x="20715" y="19485"/>
                  <a:pt x="20722" y="19485"/>
                </a:cubicBezTo>
                <a:cubicBezTo>
                  <a:pt x="20701" y="19501"/>
                  <a:pt x="20677" y="19524"/>
                  <a:pt x="20650" y="19555"/>
                </a:cubicBezTo>
                <a:cubicBezTo>
                  <a:pt x="20630" y="19498"/>
                  <a:pt x="20646" y="19475"/>
                  <a:pt x="20701" y="19484"/>
                </a:cubicBezTo>
                <a:close/>
                <a:moveTo>
                  <a:pt x="17206" y="19473"/>
                </a:moveTo>
                <a:cubicBezTo>
                  <a:pt x="17184" y="19500"/>
                  <a:pt x="17153" y="19523"/>
                  <a:pt x="17137" y="19523"/>
                </a:cubicBezTo>
                <a:cubicBezTo>
                  <a:pt x="17121" y="19523"/>
                  <a:pt x="17108" y="19500"/>
                  <a:pt x="17108" y="19473"/>
                </a:cubicBezTo>
                <a:cubicBezTo>
                  <a:pt x="17108" y="19445"/>
                  <a:pt x="17139" y="19422"/>
                  <a:pt x="17177" y="19422"/>
                </a:cubicBezTo>
                <a:cubicBezTo>
                  <a:pt x="17215" y="19422"/>
                  <a:pt x="17228" y="19445"/>
                  <a:pt x="17206" y="19473"/>
                </a:cubicBezTo>
                <a:close/>
                <a:moveTo>
                  <a:pt x="20892" y="19386"/>
                </a:moveTo>
                <a:cubicBezTo>
                  <a:pt x="20969" y="19424"/>
                  <a:pt x="21014" y="19427"/>
                  <a:pt x="21083" y="19386"/>
                </a:cubicBezTo>
                <a:cubicBezTo>
                  <a:pt x="20997" y="19479"/>
                  <a:pt x="20912" y="19511"/>
                  <a:pt x="20845" y="19468"/>
                </a:cubicBezTo>
                <a:cubicBezTo>
                  <a:pt x="20821" y="19452"/>
                  <a:pt x="20797" y="19447"/>
                  <a:pt x="20769" y="19457"/>
                </a:cubicBezTo>
                <a:cubicBezTo>
                  <a:pt x="20777" y="19445"/>
                  <a:pt x="20780" y="19430"/>
                  <a:pt x="20779" y="19413"/>
                </a:cubicBezTo>
                <a:cubicBezTo>
                  <a:pt x="20772" y="19342"/>
                  <a:pt x="20791" y="19337"/>
                  <a:pt x="20892" y="19386"/>
                </a:cubicBezTo>
                <a:close/>
                <a:moveTo>
                  <a:pt x="1677" y="19342"/>
                </a:moveTo>
                <a:cubicBezTo>
                  <a:pt x="1677" y="19356"/>
                  <a:pt x="1618" y="19392"/>
                  <a:pt x="1547" y="19422"/>
                </a:cubicBezTo>
                <a:cubicBezTo>
                  <a:pt x="1475" y="19452"/>
                  <a:pt x="1416" y="19465"/>
                  <a:pt x="1416" y="19451"/>
                </a:cubicBezTo>
                <a:cubicBezTo>
                  <a:pt x="1416" y="19437"/>
                  <a:pt x="1475" y="19401"/>
                  <a:pt x="1547" y="19371"/>
                </a:cubicBezTo>
                <a:cubicBezTo>
                  <a:pt x="1618" y="19341"/>
                  <a:pt x="1677" y="19328"/>
                  <a:pt x="1677" y="19342"/>
                </a:cubicBezTo>
                <a:close/>
                <a:moveTo>
                  <a:pt x="1958" y="19186"/>
                </a:moveTo>
                <a:cubicBezTo>
                  <a:pt x="2055" y="19191"/>
                  <a:pt x="2104" y="19218"/>
                  <a:pt x="2085" y="19257"/>
                </a:cubicBezTo>
                <a:cubicBezTo>
                  <a:pt x="2048" y="19333"/>
                  <a:pt x="2062" y="19333"/>
                  <a:pt x="1918" y="19248"/>
                </a:cubicBezTo>
                <a:cubicBezTo>
                  <a:pt x="1809" y="19184"/>
                  <a:pt x="1811" y="19179"/>
                  <a:pt x="1958" y="19186"/>
                </a:cubicBezTo>
                <a:close/>
                <a:moveTo>
                  <a:pt x="21330" y="18782"/>
                </a:moveTo>
                <a:cubicBezTo>
                  <a:pt x="21343" y="18836"/>
                  <a:pt x="21343" y="18896"/>
                  <a:pt x="21330" y="18959"/>
                </a:cubicBezTo>
                <a:cubicBezTo>
                  <a:pt x="21311" y="18992"/>
                  <a:pt x="21290" y="19033"/>
                  <a:pt x="21270" y="19080"/>
                </a:cubicBezTo>
                <a:cubicBezTo>
                  <a:pt x="21258" y="19107"/>
                  <a:pt x="21246" y="19133"/>
                  <a:pt x="21233" y="19158"/>
                </a:cubicBezTo>
                <a:cubicBezTo>
                  <a:pt x="21214" y="19133"/>
                  <a:pt x="21174" y="19118"/>
                  <a:pt x="21116" y="19118"/>
                </a:cubicBezTo>
                <a:cubicBezTo>
                  <a:pt x="21068" y="19118"/>
                  <a:pt x="21012" y="19084"/>
                  <a:pt x="20991" y="19042"/>
                </a:cubicBezTo>
                <a:cubicBezTo>
                  <a:pt x="20978" y="19014"/>
                  <a:pt x="20948" y="18990"/>
                  <a:pt x="20915" y="18977"/>
                </a:cubicBezTo>
                <a:cubicBezTo>
                  <a:pt x="20932" y="18970"/>
                  <a:pt x="20951" y="18961"/>
                  <a:pt x="20973" y="18949"/>
                </a:cubicBezTo>
                <a:cubicBezTo>
                  <a:pt x="21157" y="18855"/>
                  <a:pt x="21152" y="18737"/>
                  <a:pt x="20966" y="18742"/>
                </a:cubicBezTo>
                <a:cubicBezTo>
                  <a:pt x="20807" y="18746"/>
                  <a:pt x="20764" y="18638"/>
                  <a:pt x="20908" y="18596"/>
                </a:cubicBezTo>
                <a:cubicBezTo>
                  <a:pt x="21037" y="18557"/>
                  <a:pt x="21303" y="18675"/>
                  <a:pt x="21330" y="18782"/>
                </a:cubicBezTo>
                <a:close/>
                <a:moveTo>
                  <a:pt x="4216" y="8072"/>
                </a:moveTo>
                <a:cubicBezTo>
                  <a:pt x="4216" y="8099"/>
                  <a:pt x="4203" y="8122"/>
                  <a:pt x="4187" y="8122"/>
                </a:cubicBezTo>
                <a:cubicBezTo>
                  <a:pt x="4172" y="8122"/>
                  <a:pt x="4141" y="8099"/>
                  <a:pt x="4118" y="8072"/>
                </a:cubicBezTo>
                <a:cubicBezTo>
                  <a:pt x="4096" y="8044"/>
                  <a:pt x="4109" y="8021"/>
                  <a:pt x="4147" y="8021"/>
                </a:cubicBezTo>
                <a:cubicBezTo>
                  <a:pt x="4185" y="8021"/>
                  <a:pt x="4216" y="8044"/>
                  <a:pt x="4216" y="8072"/>
                </a:cubicBezTo>
                <a:close/>
                <a:moveTo>
                  <a:pt x="6430" y="6678"/>
                </a:moveTo>
                <a:cubicBezTo>
                  <a:pt x="6466" y="6695"/>
                  <a:pt x="6495" y="6720"/>
                  <a:pt x="6495" y="6732"/>
                </a:cubicBezTo>
                <a:cubicBezTo>
                  <a:pt x="6495" y="6744"/>
                  <a:pt x="6466" y="6754"/>
                  <a:pt x="6430" y="6754"/>
                </a:cubicBezTo>
                <a:cubicBezTo>
                  <a:pt x="6394" y="6754"/>
                  <a:pt x="6365" y="6730"/>
                  <a:pt x="6365" y="6701"/>
                </a:cubicBezTo>
                <a:cubicBezTo>
                  <a:pt x="6365" y="6671"/>
                  <a:pt x="6394" y="6661"/>
                  <a:pt x="6430" y="6678"/>
                </a:cubicBezTo>
                <a:close/>
                <a:moveTo>
                  <a:pt x="5635" y="5241"/>
                </a:moveTo>
                <a:cubicBezTo>
                  <a:pt x="5613" y="5293"/>
                  <a:pt x="5597" y="5293"/>
                  <a:pt x="5556" y="5241"/>
                </a:cubicBezTo>
                <a:cubicBezTo>
                  <a:pt x="5528" y="5206"/>
                  <a:pt x="5523" y="5163"/>
                  <a:pt x="5544" y="5146"/>
                </a:cubicBezTo>
                <a:cubicBezTo>
                  <a:pt x="5603" y="5101"/>
                  <a:pt x="5666" y="5168"/>
                  <a:pt x="5635" y="5241"/>
                </a:cubicBezTo>
                <a:close/>
                <a:moveTo>
                  <a:pt x="5063" y="4069"/>
                </a:moveTo>
                <a:cubicBezTo>
                  <a:pt x="5063" y="4096"/>
                  <a:pt x="5033" y="4119"/>
                  <a:pt x="4997" y="4119"/>
                </a:cubicBezTo>
                <a:cubicBezTo>
                  <a:pt x="4962" y="4119"/>
                  <a:pt x="4932" y="4096"/>
                  <a:pt x="4932" y="4069"/>
                </a:cubicBezTo>
                <a:cubicBezTo>
                  <a:pt x="4932" y="4041"/>
                  <a:pt x="4962" y="4018"/>
                  <a:pt x="4997" y="4018"/>
                </a:cubicBezTo>
                <a:cubicBezTo>
                  <a:pt x="5033" y="4018"/>
                  <a:pt x="5063" y="4041"/>
                  <a:pt x="5063" y="4069"/>
                </a:cubicBezTo>
                <a:close/>
                <a:moveTo>
                  <a:pt x="4909" y="1570"/>
                </a:moveTo>
                <a:cubicBezTo>
                  <a:pt x="4893" y="1582"/>
                  <a:pt x="4861" y="1569"/>
                  <a:pt x="4838" y="1540"/>
                </a:cubicBezTo>
                <a:cubicBezTo>
                  <a:pt x="4798" y="1489"/>
                  <a:pt x="4903" y="1282"/>
                  <a:pt x="4968" y="1282"/>
                </a:cubicBezTo>
                <a:cubicBezTo>
                  <a:pt x="5005" y="1282"/>
                  <a:pt x="4953" y="1536"/>
                  <a:pt x="4909" y="1570"/>
                </a:cubicBezTo>
                <a:close/>
              </a:path>
            </a:pathLst>
          </a:cu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8F2DD"/>
            </a:gs>
            <a:gs pos="100000">
              <a:srgbClr val="F8F1DE"/>
            </a:gs>
          </a:gsLst>
          <a:lin ang="5400000" scaled="0"/>
        </a:gradFill>
      </p:bgPr>
    </p:bg>
    <p:spTree>
      <p:nvGrpSpPr>
        <p:cNvPr id="1" name=""/>
        <p:cNvGrpSpPr/>
        <p:nvPr/>
      </p:nvGrpSpPr>
      <p:grpSpPr>
        <a:xfrm>
          <a:off x="0" y="0"/>
          <a:ext cx="0" cy="0"/>
          <a:chOff x="0" y="0"/>
          <a:chExt cx="0" cy="0"/>
        </a:xfrm>
      </p:grpSpPr>
      <p:pic>
        <p:nvPicPr>
          <p:cNvPr id="246" name="Screenshot 2026-10-24 at 10.15.06 AM.png" descr="Screenshot 2026-10-24 at 10.15.06 AM.png"/>
          <p:cNvPicPr>
            <a:picLocks noChangeAspect="1"/>
          </p:cNvPicPr>
          <p:nvPr/>
        </p:nvPicPr>
        <p:blipFill>
          <a:blip r:embed="rId2">
            <a:extLst/>
          </a:blip>
          <a:srcRect l="74" t="165" r="3" b="3"/>
          <a:stretch>
            <a:fillRect/>
          </a:stretch>
        </p:blipFill>
        <p:spPr>
          <a:xfrm>
            <a:off x="87802" y="3201366"/>
            <a:ext cx="8202773" cy="105518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22" y="21540"/>
                </a:moveTo>
                <a:cubicBezTo>
                  <a:pt x="3175" y="21581"/>
                  <a:pt x="3169" y="21597"/>
                  <a:pt x="3087" y="21600"/>
                </a:cubicBezTo>
                <a:lnTo>
                  <a:pt x="3002" y="21600"/>
                </a:lnTo>
                <a:cubicBezTo>
                  <a:pt x="2919" y="21597"/>
                  <a:pt x="2913" y="21581"/>
                  <a:pt x="2966" y="21540"/>
                </a:cubicBezTo>
                <a:cubicBezTo>
                  <a:pt x="3027" y="21493"/>
                  <a:pt x="3062" y="21493"/>
                  <a:pt x="3122" y="21540"/>
                </a:cubicBezTo>
                <a:close/>
                <a:moveTo>
                  <a:pt x="20132" y="21468"/>
                </a:moveTo>
                <a:cubicBezTo>
                  <a:pt x="20110" y="21537"/>
                  <a:pt x="20066" y="21582"/>
                  <a:pt x="20007" y="21596"/>
                </a:cubicBezTo>
                <a:cubicBezTo>
                  <a:pt x="19996" y="21598"/>
                  <a:pt x="19985" y="21599"/>
                  <a:pt x="19973" y="21600"/>
                </a:cubicBezTo>
                <a:lnTo>
                  <a:pt x="19924" y="21599"/>
                </a:lnTo>
                <a:cubicBezTo>
                  <a:pt x="19909" y="21598"/>
                  <a:pt x="19895" y="21596"/>
                  <a:pt x="19883" y="21592"/>
                </a:cubicBezTo>
                <a:cubicBezTo>
                  <a:pt x="19863" y="21578"/>
                  <a:pt x="19894" y="21542"/>
                  <a:pt x="19983" y="21449"/>
                </a:cubicBezTo>
                <a:cubicBezTo>
                  <a:pt x="20149" y="21275"/>
                  <a:pt x="20192" y="21280"/>
                  <a:pt x="20132" y="21468"/>
                </a:cubicBezTo>
                <a:close/>
                <a:moveTo>
                  <a:pt x="19400" y="21206"/>
                </a:moveTo>
                <a:cubicBezTo>
                  <a:pt x="19279" y="21300"/>
                  <a:pt x="19307" y="21435"/>
                  <a:pt x="19467" y="21522"/>
                </a:cubicBezTo>
                <a:cubicBezTo>
                  <a:pt x="19570" y="21578"/>
                  <a:pt x="19579" y="21594"/>
                  <a:pt x="19337" y="21599"/>
                </a:cubicBezTo>
                <a:cubicBezTo>
                  <a:pt x="18988" y="21599"/>
                  <a:pt x="18700" y="21598"/>
                  <a:pt x="18463" y="21597"/>
                </a:cubicBezTo>
                <a:lnTo>
                  <a:pt x="18478" y="21579"/>
                </a:lnTo>
                <a:lnTo>
                  <a:pt x="18635" y="21451"/>
                </a:lnTo>
                <a:cubicBezTo>
                  <a:pt x="18836" y="21288"/>
                  <a:pt x="19176" y="21145"/>
                  <a:pt x="19361" y="21145"/>
                </a:cubicBezTo>
                <a:cubicBezTo>
                  <a:pt x="19452" y="21145"/>
                  <a:pt x="19461" y="21158"/>
                  <a:pt x="19400" y="21206"/>
                </a:cubicBezTo>
                <a:close/>
                <a:moveTo>
                  <a:pt x="21600" y="21393"/>
                </a:moveTo>
                <a:lnTo>
                  <a:pt x="21600" y="21428"/>
                </a:lnTo>
                <a:cubicBezTo>
                  <a:pt x="21598" y="21478"/>
                  <a:pt x="21590" y="21523"/>
                  <a:pt x="21578" y="21554"/>
                </a:cubicBezTo>
                <a:cubicBezTo>
                  <a:pt x="21566" y="21579"/>
                  <a:pt x="21550" y="21593"/>
                  <a:pt x="21527" y="21598"/>
                </a:cubicBezTo>
                <a:cubicBezTo>
                  <a:pt x="21502" y="21588"/>
                  <a:pt x="21491" y="21548"/>
                  <a:pt x="21503" y="21500"/>
                </a:cubicBezTo>
                <a:cubicBezTo>
                  <a:pt x="21507" y="21485"/>
                  <a:pt x="21507" y="21469"/>
                  <a:pt x="21505" y="21454"/>
                </a:cubicBezTo>
                <a:cubicBezTo>
                  <a:pt x="21525" y="21435"/>
                  <a:pt x="21515" y="21414"/>
                  <a:pt x="21474" y="21387"/>
                </a:cubicBezTo>
                <a:cubicBezTo>
                  <a:pt x="21463" y="21376"/>
                  <a:pt x="21450" y="21366"/>
                  <a:pt x="21436" y="21360"/>
                </a:cubicBezTo>
                <a:cubicBezTo>
                  <a:pt x="21422" y="21353"/>
                  <a:pt x="21411" y="21348"/>
                  <a:pt x="21402" y="21342"/>
                </a:cubicBezTo>
                <a:cubicBezTo>
                  <a:pt x="21392" y="21334"/>
                  <a:pt x="21387" y="21326"/>
                  <a:pt x="21387" y="21318"/>
                </a:cubicBezTo>
                <a:cubicBezTo>
                  <a:pt x="21414" y="21312"/>
                  <a:pt x="21432" y="21304"/>
                  <a:pt x="21438" y="21297"/>
                </a:cubicBezTo>
                <a:cubicBezTo>
                  <a:pt x="21517" y="21198"/>
                  <a:pt x="21591" y="21246"/>
                  <a:pt x="21600" y="21393"/>
                </a:cubicBezTo>
                <a:close/>
                <a:moveTo>
                  <a:pt x="11150" y="21550"/>
                </a:moveTo>
                <a:cubicBezTo>
                  <a:pt x="11176" y="21583"/>
                  <a:pt x="10973" y="21599"/>
                  <a:pt x="10585" y="21597"/>
                </a:cubicBezTo>
                <a:cubicBezTo>
                  <a:pt x="10185" y="21595"/>
                  <a:pt x="10023" y="21579"/>
                  <a:pt x="10109" y="21550"/>
                </a:cubicBezTo>
                <a:cubicBezTo>
                  <a:pt x="10292" y="21489"/>
                  <a:pt x="11102" y="21489"/>
                  <a:pt x="11150" y="21550"/>
                </a:cubicBezTo>
                <a:close/>
                <a:moveTo>
                  <a:pt x="1399" y="21570"/>
                </a:moveTo>
                <a:cubicBezTo>
                  <a:pt x="1420" y="21587"/>
                  <a:pt x="1382" y="21599"/>
                  <a:pt x="1313" y="21597"/>
                </a:cubicBezTo>
                <a:cubicBezTo>
                  <a:pt x="1237" y="21594"/>
                  <a:pt x="1222" y="21582"/>
                  <a:pt x="1274" y="21566"/>
                </a:cubicBezTo>
                <a:cubicBezTo>
                  <a:pt x="1321" y="21551"/>
                  <a:pt x="1377" y="21553"/>
                  <a:pt x="1399" y="21570"/>
                </a:cubicBezTo>
                <a:close/>
                <a:moveTo>
                  <a:pt x="7910" y="21570"/>
                </a:moveTo>
                <a:cubicBezTo>
                  <a:pt x="7931" y="21587"/>
                  <a:pt x="7893" y="21599"/>
                  <a:pt x="7824" y="21597"/>
                </a:cubicBezTo>
                <a:cubicBezTo>
                  <a:pt x="7749" y="21594"/>
                  <a:pt x="7733" y="21582"/>
                  <a:pt x="7785" y="21566"/>
                </a:cubicBezTo>
                <a:cubicBezTo>
                  <a:pt x="7832" y="21551"/>
                  <a:pt x="7888" y="21553"/>
                  <a:pt x="7910" y="21570"/>
                </a:cubicBezTo>
                <a:close/>
                <a:moveTo>
                  <a:pt x="9848" y="21550"/>
                </a:moveTo>
                <a:cubicBezTo>
                  <a:pt x="9873" y="21582"/>
                  <a:pt x="9747" y="21599"/>
                  <a:pt x="9510" y="21596"/>
                </a:cubicBezTo>
                <a:cubicBezTo>
                  <a:pt x="9223" y="21592"/>
                  <a:pt x="9171" y="21581"/>
                  <a:pt x="9295" y="21550"/>
                </a:cubicBezTo>
                <a:cubicBezTo>
                  <a:pt x="9530" y="21491"/>
                  <a:pt x="9802" y="21491"/>
                  <a:pt x="9848" y="21550"/>
                </a:cubicBezTo>
                <a:close/>
                <a:moveTo>
                  <a:pt x="2279" y="21567"/>
                </a:moveTo>
                <a:cubicBezTo>
                  <a:pt x="2324" y="21581"/>
                  <a:pt x="2287" y="21593"/>
                  <a:pt x="2198" y="21593"/>
                </a:cubicBezTo>
                <a:cubicBezTo>
                  <a:pt x="2108" y="21593"/>
                  <a:pt x="2072" y="21581"/>
                  <a:pt x="2116" y="21567"/>
                </a:cubicBezTo>
                <a:cubicBezTo>
                  <a:pt x="2161" y="21553"/>
                  <a:pt x="2234" y="21553"/>
                  <a:pt x="2279" y="21567"/>
                </a:cubicBezTo>
                <a:close/>
                <a:moveTo>
                  <a:pt x="4167" y="21567"/>
                </a:moveTo>
                <a:cubicBezTo>
                  <a:pt x="4212" y="21581"/>
                  <a:pt x="4175" y="21593"/>
                  <a:pt x="4086" y="21593"/>
                </a:cubicBezTo>
                <a:cubicBezTo>
                  <a:pt x="3996" y="21593"/>
                  <a:pt x="3960" y="21581"/>
                  <a:pt x="4005" y="21567"/>
                </a:cubicBezTo>
                <a:cubicBezTo>
                  <a:pt x="4049" y="21553"/>
                  <a:pt x="4123" y="21553"/>
                  <a:pt x="4167" y="21567"/>
                </a:cubicBezTo>
                <a:close/>
                <a:moveTo>
                  <a:pt x="2801" y="21567"/>
                </a:moveTo>
                <a:cubicBezTo>
                  <a:pt x="2845" y="21581"/>
                  <a:pt x="2793" y="21592"/>
                  <a:pt x="2686" y="21591"/>
                </a:cubicBezTo>
                <a:cubicBezTo>
                  <a:pt x="2579" y="21590"/>
                  <a:pt x="2543" y="21578"/>
                  <a:pt x="2606" y="21566"/>
                </a:cubicBezTo>
                <a:cubicBezTo>
                  <a:pt x="2669" y="21553"/>
                  <a:pt x="2757" y="21554"/>
                  <a:pt x="2801" y="21567"/>
                </a:cubicBezTo>
                <a:close/>
                <a:moveTo>
                  <a:pt x="1010" y="21566"/>
                </a:moveTo>
                <a:cubicBezTo>
                  <a:pt x="1072" y="21579"/>
                  <a:pt x="1006" y="21589"/>
                  <a:pt x="863" y="21588"/>
                </a:cubicBezTo>
                <a:cubicBezTo>
                  <a:pt x="720" y="21587"/>
                  <a:pt x="669" y="21577"/>
                  <a:pt x="750" y="21565"/>
                </a:cubicBezTo>
                <a:cubicBezTo>
                  <a:pt x="831" y="21553"/>
                  <a:pt x="948" y="21553"/>
                  <a:pt x="1010" y="21566"/>
                </a:cubicBezTo>
                <a:close/>
                <a:moveTo>
                  <a:pt x="5209" y="21565"/>
                </a:moveTo>
                <a:cubicBezTo>
                  <a:pt x="5290" y="21577"/>
                  <a:pt x="5224" y="21587"/>
                  <a:pt x="5063" y="21587"/>
                </a:cubicBezTo>
                <a:cubicBezTo>
                  <a:pt x="4901" y="21587"/>
                  <a:pt x="4836" y="21577"/>
                  <a:pt x="4916" y="21565"/>
                </a:cubicBezTo>
                <a:cubicBezTo>
                  <a:pt x="4997" y="21553"/>
                  <a:pt x="5129" y="21553"/>
                  <a:pt x="5209" y="21565"/>
                </a:cubicBezTo>
                <a:close/>
                <a:moveTo>
                  <a:pt x="457" y="21565"/>
                </a:moveTo>
                <a:cubicBezTo>
                  <a:pt x="537" y="21577"/>
                  <a:pt x="456" y="21587"/>
                  <a:pt x="277" y="21586"/>
                </a:cubicBezTo>
                <a:cubicBezTo>
                  <a:pt x="98" y="21586"/>
                  <a:pt x="32" y="21576"/>
                  <a:pt x="131" y="21564"/>
                </a:cubicBezTo>
                <a:cubicBezTo>
                  <a:pt x="230" y="21553"/>
                  <a:pt x="377" y="21553"/>
                  <a:pt x="457" y="21565"/>
                </a:cubicBezTo>
                <a:close/>
                <a:moveTo>
                  <a:pt x="3778" y="21565"/>
                </a:moveTo>
                <a:cubicBezTo>
                  <a:pt x="3858" y="21577"/>
                  <a:pt x="3777" y="21587"/>
                  <a:pt x="3598" y="21586"/>
                </a:cubicBezTo>
                <a:cubicBezTo>
                  <a:pt x="3419" y="21586"/>
                  <a:pt x="3353" y="21576"/>
                  <a:pt x="3452" y="21564"/>
                </a:cubicBezTo>
                <a:cubicBezTo>
                  <a:pt x="3551" y="21553"/>
                  <a:pt x="3697" y="21553"/>
                  <a:pt x="3778" y="21565"/>
                </a:cubicBezTo>
                <a:close/>
                <a:moveTo>
                  <a:pt x="16164" y="21437"/>
                </a:moveTo>
                <a:lnTo>
                  <a:pt x="16047" y="21581"/>
                </a:lnTo>
                <a:cubicBezTo>
                  <a:pt x="16030" y="21581"/>
                  <a:pt x="16014" y="21581"/>
                  <a:pt x="15994" y="21581"/>
                </a:cubicBezTo>
                <a:cubicBezTo>
                  <a:pt x="15957" y="21577"/>
                  <a:pt x="15937" y="21571"/>
                  <a:pt x="15937" y="21565"/>
                </a:cubicBezTo>
                <a:cubicBezTo>
                  <a:pt x="15939" y="21478"/>
                  <a:pt x="16094" y="21380"/>
                  <a:pt x="16293" y="21320"/>
                </a:cubicBezTo>
                <a:cubicBezTo>
                  <a:pt x="16246" y="21351"/>
                  <a:pt x="16202" y="21391"/>
                  <a:pt x="16164" y="21437"/>
                </a:cubicBezTo>
                <a:close/>
                <a:moveTo>
                  <a:pt x="17651" y="21485"/>
                </a:moveTo>
                <a:cubicBezTo>
                  <a:pt x="17566" y="21511"/>
                  <a:pt x="17493" y="21539"/>
                  <a:pt x="17469" y="21556"/>
                </a:cubicBezTo>
                <a:cubicBezTo>
                  <a:pt x="17468" y="21557"/>
                  <a:pt x="17463" y="21558"/>
                  <a:pt x="17452" y="21559"/>
                </a:cubicBezTo>
                <a:cubicBezTo>
                  <a:pt x="17430" y="21550"/>
                  <a:pt x="17436" y="21538"/>
                  <a:pt x="17460" y="21525"/>
                </a:cubicBezTo>
                <a:cubicBezTo>
                  <a:pt x="17525" y="21486"/>
                  <a:pt x="17593" y="21472"/>
                  <a:pt x="17651" y="21485"/>
                </a:cubicBezTo>
                <a:close/>
                <a:moveTo>
                  <a:pt x="17032" y="21483"/>
                </a:moveTo>
                <a:cubicBezTo>
                  <a:pt x="17027" y="21501"/>
                  <a:pt x="17019" y="21517"/>
                  <a:pt x="17004" y="21529"/>
                </a:cubicBezTo>
                <a:lnTo>
                  <a:pt x="17005" y="21493"/>
                </a:lnTo>
                <a:cubicBezTo>
                  <a:pt x="17008" y="21435"/>
                  <a:pt x="16938" y="21344"/>
                  <a:pt x="16849" y="21292"/>
                </a:cubicBezTo>
                <a:cubicBezTo>
                  <a:pt x="16976" y="21329"/>
                  <a:pt x="17052" y="21400"/>
                  <a:pt x="17032" y="21483"/>
                </a:cubicBezTo>
                <a:close/>
                <a:moveTo>
                  <a:pt x="19764" y="21354"/>
                </a:moveTo>
                <a:cubicBezTo>
                  <a:pt x="19759" y="21366"/>
                  <a:pt x="19754" y="21376"/>
                  <a:pt x="19749" y="21382"/>
                </a:cubicBezTo>
                <a:cubicBezTo>
                  <a:pt x="19743" y="21387"/>
                  <a:pt x="19737" y="21390"/>
                  <a:pt x="19731" y="21393"/>
                </a:cubicBezTo>
                <a:cubicBezTo>
                  <a:pt x="19719" y="21392"/>
                  <a:pt x="19705" y="21379"/>
                  <a:pt x="19685" y="21354"/>
                </a:cubicBezTo>
                <a:cubicBezTo>
                  <a:pt x="19657" y="21319"/>
                  <a:pt x="19652" y="21276"/>
                  <a:pt x="19673" y="21260"/>
                </a:cubicBezTo>
                <a:cubicBezTo>
                  <a:pt x="19732" y="21214"/>
                  <a:pt x="19795" y="21281"/>
                  <a:pt x="19764" y="21354"/>
                </a:cubicBezTo>
                <a:close/>
                <a:moveTo>
                  <a:pt x="21221" y="21029"/>
                </a:moveTo>
                <a:cubicBezTo>
                  <a:pt x="21288" y="21030"/>
                  <a:pt x="21324" y="21044"/>
                  <a:pt x="21340" y="21069"/>
                </a:cubicBezTo>
                <a:cubicBezTo>
                  <a:pt x="21360" y="21099"/>
                  <a:pt x="21207" y="21123"/>
                  <a:pt x="20950" y="21128"/>
                </a:cubicBezTo>
                <a:cubicBezTo>
                  <a:pt x="20891" y="21129"/>
                  <a:pt x="20841" y="21130"/>
                  <a:pt x="20798" y="21130"/>
                </a:cubicBezTo>
                <a:cubicBezTo>
                  <a:pt x="20753" y="21125"/>
                  <a:pt x="20745" y="21118"/>
                  <a:pt x="20787" y="21111"/>
                </a:cubicBezTo>
                <a:cubicBezTo>
                  <a:pt x="20856" y="21099"/>
                  <a:pt x="20987" y="21067"/>
                  <a:pt x="21083" y="21038"/>
                </a:cubicBezTo>
                <a:cubicBezTo>
                  <a:pt x="21139" y="21032"/>
                  <a:pt x="21185" y="21029"/>
                  <a:pt x="21221" y="21029"/>
                </a:cubicBezTo>
                <a:close/>
                <a:moveTo>
                  <a:pt x="14959" y="20720"/>
                </a:moveTo>
                <a:cubicBezTo>
                  <a:pt x="15250" y="20769"/>
                  <a:pt x="15285" y="20786"/>
                  <a:pt x="15285" y="20871"/>
                </a:cubicBezTo>
                <a:cubicBezTo>
                  <a:pt x="15285" y="20937"/>
                  <a:pt x="15266" y="20942"/>
                  <a:pt x="15193" y="20895"/>
                </a:cubicBezTo>
                <a:cubicBezTo>
                  <a:pt x="15121" y="20848"/>
                  <a:pt x="15088" y="20850"/>
                  <a:pt x="15046" y="20904"/>
                </a:cubicBezTo>
                <a:cubicBezTo>
                  <a:pt x="15016" y="20941"/>
                  <a:pt x="14944" y="20964"/>
                  <a:pt x="14885" y="20954"/>
                </a:cubicBezTo>
                <a:cubicBezTo>
                  <a:pt x="14819" y="20943"/>
                  <a:pt x="14782" y="20891"/>
                  <a:pt x="14788" y="20815"/>
                </a:cubicBezTo>
                <a:cubicBezTo>
                  <a:pt x="14795" y="20713"/>
                  <a:pt x="14823" y="20698"/>
                  <a:pt x="14959" y="20720"/>
                </a:cubicBezTo>
                <a:close/>
                <a:moveTo>
                  <a:pt x="18637" y="20780"/>
                </a:moveTo>
                <a:cubicBezTo>
                  <a:pt x="18654" y="20794"/>
                  <a:pt x="18619" y="20834"/>
                  <a:pt x="18558" y="20868"/>
                </a:cubicBezTo>
                <a:cubicBezTo>
                  <a:pt x="18504" y="20899"/>
                  <a:pt x="18480" y="20920"/>
                  <a:pt x="18484" y="20945"/>
                </a:cubicBezTo>
                <a:cubicBezTo>
                  <a:pt x="18479" y="20936"/>
                  <a:pt x="18475" y="20928"/>
                  <a:pt x="18475" y="20923"/>
                </a:cubicBezTo>
                <a:cubicBezTo>
                  <a:pt x="18475" y="20898"/>
                  <a:pt x="18548" y="20837"/>
                  <a:pt x="18635" y="20778"/>
                </a:cubicBezTo>
                <a:close/>
                <a:moveTo>
                  <a:pt x="20559" y="20815"/>
                </a:moveTo>
                <a:cubicBezTo>
                  <a:pt x="20595" y="20833"/>
                  <a:pt x="20624" y="20857"/>
                  <a:pt x="20624" y="20869"/>
                </a:cubicBezTo>
                <a:cubicBezTo>
                  <a:pt x="20624" y="20881"/>
                  <a:pt x="20595" y="20891"/>
                  <a:pt x="20559" y="20891"/>
                </a:cubicBezTo>
                <a:cubicBezTo>
                  <a:pt x="20523" y="20891"/>
                  <a:pt x="20494" y="20867"/>
                  <a:pt x="20494" y="20838"/>
                </a:cubicBezTo>
                <a:cubicBezTo>
                  <a:pt x="20494" y="20808"/>
                  <a:pt x="20523" y="20798"/>
                  <a:pt x="20559" y="20815"/>
                </a:cubicBezTo>
                <a:close/>
                <a:moveTo>
                  <a:pt x="21223" y="20254"/>
                </a:moveTo>
                <a:cubicBezTo>
                  <a:pt x="21283" y="20271"/>
                  <a:pt x="21327" y="20299"/>
                  <a:pt x="21364" y="20340"/>
                </a:cubicBezTo>
                <a:cubicBezTo>
                  <a:pt x="21365" y="20340"/>
                  <a:pt x="21365" y="20341"/>
                  <a:pt x="21365" y="20341"/>
                </a:cubicBezTo>
                <a:cubicBezTo>
                  <a:pt x="21392" y="20378"/>
                  <a:pt x="21405" y="20425"/>
                  <a:pt x="21405" y="20482"/>
                </a:cubicBezTo>
                <a:cubicBezTo>
                  <a:pt x="21405" y="20591"/>
                  <a:pt x="21364" y="20626"/>
                  <a:pt x="21194" y="20666"/>
                </a:cubicBezTo>
                <a:cubicBezTo>
                  <a:pt x="21152" y="20675"/>
                  <a:pt x="21118" y="20685"/>
                  <a:pt x="21091" y="20696"/>
                </a:cubicBezTo>
                <a:cubicBezTo>
                  <a:pt x="21054" y="20702"/>
                  <a:pt x="21025" y="20712"/>
                  <a:pt x="21005" y="20724"/>
                </a:cubicBezTo>
                <a:cubicBezTo>
                  <a:pt x="20980" y="20736"/>
                  <a:pt x="20971" y="20748"/>
                  <a:pt x="20975" y="20764"/>
                </a:cubicBezTo>
                <a:cubicBezTo>
                  <a:pt x="20974" y="20778"/>
                  <a:pt x="20983" y="20792"/>
                  <a:pt x="21002" y="20806"/>
                </a:cubicBezTo>
                <a:cubicBezTo>
                  <a:pt x="21013" y="20866"/>
                  <a:pt x="20976" y="20891"/>
                  <a:pt x="20877" y="20891"/>
                </a:cubicBezTo>
                <a:cubicBezTo>
                  <a:pt x="20742" y="20891"/>
                  <a:pt x="20740" y="20886"/>
                  <a:pt x="20844" y="20797"/>
                </a:cubicBezTo>
                <a:cubicBezTo>
                  <a:pt x="20940" y="20714"/>
                  <a:pt x="20942" y="20696"/>
                  <a:pt x="20855" y="20640"/>
                </a:cubicBezTo>
                <a:cubicBezTo>
                  <a:pt x="20801" y="20605"/>
                  <a:pt x="20683" y="20573"/>
                  <a:pt x="20593" y="20569"/>
                </a:cubicBezTo>
                <a:cubicBezTo>
                  <a:pt x="20503" y="20565"/>
                  <a:pt x="20429" y="20549"/>
                  <a:pt x="20429" y="20533"/>
                </a:cubicBezTo>
                <a:cubicBezTo>
                  <a:pt x="20429" y="20521"/>
                  <a:pt x="20436" y="20506"/>
                  <a:pt x="20450" y="20491"/>
                </a:cubicBezTo>
                <a:cubicBezTo>
                  <a:pt x="20477" y="20475"/>
                  <a:pt x="20500" y="20455"/>
                  <a:pt x="20516" y="20434"/>
                </a:cubicBezTo>
                <a:cubicBezTo>
                  <a:pt x="20630" y="20354"/>
                  <a:pt x="20831" y="20267"/>
                  <a:pt x="20972" y="20249"/>
                </a:cubicBezTo>
                <a:cubicBezTo>
                  <a:pt x="21074" y="20237"/>
                  <a:pt x="21157" y="20238"/>
                  <a:pt x="21223" y="20254"/>
                </a:cubicBezTo>
                <a:close/>
                <a:moveTo>
                  <a:pt x="19056" y="20577"/>
                </a:moveTo>
                <a:lnTo>
                  <a:pt x="19028" y="20583"/>
                </a:lnTo>
                <a:cubicBezTo>
                  <a:pt x="19032" y="20573"/>
                  <a:pt x="19033" y="20563"/>
                  <a:pt x="19032" y="20552"/>
                </a:cubicBezTo>
                <a:close/>
                <a:moveTo>
                  <a:pt x="5958" y="20423"/>
                </a:moveTo>
                <a:cubicBezTo>
                  <a:pt x="5973" y="20457"/>
                  <a:pt x="5936" y="20486"/>
                  <a:pt x="5876" y="20486"/>
                </a:cubicBezTo>
                <a:cubicBezTo>
                  <a:pt x="5817" y="20486"/>
                  <a:pt x="5780" y="20457"/>
                  <a:pt x="5795" y="20423"/>
                </a:cubicBezTo>
                <a:cubicBezTo>
                  <a:pt x="5810" y="20388"/>
                  <a:pt x="5847" y="20359"/>
                  <a:pt x="5876" y="20359"/>
                </a:cubicBezTo>
                <a:cubicBezTo>
                  <a:pt x="5906" y="20359"/>
                  <a:pt x="5943" y="20388"/>
                  <a:pt x="5958" y="20423"/>
                </a:cubicBezTo>
                <a:close/>
                <a:moveTo>
                  <a:pt x="9509" y="48"/>
                </a:moveTo>
                <a:cubicBezTo>
                  <a:pt x="9483" y="154"/>
                  <a:pt x="9668" y="222"/>
                  <a:pt x="10029" y="237"/>
                </a:cubicBezTo>
                <a:cubicBezTo>
                  <a:pt x="10256" y="247"/>
                  <a:pt x="10454" y="290"/>
                  <a:pt x="10573" y="355"/>
                </a:cubicBezTo>
                <a:cubicBezTo>
                  <a:pt x="10835" y="498"/>
                  <a:pt x="11330" y="661"/>
                  <a:pt x="11427" y="636"/>
                </a:cubicBezTo>
                <a:cubicBezTo>
                  <a:pt x="11472" y="624"/>
                  <a:pt x="11509" y="652"/>
                  <a:pt x="11509" y="699"/>
                </a:cubicBezTo>
                <a:cubicBezTo>
                  <a:pt x="11509" y="802"/>
                  <a:pt x="11876" y="1096"/>
                  <a:pt x="11956" y="1058"/>
                </a:cubicBezTo>
                <a:cubicBezTo>
                  <a:pt x="12046" y="1014"/>
                  <a:pt x="12173" y="1162"/>
                  <a:pt x="12190" y="1330"/>
                </a:cubicBezTo>
                <a:cubicBezTo>
                  <a:pt x="12207" y="1498"/>
                  <a:pt x="12327" y="1636"/>
                  <a:pt x="12455" y="1636"/>
                </a:cubicBezTo>
                <a:cubicBezTo>
                  <a:pt x="12502" y="1636"/>
                  <a:pt x="12558" y="1725"/>
                  <a:pt x="12583" y="1840"/>
                </a:cubicBezTo>
                <a:cubicBezTo>
                  <a:pt x="12610" y="1962"/>
                  <a:pt x="12676" y="2064"/>
                  <a:pt x="12751" y="2095"/>
                </a:cubicBezTo>
                <a:cubicBezTo>
                  <a:pt x="12891" y="2153"/>
                  <a:pt x="12898" y="2370"/>
                  <a:pt x="12761" y="2458"/>
                </a:cubicBezTo>
                <a:cubicBezTo>
                  <a:pt x="12692" y="2503"/>
                  <a:pt x="12713" y="2545"/>
                  <a:pt x="12869" y="2671"/>
                </a:cubicBezTo>
                <a:lnTo>
                  <a:pt x="13063" y="2827"/>
                </a:lnTo>
                <a:lnTo>
                  <a:pt x="12940" y="3097"/>
                </a:lnTo>
                <a:cubicBezTo>
                  <a:pt x="12872" y="3246"/>
                  <a:pt x="12807" y="3428"/>
                  <a:pt x="12795" y="3503"/>
                </a:cubicBezTo>
                <a:cubicBezTo>
                  <a:pt x="12783" y="3577"/>
                  <a:pt x="12720" y="3722"/>
                  <a:pt x="12656" y="3825"/>
                </a:cubicBezTo>
                <a:cubicBezTo>
                  <a:pt x="12541" y="4009"/>
                  <a:pt x="12560" y="4152"/>
                  <a:pt x="12690" y="4089"/>
                </a:cubicBezTo>
                <a:cubicBezTo>
                  <a:pt x="12726" y="4072"/>
                  <a:pt x="12718" y="4104"/>
                  <a:pt x="12673" y="4161"/>
                </a:cubicBezTo>
                <a:cubicBezTo>
                  <a:pt x="12607" y="4243"/>
                  <a:pt x="12607" y="4278"/>
                  <a:pt x="12673" y="4340"/>
                </a:cubicBezTo>
                <a:cubicBezTo>
                  <a:pt x="12718" y="4383"/>
                  <a:pt x="12797" y="4405"/>
                  <a:pt x="12848" y="4390"/>
                </a:cubicBezTo>
                <a:cubicBezTo>
                  <a:pt x="12953" y="4358"/>
                  <a:pt x="12971" y="4461"/>
                  <a:pt x="12880" y="4572"/>
                </a:cubicBezTo>
                <a:cubicBezTo>
                  <a:pt x="12834" y="4629"/>
                  <a:pt x="12800" y="4632"/>
                  <a:pt x="12728" y="4585"/>
                </a:cubicBezTo>
                <a:cubicBezTo>
                  <a:pt x="12655" y="4537"/>
                  <a:pt x="12611" y="4546"/>
                  <a:pt x="12516" y="4627"/>
                </a:cubicBezTo>
                <a:cubicBezTo>
                  <a:pt x="12400" y="4727"/>
                  <a:pt x="12402" y="4731"/>
                  <a:pt x="12599" y="4789"/>
                </a:cubicBezTo>
                <a:cubicBezTo>
                  <a:pt x="12846" y="4861"/>
                  <a:pt x="12915" y="5050"/>
                  <a:pt x="12741" y="5176"/>
                </a:cubicBezTo>
                <a:cubicBezTo>
                  <a:pt x="12616" y="5267"/>
                  <a:pt x="12595" y="5468"/>
                  <a:pt x="12700" y="5576"/>
                </a:cubicBezTo>
                <a:cubicBezTo>
                  <a:pt x="12734" y="5611"/>
                  <a:pt x="12740" y="5639"/>
                  <a:pt x="12714" y="5639"/>
                </a:cubicBezTo>
                <a:cubicBezTo>
                  <a:pt x="12687" y="5639"/>
                  <a:pt x="12713" y="5696"/>
                  <a:pt x="12771" y="5764"/>
                </a:cubicBezTo>
                <a:cubicBezTo>
                  <a:pt x="12829" y="5833"/>
                  <a:pt x="12876" y="5923"/>
                  <a:pt x="12876" y="5964"/>
                </a:cubicBezTo>
                <a:cubicBezTo>
                  <a:pt x="12876" y="6005"/>
                  <a:pt x="12964" y="6079"/>
                  <a:pt x="13071" y="6129"/>
                </a:cubicBezTo>
                <a:cubicBezTo>
                  <a:pt x="13205" y="6191"/>
                  <a:pt x="13255" y="6246"/>
                  <a:pt x="13231" y="6306"/>
                </a:cubicBezTo>
                <a:cubicBezTo>
                  <a:pt x="13208" y="6362"/>
                  <a:pt x="13245" y="6414"/>
                  <a:pt x="13335" y="6451"/>
                </a:cubicBezTo>
                <a:lnTo>
                  <a:pt x="13474" y="6509"/>
                </a:lnTo>
                <a:lnTo>
                  <a:pt x="13329" y="6630"/>
                </a:lnTo>
                <a:lnTo>
                  <a:pt x="13184" y="6750"/>
                </a:lnTo>
                <a:lnTo>
                  <a:pt x="13346" y="6808"/>
                </a:lnTo>
                <a:cubicBezTo>
                  <a:pt x="13477" y="6854"/>
                  <a:pt x="13551" y="6848"/>
                  <a:pt x="13727" y="6778"/>
                </a:cubicBezTo>
                <a:cubicBezTo>
                  <a:pt x="13878" y="6717"/>
                  <a:pt x="13952" y="6708"/>
                  <a:pt x="13969" y="6748"/>
                </a:cubicBezTo>
                <a:cubicBezTo>
                  <a:pt x="14016" y="6857"/>
                  <a:pt x="14243" y="6919"/>
                  <a:pt x="14347" y="6851"/>
                </a:cubicBezTo>
                <a:cubicBezTo>
                  <a:pt x="14475" y="6769"/>
                  <a:pt x="14798" y="6889"/>
                  <a:pt x="14699" y="6982"/>
                </a:cubicBezTo>
                <a:cubicBezTo>
                  <a:pt x="14620" y="7056"/>
                  <a:pt x="14681" y="7109"/>
                  <a:pt x="14844" y="7109"/>
                </a:cubicBezTo>
                <a:cubicBezTo>
                  <a:pt x="14911" y="7109"/>
                  <a:pt x="15092" y="7153"/>
                  <a:pt x="15245" y="7208"/>
                </a:cubicBezTo>
                <a:cubicBezTo>
                  <a:pt x="15402" y="7263"/>
                  <a:pt x="15587" y="7294"/>
                  <a:pt x="15668" y="7277"/>
                </a:cubicBezTo>
                <a:cubicBezTo>
                  <a:pt x="15762" y="7258"/>
                  <a:pt x="15862" y="7283"/>
                  <a:pt x="15956" y="7349"/>
                </a:cubicBezTo>
                <a:cubicBezTo>
                  <a:pt x="16081" y="7438"/>
                  <a:pt x="16363" y="7575"/>
                  <a:pt x="16457" y="7593"/>
                </a:cubicBezTo>
                <a:cubicBezTo>
                  <a:pt x="16475" y="7596"/>
                  <a:pt x="16534" y="7612"/>
                  <a:pt x="16587" y="7629"/>
                </a:cubicBezTo>
                <a:cubicBezTo>
                  <a:pt x="16641" y="7645"/>
                  <a:pt x="16802" y="7686"/>
                  <a:pt x="16945" y="7720"/>
                </a:cubicBezTo>
                <a:cubicBezTo>
                  <a:pt x="17120" y="7761"/>
                  <a:pt x="17375" y="7909"/>
                  <a:pt x="17720" y="8167"/>
                </a:cubicBezTo>
                <a:cubicBezTo>
                  <a:pt x="18945" y="9087"/>
                  <a:pt x="19041" y="9187"/>
                  <a:pt x="19750" y="10276"/>
                </a:cubicBezTo>
                <a:cubicBezTo>
                  <a:pt x="20004" y="10666"/>
                  <a:pt x="20341" y="11169"/>
                  <a:pt x="20499" y="11393"/>
                </a:cubicBezTo>
                <a:cubicBezTo>
                  <a:pt x="21203" y="12390"/>
                  <a:pt x="21180" y="12345"/>
                  <a:pt x="21102" y="12615"/>
                </a:cubicBezTo>
                <a:cubicBezTo>
                  <a:pt x="21063" y="12750"/>
                  <a:pt x="20992" y="12934"/>
                  <a:pt x="20944" y="13023"/>
                </a:cubicBezTo>
                <a:cubicBezTo>
                  <a:pt x="20863" y="13177"/>
                  <a:pt x="20873" y="13210"/>
                  <a:pt x="21108" y="13565"/>
                </a:cubicBezTo>
                <a:cubicBezTo>
                  <a:pt x="21396" y="14001"/>
                  <a:pt x="21395" y="14121"/>
                  <a:pt x="21100" y="14695"/>
                </a:cubicBezTo>
                <a:lnTo>
                  <a:pt x="20927" y="15032"/>
                </a:lnTo>
                <a:lnTo>
                  <a:pt x="21074" y="15719"/>
                </a:lnTo>
                <a:cubicBezTo>
                  <a:pt x="21155" y="16098"/>
                  <a:pt x="21238" y="16584"/>
                  <a:pt x="21258" y="16799"/>
                </a:cubicBezTo>
                <a:cubicBezTo>
                  <a:pt x="21280" y="17038"/>
                  <a:pt x="21329" y="17214"/>
                  <a:pt x="21382" y="17249"/>
                </a:cubicBezTo>
                <a:cubicBezTo>
                  <a:pt x="21390" y="17254"/>
                  <a:pt x="21397" y="17261"/>
                  <a:pt x="21404" y="17270"/>
                </a:cubicBezTo>
                <a:cubicBezTo>
                  <a:pt x="21389" y="17276"/>
                  <a:pt x="21372" y="17289"/>
                  <a:pt x="21353" y="17307"/>
                </a:cubicBezTo>
                <a:cubicBezTo>
                  <a:pt x="21276" y="17380"/>
                  <a:pt x="21228" y="18308"/>
                  <a:pt x="21298" y="18396"/>
                </a:cubicBezTo>
                <a:cubicBezTo>
                  <a:pt x="21333" y="18440"/>
                  <a:pt x="21297" y="18442"/>
                  <a:pt x="21153" y="18403"/>
                </a:cubicBezTo>
                <a:cubicBezTo>
                  <a:pt x="20946" y="18347"/>
                  <a:pt x="20696" y="18418"/>
                  <a:pt x="20577" y="18548"/>
                </a:cubicBezTo>
                <a:cubicBezTo>
                  <a:pt x="20564" y="18497"/>
                  <a:pt x="20519" y="18484"/>
                  <a:pt x="20402" y="18477"/>
                </a:cubicBezTo>
                <a:cubicBezTo>
                  <a:pt x="20192" y="18463"/>
                  <a:pt x="19625" y="18694"/>
                  <a:pt x="19685" y="18769"/>
                </a:cubicBezTo>
                <a:cubicBezTo>
                  <a:pt x="19705" y="18795"/>
                  <a:pt x="19698" y="18812"/>
                  <a:pt x="19669" y="18807"/>
                </a:cubicBezTo>
                <a:cubicBezTo>
                  <a:pt x="19427" y="18764"/>
                  <a:pt x="19062" y="18996"/>
                  <a:pt x="19166" y="19127"/>
                </a:cubicBezTo>
                <a:cubicBezTo>
                  <a:pt x="19191" y="19158"/>
                  <a:pt x="19183" y="19170"/>
                  <a:pt x="19148" y="19154"/>
                </a:cubicBezTo>
                <a:cubicBezTo>
                  <a:pt x="19113" y="19137"/>
                  <a:pt x="19005" y="19155"/>
                  <a:pt x="18908" y="19194"/>
                </a:cubicBezTo>
                <a:cubicBezTo>
                  <a:pt x="18811" y="19234"/>
                  <a:pt x="18747" y="19246"/>
                  <a:pt x="18766" y="19223"/>
                </a:cubicBezTo>
                <a:cubicBezTo>
                  <a:pt x="18784" y="19199"/>
                  <a:pt x="18754" y="19151"/>
                  <a:pt x="18699" y="19115"/>
                </a:cubicBezTo>
                <a:cubicBezTo>
                  <a:pt x="18615" y="19061"/>
                  <a:pt x="18593" y="19068"/>
                  <a:pt x="18562" y="19160"/>
                </a:cubicBezTo>
                <a:cubicBezTo>
                  <a:pt x="18542" y="19221"/>
                  <a:pt x="18484" y="19270"/>
                  <a:pt x="18434" y="19270"/>
                </a:cubicBezTo>
                <a:cubicBezTo>
                  <a:pt x="18384" y="19270"/>
                  <a:pt x="18293" y="19290"/>
                  <a:pt x="18230" y="19315"/>
                </a:cubicBezTo>
                <a:cubicBezTo>
                  <a:pt x="18168" y="19340"/>
                  <a:pt x="18034" y="19386"/>
                  <a:pt x="17932" y="19418"/>
                </a:cubicBezTo>
                <a:cubicBezTo>
                  <a:pt x="17801" y="19458"/>
                  <a:pt x="17758" y="19499"/>
                  <a:pt x="17787" y="19556"/>
                </a:cubicBezTo>
                <a:cubicBezTo>
                  <a:pt x="17810" y="19604"/>
                  <a:pt x="17779" y="19666"/>
                  <a:pt x="17712" y="19705"/>
                </a:cubicBezTo>
                <a:cubicBezTo>
                  <a:pt x="17540" y="19807"/>
                  <a:pt x="17522" y="19794"/>
                  <a:pt x="17552" y="19593"/>
                </a:cubicBezTo>
                <a:cubicBezTo>
                  <a:pt x="17576" y="19439"/>
                  <a:pt x="17550" y="19392"/>
                  <a:pt x="17393" y="19294"/>
                </a:cubicBezTo>
                <a:cubicBezTo>
                  <a:pt x="17276" y="19221"/>
                  <a:pt x="17179" y="19195"/>
                  <a:pt x="17136" y="19223"/>
                </a:cubicBezTo>
                <a:cubicBezTo>
                  <a:pt x="17095" y="19249"/>
                  <a:pt x="16979" y="19249"/>
                  <a:pt x="16858" y="19222"/>
                </a:cubicBezTo>
                <a:cubicBezTo>
                  <a:pt x="16744" y="19196"/>
                  <a:pt x="16476" y="19186"/>
                  <a:pt x="16263" y="19199"/>
                </a:cubicBezTo>
                <a:lnTo>
                  <a:pt x="15874" y="19223"/>
                </a:lnTo>
                <a:lnTo>
                  <a:pt x="15757" y="19031"/>
                </a:lnTo>
                <a:cubicBezTo>
                  <a:pt x="15678" y="18903"/>
                  <a:pt x="15602" y="18844"/>
                  <a:pt x="15527" y="18854"/>
                </a:cubicBezTo>
                <a:cubicBezTo>
                  <a:pt x="15466" y="18862"/>
                  <a:pt x="15415" y="18847"/>
                  <a:pt x="15415" y="18820"/>
                </a:cubicBezTo>
                <a:cubicBezTo>
                  <a:pt x="15415" y="18754"/>
                  <a:pt x="15039" y="18611"/>
                  <a:pt x="14865" y="18611"/>
                </a:cubicBezTo>
                <a:cubicBezTo>
                  <a:pt x="14788" y="18611"/>
                  <a:pt x="14694" y="18587"/>
                  <a:pt x="14657" y="18558"/>
                </a:cubicBezTo>
                <a:cubicBezTo>
                  <a:pt x="14609" y="18521"/>
                  <a:pt x="14502" y="18528"/>
                  <a:pt x="14303" y="18582"/>
                </a:cubicBezTo>
                <a:cubicBezTo>
                  <a:pt x="14052" y="18649"/>
                  <a:pt x="14000" y="18649"/>
                  <a:pt x="13873" y="18584"/>
                </a:cubicBezTo>
                <a:cubicBezTo>
                  <a:pt x="13711" y="18502"/>
                  <a:pt x="13319" y="18515"/>
                  <a:pt x="13281" y="18604"/>
                </a:cubicBezTo>
                <a:cubicBezTo>
                  <a:pt x="13263" y="18644"/>
                  <a:pt x="13219" y="18646"/>
                  <a:pt x="13134" y="18610"/>
                </a:cubicBezTo>
                <a:cubicBezTo>
                  <a:pt x="13048" y="18574"/>
                  <a:pt x="12931" y="18581"/>
                  <a:pt x="12737" y="18633"/>
                </a:cubicBezTo>
                <a:cubicBezTo>
                  <a:pt x="12585" y="18674"/>
                  <a:pt x="12440" y="18696"/>
                  <a:pt x="12413" y="18684"/>
                </a:cubicBezTo>
                <a:cubicBezTo>
                  <a:pt x="12344" y="18651"/>
                  <a:pt x="12150" y="18878"/>
                  <a:pt x="12209" y="18922"/>
                </a:cubicBezTo>
                <a:cubicBezTo>
                  <a:pt x="12317" y="19001"/>
                  <a:pt x="12673" y="18987"/>
                  <a:pt x="12799" y="18898"/>
                </a:cubicBezTo>
                <a:cubicBezTo>
                  <a:pt x="12877" y="18843"/>
                  <a:pt x="12944" y="18827"/>
                  <a:pt x="12968" y="18858"/>
                </a:cubicBezTo>
                <a:cubicBezTo>
                  <a:pt x="12991" y="18886"/>
                  <a:pt x="13100" y="18944"/>
                  <a:pt x="13211" y="18987"/>
                </a:cubicBezTo>
                <a:cubicBezTo>
                  <a:pt x="13416" y="19067"/>
                  <a:pt x="13562" y="19051"/>
                  <a:pt x="13488" y="18958"/>
                </a:cubicBezTo>
                <a:cubicBezTo>
                  <a:pt x="13463" y="18926"/>
                  <a:pt x="13520" y="18912"/>
                  <a:pt x="13634" y="18922"/>
                </a:cubicBezTo>
                <a:cubicBezTo>
                  <a:pt x="13736" y="18930"/>
                  <a:pt x="13852" y="18922"/>
                  <a:pt x="13891" y="18903"/>
                </a:cubicBezTo>
                <a:cubicBezTo>
                  <a:pt x="13929" y="18884"/>
                  <a:pt x="14087" y="18917"/>
                  <a:pt x="14241" y="18977"/>
                </a:cubicBezTo>
                <a:cubicBezTo>
                  <a:pt x="14502" y="19077"/>
                  <a:pt x="14527" y="19079"/>
                  <a:pt x="14602" y="18999"/>
                </a:cubicBezTo>
                <a:cubicBezTo>
                  <a:pt x="14670" y="18926"/>
                  <a:pt x="14693" y="18924"/>
                  <a:pt x="14759" y="18986"/>
                </a:cubicBezTo>
                <a:cubicBezTo>
                  <a:pt x="14814" y="19038"/>
                  <a:pt x="14815" y="19068"/>
                  <a:pt x="14764" y="19093"/>
                </a:cubicBezTo>
                <a:cubicBezTo>
                  <a:pt x="14713" y="19117"/>
                  <a:pt x="14714" y="19146"/>
                  <a:pt x="14767" y="19197"/>
                </a:cubicBezTo>
                <a:cubicBezTo>
                  <a:pt x="14826" y="19252"/>
                  <a:pt x="14796" y="19299"/>
                  <a:pt x="14628" y="19419"/>
                </a:cubicBezTo>
                <a:cubicBezTo>
                  <a:pt x="14510" y="19502"/>
                  <a:pt x="14407" y="19608"/>
                  <a:pt x="14398" y="19655"/>
                </a:cubicBezTo>
                <a:cubicBezTo>
                  <a:pt x="14372" y="19793"/>
                  <a:pt x="14281" y="19830"/>
                  <a:pt x="13960" y="19835"/>
                </a:cubicBezTo>
                <a:cubicBezTo>
                  <a:pt x="13767" y="19838"/>
                  <a:pt x="13635" y="19867"/>
                  <a:pt x="13602" y="19913"/>
                </a:cubicBezTo>
                <a:cubicBezTo>
                  <a:pt x="13557" y="19975"/>
                  <a:pt x="13538" y="19974"/>
                  <a:pt x="13465" y="19906"/>
                </a:cubicBezTo>
                <a:cubicBezTo>
                  <a:pt x="13365" y="19813"/>
                  <a:pt x="13129" y="19803"/>
                  <a:pt x="13020" y="19887"/>
                </a:cubicBezTo>
                <a:cubicBezTo>
                  <a:pt x="12923" y="19963"/>
                  <a:pt x="12684" y="19979"/>
                  <a:pt x="12701" y="19909"/>
                </a:cubicBezTo>
                <a:cubicBezTo>
                  <a:pt x="12723" y="19817"/>
                  <a:pt x="12350" y="19841"/>
                  <a:pt x="12285" y="19936"/>
                </a:cubicBezTo>
                <a:cubicBezTo>
                  <a:pt x="12231" y="20015"/>
                  <a:pt x="12206" y="20016"/>
                  <a:pt x="12047" y="19952"/>
                </a:cubicBezTo>
                <a:cubicBezTo>
                  <a:pt x="11893" y="19890"/>
                  <a:pt x="11856" y="19890"/>
                  <a:pt x="11776" y="19952"/>
                </a:cubicBezTo>
                <a:cubicBezTo>
                  <a:pt x="11696" y="20014"/>
                  <a:pt x="11649" y="20010"/>
                  <a:pt x="11430" y="19923"/>
                </a:cubicBezTo>
                <a:cubicBezTo>
                  <a:pt x="11096" y="19791"/>
                  <a:pt x="10626" y="19804"/>
                  <a:pt x="10490" y="19951"/>
                </a:cubicBezTo>
                <a:lnTo>
                  <a:pt x="10392" y="20055"/>
                </a:lnTo>
                <a:lnTo>
                  <a:pt x="10291" y="19941"/>
                </a:lnTo>
                <a:cubicBezTo>
                  <a:pt x="10189" y="19825"/>
                  <a:pt x="9984" y="19789"/>
                  <a:pt x="9916" y="19874"/>
                </a:cubicBezTo>
                <a:cubicBezTo>
                  <a:pt x="9896" y="19900"/>
                  <a:pt x="9909" y="19936"/>
                  <a:pt x="9946" y="19954"/>
                </a:cubicBezTo>
                <a:cubicBezTo>
                  <a:pt x="9983" y="19972"/>
                  <a:pt x="9997" y="20006"/>
                  <a:pt x="9978" y="20031"/>
                </a:cubicBezTo>
                <a:cubicBezTo>
                  <a:pt x="9928" y="20093"/>
                  <a:pt x="9514" y="20057"/>
                  <a:pt x="9395" y="19981"/>
                </a:cubicBezTo>
                <a:cubicBezTo>
                  <a:pt x="9315" y="19929"/>
                  <a:pt x="9289" y="19932"/>
                  <a:pt x="9258" y="19996"/>
                </a:cubicBezTo>
                <a:cubicBezTo>
                  <a:pt x="9236" y="20039"/>
                  <a:pt x="9182" y="20063"/>
                  <a:pt x="9137" y="20050"/>
                </a:cubicBezTo>
                <a:cubicBezTo>
                  <a:pt x="9092" y="20036"/>
                  <a:pt x="9020" y="20058"/>
                  <a:pt x="8977" y="20099"/>
                </a:cubicBezTo>
                <a:cubicBezTo>
                  <a:pt x="8909" y="20163"/>
                  <a:pt x="8872" y="20162"/>
                  <a:pt x="8690" y="20091"/>
                </a:cubicBezTo>
                <a:cubicBezTo>
                  <a:pt x="8575" y="20046"/>
                  <a:pt x="8358" y="20013"/>
                  <a:pt x="8207" y="20018"/>
                </a:cubicBezTo>
                <a:cubicBezTo>
                  <a:pt x="8056" y="20023"/>
                  <a:pt x="7915" y="20004"/>
                  <a:pt x="7892" y="19976"/>
                </a:cubicBezTo>
                <a:cubicBezTo>
                  <a:pt x="7865" y="19942"/>
                  <a:pt x="7816" y="19946"/>
                  <a:pt x="7749" y="19989"/>
                </a:cubicBezTo>
                <a:cubicBezTo>
                  <a:pt x="7693" y="20026"/>
                  <a:pt x="7630" y="20044"/>
                  <a:pt x="7609" y="20030"/>
                </a:cubicBezTo>
                <a:cubicBezTo>
                  <a:pt x="7588" y="20016"/>
                  <a:pt x="7561" y="20047"/>
                  <a:pt x="7548" y="20098"/>
                </a:cubicBezTo>
                <a:cubicBezTo>
                  <a:pt x="7535" y="20149"/>
                  <a:pt x="7587" y="20236"/>
                  <a:pt x="7663" y="20291"/>
                </a:cubicBezTo>
                <a:cubicBezTo>
                  <a:pt x="7738" y="20346"/>
                  <a:pt x="7782" y="20414"/>
                  <a:pt x="7759" y="20442"/>
                </a:cubicBezTo>
                <a:cubicBezTo>
                  <a:pt x="7736" y="20472"/>
                  <a:pt x="7678" y="20449"/>
                  <a:pt x="7623" y="20388"/>
                </a:cubicBezTo>
                <a:cubicBezTo>
                  <a:pt x="7571" y="20329"/>
                  <a:pt x="7504" y="20293"/>
                  <a:pt x="7475" y="20307"/>
                </a:cubicBezTo>
                <a:cubicBezTo>
                  <a:pt x="7445" y="20321"/>
                  <a:pt x="7384" y="20298"/>
                  <a:pt x="7338" y="20255"/>
                </a:cubicBezTo>
                <a:cubicBezTo>
                  <a:pt x="7293" y="20212"/>
                  <a:pt x="7220" y="20188"/>
                  <a:pt x="7176" y="20201"/>
                </a:cubicBezTo>
                <a:cubicBezTo>
                  <a:pt x="7133" y="20214"/>
                  <a:pt x="7016" y="20192"/>
                  <a:pt x="6916" y="20152"/>
                </a:cubicBezTo>
                <a:cubicBezTo>
                  <a:pt x="6817" y="20111"/>
                  <a:pt x="6682" y="20092"/>
                  <a:pt x="6615" y="20108"/>
                </a:cubicBezTo>
                <a:cubicBezTo>
                  <a:pt x="6535" y="20128"/>
                  <a:pt x="6495" y="20113"/>
                  <a:pt x="6495" y="20062"/>
                </a:cubicBezTo>
                <a:cubicBezTo>
                  <a:pt x="6495" y="19940"/>
                  <a:pt x="6381" y="19918"/>
                  <a:pt x="6208" y="20006"/>
                </a:cubicBezTo>
                <a:cubicBezTo>
                  <a:pt x="6114" y="20054"/>
                  <a:pt x="6062" y="20118"/>
                  <a:pt x="6083" y="20160"/>
                </a:cubicBezTo>
                <a:cubicBezTo>
                  <a:pt x="6102" y="20200"/>
                  <a:pt x="6093" y="20235"/>
                  <a:pt x="6063" y="20238"/>
                </a:cubicBezTo>
                <a:cubicBezTo>
                  <a:pt x="5735" y="20267"/>
                  <a:pt x="5391" y="20258"/>
                  <a:pt x="5258" y="20217"/>
                </a:cubicBezTo>
                <a:cubicBezTo>
                  <a:pt x="5168" y="20189"/>
                  <a:pt x="5056" y="20171"/>
                  <a:pt x="5009" y="20177"/>
                </a:cubicBezTo>
                <a:cubicBezTo>
                  <a:pt x="4962" y="20183"/>
                  <a:pt x="4881" y="20161"/>
                  <a:pt x="4830" y="20128"/>
                </a:cubicBezTo>
                <a:cubicBezTo>
                  <a:pt x="4779" y="20095"/>
                  <a:pt x="4737" y="20087"/>
                  <a:pt x="4737" y="20109"/>
                </a:cubicBezTo>
                <a:cubicBezTo>
                  <a:pt x="4737" y="20132"/>
                  <a:pt x="4698" y="20109"/>
                  <a:pt x="4649" y="20057"/>
                </a:cubicBezTo>
                <a:cubicBezTo>
                  <a:pt x="4552" y="19953"/>
                  <a:pt x="4381" y="19997"/>
                  <a:pt x="4438" y="20111"/>
                </a:cubicBezTo>
                <a:cubicBezTo>
                  <a:pt x="4460" y="20156"/>
                  <a:pt x="4429" y="20182"/>
                  <a:pt x="4352" y="20182"/>
                </a:cubicBezTo>
                <a:cubicBezTo>
                  <a:pt x="4212" y="20182"/>
                  <a:pt x="4110" y="20097"/>
                  <a:pt x="4076" y="19954"/>
                </a:cubicBezTo>
                <a:cubicBezTo>
                  <a:pt x="4055" y="19865"/>
                  <a:pt x="3984" y="19849"/>
                  <a:pt x="3499" y="19822"/>
                </a:cubicBezTo>
                <a:cubicBezTo>
                  <a:pt x="3047" y="19797"/>
                  <a:pt x="2932" y="19805"/>
                  <a:pt x="2866" y="19869"/>
                </a:cubicBezTo>
                <a:cubicBezTo>
                  <a:pt x="2794" y="19938"/>
                  <a:pt x="2767" y="19934"/>
                  <a:pt x="2628" y="19832"/>
                </a:cubicBezTo>
                <a:cubicBezTo>
                  <a:pt x="2542" y="19769"/>
                  <a:pt x="2458" y="19657"/>
                  <a:pt x="2441" y="19583"/>
                </a:cubicBezTo>
                <a:cubicBezTo>
                  <a:pt x="2425" y="19508"/>
                  <a:pt x="2392" y="19411"/>
                  <a:pt x="2367" y="19368"/>
                </a:cubicBezTo>
                <a:cubicBezTo>
                  <a:pt x="2336" y="19312"/>
                  <a:pt x="2375" y="19270"/>
                  <a:pt x="2495" y="19227"/>
                </a:cubicBezTo>
                <a:cubicBezTo>
                  <a:pt x="2613" y="19185"/>
                  <a:pt x="2654" y="19141"/>
                  <a:pt x="2626" y="19084"/>
                </a:cubicBezTo>
                <a:cubicBezTo>
                  <a:pt x="2592" y="19015"/>
                  <a:pt x="2601" y="19012"/>
                  <a:pt x="2688" y="19068"/>
                </a:cubicBezTo>
                <a:cubicBezTo>
                  <a:pt x="2775" y="19125"/>
                  <a:pt x="2796" y="19118"/>
                  <a:pt x="2828" y="19023"/>
                </a:cubicBezTo>
                <a:cubicBezTo>
                  <a:pt x="2863" y="18918"/>
                  <a:pt x="2873" y="18917"/>
                  <a:pt x="2983" y="18994"/>
                </a:cubicBezTo>
                <a:cubicBezTo>
                  <a:pt x="3048" y="19040"/>
                  <a:pt x="3132" y="19062"/>
                  <a:pt x="3170" y="19044"/>
                </a:cubicBezTo>
                <a:cubicBezTo>
                  <a:pt x="3259" y="19001"/>
                  <a:pt x="3261" y="18476"/>
                  <a:pt x="3173" y="18433"/>
                </a:cubicBezTo>
                <a:cubicBezTo>
                  <a:pt x="3137" y="18416"/>
                  <a:pt x="3004" y="18451"/>
                  <a:pt x="2878" y="18511"/>
                </a:cubicBezTo>
                <a:cubicBezTo>
                  <a:pt x="2710" y="18592"/>
                  <a:pt x="2628" y="18607"/>
                  <a:pt x="2565" y="18567"/>
                </a:cubicBezTo>
                <a:cubicBezTo>
                  <a:pt x="2505" y="18528"/>
                  <a:pt x="2460" y="18529"/>
                  <a:pt x="2407" y="18570"/>
                </a:cubicBezTo>
                <a:cubicBezTo>
                  <a:pt x="2352" y="18612"/>
                  <a:pt x="2309" y="18611"/>
                  <a:pt x="2238" y="18566"/>
                </a:cubicBezTo>
                <a:cubicBezTo>
                  <a:pt x="2163" y="18517"/>
                  <a:pt x="2114" y="18518"/>
                  <a:pt x="2009" y="18569"/>
                </a:cubicBezTo>
                <a:cubicBezTo>
                  <a:pt x="1904" y="18620"/>
                  <a:pt x="1859" y="18621"/>
                  <a:pt x="1796" y="18572"/>
                </a:cubicBezTo>
                <a:cubicBezTo>
                  <a:pt x="1752" y="18538"/>
                  <a:pt x="1625" y="18510"/>
                  <a:pt x="1514" y="18510"/>
                </a:cubicBezTo>
                <a:cubicBezTo>
                  <a:pt x="1403" y="18510"/>
                  <a:pt x="1283" y="18487"/>
                  <a:pt x="1248" y="18460"/>
                </a:cubicBezTo>
                <a:cubicBezTo>
                  <a:pt x="1206" y="18427"/>
                  <a:pt x="1107" y="18426"/>
                  <a:pt x="965" y="18458"/>
                </a:cubicBezTo>
                <a:cubicBezTo>
                  <a:pt x="845" y="18485"/>
                  <a:pt x="717" y="18493"/>
                  <a:pt x="681" y="18475"/>
                </a:cubicBezTo>
                <a:cubicBezTo>
                  <a:pt x="645" y="18458"/>
                  <a:pt x="576" y="18485"/>
                  <a:pt x="529" y="18536"/>
                </a:cubicBezTo>
                <a:cubicBezTo>
                  <a:pt x="455" y="18614"/>
                  <a:pt x="417" y="18619"/>
                  <a:pt x="273" y="18568"/>
                </a:cubicBezTo>
                <a:cubicBezTo>
                  <a:pt x="180" y="18535"/>
                  <a:pt x="77" y="18522"/>
                  <a:pt x="44" y="18537"/>
                </a:cubicBezTo>
                <a:cubicBezTo>
                  <a:pt x="26" y="18546"/>
                  <a:pt x="10" y="17635"/>
                  <a:pt x="0" y="15997"/>
                </a:cubicBezTo>
                <a:cubicBezTo>
                  <a:pt x="10" y="15378"/>
                  <a:pt x="25" y="15000"/>
                  <a:pt x="43" y="14986"/>
                </a:cubicBezTo>
                <a:cubicBezTo>
                  <a:pt x="75" y="14959"/>
                  <a:pt x="202" y="14675"/>
                  <a:pt x="324" y="14355"/>
                </a:cubicBezTo>
                <a:lnTo>
                  <a:pt x="546" y="13772"/>
                </a:lnTo>
                <a:lnTo>
                  <a:pt x="366" y="13468"/>
                </a:lnTo>
                <a:cubicBezTo>
                  <a:pt x="267" y="13301"/>
                  <a:pt x="184" y="13099"/>
                  <a:pt x="182" y="13019"/>
                </a:cubicBezTo>
                <a:cubicBezTo>
                  <a:pt x="180" y="12928"/>
                  <a:pt x="333" y="12676"/>
                  <a:pt x="598" y="12335"/>
                </a:cubicBezTo>
                <a:cubicBezTo>
                  <a:pt x="828" y="12039"/>
                  <a:pt x="1070" y="11671"/>
                  <a:pt x="1134" y="11517"/>
                </a:cubicBezTo>
                <a:cubicBezTo>
                  <a:pt x="1199" y="11364"/>
                  <a:pt x="1479" y="10885"/>
                  <a:pt x="1756" y="10453"/>
                </a:cubicBezTo>
                <a:cubicBezTo>
                  <a:pt x="2412" y="9430"/>
                  <a:pt x="2751" y="9104"/>
                  <a:pt x="3567" y="8715"/>
                </a:cubicBezTo>
                <a:cubicBezTo>
                  <a:pt x="3906" y="8553"/>
                  <a:pt x="4278" y="8387"/>
                  <a:pt x="4393" y="8347"/>
                </a:cubicBezTo>
                <a:cubicBezTo>
                  <a:pt x="4535" y="8298"/>
                  <a:pt x="4591" y="8250"/>
                  <a:pt x="4565" y="8198"/>
                </a:cubicBezTo>
                <a:cubicBezTo>
                  <a:pt x="4524" y="8114"/>
                  <a:pt x="4641" y="8093"/>
                  <a:pt x="4704" y="8172"/>
                </a:cubicBezTo>
                <a:cubicBezTo>
                  <a:pt x="4728" y="8202"/>
                  <a:pt x="4902" y="8160"/>
                  <a:pt x="5131" y="8070"/>
                </a:cubicBezTo>
                <a:cubicBezTo>
                  <a:pt x="5448" y="7946"/>
                  <a:pt x="5518" y="7895"/>
                  <a:pt x="5518" y="7792"/>
                </a:cubicBezTo>
                <a:cubicBezTo>
                  <a:pt x="5518" y="7646"/>
                  <a:pt x="5570" y="7632"/>
                  <a:pt x="5681" y="7750"/>
                </a:cubicBezTo>
                <a:cubicBezTo>
                  <a:pt x="5759" y="7833"/>
                  <a:pt x="6017" y="7812"/>
                  <a:pt x="5951" y="7729"/>
                </a:cubicBezTo>
                <a:cubicBezTo>
                  <a:pt x="5933" y="7707"/>
                  <a:pt x="5970" y="7637"/>
                  <a:pt x="6031" y="7573"/>
                </a:cubicBezTo>
                <a:cubicBezTo>
                  <a:pt x="6125" y="7476"/>
                  <a:pt x="6169" y="7466"/>
                  <a:pt x="6312" y="7508"/>
                </a:cubicBezTo>
                <a:cubicBezTo>
                  <a:pt x="6435" y="7545"/>
                  <a:pt x="6513" y="7540"/>
                  <a:pt x="6596" y="7493"/>
                </a:cubicBezTo>
                <a:cubicBezTo>
                  <a:pt x="6708" y="7429"/>
                  <a:pt x="6672" y="7283"/>
                  <a:pt x="6558" y="7338"/>
                </a:cubicBezTo>
                <a:cubicBezTo>
                  <a:pt x="6476" y="7377"/>
                  <a:pt x="6405" y="7129"/>
                  <a:pt x="6466" y="7020"/>
                </a:cubicBezTo>
                <a:cubicBezTo>
                  <a:pt x="6493" y="6971"/>
                  <a:pt x="6509" y="6911"/>
                  <a:pt x="6502" y="6885"/>
                </a:cubicBezTo>
                <a:cubicBezTo>
                  <a:pt x="6494" y="6859"/>
                  <a:pt x="6532" y="6867"/>
                  <a:pt x="6586" y="6902"/>
                </a:cubicBezTo>
                <a:cubicBezTo>
                  <a:pt x="6696" y="6973"/>
                  <a:pt x="6821" y="6936"/>
                  <a:pt x="6821" y="6833"/>
                </a:cubicBezTo>
                <a:cubicBezTo>
                  <a:pt x="6821" y="6797"/>
                  <a:pt x="6864" y="6739"/>
                  <a:pt x="6917" y="6704"/>
                </a:cubicBezTo>
                <a:cubicBezTo>
                  <a:pt x="7054" y="6616"/>
                  <a:pt x="7002" y="6372"/>
                  <a:pt x="6810" y="6208"/>
                </a:cubicBezTo>
                <a:cubicBezTo>
                  <a:pt x="6655" y="6076"/>
                  <a:pt x="6406" y="5794"/>
                  <a:pt x="6396" y="5741"/>
                </a:cubicBezTo>
                <a:cubicBezTo>
                  <a:pt x="6394" y="5727"/>
                  <a:pt x="6342" y="5642"/>
                  <a:pt x="6281" y="5553"/>
                </a:cubicBezTo>
                <a:cubicBezTo>
                  <a:pt x="6220" y="5464"/>
                  <a:pt x="6169" y="5349"/>
                  <a:pt x="6169" y="5297"/>
                </a:cubicBezTo>
                <a:cubicBezTo>
                  <a:pt x="6169" y="5176"/>
                  <a:pt x="6048" y="5083"/>
                  <a:pt x="5935" y="5116"/>
                </a:cubicBezTo>
                <a:cubicBezTo>
                  <a:pt x="5880" y="5133"/>
                  <a:pt x="5820" y="5090"/>
                  <a:pt x="5780" y="5008"/>
                </a:cubicBezTo>
                <a:cubicBezTo>
                  <a:pt x="5731" y="4908"/>
                  <a:pt x="5682" y="4880"/>
                  <a:pt x="5593" y="4902"/>
                </a:cubicBezTo>
                <a:cubicBezTo>
                  <a:pt x="5523" y="4920"/>
                  <a:pt x="5437" y="4900"/>
                  <a:pt x="5389" y="4855"/>
                </a:cubicBezTo>
                <a:cubicBezTo>
                  <a:pt x="5344" y="4813"/>
                  <a:pt x="5248" y="4778"/>
                  <a:pt x="5177" y="4778"/>
                </a:cubicBezTo>
                <a:cubicBezTo>
                  <a:pt x="5075" y="4778"/>
                  <a:pt x="5063" y="4763"/>
                  <a:pt x="5119" y="4710"/>
                </a:cubicBezTo>
                <a:cubicBezTo>
                  <a:pt x="5159" y="4673"/>
                  <a:pt x="5173" y="4628"/>
                  <a:pt x="5151" y="4610"/>
                </a:cubicBezTo>
                <a:cubicBezTo>
                  <a:pt x="5129" y="4593"/>
                  <a:pt x="5232" y="4564"/>
                  <a:pt x="5381" y="4545"/>
                </a:cubicBezTo>
                <a:cubicBezTo>
                  <a:pt x="5530" y="4527"/>
                  <a:pt x="5664" y="4495"/>
                  <a:pt x="5680" y="4476"/>
                </a:cubicBezTo>
                <a:cubicBezTo>
                  <a:pt x="5736" y="4405"/>
                  <a:pt x="5605" y="4145"/>
                  <a:pt x="5514" y="4145"/>
                </a:cubicBezTo>
                <a:cubicBezTo>
                  <a:pt x="5463" y="4145"/>
                  <a:pt x="5419" y="4122"/>
                  <a:pt x="5416" y="4094"/>
                </a:cubicBezTo>
                <a:cubicBezTo>
                  <a:pt x="5409" y="4013"/>
                  <a:pt x="5242" y="3747"/>
                  <a:pt x="5137" y="3650"/>
                </a:cubicBezTo>
                <a:cubicBezTo>
                  <a:pt x="5045" y="3565"/>
                  <a:pt x="5033" y="3566"/>
                  <a:pt x="4894" y="3668"/>
                </a:cubicBezTo>
                <a:cubicBezTo>
                  <a:pt x="4777" y="3753"/>
                  <a:pt x="4750" y="3758"/>
                  <a:pt x="4762" y="3694"/>
                </a:cubicBezTo>
                <a:cubicBezTo>
                  <a:pt x="4770" y="3649"/>
                  <a:pt x="4827" y="3584"/>
                  <a:pt x="4888" y="3549"/>
                </a:cubicBezTo>
                <a:cubicBezTo>
                  <a:pt x="4976" y="3498"/>
                  <a:pt x="4987" y="3454"/>
                  <a:pt x="4939" y="3325"/>
                </a:cubicBezTo>
                <a:cubicBezTo>
                  <a:pt x="4893" y="3201"/>
                  <a:pt x="4900" y="3158"/>
                  <a:pt x="4971" y="3136"/>
                </a:cubicBezTo>
                <a:cubicBezTo>
                  <a:pt x="5021" y="3121"/>
                  <a:pt x="5063" y="3054"/>
                  <a:pt x="5063" y="2987"/>
                </a:cubicBezTo>
                <a:cubicBezTo>
                  <a:pt x="5063" y="2847"/>
                  <a:pt x="4904" y="2715"/>
                  <a:pt x="4837" y="2799"/>
                </a:cubicBezTo>
                <a:cubicBezTo>
                  <a:pt x="4813" y="2829"/>
                  <a:pt x="4772" y="2853"/>
                  <a:pt x="4744" y="2853"/>
                </a:cubicBezTo>
                <a:cubicBezTo>
                  <a:pt x="4684" y="2853"/>
                  <a:pt x="4694" y="2666"/>
                  <a:pt x="4757" y="2617"/>
                </a:cubicBezTo>
                <a:cubicBezTo>
                  <a:pt x="4782" y="2598"/>
                  <a:pt x="4802" y="2523"/>
                  <a:pt x="4802" y="2451"/>
                </a:cubicBezTo>
                <a:cubicBezTo>
                  <a:pt x="4802" y="2376"/>
                  <a:pt x="4856" y="2293"/>
                  <a:pt x="4927" y="2259"/>
                </a:cubicBezTo>
                <a:cubicBezTo>
                  <a:pt x="5026" y="2211"/>
                  <a:pt x="5042" y="2167"/>
                  <a:pt x="5004" y="2056"/>
                </a:cubicBezTo>
                <a:cubicBezTo>
                  <a:pt x="4952" y="1907"/>
                  <a:pt x="5118" y="1645"/>
                  <a:pt x="5543" y="1206"/>
                </a:cubicBezTo>
                <a:cubicBezTo>
                  <a:pt x="5832" y="906"/>
                  <a:pt x="6445" y="474"/>
                  <a:pt x="6582" y="473"/>
                </a:cubicBezTo>
                <a:cubicBezTo>
                  <a:pt x="6648" y="472"/>
                  <a:pt x="6777" y="425"/>
                  <a:pt x="6868" y="370"/>
                </a:cubicBezTo>
                <a:cubicBezTo>
                  <a:pt x="6959" y="314"/>
                  <a:pt x="7081" y="268"/>
                  <a:pt x="7139" y="268"/>
                </a:cubicBezTo>
                <a:cubicBezTo>
                  <a:pt x="7196" y="268"/>
                  <a:pt x="7329" y="233"/>
                  <a:pt x="7434" y="190"/>
                </a:cubicBezTo>
                <a:cubicBezTo>
                  <a:pt x="7539" y="148"/>
                  <a:pt x="7757" y="103"/>
                  <a:pt x="7918" y="90"/>
                </a:cubicBezTo>
                <a:cubicBezTo>
                  <a:pt x="8080" y="77"/>
                  <a:pt x="8242" y="44"/>
                  <a:pt x="8278" y="16"/>
                </a:cubicBezTo>
                <a:cubicBezTo>
                  <a:pt x="8286" y="10"/>
                  <a:pt x="8355" y="5"/>
                  <a:pt x="8492" y="0"/>
                </a:cubicBezTo>
                <a:cubicBezTo>
                  <a:pt x="9221" y="11"/>
                  <a:pt x="9514" y="27"/>
                  <a:pt x="9509" y="48"/>
                </a:cubicBezTo>
                <a:close/>
                <a:moveTo>
                  <a:pt x="19531" y="20295"/>
                </a:moveTo>
                <a:cubicBezTo>
                  <a:pt x="19531" y="20310"/>
                  <a:pt x="19533" y="20326"/>
                  <a:pt x="19535" y="20343"/>
                </a:cubicBezTo>
                <a:lnTo>
                  <a:pt x="19449" y="20276"/>
                </a:lnTo>
                <a:cubicBezTo>
                  <a:pt x="19481" y="20286"/>
                  <a:pt x="19508" y="20292"/>
                  <a:pt x="19531" y="20295"/>
                </a:cubicBezTo>
                <a:close/>
                <a:moveTo>
                  <a:pt x="20138" y="20162"/>
                </a:moveTo>
                <a:cubicBezTo>
                  <a:pt x="20103" y="20172"/>
                  <a:pt x="20079" y="20160"/>
                  <a:pt x="20072" y="20123"/>
                </a:cubicBezTo>
                <a:cubicBezTo>
                  <a:pt x="20096" y="20142"/>
                  <a:pt x="20117" y="20156"/>
                  <a:pt x="20138" y="20162"/>
                </a:cubicBezTo>
                <a:close/>
                <a:moveTo>
                  <a:pt x="16361" y="20095"/>
                </a:moveTo>
                <a:cubicBezTo>
                  <a:pt x="16291" y="20170"/>
                  <a:pt x="16271" y="20172"/>
                  <a:pt x="16241" y="20111"/>
                </a:cubicBezTo>
                <a:cubicBezTo>
                  <a:pt x="16221" y="20071"/>
                  <a:pt x="16244" y="20012"/>
                  <a:pt x="16292" y="19981"/>
                </a:cubicBezTo>
                <a:cubicBezTo>
                  <a:pt x="16414" y="19902"/>
                  <a:pt x="16464" y="19986"/>
                  <a:pt x="16361" y="20095"/>
                </a:cubicBezTo>
                <a:close/>
                <a:moveTo>
                  <a:pt x="21275" y="19879"/>
                </a:moveTo>
                <a:cubicBezTo>
                  <a:pt x="21351" y="19881"/>
                  <a:pt x="21387" y="19895"/>
                  <a:pt x="21395" y="19926"/>
                </a:cubicBezTo>
                <a:cubicBezTo>
                  <a:pt x="21395" y="19929"/>
                  <a:pt x="21395" y="19931"/>
                  <a:pt x="21395" y="19934"/>
                </a:cubicBezTo>
                <a:cubicBezTo>
                  <a:pt x="21357" y="19971"/>
                  <a:pt x="21227" y="20017"/>
                  <a:pt x="21058" y="20032"/>
                </a:cubicBezTo>
                <a:cubicBezTo>
                  <a:pt x="20891" y="20047"/>
                  <a:pt x="20754" y="20054"/>
                  <a:pt x="20754" y="20046"/>
                </a:cubicBezTo>
                <a:cubicBezTo>
                  <a:pt x="20754" y="20009"/>
                  <a:pt x="21132" y="19886"/>
                  <a:pt x="21265" y="19878"/>
                </a:cubicBezTo>
                <a:cubicBezTo>
                  <a:pt x="21269" y="19878"/>
                  <a:pt x="21272" y="19878"/>
                  <a:pt x="21275" y="19879"/>
                </a:cubicBezTo>
                <a:close/>
                <a:moveTo>
                  <a:pt x="20701" y="19484"/>
                </a:moveTo>
                <a:cubicBezTo>
                  <a:pt x="20708" y="19485"/>
                  <a:pt x="20715" y="19485"/>
                  <a:pt x="20722" y="19485"/>
                </a:cubicBezTo>
                <a:cubicBezTo>
                  <a:pt x="20701" y="19501"/>
                  <a:pt x="20677" y="19524"/>
                  <a:pt x="20650" y="19555"/>
                </a:cubicBezTo>
                <a:cubicBezTo>
                  <a:pt x="20630" y="19498"/>
                  <a:pt x="20646" y="19475"/>
                  <a:pt x="20701" y="19484"/>
                </a:cubicBezTo>
                <a:close/>
                <a:moveTo>
                  <a:pt x="17206" y="19473"/>
                </a:moveTo>
                <a:cubicBezTo>
                  <a:pt x="17184" y="19500"/>
                  <a:pt x="17153" y="19523"/>
                  <a:pt x="17137" y="19523"/>
                </a:cubicBezTo>
                <a:cubicBezTo>
                  <a:pt x="17121" y="19523"/>
                  <a:pt x="17108" y="19500"/>
                  <a:pt x="17108" y="19473"/>
                </a:cubicBezTo>
                <a:cubicBezTo>
                  <a:pt x="17108" y="19445"/>
                  <a:pt x="17139" y="19422"/>
                  <a:pt x="17177" y="19422"/>
                </a:cubicBezTo>
                <a:cubicBezTo>
                  <a:pt x="17215" y="19422"/>
                  <a:pt x="17228" y="19445"/>
                  <a:pt x="17206" y="19473"/>
                </a:cubicBezTo>
                <a:close/>
                <a:moveTo>
                  <a:pt x="20892" y="19386"/>
                </a:moveTo>
                <a:cubicBezTo>
                  <a:pt x="20969" y="19424"/>
                  <a:pt x="21014" y="19427"/>
                  <a:pt x="21083" y="19386"/>
                </a:cubicBezTo>
                <a:cubicBezTo>
                  <a:pt x="20997" y="19479"/>
                  <a:pt x="20912" y="19511"/>
                  <a:pt x="20845" y="19468"/>
                </a:cubicBezTo>
                <a:cubicBezTo>
                  <a:pt x="20821" y="19452"/>
                  <a:pt x="20797" y="19447"/>
                  <a:pt x="20769" y="19457"/>
                </a:cubicBezTo>
                <a:cubicBezTo>
                  <a:pt x="20777" y="19445"/>
                  <a:pt x="20780" y="19430"/>
                  <a:pt x="20779" y="19413"/>
                </a:cubicBezTo>
                <a:cubicBezTo>
                  <a:pt x="20772" y="19342"/>
                  <a:pt x="20791" y="19337"/>
                  <a:pt x="20892" y="19386"/>
                </a:cubicBezTo>
                <a:close/>
                <a:moveTo>
                  <a:pt x="1677" y="19342"/>
                </a:moveTo>
                <a:cubicBezTo>
                  <a:pt x="1677" y="19356"/>
                  <a:pt x="1618" y="19392"/>
                  <a:pt x="1547" y="19422"/>
                </a:cubicBezTo>
                <a:cubicBezTo>
                  <a:pt x="1475" y="19452"/>
                  <a:pt x="1416" y="19465"/>
                  <a:pt x="1416" y="19451"/>
                </a:cubicBezTo>
                <a:cubicBezTo>
                  <a:pt x="1416" y="19437"/>
                  <a:pt x="1475" y="19401"/>
                  <a:pt x="1547" y="19371"/>
                </a:cubicBezTo>
                <a:cubicBezTo>
                  <a:pt x="1618" y="19341"/>
                  <a:pt x="1677" y="19328"/>
                  <a:pt x="1677" y="19342"/>
                </a:cubicBezTo>
                <a:close/>
                <a:moveTo>
                  <a:pt x="1958" y="19186"/>
                </a:moveTo>
                <a:cubicBezTo>
                  <a:pt x="2055" y="19191"/>
                  <a:pt x="2104" y="19218"/>
                  <a:pt x="2085" y="19257"/>
                </a:cubicBezTo>
                <a:cubicBezTo>
                  <a:pt x="2048" y="19333"/>
                  <a:pt x="2062" y="19333"/>
                  <a:pt x="1918" y="19248"/>
                </a:cubicBezTo>
                <a:cubicBezTo>
                  <a:pt x="1809" y="19184"/>
                  <a:pt x="1811" y="19179"/>
                  <a:pt x="1958" y="19186"/>
                </a:cubicBezTo>
                <a:close/>
                <a:moveTo>
                  <a:pt x="21330" y="18782"/>
                </a:moveTo>
                <a:cubicBezTo>
                  <a:pt x="21343" y="18836"/>
                  <a:pt x="21343" y="18896"/>
                  <a:pt x="21330" y="18959"/>
                </a:cubicBezTo>
                <a:cubicBezTo>
                  <a:pt x="21311" y="18992"/>
                  <a:pt x="21290" y="19033"/>
                  <a:pt x="21270" y="19080"/>
                </a:cubicBezTo>
                <a:cubicBezTo>
                  <a:pt x="21258" y="19107"/>
                  <a:pt x="21246" y="19133"/>
                  <a:pt x="21233" y="19158"/>
                </a:cubicBezTo>
                <a:cubicBezTo>
                  <a:pt x="21214" y="19133"/>
                  <a:pt x="21174" y="19118"/>
                  <a:pt x="21116" y="19118"/>
                </a:cubicBezTo>
                <a:cubicBezTo>
                  <a:pt x="21068" y="19118"/>
                  <a:pt x="21012" y="19084"/>
                  <a:pt x="20991" y="19042"/>
                </a:cubicBezTo>
                <a:cubicBezTo>
                  <a:pt x="20978" y="19014"/>
                  <a:pt x="20948" y="18990"/>
                  <a:pt x="20915" y="18977"/>
                </a:cubicBezTo>
                <a:cubicBezTo>
                  <a:pt x="20932" y="18970"/>
                  <a:pt x="20951" y="18961"/>
                  <a:pt x="20973" y="18949"/>
                </a:cubicBezTo>
                <a:cubicBezTo>
                  <a:pt x="21157" y="18855"/>
                  <a:pt x="21152" y="18737"/>
                  <a:pt x="20966" y="18742"/>
                </a:cubicBezTo>
                <a:cubicBezTo>
                  <a:pt x="20807" y="18746"/>
                  <a:pt x="20764" y="18638"/>
                  <a:pt x="20908" y="18596"/>
                </a:cubicBezTo>
                <a:cubicBezTo>
                  <a:pt x="21037" y="18557"/>
                  <a:pt x="21303" y="18675"/>
                  <a:pt x="21330" y="18782"/>
                </a:cubicBezTo>
                <a:close/>
                <a:moveTo>
                  <a:pt x="4216" y="8072"/>
                </a:moveTo>
                <a:cubicBezTo>
                  <a:pt x="4216" y="8099"/>
                  <a:pt x="4203" y="8122"/>
                  <a:pt x="4187" y="8122"/>
                </a:cubicBezTo>
                <a:cubicBezTo>
                  <a:pt x="4172" y="8122"/>
                  <a:pt x="4141" y="8099"/>
                  <a:pt x="4118" y="8072"/>
                </a:cubicBezTo>
                <a:cubicBezTo>
                  <a:pt x="4096" y="8044"/>
                  <a:pt x="4109" y="8021"/>
                  <a:pt x="4147" y="8021"/>
                </a:cubicBezTo>
                <a:cubicBezTo>
                  <a:pt x="4185" y="8021"/>
                  <a:pt x="4216" y="8044"/>
                  <a:pt x="4216" y="8072"/>
                </a:cubicBezTo>
                <a:close/>
                <a:moveTo>
                  <a:pt x="6430" y="6678"/>
                </a:moveTo>
                <a:cubicBezTo>
                  <a:pt x="6466" y="6695"/>
                  <a:pt x="6495" y="6720"/>
                  <a:pt x="6495" y="6732"/>
                </a:cubicBezTo>
                <a:cubicBezTo>
                  <a:pt x="6495" y="6744"/>
                  <a:pt x="6466" y="6754"/>
                  <a:pt x="6430" y="6754"/>
                </a:cubicBezTo>
                <a:cubicBezTo>
                  <a:pt x="6394" y="6754"/>
                  <a:pt x="6365" y="6730"/>
                  <a:pt x="6365" y="6701"/>
                </a:cubicBezTo>
                <a:cubicBezTo>
                  <a:pt x="6365" y="6671"/>
                  <a:pt x="6394" y="6661"/>
                  <a:pt x="6430" y="6678"/>
                </a:cubicBezTo>
                <a:close/>
                <a:moveTo>
                  <a:pt x="5635" y="5241"/>
                </a:moveTo>
                <a:cubicBezTo>
                  <a:pt x="5613" y="5293"/>
                  <a:pt x="5597" y="5293"/>
                  <a:pt x="5556" y="5241"/>
                </a:cubicBezTo>
                <a:cubicBezTo>
                  <a:pt x="5528" y="5206"/>
                  <a:pt x="5523" y="5163"/>
                  <a:pt x="5544" y="5146"/>
                </a:cubicBezTo>
                <a:cubicBezTo>
                  <a:pt x="5603" y="5101"/>
                  <a:pt x="5666" y="5168"/>
                  <a:pt x="5635" y="5241"/>
                </a:cubicBezTo>
                <a:close/>
                <a:moveTo>
                  <a:pt x="5063" y="4069"/>
                </a:moveTo>
                <a:cubicBezTo>
                  <a:pt x="5063" y="4096"/>
                  <a:pt x="5033" y="4119"/>
                  <a:pt x="4997" y="4119"/>
                </a:cubicBezTo>
                <a:cubicBezTo>
                  <a:pt x="4962" y="4119"/>
                  <a:pt x="4932" y="4096"/>
                  <a:pt x="4932" y="4069"/>
                </a:cubicBezTo>
                <a:cubicBezTo>
                  <a:pt x="4932" y="4041"/>
                  <a:pt x="4962" y="4018"/>
                  <a:pt x="4997" y="4018"/>
                </a:cubicBezTo>
                <a:cubicBezTo>
                  <a:pt x="5033" y="4018"/>
                  <a:pt x="5063" y="4041"/>
                  <a:pt x="5063" y="4069"/>
                </a:cubicBezTo>
                <a:close/>
                <a:moveTo>
                  <a:pt x="4909" y="1570"/>
                </a:moveTo>
                <a:cubicBezTo>
                  <a:pt x="4893" y="1582"/>
                  <a:pt x="4861" y="1569"/>
                  <a:pt x="4838" y="1540"/>
                </a:cubicBezTo>
                <a:cubicBezTo>
                  <a:pt x="4798" y="1489"/>
                  <a:pt x="4903" y="1282"/>
                  <a:pt x="4968" y="1282"/>
                </a:cubicBezTo>
                <a:cubicBezTo>
                  <a:pt x="5005" y="1282"/>
                  <a:pt x="4953" y="1536"/>
                  <a:pt x="4909" y="1570"/>
                </a:cubicBezTo>
                <a:close/>
              </a:path>
            </a:pathLst>
          </a:custGeom>
          <a:ln w="12700">
            <a:miter lim="400000"/>
          </a:ln>
        </p:spPr>
      </p:pic>
      <p:pic>
        <p:nvPicPr>
          <p:cNvPr id="247" name="CONFIRMATION OF DEMETRIUS (12) CONFIRMATION OF DEMETRIUS (12)" descr="CONFIRMATION OF DEMETRIUS (12) CONFIRMATION OF DEMETRIUS (12)"/>
          <p:cNvPicPr>
            <a:picLocks noChangeAspect="0"/>
          </p:cNvPicPr>
          <p:nvPr/>
        </p:nvPicPr>
        <p:blipFill>
          <a:blip r:embed="rId3">
            <a:extLst/>
          </a:blip>
          <a:stretch>
            <a:fillRect/>
          </a:stretch>
        </p:blipFill>
        <p:spPr>
          <a:xfrm>
            <a:off x="6153044" y="2183764"/>
            <a:ext cx="17430461" cy="1220014"/>
          </a:xfrm>
          <a:prstGeom prst="rect">
            <a:avLst/>
          </a:prstGeom>
          <a:effectLst>
            <a:outerShdw sx="100000" sy="100000" kx="0" ky="0" algn="b" rotWithShape="0" blurRad="355600" dist="355600" dir="3457918">
              <a:srgbClr val="000000">
                <a:alpha val="62267"/>
              </a:srgbClr>
            </a:outerShdw>
          </a:effectLst>
        </p:spPr>
      </p:pic>
      <p:pic>
        <p:nvPicPr>
          <p:cNvPr id="248" name="pasted-movie.png" descr="pasted-movie.png"/>
          <p:cNvPicPr>
            <a:picLocks noChangeAspect="1"/>
          </p:cNvPicPr>
          <p:nvPr/>
        </p:nvPicPr>
        <p:blipFill>
          <a:blip r:embed="rId4">
            <a:extLst/>
          </a:blip>
          <a:stretch>
            <a:fillRect/>
          </a:stretch>
        </p:blipFill>
        <p:spPr>
          <a:xfrm>
            <a:off x="-283971" y="-790925"/>
            <a:ext cx="24951942" cy="4469919"/>
          </a:xfrm>
          <a:prstGeom prst="rect">
            <a:avLst/>
          </a:prstGeom>
          <a:ln w="12700">
            <a:miter lim="400000"/>
          </a:ln>
          <a:effectLst>
            <a:outerShdw sx="100000" sy="100000" kx="0" ky="0" algn="b" rotWithShape="0" blurRad="533400" dist="355600" dir="3457918">
              <a:srgbClr val="000000">
                <a:alpha val="62267"/>
              </a:srgbClr>
            </a:outerShdw>
          </a:effectLst>
        </p:spPr>
      </p:pic>
      <p:sp>
        <p:nvSpPr>
          <p:cNvPr id="249" name="Demetrius was offered as a pattern for Gaius, because he had a good report… (12)…"/>
          <p:cNvSpPr txBox="1"/>
          <p:nvPr/>
        </p:nvSpPr>
        <p:spPr>
          <a:xfrm>
            <a:off x="8118356" y="5051901"/>
            <a:ext cx="16117129" cy="8328237"/>
          </a:xfrm>
          <a:prstGeom prst="rect">
            <a:avLst/>
          </a:prstGeom>
          <a:ln w="12700">
            <a:miter lim="400000"/>
          </a:ln>
          <a:effectLst>
            <a:outerShdw sx="100000" sy="100000" kx="0" ky="0" algn="b" rotWithShape="0" blurRad="355600" dist="254000" dir="3457918">
              <a:srgbClr val="000000">
                <a:alpha val="26081"/>
              </a:srgbClr>
            </a:outerShdw>
          </a:effectLst>
          <a:extLst>
            <a:ext uri="{C572A759-6A51-4108-AA02-DFA0A04FC94B}">
              <ma14:wrappingTextBoxFlag xmlns:ma14="http://schemas.microsoft.com/office/mac/drawingml/2011/main" val="1"/>
            </a:ext>
          </a:extLst>
        </p:spPr>
        <p:txBody>
          <a:bodyPr lIns="71437" tIns="71437" rIns="71437" bIns="71437">
            <a:spAutoFit/>
          </a:bodyPr>
          <a:lstStyle/>
          <a:p>
            <a:pPr marL="368115" indent="-368115" defTabSz="642937">
              <a:lnSpc>
                <a:spcPct val="100000"/>
              </a:lnSpc>
              <a:spcBef>
                <a:spcPts val="2800"/>
              </a:spcBef>
              <a:buClr>
                <a:srgbClr val="9A7865"/>
              </a:buClr>
              <a:buSzPct val="60000"/>
              <a:buBlip>
                <a:blip r:embed="rId5"/>
              </a:buBlip>
              <a:defRPr b="1" sz="8200">
                <a:solidFill>
                  <a:srgbClr val="000000"/>
                </a:solidFill>
                <a:latin typeface="Times New Roman"/>
                <a:ea typeface="Times New Roman"/>
                <a:cs typeface="Times New Roman"/>
                <a:sym typeface="Times New Roman"/>
              </a:defRPr>
            </a:pPr>
            <a:r>
              <a:t>Demetrius was offered as a pattern for Gaius, because he had a good report… (12)</a:t>
            </a:r>
          </a:p>
          <a:p>
            <a:pPr lvl="1" marL="1536700" indent="-698500" defTabSz="642937">
              <a:lnSpc>
                <a:spcPct val="100000"/>
              </a:lnSpc>
              <a:spcBef>
                <a:spcPts val="2800"/>
              </a:spcBef>
              <a:buClr>
                <a:srgbClr val="9A7865"/>
              </a:buClr>
              <a:buSzPct val="60000"/>
              <a:buBlip>
                <a:blip r:embed="rId6"/>
              </a:buBlip>
              <a:defRPr sz="8200">
                <a:solidFill>
                  <a:srgbClr val="000000"/>
                </a:solidFill>
                <a:latin typeface="Times New Roman"/>
                <a:ea typeface="Times New Roman"/>
                <a:cs typeface="Times New Roman"/>
                <a:sym typeface="Times New Roman"/>
              </a:defRPr>
            </a:pPr>
            <a:r>
              <a:t>From all the brethren</a:t>
            </a:r>
          </a:p>
          <a:p>
            <a:pPr lvl="1" marL="1536700" indent="-698500" defTabSz="642937">
              <a:lnSpc>
                <a:spcPct val="100000"/>
              </a:lnSpc>
              <a:spcBef>
                <a:spcPts val="2800"/>
              </a:spcBef>
              <a:buClr>
                <a:srgbClr val="9A7865"/>
              </a:buClr>
              <a:buSzPct val="60000"/>
              <a:buBlip>
                <a:blip r:embed="rId6"/>
              </a:buBlip>
              <a:defRPr sz="8200">
                <a:solidFill>
                  <a:srgbClr val="000000"/>
                </a:solidFill>
                <a:latin typeface="Times New Roman"/>
                <a:ea typeface="Times New Roman"/>
                <a:cs typeface="Times New Roman"/>
                <a:sym typeface="Times New Roman"/>
              </a:defRPr>
            </a:pPr>
            <a:r>
              <a:t>From the truth itself</a:t>
            </a:r>
          </a:p>
          <a:p>
            <a:pPr lvl="1" marL="1536700" indent="-698500" defTabSz="642937">
              <a:lnSpc>
                <a:spcPct val="100000"/>
              </a:lnSpc>
              <a:spcBef>
                <a:spcPts val="2800"/>
              </a:spcBef>
              <a:buClr>
                <a:srgbClr val="9A7865"/>
              </a:buClr>
              <a:buSzPct val="60000"/>
              <a:buBlip>
                <a:blip r:embed="rId6"/>
              </a:buBlip>
              <a:defRPr sz="8200">
                <a:solidFill>
                  <a:srgbClr val="000000"/>
                </a:solidFill>
                <a:latin typeface="Times New Roman"/>
                <a:ea typeface="Times New Roman"/>
                <a:cs typeface="Times New Roman"/>
                <a:sym typeface="Times New Roman"/>
              </a:defRPr>
            </a:pPr>
            <a:r>
              <a:t>From John and the apostles</a:t>
            </a:r>
          </a:p>
        </p:txBody>
      </p:sp>
      <p:sp>
        <p:nvSpPr>
          <p:cNvPr id="250" name="12 Demetrius has a good testimony from all, and from the truth itself. And we also bear witness, and you know that our testimony is true. (3 John 12 (NKJV)"/>
          <p:cNvSpPr txBox="1"/>
          <p:nvPr/>
        </p:nvSpPr>
        <p:spPr>
          <a:xfrm>
            <a:off x="5952449" y="3413083"/>
            <a:ext cx="17831651" cy="141453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lgn="ctr" defTabSz="642937">
              <a:lnSpc>
                <a:spcPct val="100000"/>
              </a:lnSpc>
              <a:spcBef>
                <a:spcPts val="0"/>
              </a:spcBef>
              <a:defRPr sz="4400">
                <a:solidFill>
                  <a:srgbClr val="000000"/>
                </a:solidFill>
                <a:latin typeface="Times New Roman"/>
                <a:ea typeface="Times New Roman"/>
                <a:cs typeface="Times New Roman"/>
                <a:sym typeface="Times New Roman"/>
              </a:defRPr>
            </a:pPr>
            <a:r>
              <a:rPr baseline="31999"/>
              <a:t>12</a:t>
            </a:r>
            <a:r>
              <a:t> Demetrius has a </a:t>
            </a:r>
            <a:r>
              <a:rPr i="1"/>
              <a:t>good</a:t>
            </a:r>
            <a:r>
              <a:t> testimony from all, and from the truth itself. And we also bear witness, and you know that our testimony is true. (3 John 12 (NKJV)</a:t>
            </a:r>
          </a:p>
        </p:txBody>
      </p:sp>
    </p:spTree>
  </p:cSld>
  <p:clrMapOvr>
    <a:masterClrMapping/>
  </p:clrMapOvr>
  <mc:AlternateContent xmlns:mc="http://schemas.openxmlformats.org/markup-compatibility/2006">
    <mc:Choice xmlns:p14="http://schemas.microsoft.com/office/powerpoint/2010/main" Requires="p14">
      <p:transition spd="slow" advClick="1" p14:dur="1500">
        <p14:warp dir="out"/>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49">
                                            <p:txEl>
                                              <p:pRg st="1" end="1"/>
                                            </p:txEl>
                                          </p:spTgt>
                                        </p:tgtEl>
                                        <p:attrNameLst>
                                          <p:attrName>style.visibility</p:attrName>
                                        </p:attrNameLst>
                                      </p:cBhvr>
                                      <p:to>
                                        <p:strVal val="visible"/>
                                      </p:to>
                                    </p:set>
                                    <p:animEffect filter="fade" transition="in">
                                      <p:cBhvr>
                                        <p:cTn id="7" dur="1500"/>
                                        <p:tgtEl>
                                          <p:spTgt spid="24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1" fill="hold">
                                  <p:stCondLst>
                                    <p:cond delay="0"/>
                                  </p:stCondLst>
                                  <p:iterate type="el" backwards="0">
                                    <p:tmAbs val="0"/>
                                  </p:iterate>
                                  <p:childTnLst>
                                    <p:set>
                                      <p:cBhvr>
                                        <p:cTn id="11" fill="hold"/>
                                        <p:tgtEl>
                                          <p:spTgt spid="249">
                                            <p:txEl>
                                              <p:pRg st="2" end="2"/>
                                            </p:txEl>
                                          </p:spTgt>
                                        </p:tgtEl>
                                        <p:attrNameLst>
                                          <p:attrName>style.visibility</p:attrName>
                                        </p:attrNameLst>
                                      </p:cBhvr>
                                      <p:to>
                                        <p:strVal val="visible"/>
                                      </p:to>
                                    </p:set>
                                    <p:animEffect filter="fade" transition="in">
                                      <p:cBhvr>
                                        <p:cTn id="12" dur="1500"/>
                                        <p:tgtEl>
                                          <p:spTgt spid="24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10" grpId="1" fill="hold">
                                  <p:stCondLst>
                                    <p:cond delay="0"/>
                                  </p:stCondLst>
                                  <p:iterate type="el" backwards="0">
                                    <p:tmAbs val="0"/>
                                  </p:iterate>
                                  <p:childTnLst>
                                    <p:set>
                                      <p:cBhvr>
                                        <p:cTn id="16" fill="hold"/>
                                        <p:tgtEl>
                                          <p:spTgt spid="249">
                                            <p:txEl>
                                              <p:pRg st="3" end="3"/>
                                            </p:txEl>
                                          </p:spTgt>
                                        </p:tgtEl>
                                        <p:attrNameLst>
                                          <p:attrName>style.visibility</p:attrName>
                                        </p:attrNameLst>
                                      </p:cBhvr>
                                      <p:to>
                                        <p:strVal val="visible"/>
                                      </p:to>
                                    </p:set>
                                    <p:animEffect filter="fade" transition="in">
                                      <p:cBhvr>
                                        <p:cTn id="17" dur="1500"/>
                                        <p:tgtEl>
                                          <p:spTgt spid="249">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49" grpId="1"/>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8F2DD"/>
            </a:gs>
            <a:gs pos="100000">
              <a:srgbClr val="F8F1DE"/>
            </a:gs>
          </a:gsLst>
          <a:lin ang="5400000" scaled="0"/>
        </a:gradFill>
      </p:bgPr>
    </p:bg>
    <p:spTree>
      <p:nvGrpSpPr>
        <p:cNvPr id="1" name=""/>
        <p:cNvGrpSpPr/>
        <p:nvPr/>
      </p:nvGrpSpPr>
      <p:grpSpPr>
        <a:xfrm>
          <a:off x="0" y="0"/>
          <a:ext cx="0" cy="0"/>
          <a:chOff x="0" y="0"/>
          <a:chExt cx="0" cy="0"/>
        </a:xfrm>
      </p:grpSpPr>
      <p:pic>
        <p:nvPicPr>
          <p:cNvPr id="252" name="pasted-movie.png" descr="pasted-movie.png"/>
          <p:cNvPicPr>
            <a:picLocks noChangeAspect="1"/>
          </p:cNvPicPr>
          <p:nvPr/>
        </p:nvPicPr>
        <p:blipFill>
          <a:blip r:embed="rId2">
            <a:extLst/>
          </a:blip>
          <a:stretch>
            <a:fillRect/>
          </a:stretch>
        </p:blipFill>
        <p:spPr>
          <a:xfrm>
            <a:off x="-283971" y="-790925"/>
            <a:ext cx="24951942" cy="4469919"/>
          </a:xfrm>
          <a:prstGeom prst="rect">
            <a:avLst/>
          </a:prstGeom>
          <a:ln w="12700">
            <a:miter lim="400000"/>
          </a:ln>
          <a:effectLst>
            <a:outerShdw sx="100000" sy="100000" kx="0" ky="0" algn="b" rotWithShape="0" blurRad="533400" dist="355600" dir="3457918">
              <a:srgbClr val="000000">
                <a:alpha val="62267"/>
              </a:srgbClr>
            </a:outerShdw>
          </a:effectLst>
        </p:spPr>
      </p:pic>
      <p:pic>
        <p:nvPicPr>
          <p:cNvPr id="253" name="Screenshot 2026-10-24 at 10.09.54 AM.png" descr="Screenshot 2026-10-24 at 10.09.54 AM.png"/>
          <p:cNvPicPr>
            <a:picLocks noChangeAspect="1"/>
          </p:cNvPicPr>
          <p:nvPr/>
        </p:nvPicPr>
        <p:blipFill>
          <a:blip r:embed="rId3">
            <a:extLst/>
          </a:blip>
          <a:srcRect l="26" t="33" r="0" b="0"/>
          <a:stretch>
            <a:fillRect/>
          </a:stretch>
        </p:blipFill>
        <p:spPr>
          <a:xfrm>
            <a:off x="2432268" y="1058359"/>
            <a:ext cx="3499006" cy="4492249"/>
          </a:xfrm>
          <a:custGeom>
            <a:avLst/>
            <a:gdLst/>
            <a:ahLst/>
            <a:cxnLst>
              <a:cxn ang="0">
                <a:pos x="wd2" y="hd2"/>
              </a:cxn>
              <a:cxn ang="5400000">
                <a:pos x="wd2" y="hd2"/>
              </a:cxn>
              <a:cxn ang="10800000">
                <a:pos x="wd2" y="hd2"/>
              </a:cxn>
              <a:cxn ang="16200000">
                <a:pos x="wd2" y="hd2"/>
              </a:cxn>
            </a:cxnLst>
            <a:rect l="0" t="0" r="r" b="b"/>
            <a:pathLst>
              <a:path w="21600" h="21593" fill="norm" stroke="1" extrusionOk="0">
                <a:moveTo>
                  <a:pt x="20494" y="21515"/>
                </a:moveTo>
                <a:cubicBezTo>
                  <a:pt x="20542" y="21545"/>
                  <a:pt x="20595" y="21540"/>
                  <a:pt x="20654" y="21502"/>
                </a:cubicBezTo>
                <a:cubicBezTo>
                  <a:pt x="20721" y="21459"/>
                  <a:pt x="20759" y="21457"/>
                  <a:pt x="20809" y="21497"/>
                </a:cubicBezTo>
                <a:cubicBezTo>
                  <a:pt x="20892" y="21561"/>
                  <a:pt x="21178" y="21564"/>
                  <a:pt x="21228" y="21501"/>
                </a:cubicBezTo>
                <a:cubicBezTo>
                  <a:pt x="21254" y="21469"/>
                  <a:pt x="21291" y="21471"/>
                  <a:pt x="21346" y="21506"/>
                </a:cubicBezTo>
                <a:cubicBezTo>
                  <a:pt x="21390" y="21535"/>
                  <a:pt x="21465" y="21547"/>
                  <a:pt x="21513" y="21532"/>
                </a:cubicBezTo>
                <a:cubicBezTo>
                  <a:pt x="21561" y="21518"/>
                  <a:pt x="21600" y="21526"/>
                  <a:pt x="21600" y="21550"/>
                </a:cubicBezTo>
                <a:lnTo>
                  <a:pt x="21600" y="21550"/>
                </a:lnTo>
                <a:cubicBezTo>
                  <a:pt x="21600" y="21577"/>
                  <a:pt x="19346" y="21593"/>
                  <a:pt x="15358" y="21593"/>
                </a:cubicBezTo>
                <a:lnTo>
                  <a:pt x="15353" y="21593"/>
                </a:lnTo>
                <a:cubicBezTo>
                  <a:pt x="11920" y="21593"/>
                  <a:pt x="9124" y="21584"/>
                  <a:pt x="9138" y="21572"/>
                </a:cubicBezTo>
                <a:cubicBezTo>
                  <a:pt x="9153" y="21561"/>
                  <a:pt x="11045" y="21549"/>
                  <a:pt x="13343" y="21546"/>
                </a:cubicBezTo>
                <a:cubicBezTo>
                  <a:pt x="15640" y="21542"/>
                  <a:pt x="17531" y="21526"/>
                  <a:pt x="17544" y="21510"/>
                </a:cubicBezTo>
                <a:cubicBezTo>
                  <a:pt x="17556" y="21494"/>
                  <a:pt x="17757" y="21486"/>
                  <a:pt x="17989" y="21492"/>
                </a:cubicBezTo>
                <a:cubicBezTo>
                  <a:pt x="19383" y="21529"/>
                  <a:pt x="19798" y="21529"/>
                  <a:pt x="19861" y="21491"/>
                </a:cubicBezTo>
                <a:cubicBezTo>
                  <a:pt x="19900" y="21468"/>
                  <a:pt x="19970" y="21460"/>
                  <a:pt x="20017" y="21474"/>
                </a:cubicBezTo>
                <a:cubicBezTo>
                  <a:pt x="20064" y="21488"/>
                  <a:pt x="20116" y="21482"/>
                  <a:pt x="20133" y="21461"/>
                </a:cubicBezTo>
                <a:cubicBezTo>
                  <a:pt x="20168" y="21417"/>
                  <a:pt x="20386" y="21450"/>
                  <a:pt x="20494" y="21515"/>
                </a:cubicBezTo>
                <a:close/>
                <a:moveTo>
                  <a:pt x="5413" y="21275"/>
                </a:moveTo>
                <a:cubicBezTo>
                  <a:pt x="5577" y="21339"/>
                  <a:pt x="5715" y="21392"/>
                  <a:pt x="5719" y="21392"/>
                </a:cubicBezTo>
                <a:cubicBezTo>
                  <a:pt x="5723" y="21392"/>
                  <a:pt x="5744" y="21437"/>
                  <a:pt x="5766" y="21492"/>
                </a:cubicBezTo>
                <a:cubicBezTo>
                  <a:pt x="5792" y="21558"/>
                  <a:pt x="5797" y="21581"/>
                  <a:pt x="5658" y="21589"/>
                </a:cubicBezTo>
                <a:cubicBezTo>
                  <a:pt x="5360" y="21588"/>
                  <a:pt x="5079" y="21588"/>
                  <a:pt x="4814" y="21587"/>
                </a:cubicBezTo>
                <a:lnTo>
                  <a:pt x="4832" y="21471"/>
                </a:lnTo>
                <a:cubicBezTo>
                  <a:pt x="4843" y="21395"/>
                  <a:pt x="4904" y="21328"/>
                  <a:pt x="4993" y="21292"/>
                </a:cubicBezTo>
                <a:cubicBezTo>
                  <a:pt x="5073" y="21261"/>
                  <a:pt x="5132" y="21218"/>
                  <a:pt x="5125" y="21196"/>
                </a:cubicBezTo>
                <a:cubicBezTo>
                  <a:pt x="5119" y="21175"/>
                  <a:pt x="5248" y="21210"/>
                  <a:pt x="5413" y="21275"/>
                </a:cubicBezTo>
                <a:close/>
                <a:moveTo>
                  <a:pt x="7667" y="21506"/>
                </a:moveTo>
                <a:cubicBezTo>
                  <a:pt x="7690" y="21535"/>
                  <a:pt x="7730" y="21537"/>
                  <a:pt x="7771" y="21512"/>
                </a:cubicBezTo>
                <a:cubicBezTo>
                  <a:pt x="7813" y="21486"/>
                  <a:pt x="7914" y="21492"/>
                  <a:pt x="8039" y="21528"/>
                </a:cubicBezTo>
                <a:cubicBezTo>
                  <a:pt x="8219" y="21580"/>
                  <a:pt x="8145" y="21586"/>
                  <a:pt x="7349" y="21588"/>
                </a:cubicBezTo>
                <a:cubicBezTo>
                  <a:pt x="6554" y="21589"/>
                  <a:pt x="6478" y="21583"/>
                  <a:pt x="6637" y="21529"/>
                </a:cubicBezTo>
                <a:cubicBezTo>
                  <a:pt x="6850" y="21457"/>
                  <a:pt x="7615" y="21440"/>
                  <a:pt x="7667" y="21506"/>
                </a:cubicBezTo>
                <a:close/>
                <a:moveTo>
                  <a:pt x="12374" y="794"/>
                </a:moveTo>
                <a:cubicBezTo>
                  <a:pt x="12561" y="820"/>
                  <a:pt x="12707" y="818"/>
                  <a:pt x="12805" y="787"/>
                </a:cubicBezTo>
                <a:cubicBezTo>
                  <a:pt x="12823" y="781"/>
                  <a:pt x="12842" y="775"/>
                  <a:pt x="12860" y="770"/>
                </a:cubicBezTo>
                <a:cubicBezTo>
                  <a:pt x="13016" y="773"/>
                  <a:pt x="13127" y="777"/>
                  <a:pt x="13209" y="783"/>
                </a:cubicBezTo>
                <a:cubicBezTo>
                  <a:pt x="13228" y="786"/>
                  <a:pt x="13245" y="789"/>
                  <a:pt x="13261" y="793"/>
                </a:cubicBezTo>
                <a:cubicBezTo>
                  <a:pt x="13325" y="839"/>
                  <a:pt x="13424" y="888"/>
                  <a:pt x="13526" y="922"/>
                </a:cubicBezTo>
                <a:cubicBezTo>
                  <a:pt x="13583" y="957"/>
                  <a:pt x="13657" y="971"/>
                  <a:pt x="13772" y="970"/>
                </a:cubicBezTo>
                <a:cubicBezTo>
                  <a:pt x="13879" y="969"/>
                  <a:pt x="14030" y="997"/>
                  <a:pt x="14182" y="1040"/>
                </a:cubicBezTo>
                <a:lnTo>
                  <a:pt x="14197" y="1044"/>
                </a:lnTo>
                <a:lnTo>
                  <a:pt x="14229" y="1054"/>
                </a:lnTo>
                <a:cubicBezTo>
                  <a:pt x="14393" y="1104"/>
                  <a:pt x="14554" y="1170"/>
                  <a:pt x="14657" y="1234"/>
                </a:cubicBezTo>
                <a:cubicBezTo>
                  <a:pt x="14670" y="1242"/>
                  <a:pt x="14683" y="1251"/>
                  <a:pt x="14694" y="1259"/>
                </a:cubicBezTo>
                <a:cubicBezTo>
                  <a:pt x="14767" y="1312"/>
                  <a:pt x="14858" y="1358"/>
                  <a:pt x="14895" y="1361"/>
                </a:cubicBezTo>
                <a:cubicBezTo>
                  <a:pt x="14933" y="1364"/>
                  <a:pt x="15003" y="1369"/>
                  <a:pt x="15053" y="1373"/>
                </a:cubicBezTo>
                <a:cubicBezTo>
                  <a:pt x="15135" y="1379"/>
                  <a:pt x="15294" y="1485"/>
                  <a:pt x="15401" y="1586"/>
                </a:cubicBezTo>
                <a:cubicBezTo>
                  <a:pt x="15406" y="1602"/>
                  <a:pt x="15411" y="1619"/>
                  <a:pt x="15416" y="1635"/>
                </a:cubicBezTo>
                <a:cubicBezTo>
                  <a:pt x="15440" y="1715"/>
                  <a:pt x="15541" y="1832"/>
                  <a:pt x="15639" y="1897"/>
                </a:cubicBezTo>
                <a:cubicBezTo>
                  <a:pt x="15707" y="1941"/>
                  <a:pt x="15764" y="1986"/>
                  <a:pt x="15808" y="2028"/>
                </a:cubicBezTo>
                <a:cubicBezTo>
                  <a:pt x="15824" y="2048"/>
                  <a:pt x="15839" y="2069"/>
                  <a:pt x="15851" y="2092"/>
                </a:cubicBezTo>
                <a:lnTo>
                  <a:pt x="15856" y="2100"/>
                </a:lnTo>
                <a:lnTo>
                  <a:pt x="15864" y="2115"/>
                </a:lnTo>
                <a:lnTo>
                  <a:pt x="15870" y="2128"/>
                </a:lnTo>
                <a:lnTo>
                  <a:pt x="15877" y="2145"/>
                </a:lnTo>
                <a:lnTo>
                  <a:pt x="15883" y="2158"/>
                </a:lnTo>
                <a:lnTo>
                  <a:pt x="15890" y="2178"/>
                </a:lnTo>
                <a:lnTo>
                  <a:pt x="15894" y="2189"/>
                </a:lnTo>
                <a:lnTo>
                  <a:pt x="15901" y="2213"/>
                </a:lnTo>
                <a:lnTo>
                  <a:pt x="15904" y="2220"/>
                </a:lnTo>
                <a:cubicBezTo>
                  <a:pt x="15906" y="2230"/>
                  <a:pt x="15909" y="2240"/>
                  <a:pt x="15912" y="2251"/>
                </a:cubicBezTo>
                <a:cubicBezTo>
                  <a:pt x="15908" y="2257"/>
                  <a:pt x="15903" y="2263"/>
                  <a:pt x="15896" y="2268"/>
                </a:cubicBezTo>
                <a:cubicBezTo>
                  <a:pt x="15854" y="2301"/>
                  <a:pt x="15858" y="2336"/>
                  <a:pt x="15909" y="2384"/>
                </a:cubicBezTo>
                <a:cubicBezTo>
                  <a:pt x="15923" y="2396"/>
                  <a:pt x="15933" y="2408"/>
                  <a:pt x="15941" y="2418"/>
                </a:cubicBezTo>
                <a:lnTo>
                  <a:pt x="15941" y="2420"/>
                </a:lnTo>
                <a:cubicBezTo>
                  <a:pt x="15941" y="2420"/>
                  <a:pt x="15941" y="2421"/>
                  <a:pt x="15942" y="2422"/>
                </a:cubicBezTo>
                <a:cubicBezTo>
                  <a:pt x="15942" y="2423"/>
                  <a:pt x="15942" y="2424"/>
                  <a:pt x="15943" y="2426"/>
                </a:cubicBezTo>
                <a:cubicBezTo>
                  <a:pt x="15943" y="2428"/>
                  <a:pt x="15944" y="2430"/>
                  <a:pt x="15945" y="2432"/>
                </a:cubicBezTo>
                <a:cubicBezTo>
                  <a:pt x="15945" y="2433"/>
                  <a:pt x="15946" y="2434"/>
                  <a:pt x="15946" y="2436"/>
                </a:cubicBezTo>
                <a:cubicBezTo>
                  <a:pt x="15947" y="2437"/>
                  <a:pt x="15948" y="2439"/>
                  <a:pt x="15948" y="2440"/>
                </a:cubicBezTo>
                <a:cubicBezTo>
                  <a:pt x="15949" y="2443"/>
                  <a:pt x="15951" y="2446"/>
                  <a:pt x="15952" y="2449"/>
                </a:cubicBezTo>
                <a:cubicBezTo>
                  <a:pt x="15951" y="2451"/>
                  <a:pt x="15948" y="2453"/>
                  <a:pt x="15943" y="2453"/>
                </a:cubicBezTo>
                <a:cubicBezTo>
                  <a:pt x="15921" y="2453"/>
                  <a:pt x="15966" y="2516"/>
                  <a:pt x="16044" y="2593"/>
                </a:cubicBezTo>
                <a:cubicBezTo>
                  <a:pt x="16048" y="2597"/>
                  <a:pt x="16052" y="2601"/>
                  <a:pt x="16056" y="2605"/>
                </a:cubicBezTo>
                <a:lnTo>
                  <a:pt x="16061" y="2611"/>
                </a:lnTo>
                <a:lnTo>
                  <a:pt x="16065" y="2617"/>
                </a:lnTo>
                <a:cubicBezTo>
                  <a:pt x="16111" y="2673"/>
                  <a:pt x="16128" y="2712"/>
                  <a:pt x="16122" y="2762"/>
                </a:cubicBezTo>
                <a:cubicBezTo>
                  <a:pt x="16116" y="2789"/>
                  <a:pt x="16102" y="2821"/>
                  <a:pt x="16080" y="2862"/>
                </a:cubicBezTo>
                <a:cubicBezTo>
                  <a:pt x="16067" y="2887"/>
                  <a:pt x="16056" y="2908"/>
                  <a:pt x="16049" y="2925"/>
                </a:cubicBezTo>
                <a:cubicBezTo>
                  <a:pt x="16017" y="2979"/>
                  <a:pt x="16021" y="3002"/>
                  <a:pt x="16070" y="3039"/>
                </a:cubicBezTo>
                <a:cubicBezTo>
                  <a:pt x="16082" y="3049"/>
                  <a:pt x="16097" y="3059"/>
                  <a:pt x="16115" y="3071"/>
                </a:cubicBezTo>
                <a:cubicBezTo>
                  <a:pt x="16130" y="3083"/>
                  <a:pt x="16148" y="3097"/>
                  <a:pt x="16169" y="3112"/>
                </a:cubicBezTo>
                <a:cubicBezTo>
                  <a:pt x="16184" y="3123"/>
                  <a:pt x="16197" y="3133"/>
                  <a:pt x="16209" y="3143"/>
                </a:cubicBezTo>
                <a:cubicBezTo>
                  <a:pt x="16216" y="3150"/>
                  <a:pt x="16221" y="3157"/>
                  <a:pt x="16226" y="3164"/>
                </a:cubicBezTo>
                <a:cubicBezTo>
                  <a:pt x="16239" y="3200"/>
                  <a:pt x="16217" y="3249"/>
                  <a:pt x="16167" y="3355"/>
                </a:cubicBezTo>
                <a:cubicBezTo>
                  <a:pt x="16116" y="3461"/>
                  <a:pt x="16050" y="3584"/>
                  <a:pt x="16020" y="3628"/>
                </a:cubicBezTo>
                <a:cubicBezTo>
                  <a:pt x="15949" y="3732"/>
                  <a:pt x="16009" y="3816"/>
                  <a:pt x="16108" y="3752"/>
                </a:cubicBezTo>
                <a:cubicBezTo>
                  <a:pt x="16127" y="3740"/>
                  <a:pt x="16144" y="3733"/>
                  <a:pt x="16159" y="3728"/>
                </a:cubicBezTo>
                <a:cubicBezTo>
                  <a:pt x="16173" y="3734"/>
                  <a:pt x="16187" y="3751"/>
                  <a:pt x="16198" y="3776"/>
                </a:cubicBezTo>
                <a:cubicBezTo>
                  <a:pt x="16198" y="3798"/>
                  <a:pt x="16193" y="3826"/>
                  <a:pt x="16184" y="3857"/>
                </a:cubicBezTo>
                <a:cubicBezTo>
                  <a:pt x="16117" y="3962"/>
                  <a:pt x="16048" y="4096"/>
                  <a:pt x="16000" y="4208"/>
                </a:cubicBezTo>
                <a:cubicBezTo>
                  <a:pt x="15999" y="4209"/>
                  <a:pt x="15998" y="4211"/>
                  <a:pt x="15997" y="4212"/>
                </a:cubicBezTo>
                <a:cubicBezTo>
                  <a:pt x="15845" y="4402"/>
                  <a:pt x="15585" y="4617"/>
                  <a:pt x="15457" y="4650"/>
                </a:cubicBezTo>
                <a:cubicBezTo>
                  <a:pt x="15447" y="4653"/>
                  <a:pt x="15432" y="4668"/>
                  <a:pt x="15412" y="4692"/>
                </a:cubicBezTo>
                <a:cubicBezTo>
                  <a:pt x="15397" y="4707"/>
                  <a:pt x="15382" y="4725"/>
                  <a:pt x="15365" y="4748"/>
                </a:cubicBezTo>
                <a:cubicBezTo>
                  <a:pt x="15282" y="4819"/>
                  <a:pt x="15226" y="4906"/>
                  <a:pt x="15234" y="4967"/>
                </a:cubicBezTo>
                <a:cubicBezTo>
                  <a:pt x="15126" y="5151"/>
                  <a:pt x="15004" y="5379"/>
                  <a:pt x="14929" y="5543"/>
                </a:cubicBezTo>
                <a:cubicBezTo>
                  <a:pt x="14927" y="5545"/>
                  <a:pt x="14926" y="5547"/>
                  <a:pt x="14924" y="5549"/>
                </a:cubicBezTo>
                <a:cubicBezTo>
                  <a:pt x="14884" y="5609"/>
                  <a:pt x="14855" y="5669"/>
                  <a:pt x="14844" y="5710"/>
                </a:cubicBezTo>
                <a:cubicBezTo>
                  <a:pt x="14802" y="5794"/>
                  <a:pt x="14764" y="5883"/>
                  <a:pt x="14729" y="5977"/>
                </a:cubicBezTo>
                <a:cubicBezTo>
                  <a:pt x="14682" y="6106"/>
                  <a:pt x="14607" y="6238"/>
                  <a:pt x="14539" y="6313"/>
                </a:cubicBezTo>
                <a:cubicBezTo>
                  <a:pt x="14522" y="6328"/>
                  <a:pt x="14504" y="6344"/>
                  <a:pt x="14485" y="6362"/>
                </a:cubicBezTo>
                <a:cubicBezTo>
                  <a:pt x="14400" y="6423"/>
                  <a:pt x="14343" y="6472"/>
                  <a:pt x="14311" y="6512"/>
                </a:cubicBezTo>
                <a:cubicBezTo>
                  <a:pt x="14280" y="6538"/>
                  <a:pt x="14248" y="6565"/>
                  <a:pt x="14215" y="6592"/>
                </a:cubicBezTo>
                <a:cubicBezTo>
                  <a:pt x="13931" y="6826"/>
                  <a:pt x="13834" y="6909"/>
                  <a:pt x="13805" y="6999"/>
                </a:cubicBezTo>
                <a:cubicBezTo>
                  <a:pt x="13792" y="7023"/>
                  <a:pt x="13786" y="7044"/>
                  <a:pt x="13786" y="7061"/>
                </a:cubicBezTo>
                <a:cubicBezTo>
                  <a:pt x="13785" y="7124"/>
                  <a:pt x="13756" y="7198"/>
                  <a:pt x="13721" y="7225"/>
                </a:cubicBezTo>
                <a:cubicBezTo>
                  <a:pt x="13675" y="7261"/>
                  <a:pt x="13699" y="7291"/>
                  <a:pt x="13813" y="7338"/>
                </a:cubicBezTo>
                <a:lnTo>
                  <a:pt x="13814" y="7345"/>
                </a:lnTo>
                <a:lnTo>
                  <a:pt x="14376" y="7565"/>
                </a:lnTo>
                <a:cubicBezTo>
                  <a:pt x="14451" y="7597"/>
                  <a:pt x="14537" y="7632"/>
                  <a:pt x="14615" y="7660"/>
                </a:cubicBezTo>
                <a:cubicBezTo>
                  <a:pt x="14767" y="7722"/>
                  <a:pt x="14915" y="7786"/>
                  <a:pt x="15033" y="7841"/>
                </a:cubicBezTo>
                <a:cubicBezTo>
                  <a:pt x="15073" y="7863"/>
                  <a:pt x="15109" y="7884"/>
                  <a:pt x="15137" y="7904"/>
                </a:cubicBezTo>
                <a:cubicBezTo>
                  <a:pt x="15220" y="7960"/>
                  <a:pt x="15386" y="8035"/>
                  <a:pt x="15542" y="8090"/>
                </a:cubicBezTo>
                <a:cubicBezTo>
                  <a:pt x="15613" y="8116"/>
                  <a:pt x="15686" y="8140"/>
                  <a:pt x="15751" y="8156"/>
                </a:cubicBezTo>
                <a:cubicBezTo>
                  <a:pt x="15776" y="8162"/>
                  <a:pt x="15801" y="8169"/>
                  <a:pt x="15825" y="8176"/>
                </a:cubicBezTo>
                <a:cubicBezTo>
                  <a:pt x="15947" y="8214"/>
                  <a:pt x="16050" y="8250"/>
                  <a:pt x="16084" y="8267"/>
                </a:cubicBezTo>
                <a:cubicBezTo>
                  <a:pt x="16105" y="8278"/>
                  <a:pt x="16137" y="8293"/>
                  <a:pt x="16177" y="8310"/>
                </a:cubicBezTo>
                <a:cubicBezTo>
                  <a:pt x="16279" y="8363"/>
                  <a:pt x="16515" y="8451"/>
                  <a:pt x="16702" y="8509"/>
                </a:cubicBezTo>
                <a:cubicBezTo>
                  <a:pt x="16817" y="8549"/>
                  <a:pt x="16908" y="8577"/>
                  <a:pt x="16934" y="8579"/>
                </a:cubicBezTo>
                <a:cubicBezTo>
                  <a:pt x="17013" y="8614"/>
                  <a:pt x="17138" y="8682"/>
                  <a:pt x="17279" y="8765"/>
                </a:cubicBezTo>
                <a:cubicBezTo>
                  <a:pt x="17305" y="8782"/>
                  <a:pt x="17332" y="8799"/>
                  <a:pt x="17359" y="8817"/>
                </a:cubicBezTo>
                <a:cubicBezTo>
                  <a:pt x="17540" y="8935"/>
                  <a:pt x="17737" y="9059"/>
                  <a:pt x="17823" y="9107"/>
                </a:cubicBezTo>
                <a:cubicBezTo>
                  <a:pt x="17860" y="9132"/>
                  <a:pt x="17895" y="9156"/>
                  <a:pt x="17928" y="9180"/>
                </a:cubicBezTo>
                <a:cubicBezTo>
                  <a:pt x="17950" y="9200"/>
                  <a:pt x="17973" y="9219"/>
                  <a:pt x="17996" y="9238"/>
                </a:cubicBezTo>
                <a:cubicBezTo>
                  <a:pt x="18051" y="9282"/>
                  <a:pt x="18096" y="9316"/>
                  <a:pt x="18134" y="9340"/>
                </a:cubicBezTo>
                <a:cubicBezTo>
                  <a:pt x="18317" y="9500"/>
                  <a:pt x="18536" y="9715"/>
                  <a:pt x="18708" y="9903"/>
                </a:cubicBezTo>
                <a:cubicBezTo>
                  <a:pt x="18721" y="9968"/>
                  <a:pt x="18782" y="10086"/>
                  <a:pt x="18888" y="10243"/>
                </a:cubicBezTo>
                <a:cubicBezTo>
                  <a:pt x="19219" y="10730"/>
                  <a:pt x="19828" y="11549"/>
                  <a:pt x="20174" y="11971"/>
                </a:cubicBezTo>
                <a:cubicBezTo>
                  <a:pt x="20554" y="12436"/>
                  <a:pt x="20575" y="12494"/>
                  <a:pt x="20435" y="12713"/>
                </a:cubicBezTo>
                <a:cubicBezTo>
                  <a:pt x="20351" y="12845"/>
                  <a:pt x="20333" y="12880"/>
                  <a:pt x="20377" y="12916"/>
                </a:cubicBezTo>
                <a:cubicBezTo>
                  <a:pt x="20347" y="12950"/>
                  <a:pt x="20322" y="12980"/>
                  <a:pt x="20301" y="13006"/>
                </a:cubicBezTo>
                <a:cubicBezTo>
                  <a:pt x="20297" y="13010"/>
                  <a:pt x="20293" y="13014"/>
                  <a:pt x="20290" y="13017"/>
                </a:cubicBezTo>
                <a:cubicBezTo>
                  <a:pt x="20255" y="13049"/>
                  <a:pt x="20237" y="13072"/>
                  <a:pt x="20236" y="13094"/>
                </a:cubicBezTo>
                <a:lnTo>
                  <a:pt x="20178" y="13163"/>
                </a:lnTo>
                <a:lnTo>
                  <a:pt x="20263" y="13387"/>
                </a:lnTo>
                <a:cubicBezTo>
                  <a:pt x="20277" y="13423"/>
                  <a:pt x="20296" y="13468"/>
                  <a:pt x="20318" y="13520"/>
                </a:cubicBezTo>
                <a:cubicBezTo>
                  <a:pt x="20324" y="13536"/>
                  <a:pt x="20329" y="13552"/>
                  <a:pt x="20334" y="13566"/>
                </a:cubicBezTo>
                <a:cubicBezTo>
                  <a:pt x="20350" y="13611"/>
                  <a:pt x="20369" y="13659"/>
                  <a:pt x="20397" y="13719"/>
                </a:cubicBezTo>
                <a:cubicBezTo>
                  <a:pt x="20469" y="13900"/>
                  <a:pt x="20652" y="14279"/>
                  <a:pt x="20722" y="14383"/>
                </a:cubicBezTo>
                <a:cubicBezTo>
                  <a:pt x="20740" y="14425"/>
                  <a:pt x="20759" y="14468"/>
                  <a:pt x="20778" y="14511"/>
                </a:cubicBezTo>
                <a:cubicBezTo>
                  <a:pt x="20826" y="14627"/>
                  <a:pt x="20881" y="14760"/>
                  <a:pt x="20937" y="14897"/>
                </a:cubicBezTo>
                <a:cubicBezTo>
                  <a:pt x="21091" y="15274"/>
                  <a:pt x="21192" y="15598"/>
                  <a:pt x="21247" y="15916"/>
                </a:cubicBezTo>
                <a:lnTo>
                  <a:pt x="21251" y="15938"/>
                </a:lnTo>
                <a:lnTo>
                  <a:pt x="21251" y="15940"/>
                </a:lnTo>
                <a:cubicBezTo>
                  <a:pt x="21291" y="16183"/>
                  <a:pt x="21305" y="16426"/>
                  <a:pt x="21297" y="16694"/>
                </a:cubicBezTo>
                <a:cubicBezTo>
                  <a:pt x="21295" y="16774"/>
                  <a:pt x="21290" y="16857"/>
                  <a:pt x="21282" y="16942"/>
                </a:cubicBezTo>
                <a:cubicBezTo>
                  <a:pt x="21260" y="17200"/>
                  <a:pt x="21234" y="17555"/>
                  <a:pt x="21223" y="17731"/>
                </a:cubicBezTo>
                <a:cubicBezTo>
                  <a:pt x="21217" y="17833"/>
                  <a:pt x="21198" y="17962"/>
                  <a:pt x="21172" y="18080"/>
                </a:cubicBezTo>
                <a:cubicBezTo>
                  <a:pt x="21140" y="18123"/>
                  <a:pt x="21111" y="18178"/>
                  <a:pt x="21084" y="18246"/>
                </a:cubicBezTo>
                <a:cubicBezTo>
                  <a:pt x="21029" y="18385"/>
                  <a:pt x="20929" y="18559"/>
                  <a:pt x="20861" y="18632"/>
                </a:cubicBezTo>
                <a:cubicBezTo>
                  <a:pt x="20748" y="18756"/>
                  <a:pt x="20722" y="18763"/>
                  <a:pt x="20525" y="18729"/>
                </a:cubicBezTo>
                <a:cubicBezTo>
                  <a:pt x="20394" y="18706"/>
                  <a:pt x="20284" y="18708"/>
                  <a:pt x="20242" y="18736"/>
                </a:cubicBezTo>
                <a:cubicBezTo>
                  <a:pt x="20197" y="18765"/>
                  <a:pt x="20161" y="18764"/>
                  <a:pt x="20136" y="18733"/>
                </a:cubicBezTo>
                <a:cubicBezTo>
                  <a:pt x="20113" y="18704"/>
                  <a:pt x="20062" y="18701"/>
                  <a:pt x="20002" y="18725"/>
                </a:cubicBezTo>
                <a:cubicBezTo>
                  <a:pt x="19949" y="18747"/>
                  <a:pt x="19757" y="18778"/>
                  <a:pt x="19575" y="18795"/>
                </a:cubicBezTo>
                <a:cubicBezTo>
                  <a:pt x="19394" y="18813"/>
                  <a:pt x="19231" y="18846"/>
                  <a:pt x="19212" y="18869"/>
                </a:cubicBezTo>
                <a:cubicBezTo>
                  <a:pt x="19193" y="18894"/>
                  <a:pt x="19142" y="18895"/>
                  <a:pt x="19089" y="18872"/>
                </a:cubicBezTo>
                <a:cubicBezTo>
                  <a:pt x="19032" y="18847"/>
                  <a:pt x="18937" y="18857"/>
                  <a:pt x="18828" y="18899"/>
                </a:cubicBezTo>
                <a:cubicBezTo>
                  <a:pt x="18690" y="18953"/>
                  <a:pt x="18615" y="18956"/>
                  <a:pt x="18439" y="18915"/>
                </a:cubicBezTo>
                <a:cubicBezTo>
                  <a:pt x="18320" y="18887"/>
                  <a:pt x="18180" y="18877"/>
                  <a:pt x="18129" y="18892"/>
                </a:cubicBezTo>
                <a:cubicBezTo>
                  <a:pt x="18078" y="18907"/>
                  <a:pt x="18003" y="18899"/>
                  <a:pt x="17963" y="18873"/>
                </a:cubicBezTo>
                <a:cubicBezTo>
                  <a:pt x="17872" y="18814"/>
                  <a:pt x="17787" y="18853"/>
                  <a:pt x="17614" y="19036"/>
                </a:cubicBezTo>
                <a:cubicBezTo>
                  <a:pt x="17496" y="19160"/>
                  <a:pt x="17469" y="19170"/>
                  <a:pt x="17406" y="19112"/>
                </a:cubicBezTo>
                <a:cubicBezTo>
                  <a:pt x="17366" y="19074"/>
                  <a:pt x="17298" y="19044"/>
                  <a:pt x="17255" y="19044"/>
                </a:cubicBezTo>
                <a:cubicBezTo>
                  <a:pt x="17211" y="19044"/>
                  <a:pt x="17175" y="19016"/>
                  <a:pt x="17175" y="18982"/>
                </a:cubicBezTo>
                <a:cubicBezTo>
                  <a:pt x="17175" y="18948"/>
                  <a:pt x="17109" y="18886"/>
                  <a:pt x="17027" y="18845"/>
                </a:cubicBezTo>
                <a:cubicBezTo>
                  <a:pt x="16913" y="18786"/>
                  <a:pt x="16843" y="18779"/>
                  <a:pt x="16718" y="18813"/>
                </a:cubicBezTo>
                <a:cubicBezTo>
                  <a:pt x="16606" y="18843"/>
                  <a:pt x="16536" y="18842"/>
                  <a:pt x="16492" y="18807"/>
                </a:cubicBezTo>
                <a:cubicBezTo>
                  <a:pt x="16448" y="18773"/>
                  <a:pt x="16410" y="18772"/>
                  <a:pt x="16369" y="18804"/>
                </a:cubicBezTo>
                <a:cubicBezTo>
                  <a:pt x="16330" y="18834"/>
                  <a:pt x="16216" y="18837"/>
                  <a:pt x="16038" y="18811"/>
                </a:cubicBezTo>
                <a:cubicBezTo>
                  <a:pt x="15890" y="18789"/>
                  <a:pt x="15712" y="18767"/>
                  <a:pt x="15643" y="18762"/>
                </a:cubicBezTo>
                <a:cubicBezTo>
                  <a:pt x="15575" y="18757"/>
                  <a:pt x="15499" y="18738"/>
                  <a:pt x="15476" y="18720"/>
                </a:cubicBezTo>
                <a:cubicBezTo>
                  <a:pt x="15453" y="18702"/>
                  <a:pt x="15399" y="18709"/>
                  <a:pt x="15356" y="18737"/>
                </a:cubicBezTo>
                <a:cubicBezTo>
                  <a:pt x="15299" y="18773"/>
                  <a:pt x="15258" y="18773"/>
                  <a:pt x="15199" y="18735"/>
                </a:cubicBezTo>
                <a:cubicBezTo>
                  <a:pt x="15155" y="18706"/>
                  <a:pt x="15032" y="18676"/>
                  <a:pt x="14926" y="18667"/>
                </a:cubicBezTo>
                <a:cubicBezTo>
                  <a:pt x="14820" y="18659"/>
                  <a:pt x="14689" y="18638"/>
                  <a:pt x="14635" y="18620"/>
                </a:cubicBezTo>
                <a:cubicBezTo>
                  <a:pt x="14582" y="18603"/>
                  <a:pt x="14510" y="18602"/>
                  <a:pt x="14476" y="18618"/>
                </a:cubicBezTo>
                <a:cubicBezTo>
                  <a:pt x="14442" y="18635"/>
                  <a:pt x="14283" y="18614"/>
                  <a:pt x="14123" y="18573"/>
                </a:cubicBezTo>
                <a:cubicBezTo>
                  <a:pt x="13913" y="18518"/>
                  <a:pt x="13796" y="18509"/>
                  <a:pt x="13708" y="18541"/>
                </a:cubicBezTo>
                <a:cubicBezTo>
                  <a:pt x="13630" y="18568"/>
                  <a:pt x="13531" y="18569"/>
                  <a:pt x="13440" y="18543"/>
                </a:cubicBezTo>
                <a:cubicBezTo>
                  <a:pt x="13361" y="18520"/>
                  <a:pt x="13206" y="18512"/>
                  <a:pt x="13096" y="18526"/>
                </a:cubicBezTo>
                <a:cubicBezTo>
                  <a:pt x="12985" y="18540"/>
                  <a:pt x="12869" y="18551"/>
                  <a:pt x="12837" y="18550"/>
                </a:cubicBezTo>
                <a:cubicBezTo>
                  <a:pt x="12805" y="18549"/>
                  <a:pt x="12645" y="18541"/>
                  <a:pt x="12481" y="18533"/>
                </a:cubicBezTo>
                <a:cubicBezTo>
                  <a:pt x="12235" y="18521"/>
                  <a:pt x="12163" y="18535"/>
                  <a:pt x="12072" y="18613"/>
                </a:cubicBezTo>
                <a:cubicBezTo>
                  <a:pt x="11933" y="18733"/>
                  <a:pt x="11933" y="18871"/>
                  <a:pt x="12071" y="18899"/>
                </a:cubicBezTo>
                <a:cubicBezTo>
                  <a:pt x="12129" y="18911"/>
                  <a:pt x="12176" y="18937"/>
                  <a:pt x="12176" y="18958"/>
                </a:cubicBezTo>
                <a:cubicBezTo>
                  <a:pt x="12176" y="19023"/>
                  <a:pt x="12410" y="19097"/>
                  <a:pt x="12511" y="19065"/>
                </a:cubicBezTo>
                <a:cubicBezTo>
                  <a:pt x="12614" y="19032"/>
                  <a:pt x="12975" y="19002"/>
                  <a:pt x="13211" y="19007"/>
                </a:cubicBezTo>
                <a:cubicBezTo>
                  <a:pt x="13290" y="19008"/>
                  <a:pt x="13399" y="19008"/>
                  <a:pt x="13455" y="19007"/>
                </a:cubicBezTo>
                <a:cubicBezTo>
                  <a:pt x="14156" y="18990"/>
                  <a:pt x="14261" y="19013"/>
                  <a:pt x="14441" y="19231"/>
                </a:cubicBezTo>
                <a:cubicBezTo>
                  <a:pt x="14516" y="19322"/>
                  <a:pt x="14526" y="19372"/>
                  <a:pt x="14481" y="19438"/>
                </a:cubicBezTo>
                <a:cubicBezTo>
                  <a:pt x="14434" y="19506"/>
                  <a:pt x="14445" y="19542"/>
                  <a:pt x="14534" y="19604"/>
                </a:cubicBezTo>
                <a:cubicBezTo>
                  <a:pt x="14622" y="19666"/>
                  <a:pt x="14632" y="19697"/>
                  <a:pt x="14580" y="19746"/>
                </a:cubicBezTo>
                <a:cubicBezTo>
                  <a:pt x="14544" y="19780"/>
                  <a:pt x="14476" y="19797"/>
                  <a:pt x="14429" y="19783"/>
                </a:cubicBezTo>
                <a:cubicBezTo>
                  <a:pt x="14383" y="19769"/>
                  <a:pt x="14310" y="19781"/>
                  <a:pt x="14266" y="19809"/>
                </a:cubicBezTo>
                <a:cubicBezTo>
                  <a:pt x="14223" y="19837"/>
                  <a:pt x="14187" y="19845"/>
                  <a:pt x="14187" y="19827"/>
                </a:cubicBezTo>
                <a:cubicBezTo>
                  <a:pt x="14187" y="19808"/>
                  <a:pt x="14146" y="19820"/>
                  <a:pt x="14095" y="19853"/>
                </a:cubicBezTo>
                <a:cubicBezTo>
                  <a:pt x="13974" y="19931"/>
                  <a:pt x="13846" y="19943"/>
                  <a:pt x="13713" y="19887"/>
                </a:cubicBezTo>
                <a:cubicBezTo>
                  <a:pt x="13632" y="19854"/>
                  <a:pt x="13578" y="19859"/>
                  <a:pt x="13507" y="19909"/>
                </a:cubicBezTo>
                <a:cubicBezTo>
                  <a:pt x="13439" y="19957"/>
                  <a:pt x="13383" y="19964"/>
                  <a:pt x="13312" y="19933"/>
                </a:cubicBezTo>
                <a:cubicBezTo>
                  <a:pt x="13247" y="19905"/>
                  <a:pt x="13175" y="19905"/>
                  <a:pt x="13107" y="19934"/>
                </a:cubicBezTo>
                <a:cubicBezTo>
                  <a:pt x="13049" y="19958"/>
                  <a:pt x="12965" y="19971"/>
                  <a:pt x="12919" y="19964"/>
                </a:cubicBezTo>
                <a:cubicBezTo>
                  <a:pt x="12566" y="19904"/>
                  <a:pt x="12457" y="19877"/>
                  <a:pt x="12429" y="19841"/>
                </a:cubicBezTo>
                <a:cubicBezTo>
                  <a:pt x="12409" y="19817"/>
                  <a:pt x="12365" y="19820"/>
                  <a:pt x="12321" y="19848"/>
                </a:cubicBezTo>
                <a:cubicBezTo>
                  <a:pt x="12266" y="19883"/>
                  <a:pt x="12238" y="19877"/>
                  <a:pt x="12210" y="19822"/>
                </a:cubicBezTo>
                <a:cubicBezTo>
                  <a:pt x="12177" y="19753"/>
                  <a:pt x="12165" y="19753"/>
                  <a:pt x="12062" y="19826"/>
                </a:cubicBezTo>
                <a:cubicBezTo>
                  <a:pt x="11988" y="19878"/>
                  <a:pt x="11897" y="19897"/>
                  <a:pt x="11791" y="19881"/>
                </a:cubicBezTo>
                <a:cubicBezTo>
                  <a:pt x="11703" y="19868"/>
                  <a:pt x="11580" y="19880"/>
                  <a:pt x="11516" y="19907"/>
                </a:cubicBezTo>
                <a:cubicBezTo>
                  <a:pt x="11452" y="19934"/>
                  <a:pt x="11366" y="19961"/>
                  <a:pt x="11324" y="19966"/>
                </a:cubicBezTo>
                <a:cubicBezTo>
                  <a:pt x="11282" y="19972"/>
                  <a:pt x="11205" y="19991"/>
                  <a:pt x="11152" y="20010"/>
                </a:cubicBezTo>
                <a:cubicBezTo>
                  <a:pt x="11099" y="20028"/>
                  <a:pt x="10997" y="20049"/>
                  <a:pt x="10926" y="20055"/>
                </a:cubicBezTo>
                <a:cubicBezTo>
                  <a:pt x="10816" y="20065"/>
                  <a:pt x="10805" y="20055"/>
                  <a:pt x="10855" y="19983"/>
                </a:cubicBezTo>
                <a:cubicBezTo>
                  <a:pt x="10886" y="19937"/>
                  <a:pt x="10892" y="19889"/>
                  <a:pt x="10866" y="19877"/>
                </a:cubicBezTo>
                <a:cubicBezTo>
                  <a:pt x="10806" y="19848"/>
                  <a:pt x="10332" y="19931"/>
                  <a:pt x="10248" y="19985"/>
                </a:cubicBezTo>
                <a:cubicBezTo>
                  <a:pt x="10212" y="20008"/>
                  <a:pt x="10168" y="20015"/>
                  <a:pt x="10149" y="20001"/>
                </a:cubicBezTo>
                <a:cubicBezTo>
                  <a:pt x="10131" y="19986"/>
                  <a:pt x="10083" y="19990"/>
                  <a:pt x="10043" y="20009"/>
                </a:cubicBezTo>
                <a:cubicBezTo>
                  <a:pt x="10004" y="20028"/>
                  <a:pt x="9879" y="20045"/>
                  <a:pt x="9767" y="20047"/>
                </a:cubicBezTo>
                <a:cubicBezTo>
                  <a:pt x="9628" y="20049"/>
                  <a:pt x="9562" y="20071"/>
                  <a:pt x="9562" y="20115"/>
                </a:cubicBezTo>
                <a:cubicBezTo>
                  <a:pt x="9562" y="20151"/>
                  <a:pt x="9498" y="20192"/>
                  <a:pt x="9419" y="20206"/>
                </a:cubicBezTo>
                <a:cubicBezTo>
                  <a:pt x="9314" y="20226"/>
                  <a:pt x="9246" y="20205"/>
                  <a:pt x="9158" y="20125"/>
                </a:cubicBezTo>
                <a:cubicBezTo>
                  <a:pt x="9062" y="20038"/>
                  <a:pt x="8973" y="20015"/>
                  <a:pt x="8685" y="20002"/>
                </a:cubicBezTo>
                <a:cubicBezTo>
                  <a:pt x="8490" y="19993"/>
                  <a:pt x="8315" y="20006"/>
                  <a:pt x="8296" y="20029"/>
                </a:cubicBezTo>
                <a:cubicBezTo>
                  <a:pt x="8246" y="20093"/>
                  <a:pt x="8056" y="20082"/>
                  <a:pt x="8022" y="20012"/>
                </a:cubicBezTo>
                <a:cubicBezTo>
                  <a:pt x="8005" y="19979"/>
                  <a:pt x="7895" y="19917"/>
                  <a:pt x="7776" y="19873"/>
                </a:cubicBezTo>
                <a:cubicBezTo>
                  <a:pt x="7570" y="19797"/>
                  <a:pt x="7556" y="19797"/>
                  <a:pt x="7486" y="19871"/>
                </a:cubicBezTo>
                <a:cubicBezTo>
                  <a:pt x="7418" y="19943"/>
                  <a:pt x="7410" y="19941"/>
                  <a:pt x="7384" y="19843"/>
                </a:cubicBezTo>
                <a:cubicBezTo>
                  <a:pt x="7368" y="19785"/>
                  <a:pt x="7360" y="19697"/>
                  <a:pt x="7367" y="19648"/>
                </a:cubicBezTo>
                <a:cubicBezTo>
                  <a:pt x="7373" y="19598"/>
                  <a:pt x="7352" y="19552"/>
                  <a:pt x="7321" y="19544"/>
                </a:cubicBezTo>
                <a:cubicBezTo>
                  <a:pt x="7289" y="19536"/>
                  <a:pt x="7219" y="19498"/>
                  <a:pt x="7164" y="19460"/>
                </a:cubicBezTo>
                <a:cubicBezTo>
                  <a:pt x="7074" y="19396"/>
                  <a:pt x="7061" y="19396"/>
                  <a:pt x="7028" y="19463"/>
                </a:cubicBezTo>
                <a:cubicBezTo>
                  <a:pt x="7009" y="19503"/>
                  <a:pt x="6938" y="19536"/>
                  <a:pt x="6872" y="19536"/>
                </a:cubicBezTo>
                <a:cubicBezTo>
                  <a:pt x="6781" y="19536"/>
                  <a:pt x="6768" y="19523"/>
                  <a:pt x="6818" y="19484"/>
                </a:cubicBezTo>
                <a:cubicBezTo>
                  <a:pt x="6864" y="19449"/>
                  <a:pt x="6867" y="19407"/>
                  <a:pt x="6827" y="19350"/>
                </a:cubicBezTo>
                <a:cubicBezTo>
                  <a:pt x="6781" y="19282"/>
                  <a:pt x="6796" y="19259"/>
                  <a:pt x="6908" y="19226"/>
                </a:cubicBezTo>
                <a:cubicBezTo>
                  <a:pt x="6984" y="19203"/>
                  <a:pt x="7063" y="19151"/>
                  <a:pt x="7084" y="19109"/>
                </a:cubicBezTo>
                <a:cubicBezTo>
                  <a:pt x="7109" y="19057"/>
                  <a:pt x="7160" y="19042"/>
                  <a:pt x="7247" y="19060"/>
                </a:cubicBezTo>
                <a:cubicBezTo>
                  <a:pt x="7318" y="19074"/>
                  <a:pt x="7413" y="19058"/>
                  <a:pt x="7462" y="19024"/>
                </a:cubicBezTo>
                <a:cubicBezTo>
                  <a:pt x="7511" y="18991"/>
                  <a:pt x="7602" y="18956"/>
                  <a:pt x="7665" y="18946"/>
                </a:cubicBezTo>
                <a:cubicBezTo>
                  <a:pt x="7736" y="18936"/>
                  <a:pt x="7774" y="18899"/>
                  <a:pt x="7764" y="18852"/>
                </a:cubicBezTo>
                <a:cubicBezTo>
                  <a:pt x="7751" y="18795"/>
                  <a:pt x="7788" y="18776"/>
                  <a:pt x="7913" y="18776"/>
                </a:cubicBezTo>
                <a:cubicBezTo>
                  <a:pt x="8103" y="18776"/>
                  <a:pt x="8288" y="18641"/>
                  <a:pt x="8259" y="18523"/>
                </a:cubicBezTo>
                <a:cubicBezTo>
                  <a:pt x="8239" y="18441"/>
                  <a:pt x="8251" y="18442"/>
                  <a:pt x="7589" y="18476"/>
                </a:cubicBezTo>
                <a:cubicBezTo>
                  <a:pt x="7480" y="18482"/>
                  <a:pt x="7363" y="18522"/>
                  <a:pt x="7319" y="18568"/>
                </a:cubicBezTo>
                <a:cubicBezTo>
                  <a:pt x="7277" y="18613"/>
                  <a:pt x="7213" y="18637"/>
                  <a:pt x="7178" y="18620"/>
                </a:cubicBezTo>
                <a:cubicBezTo>
                  <a:pt x="7143" y="18603"/>
                  <a:pt x="7075" y="18615"/>
                  <a:pt x="7027" y="18646"/>
                </a:cubicBezTo>
                <a:cubicBezTo>
                  <a:pt x="6916" y="18717"/>
                  <a:pt x="6834" y="18635"/>
                  <a:pt x="6833" y="18450"/>
                </a:cubicBezTo>
                <a:cubicBezTo>
                  <a:pt x="6832" y="18303"/>
                  <a:pt x="6736" y="18263"/>
                  <a:pt x="6528" y="18325"/>
                </a:cubicBezTo>
                <a:cubicBezTo>
                  <a:pt x="6425" y="18355"/>
                  <a:pt x="6365" y="18355"/>
                  <a:pt x="6340" y="18323"/>
                </a:cubicBezTo>
                <a:cubicBezTo>
                  <a:pt x="6317" y="18295"/>
                  <a:pt x="6250" y="18316"/>
                  <a:pt x="6166" y="18377"/>
                </a:cubicBezTo>
                <a:cubicBezTo>
                  <a:pt x="6072" y="18446"/>
                  <a:pt x="6047" y="18493"/>
                  <a:pt x="6085" y="18530"/>
                </a:cubicBezTo>
                <a:cubicBezTo>
                  <a:pt x="6163" y="18602"/>
                  <a:pt x="6085" y="18652"/>
                  <a:pt x="5990" y="18591"/>
                </a:cubicBezTo>
                <a:cubicBezTo>
                  <a:pt x="5948" y="18563"/>
                  <a:pt x="5913" y="18556"/>
                  <a:pt x="5913" y="18574"/>
                </a:cubicBezTo>
                <a:cubicBezTo>
                  <a:pt x="5913" y="18593"/>
                  <a:pt x="5876" y="18584"/>
                  <a:pt x="5830" y="18554"/>
                </a:cubicBezTo>
                <a:cubicBezTo>
                  <a:pt x="5766" y="18513"/>
                  <a:pt x="5718" y="18514"/>
                  <a:pt x="5615" y="18558"/>
                </a:cubicBezTo>
                <a:cubicBezTo>
                  <a:pt x="5542" y="18590"/>
                  <a:pt x="5452" y="18611"/>
                  <a:pt x="5415" y="18605"/>
                </a:cubicBezTo>
                <a:cubicBezTo>
                  <a:pt x="5338" y="18593"/>
                  <a:pt x="4986" y="18909"/>
                  <a:pt x="5024" y="18957"/>
                </a:cubicBezTo>
                <a:cubicBezTo>
                  <a:pt x="5038" y="18975"/>
                  <a:pt x="4995" y="19000"/>
                  <a:pt x="4928" y="19014"/>
                </a:cubicBezTo>
                <a:cubicBezTo>
                  <a:pt x="4837" y="19032"/>
                  <a:pt x="4817" y="19059"/>
                  <a:pt x="4849" y="19120"/>
                </a:cubicBezTo>
                <a:cubicBezTo>
                  <a:pt x="4939" y="19290"/>
                  <a:pt x="4954" y="19371"/>
                  <a:pt x="4892" y="19341"/>
                </a:cubicBezTo>
                <a:cubicBezTo>
                  <a:pt x="4857" y="19324"/>
                  <a:pt x="4795" y="19349"/>
                  <a:pt x="4753" y="19395"/>
                </a:cubicBezTo>
                <a:cubicBezTo>
                  <a:pt x="4712" y="19441"/>
                  <a:pt x="4654" y="19477"/>
                  <a:pt x="4625" y="19474"/>
                </a:cubicBezTo>
                <a:cubicBezTo>
                  <a:pt x="4507" y="19462"/>
                  <a:pt x="4538" y="19577"/>
                  <a:pt x="4676" y="19661"/>
                </a:cubicBezTo>
                <a:lnTo>
                  <a:pt x="4823" y="19751"/>
                </a:lnTo>
                <a:lnTo>
                  <a:pt x="4667" y="19901"/>
                </a:lnTo>
                <a:cubicBezTo>
                  <a:pt x="4581" y="19983"/>
                  <a:pt x="4503" y="20059"/>
                  <a:pt x="4493" y="20069"/>
                </a:cubicBezTo>
                <a:cubicBezTo>
                  <a:pt x="4483" y="20080"/>
                  <a:pt x="4441" y="20052"/>
                  <a:pt x="4399" y="20008"/>
                </a:cubicBezTo>
                <a:cubicBezTo>
                  <a:pt x="4337" y="19941"/>
                  <a:pt x="4302" y="19936"/>
                  <a:pt x="4199" y="19979"/>
                </a:cubicBezTo>
                <a:cubicBezTo>
                  <a:pt x="4097" y="20022"/>
                  <a:pt x="4074" y="20019"/>
                  <a:pt x="4074" y="19964"/>
                </a:cubicBezTo>
                <a:cubicBezTo>
                  <a:pt x="4074" y="19927"/>
                  <a:pt x="4022" y="19875"/>
                  <a:pt x="3959" y="19849"/>
                </a:cubicBezTo>
                <a:cubicBezTo>
                  <a:pt x="3896" y="19823"/>
                  <a:pt x="3844" y="19773"/>
                  <a:pt x="3844" y="19739"/>
                </a:cubicBezTo>
                <a:cubicBezTo>
                  <a:pt x="3844" y="19626"/>
                  <a:pt x="3434" y="19406"/>
                  <a:pt x="3163" y="19375"/>
                </a:cubicBezTo>
                <a:cubicBezTo>
                  <a:pt x="2951" y="19350"/>
                  <a:pt x="2893" y="19359"/>
                  <a:pt x="2828" y="19428"/>
                </a:cubicBezTo>
                <a:cubicBezTo>
                  <a:pt x="2747" y="19514"/>
                  <a:pt x="2350" y="19557"/>
                  <a:pt x="2350" y="19480"/>
                </a:cubicBezTo>
                <a:cubicBezTo>
                  <a:pt x="2350" y="19457"/>
                  <a:pt x="2405" y="19378"/>
                  <a:pt x="2471" y="19306"/>
                </a:cubicBezTo>
                <a:cubicBezTo>
                  <a:pt x="2583" y="19183"/>
                  <a:pt x="2585" y="19167"/>
                  <a:pt x="2500" y="19094"/>
                </a:cubicBezTo>
                <a:cubicBezTo>
                  <a:pt x="2449" y="19050"/>
                  <a:pt x="2425" y="19001"/>
                  <a:pt x="2446" y="18984"/>
                </a:cubicBezTo>
                <a:cubicBezTo>
                  <a:pt x="2536" y="18914"/>
                  <a:pt x="2513" y="18708"/>
                  <a:pt x="2405" y="18630"/>
                </a:cubicBezTo>
                <a:cubicBezTo>
                  <a:pt x="2343" y="18585"/>
                  <a:pt x="2293" y="18520"/>
                  <a:pt x="2293" y="18485"/>
                </a:cubicBezTo>
                <a:cubicBezTo>
                  <a:pt x="2293" y="18367"/>
                  <a:pt x="1724" y="18210"/>
                  <a:pt x="1553" y="18281"/>
                </a:cubicBezTo>
                <a:cubicBezTo>
                  <a:pt x="1470" y="18315"/>
                  <a:pt x="1434" y="18313"/>
                  <a:pt x="1416" y="18272"/>
                </a:cubicBezTo>
                <a:cubicBezTo>
                  <a:pt x="1403" y="18242"/>
                  <a:pt x="1344" y="18217"/>
                  <a:pt x="1283" y="18217"/>
                </a:cubicBezTo>
                <a:cubicBezTo>
                  <a:pt x="1220" y="18217"/>
                  <a:pt x="1165" y="18179"/>
                  <a:pt x="1153" y="18127"/>
                </a:cubicBezTo>
                <a:cubicBezTo>
                  <a:pt x="1141" y="18078"/>
                  <a:pt x="1058" y="17981"/>
                  <a:pt x="969" y="17912"/>
                </a:cubicBezTo>
                <a:cubicBezTo>
                  <a:pt x="879" y="17843"/>
                  <a:pt x="798" y="17742"/>
                  <a:pt x="788" y="17689"/>
                </a:cubicBezTo>
                <a:cubicBezTo>
                  <a:pt x="778" y="17635"/>
                  <a:pt x="734" y="17591"/>
                  <a:pt x="689" y="17591"/>
                </a:cubicBezTo>
                <a:cubicBezTo>
                  <a:pt x="625" y="17591"/>
                  <a:pt x="611" y="17665"/>
                  <a:pt x="621" y="17947"/>
                </a:cubicBezTo>
                <a:cubicBezTo>
                  <a:pt x="636" y="18345"/>
                  <a:pt x="659" y="18400"/>
                  <a:pt x="775" y="18326"/>
                </a:cubicBezTo>
                <a:cubicBezTo>
                  <a:pt x="819" y="18297"/>
                  <a:pt x="841" y="18256"/>
                  <a:pt x="824" y="18234"/>
                </a:cubicBezTo>
                <a:cubicBezTo>
                  <a:pt x="807" y="18213"/>
                  <a:pt x="818" y="18160"/>
                  <a:pt x="850" y="18116"/>
                </a:cubicBezTo>
                <a:cubicBezTo>
                  <a:pt x="897" y="18052"/>
                  <a:pt x="904" y="18062"/>
                  <a:pt x="890" y="18167"/>
                </a:cubicBezTo>
                <a:cubicBezTo>
                  <a:pt x="867" y="18343"/>
                  <a:pt x="1007" y="18546"/>
                  <a:pt x="1173" y="18579"/>
                </a:cubicBezTo>
                <a:cubicBezTo>
                  <a:pt x="1318" y="18607"/>
                  <a:pt x="1488" y="18772"/>
                  <a:pt x="1488" y="18884"/>
                </a:cubicBezTo>
                <a:cubicBezTo>
                  <a:pt x="1488" y="18975"/>
                  <a:pt x="1248" y="19143"/>
                  <a:pt x="1187" y="19096"/>
                </a:cubicBezTo>
                <a:cubicBezTo>
                  <a:pt x="1114" y="19039"/>
                  <a:pt x="877" y="19086"/>
                  <a:pt x="769" y="19179"/>
                </a:cubicBezTo>
                <a:cubicBezTo>
                  <a:pt x="680" y="19255"/>
                  <a:pt x="683" y="19270"/>
                  <a:pt x="803" y="19396"/>
                </a:cubicBezTo>
                <a:cubicBezTo>
                  <a:pt x="874" y="19471"/>
                  <a:pt x="1003" y="19544"/>
                  <a:pt x="1090" y="19559"/>
                </a:cubicBezTo>
                <a:cubicBezTo>
                  <a:pt x="1195" y="19577"/>
                  <a:pt x="1279" y="19636"/>
                  <a:pt x="1339" y="19734"/>
                </a:cubicBezTo>
                <a:cubicBezTo>
                  <a:pt x="1388" y="19815"/>
                  <a:pt x="1468" y="19907"/>
                  <a:pt x="1516" y="19938"/>
                </a:cubicBezTo>
                <a:cubicBezTo>
                  <a:pt x="1564" y="19969"/>
                  <a:pt x="1603" y="20022"/>
                  <a:pt x="1603" y="20057"/>
                </a:cubicBezTo>
                <a:cubicBezTo>
                  <a:pt x="1603" y="20125"/>
                  <a:pt x="1869" y="20222"/>
                  <a:pt x="1950" y="20183"/>
                </a:cubicBezTo>
                <a:cubicBezTo>
                  <a:pt x="1978" y="20170"/>
                  <a:pt x="1987" y="20131"/>
                  <a:pt x="1970" y="20097"/>
                </a:cubicBezTo>
                <a:cubicBezTo>
                  <a:pt x="1948" y="20052"/>
                  <a:pt x="1981" y="20039"/>
                  <a:pt x="2094" y="20048"/>
                </a:cubicBezTo>
                <a:cubicBezTo>
                  <a:pt x="2258" y="20062"/>
                  <a:pt x="2365" y="20150"/>
                  <a:pt x="2324" y="20237"/>
                </a:cubicBezTo>
                <a:cubicBezTo>
                  <a:pt x="2311" y="20266"/>
                  <a:pt x="2336" y="20313"/>
                  <a:pt x="2381" y="20342"/>
                </a:cubicBezTo>
                <a:cubicBezTo>
                  <a:pt x="2447" y="20385"/>
                  <a:pt x="2474" y="20374"/>
                  <a:pt x="2517" y="20285"/>
                </a:cubicBezTo>
                <a:cubicBezTo>
                  <a:pt x="2578" y="20161"/>
                  <a:pt x="2684" y="20117"/>
                  <a:pt x="2928" y="20117"/>
                </a:cubicBezTo>
                <a:cubicBezTo>
                  <a:pt x="3052" y="20117"/>
                  <a:pt x="3085" y="20134"/>
                  <a:pt x="3060" y="20185"/>
                </a:cubicBezTo>
                <a:cubicBezTo>
                  <a:pt x="3042" y="20222"/>
                  <a:pt x="3056" y="20280"/>
                  <a:pt x="3092" y="20314"/>
                </a:cubicBezTo>
                <a:cubicBezTo>
                  <a:pt x="3143" y="20361"/>
                  <a:pt x="3136" y="20382"/>
                  <a:pt x="3062" y="20404"/>
                </a:cubicBezTo>
                <a:cubicBezTo>
                  <a:pt x="2974" y="20430"/>
                  <a:pt x="2974" y="20438"/>
                  <a:pt x="3061" y="20513"/>
                </a:cubicBezTo>
                <a:cubicBezTo>
                  <a:pt x="3112" y="20557"/>
                  <a:pt x="3155" y="20620"/>
                  <a:pt x="3155" y="20652"/>
                </a:cubicBezTo>
                <a:cubicBezTo>
                  <a:pt x="3155" y="20684"/>
                  <a:pt x="3209" y="20779"/>
                  <a:pt x="3275" y="20862"/>
                </a:cubicBezTo>
                <a:cubicBezTo>
                  <a:pt x="3367" y="20978"/>
                  <a:pt x="3381" y="21029"/>
                  <a:pt x="3331" y="21075"/>
                </a:cubicBezTo>
                <a:cubicBezTo>
                  <a:pt x="3280" y="21123"/>
                  <a:pt x="3323" y="21165"/>
                  <a:pt x="3536" y="21275"/>
                </a:cubicBezTo>
                <a:cubicBezTo>
                  <a:pt x="3685" y="21351"/>
                  <a:pt x="3848" y="21414"/>
                  <a:pt x="3899" y="21414"/>
                </a:cubicBezTo>
                <a:cubicBezTo>
                  <a:pt x="3950" y="21414"/>
                  <a:pt x="4042" y="21442"/>
                  <a:pt x="4104" y="21476"/>
                </a:cubicBezTo>
                <a:cubicBezTo>
                  <a:pt x="4167" y="21510"/>
                  <a:pt x="4235" y="21535"/>
                  <a:pt x="4256" y="21532"/>
                </a:cubicBezTo>
                <a:cubicBezTo>
                  <a:pt x="4277" y="21529"/>
                  <a:pt x="4314" y="21541"/>
                  <a:pt x="4337" y="21559"/>
                </a:cubicBezTo>
                <a:cubicBezTo>
                  <a:pt x="4350" y="21569"/>
                  <a:pt x="4084" y="21578"/>
                  <a:pt x="3650" y="21584"/>
                </a:cubicBezTo>
                <a:cubicBezTo>
                  <a:pt x="3358" y="21583"/>
                  <a:pt x="3083" y="21583"/>
                  <a:pt x="2834" y="21582"/>
                </a:cubicBezTo>
                <a:cubicBezTo>
                  <a:pt x="1538" y="21575"/>
                  <a:pt x="887" y="21565"/>
                  <a:pt x="668" y="21551"/>
                </a:cubicBezTo>
                <a:cubicBezTo>
                  <a:pt x="639" y="21549"/>
                  <a:pt x="615" y="21546"/>
                  <a:pt x="598" y="21544"/>
                </a:cubicBezTo>
                <a:cubicBezTo>
                  <a:pt x="588" y="21542"/>
                  <a:pt x="582" y="21541"/>
                  <a:pt x="580" y="21539"/>
                </a:cubicBezTo>
                <a:cubicBezTo>
                  <a:pt x="557" y="21521"/>
                  <a:pt x="539" y="21505"/>
                  <a:pt x="529" y="21491"/>
                </a:cubicBezTo>
                <a:cubicBezTo>
                  <a:pt x="533" y="21472"/>
                  <a:pt x="545" y="21452"/>
                  <a:pt x="563" y="21431"/>
                </a:cubicBezTo>
                <a:cubicBezTo>
                  <a:pt x="609" y="21418"/>
                  <a:pt x="690" y="21411"/>
                  <a:pt x="813" y="21405"/>
                </a:cubicBezTo>
                <a:cubicBezTo>
                  <a:pt x="1122" y="21391"/>
                  <a:pt x="1229" y="21313"/>
                  <a:pt x="971" y="21289"/>
                </a:cubicBezTo>
                <a:cubicBezTo>
                  <a:pt x="754" y="21270"/>
                  <a:pt x="397" y="21139"/>
                  <a:pt x="397" y="21079"/>
                </a:cubicBezTo>
                <a:cubicBezTo>
                  <a:pt x="397" y="21050"/>
                  <a:pt x="448" y="20990"/>
                  <a:pt x="510" y="20946"/>
                </a:cubicBezTo>
                <a:cubicBezTo>
                  <a:pt x="620" y="20868"/>
                  <a:pt x="620" y="20863"/>
                  <a:pt x="519" y="20763"/>
                </a:cubicBezTo>
                <a:cubicBezTo>
                  <a:pt x="376" y="20621"/>
                  <a:pt x="360" y="19710"/>
                  <a:pt x="498" y="19528"/>
                </a:cubicBezTo>
                <a:cubicBezTo>
                  <a:pt x="580" y="19419"/>
                  <a:pt x="580" y="19392"/>
                  <a:pt x="492" y="19214"/>
                </a:cubicBezTo>
                <a:cubicBezTo>
                  <a:pt x="387" y="18999"/>
                  <a:pt x="365" y="18639"/>
                  <a:pt x="452" y="18571"/>
                </a:cubicBezTo>
                <a:cubicBezTo>
                  <a:pt x="470" y="18558"/>
                  <a:pt x="484" y="18448"/>
                  <a:pt x="495" y="18287"/>
                </a:cubicBezTo>
                <a:cubicBezTo>
                  <a:pt x="499" y="18265"/>
                  <a:pt x="501" y="18225"/>
                  <a:pt x="502" y="18171"/>
                </a:cubicBezTo>
                <a:cubicBezTo>
                  <a:pt x="505" y="18135"/>
                  <a:pt x="506" y="18093"/>
                  <a:pt x="507" y="18044"/>
                </a:cubicBezTo>
                <a:cubicBezTo>
                  <a:pt x="521" y="17681"/>
                  <a:pt x="520" y="17212"/>
                  <a:pt x="501" y="16919"/>
                </a:cubicBezTo>
                <a:cubicBezTo>
                  <a:pt x="498" y="16595"/>
                  <a:pt x="499" y="16330"/>
                  <a:pt x="509" y="16092"/>
                </a:cubicBezTo>
                <a:cubicBezTo>
                  <a:pt x="573" y="15510"/>
                  <a:pt x="718" y="14726"/>
                  <a:pt x="858" y="14304"/>
                </a:cubicBezTo>
                <a:cubicBezTo>
                  <a:pt x="1020" y="13816"/>
                  <a:pt x="1110" y="13527"/>
                  <a:pt x="1147" y="13357"/>
                </a:cubicBezTo>
                <a:lnTo>
                  <a:pt x="1274" y="12968"/>
                </a:lnTo>
                <a:lnTo>
                  <a:pt x="1206" y="12749"/>
                </a:lnTo>
                <a:cubicBezTo>
                  <a:pt x="1203" y="12738"/>
                  <a:pt x="1200" y="12727"/>
                  <a:pt x="1197" y="12716"/>
                </a:cubicBezTo>
                <a:cubicBezTo>
                  <a:pt x="1194" y="12706"/>
                  <a:pt x="1192" y="12696"/>
                  <a:pt x="1189" y="12686"/>
                </a:cubicBezTo>
                <a:cubicBezTo>
                  <a:pt x="1195" y="12657"/>
                  <a:pt x="1188" y="12625"/>
                  <a:pt x="1163" y="12595"/>
                </a:cubicBezTo>
                <a:cubicBezTo>
                  <a:pt x="1163" y="12595"/>
                  <a:pt x="1162" y="12594"/>
                  <a:pt x="1162" y="12593"/>
                </a:cubicBezTo>
                <a:cubicBezTo>
                  <a:pt x="1147" y="12545"/>
                  <a:pt x="1132" y="12499"/>
                  <a:pt x="1118" y="12462"/>
                </a:cubicBezTo>
                <a:cubicBezTo>
                  <a:pt x="1109" y="12432"/>
                  <a:pt x="1101" y="12404"/>
                  <a:pt x="1094" y="12377"/>
                </a:cubicBezTo>
                <a:cubicBezTo>
                  <a:pt x="1084" y="12319"/>
                  <a:pt x="1069" y="12241"/>
                  <a:pt x="1055" y="12172"/>
                </a:cubicBezTo>
                <a:cubicBezTo>
                  <a:pt x="1027" y="12043"/>
                  <a:pt x="1041" y="11947"/>
                  <a:pt x="1100" y="11859"/>
                </a:cubicBezTo>
                <a:cubicBezTo>
                  <a:pt x="1146" y="11789"/>
                  <a:pt x="1258" y="11621"/>
                  <a:pt x="1349" y="11486"/>
                </a:cubicBezTo>
                <a:cubicBezTo>
                  <a:pt x="1361" y="11468"/>
                  <a:pt x="1372" y="11450"/>
                  <a:pt x="1383" y="11433"/>
                </a:cubicBezTo>
                <a:cubicBezTo>
                  <a:pt x="1443" y="11349"/>
                  <a:pt x="1502" y="11261"/>
                  <a:pt x="1553" y="11181"/>
                </a:cubicBezTo>
                <a:cubicBezTo>
                  <a:pt x="1581" y="11139"/>
                  <a:pt x="1604" y="11101"/>
                  <a:pt x="1621" y="11072"/>
                </a:cubicBezTo>
                <a:cubicBezTo>
                  <a:pt x="1660" y="11029"/>
                  <a:pt x="1707" y="10965"/>
                  <a:pt x="1749" y="10894"/>
                </a:cubicBezTo>
                <a:cubicBezTo>
                  <a:pt x="1976" y="10511"/>
                  <a:pt x="2187" y="10230"/>
                  <a:pt x="2611" y="9746"/>
                </a:cubicBezTo>
                <a:cubicBezTo>
                  <a:pt x="2831" y="9495"/>
                  <a:pt x="3089" y="9177"/>
                  <a:pt x="3185" y="9041"/>
                </a:cubicBezTo>
                <a:cubicBezTo>
                  <a:pt x="3514" y="8572"/>
                  <a:pt x="4144" y="8163"/>
                  <a:pt x="4697" y="8058"/>
                </a:cubicBezTo>
                <a:cubicBezTo>
                  <a:pt x="4829" y="8033"/>
                  <a:pt x="5429" y="7783"/>
                  <a:pt x="5726" y="7636"/>
                </a:cubicBezTo>
                <a:cubicBezTo>
                  <a:pt x="5760" y="7626"/>
                  <a:pt x="5794" y="7617"/>
                  <a:pt x="5827" y="7609"/>
                </a:cubicBezTo>
                <a:cubicBezTo>
                  <a:pt x="5909" y="7591"/>
                  <a:pt x="5994" y="7578"/>
                  <a:pt x="6091" y="7568"/>
                </a:cubicBezTo>
                <a:cubicBezTo>
                  <a:pt x="6262" y="7551"/>
                  <a:pt x="6467" y="7499"/>
                  <a:pt x="6547" y="7453"/>
                </a:cubicBezTo>
                <a:cubicBezTo>
                  <a:pt x="6551" y="7451"/>
                  <a:pt x="6556" y="7448"/>
                  <a:pt x="6561" y="7446"/>
                </a:cubicBezTo>
                <a:cubicBezTo>
                  <a:pt x="6573" y="7441"/>
                  <a:pt x="6585" y="7436"/>
                  <a:pt x="6597" y="7432"/>
                </a:cubicBezTo>
                <a:cubicBezTo>
                  <a:pt x="6628" y="7419"/>
                  <a:pt x="6662" y="7406"/>
                  <a:pt x="6698" y="7395"/>
                </a:cubicBezTo>
                <a:cubicBezTo>
                  <a:pt x="6739" y="7386"/>
                  <a:pt x="6785" y="7379"/>
                  <a:pt x="6830" y="7373"/>
                </a:cubicBezTo>
                <a:cubicBezTo>
                  <a:pt x="6906" y="7363"/>
                  <a:pt x="6957" y="7350"/>
                  <a:pt x="6986" y="7333"/>
                </a:cubicBezTo>
                <a:cubicBezTo>
                  <a:pt x="7000" y="7332"/>
                  <a:pt x="7013" y="7329"/>
                  <a:pt x="7028" y="7327"/>
                </a:cubicBezTo>
                <a:cubicBezTo>
                  <a:pt x="7120" y="7324"/>
                  <a:pt x="7314" y="7269"/>
                  <a:pt x="7477" y="7200"/>
                </a:cubicBezTo>
                <a:cubicBezTo>
                  <a:pt x="7499" y="7191"/>
                  <a:pt x="7520" y="7182"/>
                  <a:pt x="7539" y="7174"/>
                </a:cubicBezTo>
                <a:cubicBezTo>
                  <a:pt x="7554" y="7167"/>
                  <a:pt x="7569" y="7160"/>
                  <a:pt x="7583" y="7154"/>
                </a:cubicBezTo>
                <a:cubicBezTo>
                  <a:pt x="7803" y="7061"/>
                  <a:pt x="7903" y="7049"/>
                  <a:pt x="8236" y="7054"/>
                </a:cubicBezTo>
                <a:lnTo>
                  <a:pt x="8353" y="7056"/>
                </a:lnTo>
                <a:lnTo>
                  <a:pt x="8653" y="7061"/>
                </a:lnTo>
                <a:lnTo>
                  <a:pt x="8837" y="6920"/>
                </a:lnTo>
                <a:lnTo>
                  <a:pt x="8912" y="6864"/>
                </a:lnTo>
                <a:cubicBezTo>
                  <a:pt x="9017" y="6786"/>
                  <a:pt x="9081" y="6732"/>
                  <a:pt x="9116" y="6686"/>
                </a:cubicBezTo>
                <a:cubicBezTo>
                  <a:pt x="9272" y="6527"/>
                  <a:pt x="9333" y="6377"/>
                  <a:pt x="9296" y="6247"/>
                </a:cubicBezTo>
                <a:cubicBezTo>
                  <a:pt x="9295" y="6167"/>
                  <a:pt x="9258" y="6122"/>
                  <a:pt x="9139" y="6043"/>
                </a:cubicBezTo>
                <a:cubicBezTo>
                  <a:pt x="9128" y="6034"/>
                  <a:pt x="9115" y="6026"/>
                  <a:pt x="9102" y="6017"/>
                </a:cubicBezTo>
                <a:cubicBezTo>
                  <a:pt x="9081" y="6004"/>
                  <a:pt x="9062" y="5991"/>
                  <a:pt x="9043" y="5978"/>
                </a:cubicBezTo>
                <a:cubicBezTo>
                  <a:pt x="8961" y="5918"/>
                  <a:pt x="8901" y="5859"/>
                  <a:pt x="8901" y="5834"/>
                </a:cubicBezTo>
                <a:cubicBezTo>
                  <a:pt x="8901" y="5804"/>
                  <a:pt x="8836" y="5711"/>
                  <a:pt x="8757" y="5627"/>
                </a:cubicBezTo>
                <a:cubicBezTo>
                  <a:pt x="8648" y="5513"/>
                  <a:pt x="8621" y="5442"/>
                  <a:pt x="8646" y="5338"/>
                </a:cubicBezTo>
                <a:cubicBezTo>
                  <a:pt x="8671" y="5234"/>
                  <a:pt x="8650" y="5180"/>
                  <a:pt x="8560" y="5116"/>
                </a:cubicBezTo>
                <a:cubicBezTo>
                  <a:pt x="8499" y="5073"/>
                  <a:pt x="8458" y="4976"/>
                  <a:pt x="8443" y="4871"/>
                </a:cubicBezTo>
                <a:cubicBezTo>
                  <a:pt x="8442" y="4857"/>
                  <a:pt x="8442" y="4843"/>
                  <a:pt x="8442" y="4827"/>
                </a:cubicBezTo>
                <a:cubicBezTo>
                  <a:pt x="8442" y="4734"/>
                  <a:pt x="8458" y="4636"/>
                  <a:pt x="8478" y="4587"/>
                </a:cubicBezTo>
                <a:cubicBezTo>
                  <a:pt x="8482" y="4578"/>
                  <a:pt x="8487" y="4570"/>
                  <a:pt x="8492" y="4563"/>
                </a:cubicBezTo>
                <a:cubicBezTo>
                  <a:pt x="8522" y="4518"/>
                  <a:pt x="8519" y="4442"/>
                  <a:pt x="8484" y="4376"/>
                </a:cubicBezTo>
                <a:cubicBezTo>
                  <a:pt x="8484" y="4375"/>
                  <a:pt x="8483" y="4374"/>
                  <a:pt x="8483" y="4373"/>
                </a:cubicBezTo>
                <a:cubicBezTo>
                  <a:pt x="8464" y="4295"/>
                  <a:pt x="8435" y="4207"/>
                  <a:pt x="8402" y="4133"/>
                </a:cubicBezTo>
                <a:cubicBezTo>
                  <a:pt x="8387" y="4081"/>
                  <a:pt x="8356" y="4023"/>
                  <a:pt x="8325" y="3994"/>
                </a:cubicBezTo>
                <a:cubicBezTo>
                  <a:pt x="8289" y="3961"/>
                  <a:pt x="8267" y="3877"/>
                  <a:pt x="8275" y="3808"/>
                </a:cubicBezTo>
                <a:cubicBezTo>
                  <a:pt x="8284" y="3739"/>
                  <a:pt x="8260" y="3639"/>
                  <a:pt x="8222" y="3585"/>
                </a:cubicBezTo>
                <a:cubicBezTo>
                  <a:pt x="8177" y="3520"/>
                  <a:pt x="8156" y="3459"/>
                  <a:pt x="8161" y="3397"/>
                </a:cubicBezTo>
                <a:cubicBezTo>
                  <a:pt x="8170" y="3323"/>
                  <a:pt x="8224" y="3246"/>
                  <a:pt x="8326" y="3146"/>
                </a:cubicBezTo>
                <a:cubicBezTo>
                  <a:pt x="8460" y="3015"/>
                  <a:pt x="8499" y="2932"/>
                  <a:pt x="8499" y="2775"/>
                </a:cubicBezTo>
                <a:cubicBezTo>
                  <a:pt x="8499" y="2775"/>
                  <a:pt x="8499" y="2774"/>
                  <a:pt x="8499" y="2774"/>
                </a:cubicBezTo>
                <a:cubicBezTo>
                  <a:pt x="8499" y="2680"/>
                  <a:pt x="8542" y="2563"/>
                  <a:pt x="8613" y="2447"/>
                </a:cubicBezTo>
                <a:cubicBezTo>
                  <a:pt x="8637" y="2414"/>
                  <a:pt x="8666" y="2377"/>
                  <a:pt x="8700" y="2337"/>
                </a:cubicBezTo>
                <a:cubicBezTo>
                  <a:pt x="8788" y="2235"/>
                  <a:pt x="8907" y="2120"/>
                  <a:pt x="8996" y="2050"/>
                </a:cubicBezTo>
                <a:cubicBezTo>
                  <a:pt x="9098" y="2017"/>
                  <a:pt x="9222" y="1925"/>
                  <a:pt x="9225" y="1862"/>
                </a:cubicBezTo>
                <a:cubicBezTo>
                  <a:pt x="9242" y="1829"/>
                  <a:pt x="9252" y="1791"/>
                  <a:pt x="9257" y="1745"/>
                </a:cubicBezTo>
                <a:cubicBezTo>
                  <a:pt x="9261" y="1703"/>
                  <a:pt x="9268" y="1671"/>
                  <a:pt x="9280" y="1643"/>
                </a:cubicBezTo>
                <a:cubicBezTo>
                  <a:pt x="9308" y="1605"/>
                  <a:pt x="9341" y="1571"/>
                  <a:pt x="9375" y="1547"/>
                </a:cubicBezTo>
                <a:cubicBezTo>
                  <a:pt x="9392" y="1539"/>
                  <a:pt x="9411" y="1531"/>
                  <a:pt x="9432" y="1523"/>
                </a:cubicBezTo>
                <a:cubicBezTo>
                  <a:pt x="9440" y="1520"/>
                  <a:pt x="9447" y="1517"/>
                  <a:pt x="9454" y="1514"/>
                </a:cubicBezTo>
                <a:cubicBezTo>
                  <a:pt x="9457" y="1514"/>
                  <a:pt x="9460" y="1513"/>
                  <a:pt x="9463" y="1513"/>
                </a:cubicBezTo>
                <a:cubicBezTo>
                  <a:pt x="9517" y="1513"/>
                  <a:pt x="9678" y="1435"/>
                  <a:pt x="9820" y="1338"/>
                </a:cubicBezTo>
                <a:cubicBezTo>
                  <a:pt x="9880" y="1298"/>
                  <a:pt x="9926" y="1265"/>
                  <a:pt x="9959" y="1237"/>
                </a:cubicBezTo>
                <a:cubicBezTo>
                  <a:pt x="10163" y="1148"/>
                  <a:pt x="10386" y="1066"/>
                  <a:pt x="10451" y="1066"/>
                </a:cubicBezTo>
                <a:cubicBezTo>
                  <a:pt x="10521" y="1066"/>
                  <a:pt x="10646" y="1025"/>
                  <a:pt x="10729" y="974"/>
                </a:cubicBezTo>
                <a:cubicBezTo>
                  <a:pt x="10790" y="936"/>
                  <a:pt x="10840" y="915"/>
                  <a:pt x="10901" y="905"/>
                </a:cubicBezTo>
                <a:lnTo>
                  <a:pt x="10902" y="905"/>
                </a:lnTo>
                <a:lnTo>
                  <a:pt x="10915" y="903"/>
                </a:lnTo>
                <a:lnTo>
                  <a:pt x="10927" y="902"/>
                </a:lnTo>
                <a:lnTo>
                  <a:pt x="10930" y="902"/>
                </a:lnTo>
                <a:cubicBezTo>
                  <a:pt x="10987" y="897"/>
                  <a:pt x="11056" y="901"/>
                  <a:pt x="11154" y="911"/>
                </a:cubicBezTo>
                <a:cubicBezTo>
                  <a:pt x="11316" y="928"/>
                  <a:pt x="11420" y="925"/>
                  <a:pt x="11544" y="891"/>
                </a:cubicBezTo>
                <a:cubicBezTo>
                  <a:pt x="11586" y="881"/>
                  <a:pt x="11630" y="867"/>
                  <a:pt x="11679" y="850"/>
                </a:cubicBezTo>
                <a:cubicBezTo>
                  <a:pt x="11827" y="800"/>
                  <a:pt x="11952" y="776"/>
                  <a:pt x="12200" y="768"/>
                </a:cubicBezTo>
                <a:cubicBezTo>
                  <a:pt x="12248" y="776"/>
                  <a:pt x="12306" y="784"/>
                  <a:pt x="12374" y="794"/>
                </a:cubicBezTo>
                <a:close/>
                <a:moveTo>
                  <a:pt x="8944" y="21562"/>
                </a:moveTo>
                <a:cubicBezTo>
                  <a:pt x="8999" y="21573"/>
                  <a:pt x="8954" y="21583"/>
                  <a:pt x="8843" y="21583"/>
                </a:cubicBezTo>
                <a:cubicBezTo>
                  <a:pt x="8733" y="21583"/>
                  <a:pt x="8688" y="21573"/>
                  <a:pt x="8743" y="21562"/>
                </a:cubicBezTo>
                <a:cubicBezTo>
                  <a:pt x="8798" y="21551"/>
                  <a:pt x="8889" y="21551"/>
                  <a:pt x="8944" y="21562"/>
                </a:cubicBezTo>
                <a:close/>
                <a:moveTo>
                  <a:pt x="8499" y="20989"/>
                </a:moveTo>
                <a:cubicBezTo>
                  <a:pt x="8530" y="21004"/>
                  <a:pt x="8556" y="21026"/>
                  <a:pt x="8556" y="21037"/>
                </a:cubicBezTo>
                <a:cubicBezTo>
                  <a:pt x="8556" y="21047"/>
                  <a:pt x="8530" y="21056"/>
                  <a:pt x="8499" y="21056"/>
                </a:cubicBezTo>
                <a:cubicBezTo>
                  <a:pt x="8467" y="21056"/>
                  <a:pt x="8441" y="21035"/>
                  <a:pt x="8441" y="21009"/>
                </a:cubicBezTo>
                <a:cubicBezTo>
                  <a:pt x="8441" y="20983"/>
                  <a:pt x="8467" y="20974"/>
                  <a:pt x="8499" y="20989"/>
                </a:cubicBezTo>
                <a:close/>
                <a:moveTo>
                  <a:pt x="18622" y="20219"/>
                </a:moveTo>
                <a:cubicBezTo>
                  <a:pt x="18784" y="20313"/>
                  <a:pt x="18798" y="20314"/>
                  <a:pt x="18867" y="20240"/>
                </a:cubicBezTo>
                <a:cubicBezTo>
                  <a:pt x="19013" y="20085"/>
                  <a:pt x="19230" y="20159"/>
                  <a:pt x="19096" y="20317"/>
                </a:cubicBezTo>
                <a:cubicBezTo>
                  <a:pt x="19021" y="20407"/>
                  <a:pt x="19022" y="20424"/>
                  <a:pt x="19108" y="20480"/>
                </a:cubicBezTo>
                <a:cubicBezTo>
                  <a:pt x="19161" y="20514"/>
                  <a:pt x="19218" y="20532"/>
                  <a:pt x="19234" y="20520"/>
                </a:cubicBezTo>
                <a:cubicBezTo>
                  <a:pt x="19250" y="20507"/>
                  <a:pt x="19273" y="20521"/>
                  <a:pt x="19286" y="20551"/>
                </a:cubicBezTo>
                <a:cubicBezTo>
                  <a:pt x="19302" y="20588"/>
                  <a:pt x="19235" y="20598"/>
                  <a:pt x="19062" y="20586"/>
                </a:cubicBezTo>
                <a:cubicBezTo>
                  <a:pt x="18891" y="20574"/>
                  <a:pt x="18785" y="20591"/>
                  <a:pt x="18713" y="20641"/>
                </a:cubicBezTo>
                <a:cubicBezTo>
                  <a:pt x="18614" y="20711"/>
                  <a:pt x="18615" y="20718"/>
                  <a:pt x="18736" y="20818"/>
                </a:cubicBezTo>
                <a:lnTo>
                  <a:pt x="18862" y="20922"/>
                </a:lnTo>
                <a:lnTo>
                  <a:pt x="18571" y="20922"/>
                </a:lnTo>
                <a:cubicBezTo>
                  <a:pt x="18411" y="20922"/>
                  <a:pt x="18206" y="20892"/>
                  <a:pt x="18116" y="20855"/>
                </a:cubicBezTo>
                <a:cubicBezTo>
                  <a:pt x="17902" y="20769"/>
                  <a:pt x="17826" y="20771"/>
                  <a:pt x="17758" y="20865"/>
                </a:cubicBezTo>
                <a:cubicBezTo>
                  <a:pt x="17728" y="20907"/>
                  <a:pt x="17641" y="20943"/>
                  <a:pt x="17566" y="20946"/>
                </a:cubicBezTo>
                <a:cubicBezTo>
                  <a:pt x="17490" y="20949"/>
                  <a:pt x="17399" y="20965"/>
                  <a:pt x="17364" y="20982"/>
                </a:cubicBezTo>
                <a:cubicBezTo>
                  <a:pt x="17327" y="20999"/>
                  <a:pt x="17246" y="20954"/>
                  <a:pt x="17175" y="20877"/>
                </a:cubicBezTo>
                <a:cubicBezTo>
                  <a:pt x="17071" y="20763"/>
                  <a:pt x="17060" y="20719"/>
                  <a:pt x="17109" y="20609"/>
                </a:cubicBezTo>
                <a:cubicBezTo>
                  <a:pt x="17146" y="20527"/>
                  <a:pt x="17148" y="20467"/>
                  <a:pt x="17115" y="20451"/>
                </a:cubicBezTo>
                <a:cubicBezTo>
                  <a:pt x="17085" y="20437"/>
                  <a:pt x="17061" y="20403"/>
                  <a:pt x="17061" y="20376"/>
                </a:cubicBezTo>
                <a:cubicBezTo>
                  <a:pt x="17061" y="20349"/>
                  <a:pt x="17108" y="20360"/>
                  <a:pt x="17166" y="20401"/>
                </a:cubicBezTo>
                <a:cubicBezTo>
                  <a:pt x="17223" y="20442"/>
                  <a:pt x="17288" y="20475"/>
                  <a:pt x="17309" y="20475"/>
                </a:cubicBezTo>
                <a:cubicBezTo>
                  <a:pt x="17330" y="20475"/>
                  <a:pt x="17403" y="20518"/>
                  <a:pt x="17471" y="20571"/>
                </a:cubicBezTo>
                <a:cubicBezTo>
                  <a:pt x="17590" y="20663"/>
                  <a:pt x="17598" y="20664"/>
                  <a:pt x="17672" y="20586"/>
                </a:cubicBezTo>
                <a:cubicBezTo>
                  <a:pt x="17725" y="20529"/>
                  <a:pt x="17730" y="20488"/>
                  <a:pt x="17689" y="20449"/>
                </a:cubicBezTo>
                <a:cubicBezTo>
                  <a:pt x="17648" y="20411"/>
                  <a:pt x="17648" y="20384"/>
                  <a:pt x="17690" y="20365"/>
                </a:cubicBezTo>
                <a:cubicBezTo>
                  <a:pt x="17723" y="20349"/>
                  <a:pt x="17750" y="20293"/>
                  <a:pt x="17750" y="20240"/>
                </a:cubicBezTo>
                <a:cubicBezTo>
                  <a:pt x="17750" y="20147"/>
                  <a:pt x="17752" y="20147"/>
                  <a:pt x="17833" y="20232"/>
                </a:cubicBezTo>
                <a:cubicBezTo>
                  <a:pt x="17903" y="20305"/>
                  <a:pt x="17933" y="20310"/>
                  <a:pt x="18032" y="20263"/>
                </a:cubicBezTo>
                <a:cubicBezTo>
                  <a:pt x="18095" y="20233"/>
                  <a:pt x="18183" y="20219"/>
                  <a:pt x="18227" y="20232"/>
                </a:cubicBezTo>
                <a:cubicBezTo>
                  <a:pt x="18271" y="20245"/>
                  <a:pt x="18339" y="20225"/>
                  <a:pt x="18378" y="20188"/>
                </a:cubicBezTo>
                <a:cubicBezTo>
                  <a:pt x="18441" y="20129"/>
                  <a:pt x="18471" y="20132"/>
                  <a:pt x="18622" y="20219"/>
                </a:cubicBezTo>
                <a:close/>
                <a:moveTo>
                  <a:pt x="7131" y="20786"/>
                </a:moveTo>
                <a:cubicBezTo>
                  <a:pt x="7154" y="20904"/>
                  <a:pt x="7140" y="20922"/>
                  <a:pt x="7023" y="20922"/>
                </a:cubicBezTo>
                <a:cubicBezTo>
                  <a:pt x="6950" y="20922"/>
                  <a:pt x="6890" y="20905"/>
                  <a:pt x="6890" y="20885"/>
                </a:cubicBezTo>
                <a:cubicBezTo>
                  <a:pt x="6890" y="20864"/>
                  <a:pt x="6909" y="20833"/>
                  <a:pt x="6933" y="20814"/>
                </a:cubicBezTo>
                <a:cubicBezTo>
                  <a:pt x="6957" y="20796"/>
                  <a:pt x="6976" y="20759"/>
                  <a:pt x="6976" y="20732"/>
                </a:cubicBezTo>
                <a:cubicBezTo>
                  <a:pt x="6976" y="20617"/>
                  <a:pt x="7108" y="20663"/>
                  <a:pt x="7131" y="20786"/>
                </a:cubicBezTo>
                <a:close/>
                <a:moveTo>
                  <a:pt x="16730" y="20665"/>
                </a:moveTo>
                <a:cubicBezTo>
                  <a:pt x="16770" y="20675"/>
                  <a:pt x="16802" y="20705"/>
                  <a:pt x="16802" y="20732"/>
                </a:cubicBezTo>
                <a:cubicBezTo>
                  <a:pt x="16802" y="20759"/>
                  <a:pt x="16821" y="20796"/>
                  <a:pt x="16845" y="20814"/>
                </a:cubicBezTo>
                <a:cubicBezTo>
                  <a:pt x="16869" y="20833"/>
                  <a:pt x="16888" y="20864"/>
                  <a:pt x="16888" y="20885"/>
                </a:cubicBezTo>
                <a:cubicBezTo>
                  <a:pt x="16888" y="20952"/>
                  <a:pt x="16802" y="20924"/>
                  <a:pt x="16730" y="20833"/>
                </a:cubicBezTo>
                <a:cubicBezTo>
                  <a:pt x="16638" y="20719"/>
                  <a:pt x="16638" y="20641"/>
                  <a:pt x="16730" y="20665"/>
                </a:cubicBezTo>
                <a:close/>
                <a:moveTo>
                  <a:pt x="15483" y="20760"/>
                </a:moveTo>
                <a:cubicBezTo>
                  <a:pt x="15673" y="20828"/>
                  <a:pt x="15660" y="20877"/>
                  <a:pt x="15452" y="20877"/>
                </a:cubicBezTo>
                <a:cubicBezTo>
                  <a:pt x="15346" y="20877"/>
                  <a:pt x="15279" y="20854"/>
                  <a:pt x="15279" y="20818"/>
                </a:cubicBezTo>
                <a:cubicBezTo>
                  <a:pt x="15279" y="20721"/>
                  <a:pt x="15333" y="20706"/>
                  <a:pt x="15483" y="20760"/>
                </a:cubicBezTo>
                <a:close/>
                <a:moveTo>
                  <a:pt x="15160" y="20497"/>
                </a:moveTo>
                <a:cubicBezTo>
                  <a:pt x="15212" y="20599"/>
                  <a:pt x="15180" y="20699"/>
                  <a:pt x="15095" y="20699"/>
                </a:cubicBezTo>
                <a:cubicBezTo>
                  <a:pt x="15063" y="20699"/>
                  <a:pt x="15053" y="20667"/>
                  <a:pt x="15072" y="20628"/>
                </a:cubicBezTo>
                <a:cubicBezTo>
                  <a:pt x="15091" y="20589"/>
                  <a:pt x="15109" y="20524"/>
                  <a:pt x="15111" y="20483"/>
                </a:cubicBezTo>
                <a:cubicBezTo>
                  <a:pt x="15114" y="20424"/>
                  <a:pt x="15124" y="20427"/>
                  <a:pt x="15160" y="20497"/>
                </a:cubicBezTo>
                <a:close/>
                <a:moveTo>
                  <a:pt x="4742" y="20347"/>
                </a:moveTo>
                <a:cubicBezTo>
                  <a:pt x="4851" y="20441"/>
                  <a:pt x="4825" y="20473"/>
                  <a:pt x="4567" y="20558"/>
                </a:cubicBezTo>
                <a:cubicBezTo>
                  <a:pt x="4421" y="20607"/>
                  <a:pt x="4409" y="20606"/>
                  <a:pt x="4469" y="20549"/>
                </a:cubicBezTo>
                <a:cubicBezTo>
                  <a:pt x="4526" y="20496"/>
                  <a:pt x="4517" y="20471"/>
                  <a:pt x="4425" y="20421"/>
                </a:cubicBezTo>
                <a:cubicBezTo>
                  <a:pt x="4314" y="20360"/>
                  <a:pt x="4316" y="20357"/>
                  <a:pt x="4476" y="20310"/>
                </a:cubicBezTo>
                <a:cubicBezTo>
                  <a:pt x="4616" y="20269"/>
                  <a:pt x="4658" y="20274"/>
                  <a:pt x="4742" y="20347"/>
                </a:cubicBezTo>
                <a:close/>
                <a:moveTo>
                  <a:pt x="16572" y="20341"/>
                </a:moveTo>
                <a:cubicBezTo>
                  <a:pt x="16553" y="20365"/>
                  <a:pt x="16499" y="20386"/>
                  <a:pt x="16454" y="20386"/>
                </a:cubicBezTo>
                <a:cubicBezTo>
                  <a:pt x="16408" y="20386"/>
                  <a:pt x="16371" y="20365"/>
                  <a:pt x="16371" y="20341"/>
                </a:cubicBezTo>
                <a:cubicBezTo>
                  <a:pt x="16371" y="20316"/>
                  <a:pt x="16424" y="20296"/>
                  <a:pt x="16489" y="20296"/>
                </a:cubicBezTo>
                <a:cubicBezTo>
                  <a:pt x="16554" y="20296"/>
                  <a:pt x="16592" y="20316"/>
                  <a:pt x="16572" y="20341"/>
                </a:cubicBezTo>
                <a:close/>
                <a:moveTo>
                  <a:pt x="18008" y="19889"/>
                </a:moveTo>
                <a:cubicBezTo>
                  <a:pt x="18020" y="19941"/>
                  <a:pt x="18049" y="20007"/>
                  <a:pt x="18072" y="20036"/>
                </a:cubicBezTo>
                <a:cubicBezTo>
                  <a:pt x="18101" y="20071"/>
                  <a:pt x="18081" y="20078"/>
                  <a:pt x="18011" y="20057"/>
                </a:cubicBezTo>
                <a:cubicBezTo>
                  <a:pt x="17954" y="20040"/>
                  <a:pt x="17875" y="20048"/>
                  <a:pt x="17834" y="20074"/>
                </a:cubicBezTo>
                <a:cubicBezTo>
                  <a:pt x="17788" y="20103"/>
                  <a:pt x="17747" y="20105"/>
                  <a:pt x="17726" y="20079"/>
                </a:cubicBezTo>
                <a:cubicBezTo>
                  <a:pt x="17708" y="20056"/>
                  <a:pt x="17531" y="20036"/>
                  <a:pt x="17333" y="20035"/>
                </a:cubicBezTo>
                <a:cubicBezTo>
                  <a:pt x="17136" y="20034"/>
                  <a:pt x="16934" y="20032"/>
                  <a:pt x="16884" y="20031"/>
                </a:cubicBezTo>
                <a:cubicBezTo>
                  <a:pt x="16817" y="20029"/>
                  <a:pt x="16800" y="19994"/>
                  <a:pt x="16817" y="19899"/>
                </a:cubicBezTo>
                <a:cubicBezTo>
                  <a:pt x="16831" y="19828"/>
                  <a:pt x="16813" y="19756"/>
                  <a:pt x="16779" y="19740"/>
                </a:cubicBezTo>
                <a:cubicBezTo>
                  <a:pt x="16693" y="19698"/>
                  <a:pt x="16699" y="19631"/>
                  <a:pt x="16788" y="19645"/>
                </a:cubicBezTo>
                <a:cubicBezTo>
                  <a:pt x="16938" y="19669"/>
                  <a:pt x="17166" y="19756"/>
                  <a:pt x="17204" y="19804"/>
                </a:cubicBezTo>
                <a:cubicBezTo>
                  <a:pt x="17232" y="19840"/>
                  <a:pt x="17265" y="19839"/>
                  <a:pt x="17324" y="19801"/>
                </a:cubicBezTo>
                <a:cubicBezTo>
                  <a:pt x="17368" y="19773"/>
                  <a:pt x="17392" y="19734"/>
                  <a:pt x="17376" y="19714"/>
                </a:cubicBezTo>
                <a:cubicBezTo>
                  <a:pt x="17352" y="19684"/>
                  <a:pt x="17481" y="19617"/>
                  <a:pt x="17587" y="19607"/>
                </a:cubicBezTo>
                <a:cubicBezTo>
                  <a:pt x="17608" y="19605"/>
                  <a:pt x="17645" y="19588"/>
                  <a:pt x="17669" y="19569"/>
                </a:cubicBezTo>
                <a:cubicBezTo>
                  <a:pt x="17786" y="19478"/>
                  <a:pt x="17942" y="19625"/>
                  <a:pt x="18008" y="19889"/>
                </a:cubicBezTo>
                <a:close/>
                <a:moveTo>
                  <a:pt x="59" y="10817"/>
                </a:moveTo>
                <a:cubicBezTo>
                  <a:pt x="50" y="11948"/>
                  <a:pt x="41" y="13648"/>
                  <a:pt x="37" y="15533"/>
                </a:cubicBezTo>
                <a:cubicBezTo>
                  <a:pt x="35" y="16584"/>
                  <a:pt x="32" y="17146"/>
                  <a:pt x="29" y="17240"/>
                </a:cubicBezTo>
                <a:cubicBezTo>
                  <a:pt x="22" y="17298"/>
                  <a:pt x="15" y="15230"/>
                  <a:pt x="9" y="11482"/>
                </a:cubicBezTo>
                <a:cubicBezTo>
                  <a:pt x="9" y="11270"/>
                  <a:pt x="9" y="11040"/>
                  <a:pt x="8" y="10804"/>
                </a:cubicBezTo>
                <a:lnTo>
                  <a:pt x="0" y="4339"/>
                </a:lnTo>
                <a:cubicBezTo>
                  <a:pt x="5" y="1699"/>
                  <a:pt x="13" y="-7"/>
                  <a:pt x="23" y="0"/>
                </a:cubicBezTo>
                <a:cubicBezTo>
                  <a:pt x="44" y="17"/>
                  <a:pt x="57" y="5421"/>
                  <a:pt x="59" y="10817"/>
                </a:cubicBezTo>
                <a:close/>
              </a:path>
            </a:pathLst>
          </a:custGeom>
          <a:ln w="12700">
            <a:miter lim="400000"/>
          </a:ln>
        </p:spPr>
      </p:pic>
      <p:pic>
        <p:nvPicPr>
          <p:cNvPr id="254" name="Screenshot 2026-10-24 at 10.14.20 AM.png" descr="Screenshot 2026-10-24 at 10.14.20 AM.png"/>
          <p:cNvPicPr>
            <a:picLocks noChangeAspect="1"/>
          </p:cNvPicPr>
          <p:nvPr/>
        </p:nvPicPr>
        <p:blipFill>
          <a:blip r:embed="rId4">
            <a:extLst/>
          </a:blip>
          <a:srcRect l="0" t="48" r="593" b="1886"/>
          <a:stretch>
            <a:fillRect/>
          </a:stretch>
        </p:blipFill>
        <p:spPr>
          <a:xfrm>
            <a:off x="10490920" y="1262370"/>
            <a:ext cx="3499006" cy="4084227"/>
          </a:xfrm>
          <a:custGeom>
            <a:avLst/>
            <a:gdLst/>
            <a:ahLst/>
            <a:cxnLst>
              <a:cxn ang="0">
                <a:pos x="wd2" y="hd2"/>
              </a:cxn>
              <a:cxn ang="5400000">
                <a:pos x="wd2" y="hd2"/>
              </a:cxn>
              <a:cxn ang="10800000">
                <a:pos x="wd2" y="hd2"/>
              </a:cxn>
              <a:cxn ang="16200000">
                <a:pos x="wd2" y="hd2"/>
              </a:cxn>
            </a:cxnLst>
            <a:rect l="0" t="0" r="r" b="b"/>
            <a:pathLst>
              <a:path w="21600" h="21594" fill="norm" stroke="1" extrusionOk="0">
                <a:moveTo>
                  <a:pt x="12696" y="217"/>
                </a:moveTo>
                <a:cubicBezTo>
                  <a:pt x="12761" y="342"/>
                  <a:pt x="12893" y="444"/>
                  <a:pt x="12990" y="444"/>
                </a:cubicBezTo>
                <a:cubicBezTo>
                  <a:pt x="13088" y="444"/>
                  <a:pt x="13167" y="534"/>
                  <a:pt x="13167" y="646"/>
                </a:cubicBezTo>
                <a:cubicBezTo>
                  <a:pt x="13167" y="756"/>
                  <a:pt x="13229" y="847"/>
                  <a:pt x="13305" y="848"/>
                </a:cubicBezTo>
                <a:cubicBezTo>
                  <a:pt x="13538" y="848"/>
                  <a:pt x="13621" y="987"/>
                  <a:pt x="13478" y="1135"/>
                </a:cubicBezTo>
                <a:cubicBezTo>
                  <a:pt x="13373" y="1243"/>
                  <a:pt x="13383" y="1305"/>
                  <a:pt x="13520" y="1402"/>
                </a:cubicBezTo>
                <a:cubicBezTo>
                  <a:pt x="13618" y="1472"/>
                  <a:pt x="13699" y="1495"/>
                  <a:pt x="13699" y="1454"/>
                </a:cubicBezTo>
                <a:cubicBezTo>
                  <a:pt x="13699" y="1412"/>
                  <a:pt x="13777" y="1434"/>
                  <a:pt x="13872" y="1502"/>
                </a:cubicBezTo>
                <a:cubicBezTo>
                  <a:pt x="13967" y="1569"/>
                  <a:pt x="14041" y="1654"/>
                  <a:pt x="14035" y="1691"/>
                </a:cubicBezTo>
                <a:cubicBezTo>
                  <a:pt x="14030" y="1727"/>
                  <a:pt x="14036" y="1780"/>
                  <a:pt x="14049" y="1807"/>
                </a:cubicBezTo>
                <a:cubicBezTo>
                  <a:pt x="14062" y="1835"/>
                  <a:pt x="14098" y="1991"/>
                  <a:pt x="14128" y="2153"/>
                </a:cubicBezTo>
                <a:cubicBezTo>
                  <a:pt x="14216" y="2612"/>
                  <a:pt x="14399" y="2842"/>
                  <a:pt x="14619" y="2769"/>
                </a:cubicBezTo>
                <a:cubicBezTo>
                  <a:pt x="14726" y="2734"/>
                  <a:pt x="14781" y="2733"/>
                  <a:pt x="14742" y="2767"/>
                </a:cubicBezTo>
                <a:cubicBezTo>
                  <a:pt x="14703" y="2800"/>
                  <a:pt x="14712" y="2984"/>
                  <a:pt x="14763" y="3175"/>
                </a:cubicBezTo>
                <a:cubicBezTo>
                  <a:pt x="14813" y="3367"/>
                  <a:pt x="14813" y="3501"/>
                  <a:pt x="14762" y="3474"/>
                </a:cubicBezTo>
                <a:cubicBezTo>
                  <a:pt x="14613" y="3395"/>
                  <a:pt x="14375" y="3710"/>
                  <a:pt x="14453" y="3884"/>
                </a:cubicBezTo>
                <a:cubicBezTo>
                  <a:pt x="14492" y="3972"/>
                  <a:pt x="14469" y="4133"/>
                  <a:pt x="14401" y="4241"/>
                </a:cubicBezTo>
                <a:cubicBezTo>
                  <a:pt x="14219" y="4532"/>
                  <a:pt x="14385" y="4684"/>
                  <a:pt x="14655" y="4475"/>
                </a:cubicBezTo>
                <a:cubicBezTo>
                  <a:pt x="14855" y="4321"/>
                  <a:pt x="14880" y="4319"/>
                  <a:pt x="14880" y="4463"/>
                </a:cubicBezTo>
                <a:cubicBezTo>
                  <a:pt x="14880" y="4551"/>
                  <a:pt x="14831" y="4649"/>
                  <a:pt x="14773" y="4680"/>
                </a:cubicBezTo>
                <a:cubicBezTo>
                  <a:pt x="14714" y="4711"/>
                  <a:pt x="14694" y="4828"/>
                  <a:pt x="14728" y="4940"/>
                </a:cubicBezTo>
                <a:cubicBezTo>
                  <a:pt x="14776" y="5097"/>
                  <a:pt x="14746" y="5129"/>
                  <a:pt x="14598" y="5081"/>
                </a:cubicBezTo>
                <a:cubicBezTo>
                  <a:pt x="14460" y="5035"/>
                  <a:pt x="14362" y="5109"/>
                  <a:pt x="14246" y="5344"/>
                </a:cubicBezTo>
                <a:cubicBezTo>
                  <a:pt x="14110" y="5622"/>
                  <a:pt x="14111" y="5714"/>
                  <a:pt x="14255" y="5961"/>
                </a:cubicBezTo>
                <a:cubicBezTo>
                  <a:pt x="14348" y="6121"/>
                  <a:pt x="14514" y="6253"/>
                  <a:pt x="14623" y="6255"/>
                </a:cubicBezTo>
                <a:cubicBezTo>
                  <a:pt x="14801" y="6258"/>
                  <a:pt x="14800" y="6268"/>
                  <a:pt x="14611" y="6362"/>
                </a:cubicBezTo>
                <a:cubicBezTo>
                  <a:pt x="14305" y="6515"/>
                  <a:pt x="14460" y="6635"/>
                  <a:pt x="15066" y="6713"/>
                </a:cubicBezTo>
                <a:cubicBezTo>
                  <a:pt x="15443" y="6761"/>
                  <a:pt x="15656" y="6852"/>
                  <a:pt x="15784" y="7020"/>
                </a:cubicBezTo>
                <a:cubicBezTo>
                  <a:pt x="15925" y="7204"/>
                  <a:pt x="16014" y="7236"/>
                  <a:pt x="16176" y="7162"/>
                </a:cubicBezTo>
                <a:cubicBezTo>
                  <a:pt x="16332" y="7091"/>
                  <a:pt x="16439" y="7118"/>
                  <a:pt x="16599" y="7269"/>
                </a:cubicBezTo>
                <a:cubicBezTo>
                  <a:pt x="16717" y="7380"/>
                  <a:pt x="16881" y="7449"/>
                  <a:pt x="16964" y="7421"/>
                </a:cubicBezTo>
                <a:cubicBezTo>
                  <a:pt x="17048" y="7394"/>
                  <a:pt x="17146" y="7413"/>
                  <a:pt x="17182" y="7464"/>
                </a:cubicBezTo>
                <a:cubicBezTo>
                  <a:pt x="17219" y="7515"/>
                  <a:pt x="17323" y="7532"/>
                  <a:pt x="17413" y="7502"/>
                </a:cubicBezTo>
                <a:cubicBezTo>
                  <a:pt x="17504" y="7473"/>
                  <a:pt x="17690" y="7544"/>
                  <a:pt x="17827" y="7662"/>
                </a:cubicBezTo>
                <a:cubicBezTo>
                  <a:pt x="17964" y="7779"/>
                  <a:pt x="18122" y="7851"/>
                  <a:pt x="18177" y="7822"/>
                </a:cubicBezTo>
                <a:cubicBezTo>
                  <a:pt x="18233" y="7793"/>
                  <a:pt x="18474" y="7974"/>
                  <a:pt x="18714" y="8224"/>
                </a:cubicBezTo>
                <a:cubicBezTo>
                  <a:pt x="18954" y="8474"/>
                  <a:pt x="19304" y="8748"/>
                  <a:pt x="19494" y="8831"/>
                </a:cubicBezTo>
                <a:cubicBezTo>
                  <a:pt x="19683" y="8915"/>
                  <a:pt x="19825" y="9022"/>
                  <a:pt x="19809" y="9069"/>
                </a:cubicBezTo>
                <a:cubicBezTo>
                  <a:pt x="19793" y="9116"/>
                  <a:pt x="19908" y="9244"/>
                  <a:pt x="20064" y="9353"/>
                </a:cubicBezTo>
                <a:cubicBezTo>
                  <a:pt x="20221" y="9462"/>
                  <a:pt x="20359" y="9639"/>
                  <a:pt x="20373" y="9745"/>
                </a:cubicBezTo>
                <a:cubicBezTo>
                  <a:pt x="20386" y="9852"/>
                  <a:pt x="20437" y="10018"/>
                  <a:pt x="20485" y="10115"/>
                </a:cubicBezTo>
                <a:cubicBezTo>
                  <a:pt x="20534" y="10213"/>
                  <a:pt x="20541" y="10364"/>
                  <a:pt x="20501" y="10453"/>
                </a:cubicBezTo>
                <a:cubicBezTo>
                  <a:pt x="20462" y="10541"/>
                  <a:pt x="20466" y="10664"/>
                  <a:pt x="20510" y="10726"/>
                </a:cubicBezTo>
                <a:cubicBezTo>
                  <a:pt x="20626" y="10886"/>
                  <a:pt x="20676" y="11230"/>
                  <a:pt x="20731" y="12239"/>
                </a:cubicBezTo>
                <a:cubicBezTo>
                  <a:pt x="20757" y="12726"/>
                  <a:pt x="20829" y="13205"/>
                  <a:pt x="20890" y="13302"/>
                </a:cubicBezTo>
                <a:cubicBezTo>
                  <a:pt x="20960" y="13414"/>
                  <a:pt x="20957" y="13545"/>
                  <a:pt x="20883" y="13659"/>
                </a:cubicBezTo>
                <a:cubicBezTo>
                  <a:pt x="20799" y="13787"/>
                  <a:pt x="20815" y="13903"/>
                  <a:pt x="20940" y="14066"/>
                </a:cubicBezTo>
                <a:cubicBezTo>
                  <a:pt x="21060" y="14224"/>
                  <a:pt x="21080" y="14347"/>
                  <a:pt x="21002" y="14466"/>
                </a:cubicBezTo>
                <a:cubicBezTo>
                  <a:pt x="20940" y="14560"/>
                  <a:pt x="20926" y="14688"/>
                  <a:pt x="20971" y="14750"/>
                </a:cubicBezTo>
                <a:cubicBezTo>
                  <a:pt x="21016" y="14813"/>
                  <a:pt x="21075" y="15278"/>
                  <a:pt x="21102" y="15785"/>
                </a:cubicBezTo>
                <a:cubicBezTo>
                  <a:pt x="21129" y="16306"/>
                  <a:pt x="21217" y="16794"/>
                  <a:pt x="21305" y="16909"/>
                </a:cubicBezTo>
                <a:cubicBezTo>
                  <a:pt x="21411" y="17047"/>
                  <a:pt x="21427" y="17189"/>
                  <a:pt x="21355" y="17356"/>
                </a:cubicBezTo>
                <a:cubicBezTo>
                  <a:pt x="21251" y="17595"/>
                  <a:pt x="21419" y="18534"/>
                  <a:pt x="21600" y="18786"/>
                </a:cubicBezTo>
                <a:cubicBezTo>
                  <a:pt x="21585" y="18859"/>
                  <a:pt x="21567" y="18901"/>
                  <a:pt x="21548" y="18923"/>
                </a:cubicBezTo>
                <a:cubicBezTo>
                  <a:pt x="21453" y="19030"/>
                  <a:pt x="21375" y="19200"/>
                  <a:pt x="21375" y="19299"/>
                </a:cubicBezTo>
                <a:cubicBezTo>
                  <a:pt x="21375" y="19564"/>
                  <a:pt x="20881" y="19796"/>
                  <a:pt x="20232" y="19836"/>
                </a:cubicBezTo>
                <a:cubicBezTo>
                  <a:pt x="19555" y="19878"/>
                  <a:pt x="19284" y="19925"/>
                  <a:pt x="19175" y="20019"/>
                </a:cubicBezTo>
                <a:cubicBezTo>
                  <a:pt x="19130" y="20057"/>
                  <a:pt x="18823" y="20064"/>
                  <a:pt x="18492" y="20034"/>
                </a:cubicBezTo>
                <a:cubicBezTo>
                  <a:pt x="18162" y="20004"/>
                  <a:pt x="17731" y="20019"/>
                  <a:pt x="17537" y="20068"/>
                </a:cubicBezTo>
                <a:cubicBezTo>
                  <a:pt x="17332" y="20118"/>
                  <a:pt x="16968" y="20117"/>
                  <a:pt x="16675" y="20063"/>
                </a:cubicBezTo>
                <a:cubicBezTo>
                  <a:pt x="16624" y="20054"/>
                  <a:pt x="16572" y="20046"/>
                  <a:pt x="16520" y="20039"/>
                </a:cubicBezTo>
                <a:cubicBezTo>
                  <a:pt x="16456" y="20004"/>
                  <a:pt x="16399" y="19999"/>
                  <a:pt x="16345" y="20022"/>
                </a:cubicBezTo>
                <a:cubicBezTo>
                  <a:pt x="16179" y="20011"/>
                  <a:pt x="16034" y="20015"/>
                  <a:pt x="15967" y="20038"/>
                </a:cubicBezTo>
                <a:cubicBezTo>
                  <a:pt x="15787" y="20097"/>
                  <a:pt x="15785" y="20117"/>
                  <a:pt x="15947" y="20224"/>
                </a:cubicBezTo>
                <a:cubicBezTo>
                  <a:pt x="16216" y="20399"/>
                  <a:pt x="16234" y="20972"/>
                  <a:pt x="15973" y="21034"/>
                </a:cubicBezTo>
                <a:cubicBezTo>
                  <a:pt x="15718" y="21094"/>
                  <a:pt x="13704" y="21037"/>
                  <a:pt x="13622" y="20967"/>
                </a:cubicBezTo>
                <a:cubicBezTo>
                  <a:pt x="13589" y="20939"/>
                  <a:pt x="13408" y="20955"/>
                  <a:pt x="13219" y="21001"/>
                </a:cubicBezTo>
                <a:cubicBezTo>
                  <a:pt x="13022" y="21049"/>
                  <a:pt x="12847" y="21046"/>
                  <a:pt x="12809" y="20994"/>
                </a:cubicBezTo>
                <a:cubicBezTo>
                  <a:pt x="12770" y="20939"/>
                  <a:pt x="12662" y="20939"/>
                  <a:pt x="12542" y="20994"/>
                </a:cubicBezTo>
                <a:cubicBezTo>
                  <a:pt x="12431" y="21044"/>
                  <a:pt x="12252" y="21109"/>
                  <a:pt x="12143" y="21137"/>
                </a:cubicBezTo>
                <a:cubicBezTo>
                  <a:pt x="12011" y="21172"/>
                  <a:pt x="11967" y="21258"/>
                  <a:pt x="12009" y="21397"/>
                </a:cubicBezTo>
                <a:cubicBezTo>
                  <a:pt x="12044" y="21512"/>
                  <a:pt x="12053" y="21600"/>
                  <a:pt x="12030" y="21594"/>
                </a:cubicBezTo>
                <a:cubicBezTo>
                  <a:pt x="12006" y="21587"/>
                  <a:pt x="11901" y="21562"/>
                  <a:pt x="11797" y="21539"/>
                </a:cubicBezTo>
                <a:cubicBezTo>
                  <a:pt x="11670" y="21510"/>
                  <a:pt x="11625" y="21417"/>
                  <a:pt x="11661" y="21259"/>
                </a:cubicBezTo>
                <a:cubicBezTo>
                  <a:pt x="11721" y="20989"/>
                  <a:pt x="11499" y="20820"/>
                  <a:pt x="11303" y="20988"/>
                </a:cubicBezTo>
                <a:cubicBezTo>
                  <a:pt x="11136" y="21131"/>
                  <a:pt x="10666" y="21134"/>
                  <a:pt x="10564" y="20992"/>
                </a:cubicBezTo>
                <a:cubicBezTo>
                  <a:pt x="10521" y="20933"/>
                  <a:pt x="10399" y="20915"/>
                  <a:pt x="10292" y="20952"/>
                </a:cubicBezTo>
                <a:cubicBezTo>
                  <a:pt x="9924" y="21079"/>
                  <a:pt x="9034" y="21070"/>
                  <a:pt x="8779" y="20938"/>
                </a:cubicBezTo>
                <a:cubicBezTo>
                  <a:pt x="8565" y="20826"/>
                  <a:pt x="8501" y="20828"/>
                  <a:pt x="8380" y="20953"/>
                </a:cubicBezTo>
                <a:cubicBezTo>
                  <a:pt x="8205" y="21134"/>
                  <a:pt x="6740" y="21117"/>
                  <a:pt x="6554" y="20933"/>
                </a:cubicBezTo>
                <a:cubicBezTo>
                  <a:pt x="6466" y="20846"/>
                  <a:pt x="6360" y="20845"/>
                  <a:pt x="6141" y="20928"/>
                </a:cubicBezTo>
                <a:cubicBezTo>
                  <a:pt x="5978" y="20989"/>
                  <a:pt x="5606" y="21042"/>
                  <a:pt x="5314" y="21045"/>
                </a:cubicBezTo>
                <a:lnTo>
                  <a:pt x="4783" y="21050"/>
                </a:lnTo>
                <a:lnTo>
                  <a:pt x="4824" y="20618"/>
                </a:lnTo>
                <a:cubicBezTo>
                  <a:pt x="4882" y="20024"/>
                  <a:pt x="4725" y="19900"/>
                  <a:pt x="3918" y="19903"/>
                </a:cubicBezTo>
                <a:cubicBezTo>
                  <a:pt x="3549" y="19904"/>
                  <a:pt x="3194" y="19894"/>
                  <a:pt x="3129" y="19881"/>
                </a:cubicBezTo>
                <a:cubicBezTo>
                  <a:pt x="3064" y="19867"/>
                  <a:pt x="2799" y="19852"/>
                  <a:pt x="2539" y="19847"/>
                </a:cubicBezTo>
                <a:cubicBezTo>
                  <a:pt x="2143" y="19839"/>
                  <a:pt x="2069" y="19805"/>
                  <a:pt x="2083" y="19636"/>
                </a:cubicBezTo>
                <a:cubicBezTo>
                  <a:pt x="2109" y="19298"/>
                  <a:pt x="2194" y="18988"/>
                  <a:pt x="2279" y="18915"/>
                </a:cubicBezTo>
                <a:cubicBezTo>
                  <a:pt x="2398" y="18813"/>
                  <a:pt x="2128" y="18575"/>
                  <a:pt x="1893" y="18575"/>
                </a:cubicBezTo>
                <a:cubicBezTo>
                  <a:pt x="1781" y="18575"/>
                  <a:pt x="1531" y="18507"/>
                  <a:pt x="1336" y="18424"/>
                </a:cubicBezTo>
                <a:cubicBezTo>
                  <a:pt x="965" y="18266"/>
                  <a:pt x="480" y="17868"/>
                  <a:pt x="658" y="17868"/>
                </a:cubicBezTo>
                <a:cubicBezTo>
                  <a:pt x="715" y="17868"/>
                  <a:pt x="590" y="17734"/>
                  <a:pt x="381" y="17571"/>
                </a:cubicBezTo>
                <a:lnTo>
                  <a:pt x="0" y="17273"/>
                </a:lnTo>
                <a:lnTo>
                  <a:pt x="0" y="14560"/>
                </a:lnTo>
                <a:lnTo>
                  <a:pt x="295" y="14109"/>
                </a:lnTo>
                <a:cubicBezTo>
                  <a:pt x="457" y="13860"/>
                  <a:pt x="696" y="13575"/>
                  <a:pt x="826" y="13474"/>
                </a:cubicBezTo>
                <a:cubicBezTo>
                  <a:pt x="956" y="13374"/>
                  <a:pt x="1063" y="13199"/>
                  <a:pt x="1063" y="13087"/>
                </a:cubicBezTo>
                <a:cubicBezTo>
                  <a:pt x="1063" y="12974"/>
                  <a:pt x="1236" y="12736"/>
                  <a:pt x="1447" y="12556"/>
                </a:cubicBezTo>
                <a:cubicBezTo>
                  <a:pt x="2342" y="11796"/>
                  <a:pt x="2524" y="11609"/>
                  <a:pt x="2558" y="11417"/>
                </a:cubicBezTo>
                <a:cubicBezTo>
                  <a:pt x="2578" y="11305"/>
                  <a:pt x="2728" y="11099"/>
                  <a:pt x="2891" y="10960"/>
                </a:cubicBezTo>
                <a:cubicBezTo>
                  <a:pt x="3055" y="10820"/>
                  <a:pt x="3188" y="10642"/>
                  <a:pt x="3188" y="10565"/>
                </a:cubicBezTo>
                <a:cubicBezTo>
                  <a:pt x="3188" y="10488"/>
                  <a:pt x="3295" y="10342"/>
                  <a:pt x="3425" y="10242"/>
                </a:cubicBezTo>
                <a:cubicBezTo>
                  <a:pt x="3555" y="10141"/>
                  <a:pt x="3661" y="10009"/>
                  <a:pt x="3661" y="9948"/>
                </a:cubicBezTo>
                <a:cubicBezTo>
                  <a:pt x="3661" y="9789"/>
                  <a:pt x="4735" y="9021"/>
                  <a:pt x="5081" y="8932"/>
                </a:cubicBezTo>
                <a:cubicBezTo>
                  <a:pt x="5242" y="8891"/>
                  <a:pt x="5479" y="8801"/>
                  <a:pt x="5609" y="8732"/>
                </a:cubicBezTo>
                <a:cubicBezTo>
                  <a:pt x="5739" y="8663"/>
                  <a:pt x="6005" y="8574"/>
                  <a:pt x="6200" y="8533"/>
                </a:cubicBezTo>
                <a:cubicBezTo>
                  <a:pt x="6395" y="8492"/>
                  <a:pt x="6714" y="8399"/>
                  <a:pt x="6908" y="8326"/>
                </a:cubicBezTo>
                <a:cubicBezTo>
                  <a:pt x="7607" y="8063"/>
                  <a:pt x="7824" y="8000"/>
                  <a:pt x="8093" y="7982"/>
                </a:cubicBezTo>
                <a:cubicBezTo>
                  <a:pt x="8296" y="7967"/>
                  <a:pt x="9093" y="7322"/>
                  <a:pt x="9093" y="7173"/>
                </a:cubicBezTo>
                <a:cubicBezTo>
                  <a:pt x="9093" y="7120"/>
                  <a:pt x="8917" y="6983"/>
                  <a:pt x="8702" y="6870"/>
                </a:cubicBezTo>
                <a:cubicBezTo>
                  <a:pt x="8108" y="6556"/>
                  <a:pt x="7784" y="5882"/>
                  <a:pt x="7809" y="5016"/>
                </a:cubicBezTo>
                <a:cubicBezTo>
                  <a:pt x="7818" y="4679"/>
                  <a:pt x="7763" y="4372"/>
                  <a:pt x="7677" y="4283"/>
                </a:cubicBezTo>
                <a:cubicBezTo>
                  <a:pt x="7596" y="4199"/>
                  <a:pt x="7566" y="4131"/>
                  <a:pt x="7611" y="4131"/>
                </a:cubicBezTo>
                <a:cubicBezTo>
                  <a:pt x="7655" y="4131"/>
                  <a:pt x="7579" y="3995"/>
                  <a:pt x="7440" y="3828"/>
                </a:cubicBezTo>
                <a:cubicBezTo>
                  <a:pt x="7302" y="3662"/>
                  <a:pt x="7225" y="3475"/>
                  <a:pt x="7270" y="3413"/>
                </a:cubicBezTo>
                <a:cubicBezTo>
                  <a:pt x="7315" y="3352"/>
                  <a:pt x="7282" y="3123"/>
                  <a:pt x="7198" y="2905"/>
                </a:cubicBezTo>
                <a:cubicBezTo>
                  <a:pt x="7082" y="2602"/>
                  <a:pt x="7078" y="2480"/>
                  <a:pt x="7184" y="2390"/>
                </a:cubicBezTo>
                <a:cubicBezTo>
                  <a:pt x="7260" y="2325"/>
                  <a:pt x="7322" y="2100"/>
                  <a:pt x="7322" y="1891"/>
                </a:cubicBezTo>
                <a:cubicBezTo>
                  <a:pt x="7322" y="1681"/>
                  <a:pt x="7419" y="1372"/>
                  <a:pt x="7538" y="1205"/>
                </a:cubicBezTo>
                <a:cubicBezTo>
                  <a:pt x="7795" y="844"/>
                  <a:pt x="8697" y="297"/>
                  <a:pt x="9041" y="294"/>
                </a:cubicBezTo>
                <a:cubicBezTo>
                  <a:pt x="9175" y="293"/>
                  <a:pt x="9387" y="226"/>
                  <a:pt x="9513" y="144"/>
                </a:cubicBezTo>
                <a:cubicBezTo>
                  <a:pt x="9658" y="50"/>
                  <a:pt x="10217" y="14"/>
                  <a:pt x="12585" y="0"/>
                </a:cubicBezTo>
                <a:close/>
              </a:path>
            </a:pathLst>
          </a:custGeom>
          <a:ln w="12700">
            <a:miter lim="400000"/>
          </a:ln>
        </p:spPr>
      </p:pic>
      <p:pic>
        <p:nvPicPr>
          <p:cNvPr id="255" name="Screenshot 2026-10-24 at 10.15.06 AM.png" descr="Screenshot 2026-10-24 at 10.15.06 AM.png"/>
          <p:cNvPicPr>
            <a:picLocks noChangeAspect="1"/>
          </p:cNvPicPr>
          <p:nvPr/>
        </p:nvPicPr>
        <p:blipFill>
          <a:blip r:embed="rId5">
            <a:extLst/>
          </a:blip>
          <a:srcRect l="74" t="165" r="3" b="3"/>
          <a:stretch>
            <a:fillRect/>
          </a:stretch>
        </p:blipFill>
        <p:spPr>
          <a:xfrm>
            <a:off x="18995618" y="1116258"/>
            <a:ext cx="3402160" cy="43764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22" y="21540"/>
                </a:moveTo>
                <a:cubicBezTo>
                  <a:pt x="3175" y="21581"/>
                  <a:pt x="3169" y="21597"/>
                  <a:pt x="3087" y="21600"/>
                </a:cubicBezTo>
                <a:lnTo>
                  <a:pt x="3002" y="21600"/>
                </a:lnTo>
                <a:cubicBezTo>
                  <a:pt x="2919" y="21597"/>
                  <a:pt x="2913" y="21581"/>
                  <a:pt x="2966" y="21540"/>
                </a:cubicBezTo>
                <a:cubicBezTo>
                  <a:pt x="3027" y="21493"/>
                  <a:pt x="3062" y="21493"/>
                  <a:pt x="3122" y="21540"/>
                </a:cubicBezTo>
                <a:close/>
                <a:moveTo>
                  <a:pt x="20132" y="21468"/>
                </a:moveTo>
                <a:cubicBezTo>
                  <a:pt x="20110" y="21537"/>
                  <a:pt x="20066" y="21582"/>
                  <a:pt x="20007" y="21596"/>
                </a:cubicBezTo>
                <a:cubicBezTo>
                  <a:pt x="19996" y="21598"/>
                  <a:pt x="19985" y="21599"/>
                  <a:pt x="19973" y="21600"/>
                </a:cubicBezTo>
                <a:lnTo>
                  <a:pt x="19924" y="21599"/>
                </a:lnTo>
                <a:cubicBezTo>
                  <a:pt x="19909" y="21598"/>
                  <a:pt x="19895" y="21596"/>
                  <a:pt x="19883" y="21592"/>
                </a:cubicBezTo>
                <a:cubicBezTo>
                  <a:pt x="19863" y="21578"/>
                  <a:pt x="19894" y="21542"/>
                  <a:pt x="19983" y="21449"/>
                </a:cubicBezTo>
                <a:cubicBezTo>
                  <a:pt x="20149" y="21275"/>
                  <a:pt x="20192" y="21280"/>
                  <a:pt x="20132" y="21468"/>
                </a:cubicBezTo>
                <a:close/>
                <a:moveTo>
                  <a:pt x="19400" y="21206"/>
                </a:moveTo>
                <a:cubicBezTo>
                  <a:pt x="19279" y="21300"/>
                  <a:pt x="19307" y="21435"/>
                  <a:pt x="19467" y="21522"/>
                </a:cubicBezTo>
                <a:cubicBezTo>
                  <a:pt x="19570" y="21578"/>
                  <a:pt x="19579" y="21594"/>
                  <a:pt x="19337" y="21599"/>
                </a:cubicBezTo>
                <a:cubicBezTo>
                  <a:pt x="18988" y="21599"/>
                  <a:pt x="18700" y="21598"/>
                  <a:pt x="18463" y="21597"/>
                </a:cubicBezTo>
                <a:lnTo>
                  <a:pt x="18478" y="21579"/>
                </a:lnTo>
                <a:lnTo>
                  <a:pt x="18635" y="21451"/>
                </a:lnTo>
                <a:cubicBezTo>
                  <a:pt x="18836" y="21288"/>
                  <a:pt x="19176" y="21145"/>
                  <a:pt x="19361" y="21145"/>
                </a:cubicBezTo>
                <a:cubicBezTo>
                  <a:pt x="19452" y="21145"/>
                  <a:pt x="19461" y="21158"/>
                  <a:pt x="19400" y="21206"/>
                </a:cubicBezTo>
                <a:close/>
                <a:moveTo>
                  <a:pt x="21600" y="21393"/>
                </a:moveTo>
                <a:lnTo>
                  <a:pt x="21600" y="21427"/>
                </a:lnTo>
                <a:lnTo>
                  <a:pt x="21600" y="21428"/>
                </a:lnTo>
                <a:cubicBezTo>
                  <a:pt x="21598" y="21478"/>
                  <a:pt x="21590" y="21523"/>
                  <a:pt x="21578" y="21554"/>
                </a:cubicBezTo>
                <a:cubicBezTo>
                  <a:pt x="21566" y="21579"/>
                  <a:pt x="21550" y="21593"/>
                  <a:pt x="21527" y="21598"/>
                </a:cubicBezTo>
                <a:cubicBezTo>
                  <a:pt x="21502" y="21588"/>
                  <a:pt x="21491" y="21548"/>
                  <a:pt x="21503" y="21500"/>
                </a:cubicBezTo>
                <a:cubicBezTo>
                  <a:pt x="21507" y="21485"/>
                  <a:pt x="21507" y="21469"/>
                  <a:pt x="21505" y="21454"/>
                </a:cubicBezTo>
                <a:cubicBezTo>
                  <a:pt x="21525" y="21435"/>
                  <a:pt x="21515" y="21414"/>
                  <a:pt x="21474" y="21387"/>
                </a:cubicBezTo>
                <a:cubicBezTo>
                  <a:pt x="21463" y="21376"/>
                  <a:pt x="21450" y="21366"/>
                  <a:pt x="21436" y="21360"/>
                </a:cubicBezTo>
                <a:cubicBezTo>
                  <a:pt x="21422" y="21353"/>
                  <a:pt x="21411" y="21348"/>
                  <a:pt x="21402" y="21342"/>
                </a:cubicBezTo>
                <a:cubicBezTo>
                  <a:pt x="21392" y="21334"/>
                  <a:pt x="21387" y="21326"/>
                  <a:pt x="21387" y="21318"/>
                </a:cubicBezTo>
                <a:cubicBezTo>
                  <a:pt x="21414" y="21312"/>
                  <a:pt x="21432" y="21304"/>
                  <a:pt x="21438" y="21297"/>
                </a:cubicBezTo>
                <a:cubicBezTo>
                  <a:pt x="21517" y="21198"/>
                  <a:pt x="21591" y="21246"/>
                  <a:pt x="21600" y="21393"/>
                </a:cubicBezTo>
                <a:close/>
                <a:moveTo>
                  <a:pt x="11150" y="21550"/>
                </a:moveTo>
                <a:cubicBezTo>
                  <a:pt x="11176" y="21583"/>
                  <a:pt x="10973" y="21599"/>
                  <a:pt x="10585" y="21597"/>
                </a:cubicBezTo>
                <a:cubicBezTo>
                  <a:pt x="10185" y="21595"/>
                  <a:pt x="10023" y="21579"/>
                  <a:pt x="10109" y="21550"/>
                </a:cubicBezTo>
                <a:cubicBezTo>
                  <a:pt x="10292" y="21489"/>
                  <a:pt x="11102" y="21489"/>
                  <a:pt x="11150" y="21550"/>
                </a:cubicBezTo>
                <a:close/>
                <a:moveTo>
                  <a:pt x="1399" y="21570"/>
                </a:moveTo>
                <a:cubicBezTo>
                  <a:pt x="1420" y="21587"/>
                  <a:pt x="1382" y="21599"/>
                  <a:pt x="1313" y="21597"/>
                </a:cubicBezTo>
                <a:cubicBezTo>
                  <a:pt x="1237" y="21594"/>
                  <a:pt x="1222" y="21582"/>
                  <a:pt x="1274" y="21566"/>
                </a:cubicBezTo>
                <a:cubicBezTo>
                  <a:pt x="1321" y="21551"/>
                  <a:pt x="1377" y="21553"/>
                  <a:pt x="1399" y="21570"/>
                </a:cubicBezTo>
                <a:close/>
                <a:moveTo>
                  <a:pt x="7910" y="21570"/>
                </a:moveTo>
                <a:cubicBezTo>
                  <a:pt x="7931" y="21587"/>
                  <a:pt x="7893" y="21599"/>
                  <a:pt x="7824" y="21597"/>
                </a:cubicBezTo>
                <a:cubicBezTo>
                  <a:pt x="7749" y="21594"/>
                  <a:pt x="7733" y="21582"/>
                  <a:pt x="7785" y="21566"/>
                </a:cubicBezTo>
                <a:cubicBezTo>
                  <a:pt x="7832" y="21551"/>
                  <a:pt x="7888" y="21553"/>
                  <a:pt x="7910" y="21570"/>
                </a:cubicBezTo>
                <a:close/>
                <a:moveTo>
                  <a:pt x="9848" y="21550"/>
                </a:moveTo>
                <a:cubicBezTo>
                  <a:pt x="9873" y="21582"/>
                  <a:pt x="9747" y="21599"/>
                  <a:pt x="9510" y="21596"/>
                </a:cubicBezTo>
                <a:cubicBezTo>
                  <a:pt x="9223" y="21592"/>
                  <a:pt x="9171" y="21581"/>
                  <a:pt x="9295" y="21550"/>
                </a:cubicBezTo>
                <a:cubicBezTo>
                  <a:pt x="9530" y="21491"/>
                  <a:pt x="9802" y="21491"/>
                  <a:pt x="9848" y="21550"/>
                </a:cubicBezTo>
                <a:close/>
                <a:moveTo>
                  <a:pt x="2279" y="21567"/>
                </a:moveTo>
                <a:cubicBezTo>
                  <a:pt x="2324" y="21581"/>
                  <a:pt x="2287" y="21593"/>
                  <a:pt x="2198" y="21593"/>
                </a:cubicBezTo>
                <a:cubicBezTo>
                  <a:pt x="2108" y="21593"/>
                  <a:pt x="2072" y="21581"/>
                  <a:pt x="2116" y="21567"/>
                </a:cubicBezTo>
                <a:cubicBezTo>
                  <a:pt x="2161" y="21553"/>
                  <a:pt x="2234" y="21553"/>
                  <a:pt x="2279" y="21567"/>
                </a:cubicBezTo>
                <a:close/>
                <a:moveTo>
                  <a:pt x="4167" y="21567"/>
                </a:moveTo>
                <a:cubicBezTo>
                  <a:pt x="4212" y="21581"/>
                  <a:pt x="4175" y="21593"/>
                  <a:pt x="4086" y="21593"/>
                </a:cubicBezTo>
                <a:cubicBezTo>
                  <a:pt x="3996" y="21593"/>
                  <a:pt x="3960" y="21581"/>
                  <a:pt x="4005" y="21567"/>
                </a:cubicBezTo>
                <a:cubicBezTo>
                  <a:pt x="4049" y="21553"/>
                  <a:pt x="4123" y="21553"/>
                  <a:pt x="4167" y="21567"/>
                </a:cubicBezTo>
                <a:close/>
                <a:moveTo>
                  <a:pt x="2801" y="21567"/>
                </a:moveTo>
                <a:cubicBezTo>
                  <a:pt x="2845" y="21581"/>
                  <a:pt x="2793" y="21592"/>
                  <a:pt x="2686" y="21591"/>
                </a:cubicBezTo>
                <a:cubicBezTo>
                  <a:pt x="2579" y="21590"/>
                  <a:pt x="2543" y="21578"/>
                  <a:pt x="2606" y="21566"/>
                </a:cubicBezTo>
                <a:cubicBezTo>
                  <a:pt x="2669" y="21553"/>
                  <a:pt x="2757" y="21554"/>
                  <a:pt x="2801" y="21567"/>
                </a:cubicBezTo>
                <a:close/>
                <a:moveTo>
                  <a:pt x="1010" y="21566"/>
                </a:moveTo>
                <a:cubicBezTo>
                  <a:pt x="1072" y="21579"/>
                  <a:pt x="1006" y="21589"/>
                  <a:pt x="863" y="21588"/>
                </a:cubicBezTo>
                <a:cubicBezTo>
                  <a:pt x="720" y="21587"/>
                  <a:pt x="669" y="21577"/>
                  <a:pt x="750" y="21565"/>
                </a:cubicBezTo>
                <a:cubicBezTo>
                  <a:pt x="831" y="21553"/>
                  <a:pt x="948" y="21553"/>
                  <a:pt x="1010" y="21566"/>
                </a:cubicBezTo>
                <a:close/>
                <a:moveTo>
                  <a:pt x="5209" y="21565"/>
                </a:moveTo>
                <a:cubicBezTo>
                  <a:pt x="5290" y="21577"/>
                  <a:pt x="5224" y="21587"/>
                  <a:pt x="5063" y="21587"/>
                </a:cubicBezTo>
                <a:cubicBezTo>
                  <a:pt x="4901" y="21587"/>
                  <a:pt x="4836" y="21577"/>
                  <a:pt x="4916" y="21565"/>
                </a:cubicBezTo>
                <a:cubicBezTo>
                  <a:pt x="4997" y="21553"/>
                  <a:pt x="5129" y="21553"/>
                  <a:pt x="5209" y="21565"/>
                </a:cubicBezTo>
                <a:close/>
                <a:moveTo>
                  <a:pt x="457" y="21565"/>
                </a:moveTo>
                <a:cubicBezTo>
                  <a:pt x="537" y="21577"/>
                  <a:pt x="456" y="21587"/>
                  <a:pt x="277" y="21586"/>
                </a:cubicBezTo>
                <a:cubicBezTo>
                  <a:pt x="98" y="21586"/>
                  <a:pt x="32" y="21576"/>
                  <a:pt x="131" y="21564"/>
                </a:cubicBezTo>
                <a:cubicBezTo>
                  <a:pt x="230" y="21553"/>
                  <a:pt x="377" y="21553"/>
                  <a:pt x="457" y="21565"/>
                </a:cubicBezTo>
                <a:close/>
                <a:moveTo>
                  <a:pt x="3778" y="21565"/>
                </a:moveTo>
                <a:cubicBezTo>
                  <a:pt x="3858" y="21577"/>
                  <a:pt x="3777" y="21587"/>
                  <a:pt x="3598" y="21586"/>
                </a:cubicBezTo>
                <a:cubicBezTo>
                  <a:pt x="3419" y="21586"/>
                  <a:pt x="3353" y="21576"/>
                  <a:pt x="3452" y="21564"/>
                </a:cubicBezTo>
                <a:cubicBezTo>
                  <a:pt x="3551" y="21553"/>
                  <a:pt x="3697" y="21553"/>
                  <a:pt x="3778" y="21565"/>
                </a:cubicBezTo>
                <a:close/>
                <a:moveTo>
                  <a:pt x="16164" y="21437"/>
                </a:moveTo>
                <a:lnTo>
                  <a:pt x="16047" y="21581"/>
                </a:lnTo>
                <a:cubicBezTo>
                  <a:pt x="16030" y="21581"/>
                  <a:pt x="16014" y="21581"/>
                  <a:pt x="15994" y="21581"/>
                </a:cubicBezTo>
                <a:cubicBezTo>
                  <a:pt x="15957" y="21577"/>
                  <a:pt x="15937" y="21571"/>
                  <a:pt x="15937" y="21565"/>
                </a:cubicBezTo>
                <a:cubicBezTo>
                  <a:pt x="15939" y="21478"/>
                  <a:pt x="16094" y="21380"/>
                  <a:pt x="16293" y="21320"/>
                </a:cubicBezTo>
                <a:cubicBezTo>
                  <a:pt x="16246" y="21351"/>
                  <a:pt x="16202" y="21391"/>
                  <a:pt x="16164" y="21437"/>
                </a:cubicBezTo>
                <a:close/>
                <a:moveTo>
                  <a:pt x="17651" y="21485"/>
                </a:moveTo>
                <a:cubicBezTo>
                  <a:pt x="17566" y="21511"/>
                  <a:pt x="17493" y="21539"/>
                  <a:pt x="17469" y="21556"/>
                </a:cubicBezTo>
                <a:cubicBezTo>
                  <a:pt x="17468" y="21557"/>
                  <a:pt x="17463" y="21558"/>
                  <a:pt x="17452" y="21559"/>
                </a:cubicBezTo>
                <a:cubicBezTo>
                  <a:pt x="17430" y="21550"/>
                  <a:pt x="17436" y="21538"/>
                  <a:pt x="17460" y="21525"/>
                </a:cubicBezTo>
                <a:cubicBezTo>
                  <a:pt x="17525" y="21486"/>
                  <a:pt x="17593" y="21472"/>
                  <a:pt x="17651" y="21485"/>
                </a:cubicBezTo>
                <a:close/>
                <a:moveTo>
                  <a:pt x="17032" y="21483"/>
                </a:moveTo>
                <a:cubicBezTo>
                  <a:pt x="17027" y="21501"/>
                  <a:pt x="17019" y="21517"/>
                  <a:pt x="17004" y="21529"/>
                </a:cubicBezTo>
                <a:lnTo>
                  <a:pt x="17005" y="21493"/>
                </a:lnTo>
                <a:cubicBezTo>
                  <a:pt x="17008" y="21435"/>
                  <a:pt x="16938" y="21344"/>
                  <a:pt x="16849" y="21292"/>
                </a:cubicBezTo>
                <a:cubicBezTo>
                  <a:pt x="16976" y="21329"/>
                  <a:pt x="17052" y="21400"/>
                  <a:pt x="17032" y="21483"/>
                </a:cubicBezTo>
                <a:close/>
                <a:moveTo>
                  <a:pt x="19764" y="21354"/>
                </a:moveTo>
                <a:cubicBezTo>
                  <a:pt x="19759" y="21366"/>
                  <a:pt x="19754" y="21376"/>
                  <a:pt x="19749" y="21382"/>
                </a:cubicBezTo>
                <a:cubicBezTo>
                  <a:pt x="19743" y="21387"/>
                  <a:pt x="19737" y="21390"/>
                  <a:pt x="19731" y="21393"/>
                </a:cubicBezTo>
                <a:cubicBezTo>
                  <a:pt x="19719" y="21392"/>
                  <a:pt x="19705" y="21379"/>
                  <a:pt x="19685" y="21354"/>
                </a:cubicBezTo>
                <a:cubicBezTo>
                  <a:pt x="19657" y="21319"/>
                  <a:pt x="19652" y="21276"/>
                  <a:pt x="19673" y="21260"/>
                </a:cubicBezTo>
                <a:cubicBezTo>
                  <a:pt x="19732" y="21214"/>
                  <a:pt x="19795" y="21281"/>
                  <a:pt x="19764" y="21354"/>
                </a:cubicBezTo>
                <a:close/>
                <a:moveTo>
                  <a:pt x="21221" y="21029"/>
                </a:moveTo>
                <a:cubicBezTo>
                  <a:pt x="21288" y="21030"/>
                  <a:pt x="21324" y="21044"/>
                  <a:pt x="21340" y="21069"/>
                </a:cubicBezTo>
                <a:cubicBezTo>
                  <a:pt x="21360" y="21099"/>
                  <a:pt x="21207" y="21123"/>
                  <a:pt x="20950" y="21128"/>
                </a:cubicBezTo>
                <a:cubicBezTo>
                  <a:pt x="20891" y="21129"/>
                  <a:pt x="20841" y="21130"/>
                  <a:pt x="20798" y="21130"/>
                </a:cubicBezTo>
                <a:cubicBezTo>
                  <a:pt x="20753" y="21125"/>
                  <a:pt x="20745" y="21118"/>
                  <a:pt x="20787" y="21111"/>
                </a:cubicBezTo>
                <a:cubicBezTo>
                  <a:pt x="20856" y="21099"/>
                  <a:pt x="20987" y="21067"/>
                  <a:pt x="21083" y="21038"/>
                </a:cubicBezTo>
                <a:cubicBezTo>
                  <a:pt x="21139" y="21032"/>
                  <a:pt x="21185" y="21029"/>
                  <a:pt x="21221" y="21029"/>
                </a:cubicBezTo>
                <a:close/>
                <a:moveTo>
                  <a:pt x="14959" y="20720"/>
                </a:moveTo>
                <a:cubicBezTo>
                  <a:pt x="15250" y="20769"/>
                  <a:pt x="15285" y="20786"/>
                  <a:pt x="15285" y="20871"/>
                </a:cubicBezTo>
                <a:cubicBezTo>
                  <a:pt x="15285" y="20937"/>
                  <a:pt x="15266" y="20942"/>
                  <a:pt x="15193" y="20895"/>
                </a:cubicBezTo>
                <a:cubicBezTo>
                  <a:pt x="15121" y="20848"/>
                  <a:pt x="15088" y="20850"/>
                  <a:pt x="15046" y="20904"/>
                </a:cubicBezTo>
                <a:cubicBezTo>
                  <a:pt x="15016" y="20941"/>
                  <a:pt x="14944" y="20964"/>
                  <a:pt x="14885" y="20954"/>
                </a:cubicBezTo>
                <a:cubicBezTo>
                  <a:pt x="14819" y="20943"/>
                  <a:pt x="14782" y="20891"/>
                  <a:pt x="14788" y="20815"/>
                </a:cubicBezTo>
                <a:cubicBezTo>
                  <a:pt x="14795" y="20713"/>
                  <a:pt x="14823" y="20698"/>
                  <a:pt x="14959" y="20720"/>
                </a:cubicBezTo>
                <a:close/>
                <a:moveTo>
                  <a:pt x="18637" y="20780"/>
                </a:moveTo>
                <a:cubicBezTo>
                  <a:pt x="18654" y="20794"/>
                  <a:pt x="18619" y="20834"/>
                  <a:pt x="18558" y="20868"/>
                </a:cubicBezTo>
                <a:cubicBezTo>
                  <a:pt x="18504" y="20899"/>
                  <a:pt x="18480" y="20920"/>
                  <a:pt x="18484" y="20945"/>
                </a:cubicBezTo>
                <a:cubicBezTo>
                  <a:pt x="18479" y="20936"/>
                  <a:pt x="18475" y="20928"/>
                  <a:pt x="18475" y="20923"/>
                </a:cubicBezTo>
                <a:cubicBezTo>
                  <a:pt x="18475" y="20898"/>
                  <a:pt x="18548" y="20837"/>
                  <a:pt x="18635" y="20778"/>
                </a:cubicBezTo>
                <a:close/>
                <a:moveTo>
                  <a:pt x="20559" y="20815"/>
                </a:moveTo>
                <a:cubicBezTo>
                  <a:pt x="20595" y="20833"/>
                  <a:pt x="20624" y="20857"/>
                  <a:pt x="20624" y="20869"/>
                </a:cubicBezTo>
                <a:cubicBezTo>
                  <a:pt x="20624" y="20881"/>
                  <a:pt x="20595" y="20891"/>
                  <a:pt x="20559" y="20891"/>
                </a:cubicBezTo>
                <a:cubicBezTo>
                  <a:pt x="20523" y="20891"/>
                  <a:pt x="20494" y="20867"/>
                  <a:pt x="20494" y="20838"/>
                </a:cubicBezTo>
                <a:cubicBezTo>
                  <a:pt x="20494" y="20808"/>
                  <a:pt x="20523" y="20798"/>
                  <a:pt x="20559" y="20815"/>
                </a:cubicBezTo>
                <a:close/>
                <a:moveTo>
                  <a:pt x="21223" y="20254"/>
                </a:moveTo>
                <a:cubicBezTo>
                  <a:pt x="21283" y="20271"/>
                  <a:pt x="21327" y="20299"/>
                  <a:pt x="21364" y="20340"/>
                </a:cubicBezTo>
                <a:cubicBezTo>
                  <a:pt x="21365" y="20340"/>
                  <a:pt x="21365" y="20341"/>
                  <a:pt x="21365" y="20341"/>
                </a:cubicBezTo>
                <a:cubicBezTo>
                  <a:pt x="21392" y="20378"/>
                  <a:pt x="21405" y="20425"/>
                  <a:pt x="21405" y="20482"/>
                </a:cubicBezTo>
                <a:cubicBezTo>
                  <a:pt x="21405" y="20591"/>
                  <a:pt x="21364" y="20626"/>
                  <a:pt x="21194" y="20666"/>
                </a:cubicBezTo>
                <a:cubicBezTo>
                  <a:pt x="21152" y="20675"/>
                  <a:pt x="21118" y="20685"/>
                  <a:pt x="21091" y="20696"/>
                </a:cubicBezTo>
                <a:cubicBezTo>
                  <a:pt x="21054" y="20702"/>
                  <a:pt x="21025" y="20712"/>
                  <a:pt x="21005" y="20724"/>
                </a:cubicBezTo>
                <a:cubicBezTo>
                  <a:pt x="20980" y="20736"/>
                  <a:pt x="20971" y="20748"/>
                  <a:pt x="20975" y="20764"/>
                </a:cubicBezTo>
                <a:cubicBezTo>
                  <a:pt x="20974" y="20778"/>
                  <a:pt x="20983" y="20792"/>
                  <a:pt x="21002" y="20806"/>
                </a:cubicBezTo>
                <a:cubicBezTo>
                  <a:pt x="21013" y="20866"/>
                  <a:pt x="20976" y="20891"/>
                  <a:pt x="20877" y="20891"/>
                </a:cubicBezTo>
                <a:cubicBezTo>
                  <a:pt x="20742" y="20891"/>
                  <a:pt x="20740" y="20886"/>
                  <a:pt x="20844" y="20797"/>
                </a:cubicBezTo>
                <a:cubicBezTo>
                  <a:pt x="20940" y="20714"/>
                  <a:pt x="20942" y="20696"/>
                  <a:pt x="20855" y="20640"/>
                </a:cubicBezTo>
                <a:cubicBezTo>
                  <a:pt x="20801" y="20605"/>
                  <a:pt x="20683" y="20573"/>
                  <a:pt x="20593" y="20569"/>
                </a:cubicBezTo>
                <a:cubicBezTo>
                  <a:pt x="20503" y="20565"/>
                  <a:pt x="20429" y="20549"/>
                  <a:pt x="20429" y="20533"/>
                </a:cubicBezTo>
                <a:cubicBezTo>
                  <a:pt x="20429" y="20521"/>
                  <a:pt x="20436" y="20506"/>
                  <a:pt x="20450" y="20491"/>
                </a:cubicBezTo>
                <a:cubicBezTo>
                  <a:pt x="20477" y="20475"/>
                  <a:pt x="20500" y="20455"/>
                  <a:pt x="20516" y="20434"/>
                </a:cubicBezTo>
                <a:cubicBezTo>
                  <a:pt x="20630" y="20354"/>
                  <a:pt x="20831" y="20267"/>
                  <a:pt x="20972" y="20249"/>
                </a:cubicBezTo>
                <a:cubicBezTo>
                  <a:pt x="21074" y="20237"/>
                  <a:pt x="21157" y="20238"/>
                  <a:pt x="21223" y="20254"/>
                </a:cubicBezTo>
                <a:close/>
                <a:moveTo>
                  <a:pt x="19056" y="20577"/>
                </a:moveTo>
                <a:lnTo>
                  <a:pt x="19028" y="20583"/>
                </a:lnTo>
                <a:cubicBezTo>
                  <a:pt x="19032" y="20573"/>
                  <a:pt x="19033" y="20563"/>
                  <a:pt x="19032" y="20552"/>
                </a:cubicBezTo>
                <a:close/>
                <a:moveTo>
                  <a:pt x="5958" y="20423"/>
                </a:moveTo>
                <a:cubicBezTo>
                  <a:pt x="5973" y="20457"/>
                  <a:pt x="5936" y="20486"/>
                  <a:pt x="5876" y="20486"/>
                </a:cubicBezTo>
                <a:cubicBezTo>
                  <a:pt x="5817" y="20486"/>
                  <a:pt x="5780" y="20457"/>
                  <a:pt x="5795" y="20423"/>
                </a:cubicBezTo>
                <a:cubicBezTo>
                  <a:pt x="5810" y="20388"/>
                  <a:pt x="5847" y="20359"/>
                  <a:pt x="5876" y="20359"/>
                </a:cubicBezTo>
                <a:cubicBezTo>
                  <a:pt x="5906" y="20359"/>
                  <a:pt x="5943" y="20388"/>
                  <a:pt x="5958" y="20423"/>
                </a:cubicBezTo>
                <a:close/>
                <a:moveTo>
                  <a:pt x="9509" y="48"/>
                </a:moveTo>
                <a:cubicBezTo>
                  <a:pt x="9483" y="154"/>
                  <a:pt x="9668" y="222"/>
                  <a:pt x="10029" y="237"/>
                </a:cubicBezTo>
                <a:cubicBezTo>
                  <a:pt x="10256" y="247"/>
                  <a:pt x="10454" y="290"/>
                  <a:pt x="10573" y="355"/>
                </a:cubicBezTo>
                <a:cubicBezTo>
                  <a:pt x="10835" y="498"/>
                  <a:pt x="11330" y="661"/>
                  <a:pt x="11427" y="636"/>
                </a:cubicBezTo>
                <a:cubicBezTo>
                  <a:pt x="11472" y="624"/>
                  <a:pt x="11509" y="652"/>
                  <a:pt x="11509" y="699"/>
                </a:cubicBezTo>
                <a:cubicBezTo>
                  <a:pt x="11509" y="802"/>
                  <a:pt x="11876" y="1096"/>
                  <a:pt x="11956" y="1058"/>
                </a:cubicBezTo>
                <a:cubicBezTo>
                  <a:pt x="12046" y="1014"/>
                  <a:pt x="12173" y="1162"/>
                  <a:pt x="12190" y="1330"/>
                </a:cubicBezTo>
                <a:cubicBezTo>
                  <a:pt x="12207" y="1498"/>
                  <a:pt x="12327" y="1636"/>
                  <a:pt x="12455" y="1636"/>
                </a:cubicBezTo>
                <a:cubicBezTo>
                  <a:pt x="12502" y="1636"/>
                  <a:pt x="12558" y="1725"/>
                  <a:pt x="12583" y="1840"/>
                </a:cubicBezTo>
                <a:cubicBezTo>
                  <a:pt x="12610" y="1962"/>
                  <a:pt x="12676" y="2064"/>
                  <a:pt x="12751" y="2095"/>
                </a:cubicBezTo>
                <a:cubicBezTo>
                  <a:pt x="12891" y="2153"/>
                  <a:pt x="12898" y="2370"/>
                  <a:pt x="12761" y="2458"/>
                </a:cubicBezTo>
                <a:cubicBezTo>
                  <a:pt x="12692" y="2503"/>
                  <a:pt x="12713" y="2545"/>
                  <a:pt x="12869" y="2671"/>
                </a:cubicBezTo>
                <a:lnTo>
                  <a:pt x="13063" y="2827"/>
                </a:lnTo>
                <a:lnTo>
                  <a:pt x="12940" y="3097"/>
                </a:lnTo>
                <a:cubicBezTo>
                  <a:pt x="12872" y="3246"/>
                  <a:pt x="12807" y="3428"/>
                  <a:pt x="12795" y="3503"/>
                </a:cubicBezTo>
                <a:cubicBezTo>
                  <a:pt x="12783" y="3577"/>
                  <a:pt x="12720" y="3722"/>
                  <a:pt x="12656" y="3825"/>
                </a:cubicBezTo>
                <a:cubicBezTo>
                  <a:pt x="12541" y="4009"/>
                  <a:pt x="12560" y="4152"/>
                  <a:pt x="12690" y="4089"/>
                </a:cubicBezTo>
                <a:cubicBezTo>
                  <a:pt x="12726" y="4072"/>
                  <a:pt x="12718" y="4104"/>
                  <a:pt x="12673" y="4161"/>
                </a:cubicBezTo>
                <a:cubicBezTo>
                  <a:pt x="12607" y="4243"/>
                  <a:pt x="12607" y="4278"/>
                  <a:pt x="12673" y="4340"/>
                </a:cubicBezTo>
                <a:cubicBezTo>
                  <a:pt x="12718" y="4383"/>
                  <a:pt x="12797" y="4405"/>
                  <a:pt x="12848" y="4390"/>
                </a:cubicBezTo>
                <a:cubicBezTo>
                  <a:pt x="12953" y="4358"/>
                  <a:pt x="12971" y="4461"/>
                  <a:pt x="12880" y="4572"/>
                </a:cubicBezTo>
                <a:cubicBezTo>
                  <a:pt x="12834" y="4629"/>
                  <a:pt x="12800" y="4632"/>
                  <a:pt x="12728" y="4585"/>
                </a:cubicBezTo>
                <a:cubicBezTo>
                  <a:pt x="12655" y="4537"/>
                  <a:pt x="12611" y="4546"/>
                  <a:pt x="12516" y="4627"/>
                </a:cubicBezTo>
                <a:cubicBezTo>
                  <a:pt x="12400" y="4727"/>
                  <a:pt x="12402" y="4731"/>
                  <a:pt x="12599" y="4789"/>
                </a:cubicBezTo>
                <a:cubicBezTo>
                  <a:pt x="12846" y="4861"/>
                  <a:pt x="12915" y="5050"/>
                  <a:pt x="12741" y="5176"/>
                </a:cubicBezTo>
                <a:cubicBezTo>
                  <a:pt x="12616" y="5267"/>
                  <a:pt x="12595" y="5468"/>
                  <a:pt x="12700" y="5576"/>
                </a:cubicBezTo>
                <a:cubicBezTo>
                  <a:pt x="12734" y="5611"/>
                  <a:pt x="12740" y="5639"/>
                  <a:pt x="12714" y="5639"/>
                </a:cubicBezTo>
                <a:cubicBezTo>
                  <a:pt x="12687" y="5639"/>
                  <a:pt x="12713" y="5696"/>
                  <a:pt x="12771" y="5764"/>
                </a:cubicBezTo>
                <a:cubicBezTo>
                  <a:pt x="12829" y="5833"/>
                  <a:pt x="12876" y="5923"/>
                  <a:pt x="12876" y="5964"/>
                </a:cubicBezTo>
                <a:cubicBezTo>
                  <a:pt x="12876" y="6005"/>
                  <a:pt x="12964" y="6079"/>
                  <a:pt x="13071" y="6129"/>
                </a:cubicBezTo>
                <a:cubicBezTo>
                  <a:pt x="13205" y="6191"/>
                  <a:pt x="13255" y="6246"/>
                  <a:pt x="13231" y="6306"/>
                </a:cubicBezTo>
                <a:cubicBezTo>
                  <a:pt x="13208" y="6362"/>
                  <a:pt x="13245" y="6414"/>
                  <a:pt x="13335" y="6451"/>
                </a:cubicBezTo>
                <a:lnTo>
                  <a:pt x="13474" y="6509"/>
                </a:lnTo>
                <a:lnTo>
                  <a:pt x="13329" y="6630"/>
                </a:lnTo>
                <a:lnTo>
                  <a:pt x="13184" y="6750"/>
                </a:lnTo>
                <a:lnTo>
                  <a:pt x="13346" y="6808"/>
                </a:lnTo>
                <a:cubicBezTo>
                  <a:pt x="13477" y="6854"/>
                  <a:pt x="13551" y="6848"/>
                  <a:pt x="13727" y="6778"/>
                </a:cubicBezTo>
                <a:cubicBezTo>
                  <a:pt x="13878" y="6717"/>
                  <a:pt x="13952" y="6708"/>
                  <a:pt x="13969" y="6748"/>
                </a:cubicBezTo>
                <a:cubicBezTo>
                  <a:pt x="14016" y="6857"/>
                  <a:pt x="14243" y="6919"/>
                  <a:pt x="14347" y="6851"/>
                </a:cubicBezTo>
                <a:cubicBezTo>
                  <a:pt x="14475" y="6769"/>
                  <a:pt x="14798" y="6889"/>
                  <a:pt x="14699" y="6982"/>
                </a:cubicBezTo>
                <a:cubicBezTo>
                  <a:pt x="14620" y="7056"/>
                  <a:pt x="14681" y="7109"/>
                  <a:pt x="14844" y="7109"/>
                </a:cubicBezTo>
                <a:cubicBezTo>
                  <a:pt x="14911" y="7109"/>
                  <a:pt x="15092" y="7153"/>
                  <a:pt x="15245" y="7208"/>
                </a:cubicBezTo>
                <a:cubicBezTo>
                  <a:pt x="15402" y="7263"/>
                  <a:pt x="15587" y="7294"/>
                  <a:pt x="15668" y="7277"/>
                </a:cubicBezTo>
                <a:cubicBezTo>
                  <a:pt x="15762" y="7258"/>
                  <a:pt x="15862" y="7283"/>
                  <a:pt x="15956" y="7349"/>
                </a:cubicBezTo>
                <a:cubicBezTo>
                  <a:pt x="16081" y="7438"/>
                  <a:pt x="16363" y="7575"/>
                  <a:pt x="16457" y="7593"/>
                </a:cubicBezTo>
                <a:cubicBezTo>
                  <a:pt x="16475" y="7596"/>
                  <a:pt x="16534" y="7612"/>
                  <a:pt x="16587" y="7629"/>
                </a:cubicBezTo>
                <a:cubicBezTo>
                  <a:pt x="16641" y="7645"/>
                  <a:pt x="16802" y="7686"/>
                  <a:pt x="16945" y="7720"/>
                </a:cubicBezTo>
                <a:cubicBezTo>
                  <a:pt x="17120" y="7761"/>
                  <a:pt x="17375" y="7909"/>
                  <a:pt x="17720" y="8167"/>
                </a:cubicBezTo>
                <a:cubicBezTo>
                  <a:pt x="18945" y="9087"/>
                  <a:pt x="19041" y="9187"/>
                  <a:pt x="19750" y="10276"/>
                </a:cubicBezTo>
                <a:cubicBezTo>
                  <a:pt x="20004" y="10666"/>
                  <a:pt x="20341" y="11169"/>
                  <a:pt x="20499" y="11393"/>
                </a:cubicBezTo>
                <a:cubicBezTo>
                  <a:pt x="21203" y="12390"/>
                  <a:pt x="21180" y="12345"/>
                  <a:pt x="21102" y="12615"/>
                </a:cubicBezTo>
                <a:cubicBezTo>
                  <a:pt x="21063" y="12750"/>
                  <a:pt x="20992" y="12934"/>
                  <a:pt x="20944" y="13023"/>
                </a:cubicBezTo>
                <a:cubicBezTo>
                  <a:pt x="20863" y="13177"/>
                  <a:pt x="20873" y="13210"/>
                  <a:pt x="21108" y="13565"/>
                </a:cubicBezTo>
                <a:cubicBezTo>
                  <a:pt x="21396" y="14001"/>
                  <a:pt x="21395" y="14121"/>
                  <a:pt x="21100" y="14695"/>
                </a:cubicBezTo>
                <a:lnTo>
                  <a:pt x="20927" y="15032"/>
                </a:lnTo>
                <a:lnTo>
                  <a:pt x="21074" y="15719"/>
                </a:lnTo>
                <a:cubicBezTo>
                  <a:pt x="21155" y="16098"/>
                  <a:pt x="21238" y="16584"/>
                  <a:pt x="21258" y="16799"/>
                </a:cubicBezTo>
                <a:cubicBezTo>
                  <a:pt x="21280" y="17038"/>
                  <a:pt x="21329" y="17214"/>
                  <a:pt x="21382" y="17249"/>
                </a:cubicBezTo>
                <a:cubicBezTo>
                  <a:pt x="21390" y="17254"/>
                  <a:pt x="21397" y="17261"/>
                  <a:pt x="21404" y="17270"/>
                </a:cubicBezTo>
                <a:cubicBezTo>
                  <a:pt x="21389" y="17276"/>
                  <a:pt x="21372" y="17289"/>
                  <a:pt x="21353" y="17307"/>
                </a:cubicBezTo>
                <a:cubicBezTo>
                  <a:pt x="21276" y="17380"/>
                  <a:pt x="21228" y="18308"/>
                  <a:pt x="21298" y="18396"/>
                </a:cubicBezTo>
                <a:cubicBezTo>
                  <a:pt x="21333" y="18440"/>
                  <a:pt x="21297" y="18442"/>
                  <a:pt x="21153" y="18403"/>
                </a:cubicBezTo>
                <a:cubicBezTo>
                  <a:pt x="20946" y="18347"/>
                  <a:pt x="20696" y="18418"/>
                  <a:pt x="20577" y="18548"/>
                </a:cubicBezTo>
                <a:cubicBezTo>
                  <a:pt x="20564" y="18497"/>
                  <a:pt x="20519" y="18484"/>
                  <a:pt x="20402" y="18477"/>
                </a:cubicBezTo>
                <a:cubicBezTo>
                  <a:pt x="20192" y="18463"/>
                  <a:pt x="19625" y="18694"/>
                  <a:pt x="19685" y="18769"/>
                </a:cubicBezTo>
                <a:cubicBezTo>
                  <a:pt x="19705" y="18795"/>
                  <a:pt x="19698" y="18812"/>
                  <a:pt x="19669" y="18807"/>
                </a:cubicBezTo>
                <a:cubicBezTo>
                  <a:pt x="19427" y="18764"/>
                  <a:pt x="19062" y="18996"/>
                  <a:pt x="19166" y="19127"/>
                </a:cubicBezTo>
                <a:cubicBezTo>
                  <a:pt x="19191" y="19158"/>
                  <a:pt x="19183" y="19170"/>
                  <a:pt x="19148" y="19154"/>
                </a:cubicBezTo>
                <a:cubicBezTo>
                  <a:pt x="19113" y="19137"/>
                  <a:pt x="19005" y="19155"/>
                  <a:pt x="18908" y="19194"/>
                </a:cubicBezTo>
                <a:cubicBezTo>
                  <a:pt x="18811" y="19234"/>
                  <a:pt x="18747" y="19246"/>
                  <a:pt x="18766" y="19223"/>
                </a:cubicBezTo>
                <a:cubicBezTo>
                  <a:pt x="18784" y="19199"/>
                  <a:pt x="18754" y="19151"/>
                  <a:pt x="18699" y="19115"/>
                </a:cubicBezTo>
                <a:cubicBezTo>
                  <a:pt x="18615" y="19061"/>
                  <a:pt x="18593" y="19068"/>
                  <a:pt x="18562" y="19160"/>
                </a:cubicBezTo>
                <a:cubicBezTo>
                  <a:pt x="18542" y="19221"/>
                  <a:pt x="18484" y="19270"/>
                  <a:pt x="18434" y="19270"/>
                </a:cubicBezTo>
                <a:cubicBezTo>
                  <a:pt x="18384" y="19270"/>
                  <a:pt x="18293" y="19290"/>
                  <a:pt x="18230" y="19315"/>
                </a:cubicBezTo>
                <a:cubicBezTo>
                  <a:pt x="18168" y="19340"/>
                  <a:pt x="18034" y="19386"/>
                  <a:pt x="17932" y="19418"/>
                </a:cubicBezTo>
                <a:cubicBezTo>
                  <a:pt x="17801" y="19458"/>
                  <a:pt x="17758" y="19499"/>
                  <a:pt x="17787" y="19556"/>
                </a:cubicBezTo>
                <a:cubicBezTo>
                  <a:pt x="17810" y="19604"/>
                  <a:pt x="17779" y="19666"/>
                  <a:pt x="17712" y="19705"/>
                </a:cubicBezTo>
                <a:cubicBezTo>
                  <a:pt x="17540" y="19807"/>
                  <a:pt x="17522" y="19794"/>
                  <a:pt x="17552" y="19593"/>
                </a:cubicBezTo>
                <a:cubicBezTo>
                  <a:pt x="17576" y="19439"/>
                  <a:pt x="17550" y="19392"/>
                  <a:pt x="17393" y="19294"/>
                </a:cubicBezTo>
                <a:cubicBezTo>
                  <a:pt x="17276" y="19221"/>
                  <a:pt x="17179" y="19195"/>
                  <a:pt x="17136" y="19223"/>
                </a:cubicBezTo>
                <a:cubicBezTo>
                  <a:pt x="17095" y="19249"/>
                  <a:pt x="16979" y="19249"/>
                  <a:pt x="16858" y="19222"/>
                </a:cubicBezTo>
                <a:cubicBezTo>
                  <a:pt x="16744" y="19196"/>
                  <a:pt x="16476" y="19186"/>
                  <a:pt x="16263" y="19199"/>
                </a:cubicBezTo>
                <a:lnTo>
                  <a:pt x="15874" y="19223"/>
                </a:lnTo>
                <a:lnTo>
                  <a:pt x="15757" y="19031"/>
                </a:lnTo>
                <a:cubicBezTo>
                  <a:pt x="15678" y="18903"/>
                  <a:pt x="15602" y="18844"/>
                  <a:pt x="15527" y="18854"/>
                </a:cubicBezTo>
                <a:cubicBezTo>
                  <a:pt x="15466" y="18862"/>
                  <a:pt x="15415" y="18847"/>
                  <a:pt x="15415" y="18820"/>
                </a:cubicBezTo>
                <a:cubicBezTo>
                  <a:pt x="15415" y="18754"/>
                  <a:pt x="15039" y="18611"/>
                  <a:pt x="14865" y="18611"/>
                </a:cubicBezTo>
                <a:cubicBezTo>
                  <a:pt x="14788" y="18611"/>
                  <a:pt x="14694" y="18587"/>
                  <a:pt x="14657" y="18558"/>
                </a:cubicBezTo>
                <a:cubicBezTo>
                  <a:pt x="14609" y="18521"/>
                  <a:pt x="14502" y="18528"/>
                  <a:pt x="14303" y="18582"/>
                </a:cubicBezTo>
                <a:cubicBezTo>
                  <a:pt x="14052" y="18649"/>
                  <a:pt x="14000" y="18649"/>
                  <a:pt x="13873" y="18584"/>
                </a:cubicBezTo>
                <a:cubicBezTo>
                  <a:pt x="13711" y="18502"/>
                  <a:pt x="13319" y="18515"/>
                  <a:pt x="13281" y="18604"/>
                </a:cubicBezTo>
                <a:cubicBezTo>
                  <a:pt x="13263" y="18644"/>
                  <a:pt x="13219" y="18646"/>
                  <a:pt x="13134" y="18610"/>
                </a:cubicBezTo>
                <a:cubicBezTo>
                  <a:pt x="13048" y="18574"/>
                  <a:pt x="12931" y="18581"/>
                  <a:pt x="12737" y="18633"/>
                </a:cubicBezTo>
                <a:cubicBezTo>
                  <a:pt x="12585" y="18674"/>
                  <a:pt x="12440" y="18696"/>
                  <a:pt x="12413" y="18684"/>
                </a:cubicBezTo>
                <a:cubicBezTo>
                  <a:pt x="12344" y="18651"/>
                  <a:pt x="12150" y="18878"/>
                  <a:pt x="12209" y="18922"/>
                </a:cubicBezTo>
                <a:cubicBezTo>
                  <a:pt x="12317" y="19001"/>
                  <a:pt x="12673" y="18987"/>
                  <a:pt x="12799" y="18898"/>
                </a:cubicBezTo>
                <a:cubicBezTo>
                  <a:pt x="12877" y="18843"/>
                  <a:pt x="12944" y="18827"/>
                  <a:pt x="12968" y="18858"/>
                </a:cubicBezTo>
                <a:cubicBezTo>
                  <a:pt x="12991" y="18886"/>
                  <a:pt x="13100" y="18944"/>
                  <a:pt x="13211" y="18987"/>
                </a:cubicBezTo>
                <a:cubicBezTo>
                  <a:pt x="13416" y="19067"/>
                  <a:pt x="13562" y="19051"/>
                  <a:pt x="13488" y="18958"/>
                </a:cubicBezTo>
                <a:cubicBezTo>
                  <a:pt x="13463" y="18926"/>
                  <a:pt x="13520" y="18912"/>
                  <a:pt x="13634" y="18922"/>
                </a:cubicBezTo>
                <a:cubicBezTo>
                  <a:pt x="13736" y="18930"/>
                  <a:pt x="13852" y="18922"/>
                  <a:pt x="13891" y="18903"/>
                </a:cubicBezTo>
                <a:cubicBezTo>
                  <a:pt x="13929" y="18884"/>
                  <a:pt x="14087" y="18917"/>
                  <a:pt x="14241" y="18977"/>
                </a:cubicBezTo>
                <a:cubicBezTo>
                  <a:pt x="14502" y="19077"/>
                  <a:pt x="14527" y="19079"/>
                  <a:pt x="14602" y="18999"/>
                </a:cubicBezTo>
                <a:cubicBezTo>
                  <a:pt x="14670" y="18926"/>
                  <a:pt x="14693" y="18924"/>
                  <a:pt x="14759" y="18986"/>
                </a:cubicBezTo>
                <a:cubicBezTo>
                  <a:pt x="14814" y="19038"/>
                  <a:pt x="14815" y="19068"/>
                  <a:pt x="14764" y="19093"/>
                </a:cubicBezTo>
                <a:cubicBezTo>
                  <a:pt x="14713" y="19117"/>
                  <a:pt x="14714" y="19146"/>
                  <a:pt x="14767" y="19197"/>
                </a:cubicBezTo>
                <a:cubicBezTo>
                  <a:pt x="14826" y="19252"/>
                  <a:pt x="14796" y="19299"/>
                  <a:pt x="14628" y="19419"/>
                </a:cubicBezTo>
                <a:cubicBezTo>
                  <a:pt x="14510" y="19502"/>
                  <a:pt x="14407" y="19608"/>
                  <a:pt x="14398" y="19655"/>
                </a:cubicBezTo>
                <a:cubicBezTo>
                  <a:pt x="14372" y="19793"/>
                  <a:pt x="14281" y="19830"/>
                  <a:pt x="13960" y="19835"/>
                </a:cubicBezTo>
                <a:cubicBezTo>
                  <a:pt x="13767" y="19838"/>
                  <a:pt x="13635" y="19867"/>
                  <a:pt x="13602" y="19913"/>
                </a:cubicBezTo>
                <a:cubicBezTo>
                  <a:pt x="13557" y="19975"/>
                  <a:pt x="13538" y="19974"/>
                  <a:pt x="13465" y="19906"/>
                </a:cubicBezTo>
                <a:cubicBezTo>
                  <a:pt x="13365" y="19813"/>
                  <a:pt x="13129" y="19803"/>
                  <a:pt x="13020" y="19887"/>
                </a:cubicBezTo>
                <a:cubicBezTo>
                  <a:pt x="12923" y="19963"/>
                  <a:pt x="12684" y="19979"/>
                  <a:pt x="12701" y="19909"/>
                </a:cubicBezTo>
                <a:cubicBezTo>
                  <a:pt x="12723" y="19817"/>
                  <a:pt x="12350" y="19841"/>
                  <a:pt x="12285" y="19936"/>
                </a:cubicBezTo>
                <a:cubicBezTo>
                  <a:pt x="12231" y="20015"/>
                  <a:pt x="12206" y="20016"/>
                  <a:pt x="12047" y="19952"/>
                </a:cubicBezTo>
                <a:cubicBezTo>
                  <a:pt x="11893" y="19890"/>
                  <a:pt x="11856" y="19890"/>
                  <a:pt x="11776" y="19952"/>
                </a:cubicBezTo>
                <a:cubicBezTo>
                  <a:pt x="11696" y="20014"/>
                  <a:pt x="11649" y="20010"/>
                  <a:pt x="11430" y="19923"/>
                </a:cubicBezTo>
                <a:cubicBezTo>
                  <a:pt x="11096" y="19791"/>
                  <a:pt x="10626" y="19804"/>
                  <a:pt x="10490" y="19951"/>
                </a:cubicBezTo>
                <a:lnTo>
                  <a:pt x="10392" y="20055"/>
                </a:lnTo>
                <a:lnTo>
                  <a:pt x="10291" y="19941"/>
                </a:lnTo>
                <a:cubicBezTo>
                  <a:pt x="10189" y="19825"/>
                  <a:pt x="9984" y="19789"/>
                  <a:pt x="9916" y="19874"/>
                </a:cubicBezTo>
                <a:cubicBezTo>
                  <a:pt x="9896" y="19900"/>
                  <a:pt x="9909" y="19936"/>
                  <a:pt x="9946" y="19954"/>
                </a:cubicBezTo>
                <a:cubicBezTo>
                  <a:pt x="9983" y="19972"/>
                  <a:pt x="9997" y="20006"/>
                  <a:pt x="9978" y="20031"/>
                </a:cubicBezTo>
                <a:cubicBezTo>
                  <a:pt x="9928" y="20093"/>
                  <a:pt x="9514" y="20057"/>
                  <a:pt x="9395" y="19981"/>
                </a:cubicBezTo>
                <a:cubicBezTo>
                  <a:pt x="9315" y="19929"/>
                  <a:pt x="9289" y="19932"/>
                  <a:pt x="9258" y="19996"/>
                </a:cubicBezTo>
                <a:cubicBezTo>
                  <a:pt x="9236" y="20039"/>
                  <a:pt x="9182" y="20063"/>
                  <a:pt x="9137" y="20050"/>
                </a:cubicBezTo>
                <a:cubicBezTo>
                  <a:pt x="9092" y="20036"/>
                  <a:pt x="9020" y="20058"/>
                  <a:pt x="8977" y="20099"/>
                </a:cubicBezTo>
                <a:cubicBezTo>
                  <a:pt x="8909" y="20163"/>
                  <a:pt x="8872" y="20162"/>
                  <a:pt x="8690" y="20091"/>
                </a:cubicBezTo>
                <a:cubicBezTo>
                  <a:pt x="8575" y="20046"/>
                  <a:pt x="8358" y="20013"/>
                  <a:pt x="8207" y="20018"/>
                </a:cubicBezTo>
                <a:cubicBezTo>
                  <a:pt x="8056" y="20023"/>
                  <a:pt x="7915" y="20004"/>
                  <a:pt x="7892" y="19976"/>
                </a:cubicBezTo>
                <a:cubicBezTo>
                  <a:pt x="7865" y="19942"/>
                  <a:pt x="7816" y="19946"/>
                  <a:pt x="7749" y="19989"/>
                </a:cubicBezTo>
                <a:cubicBezTo>
                  <a:pt x="7693" y="20026"/>
                  <a:pt x="7630" y="20044"/>
                  <a:pt x="7609" y="20030"/>
                </a:cubicBezTo>
                <a:cubicBezTo>
                  <a:pt x="7588" y="20016"/>
                  <a:pt x="7561" y="20047"/>
                  <a:pt x="7548" y="20098"/>
                </a:cubicBezTo>
                <a:cubicBezTo>
                  <a:pt x="7535" y="20149"/>
                  <a:pt x="7587" y="20236"/>
                  <a:pt x="7663" y="20291"/>
                </a:cubicBezTo>
                <a:cubicBezTo>
                  <a:pt x="7738" y="20346"/>
                  <a:pt x="7782" y="20414"/>
                  <a:pt x="7759" y="20442"/>
                </a:cubicBezTo>
                <a:cubicBezTo>
                  <a:pt x="7736" y="20472"/>
                  <a:pt x="7678" y="20449"/>
                  <a:pt x="7623" y="20388"/>
                </a:cubicBezTo>
                <a:cubicBezTo>
                  <a:pt x="7571" y="20329"/>
                  <a:pt x="7504" y="20293"/>
                  <a:pt x="7475" y="20307"/>
                </a:cubicBezTo>
                <a:cubicBezTo>
                  <a:pt x="7445" y="20321"/>
                  <a:pt x="7384" y="20298"/>
                  <a:pt x="7338" y="20255"/>
                </a:cubicBezTo>
                <a:cubicBezTo>
                  <a:pt x="7293" y="20212"/>
                  <a:pt x="7220" y="20188"/>
                  <a:pt x="7176" y="20201"/>
                </a:cubicBezTo>
                <a:cubicBezTo>
                  <a:pt x="7133" y="20214"/>
                  <a:pt x="7016" y="20192"/>
                  <a:pt x="6916" y="20152"/>
                </a:cubicBezTo>
                <a:cubicBezTo>
                  <a:pt x="6817" y="20111"/>
                  <a:pt x="6682" y="20092"/>
                  <a:pt x="6615" y="20108"/>
                </a:cubicBezTo>
                <a:cubicBezTo>
                  <a:pt x="6535" y="20128"/>
                  <a:pt x="6495" y="20113"/>
                  <a:pt x="6495" y="20062"/>
                </a:cubicBezTo>
                <a:cubicBezTo>
                  <a:pt x="6495" y="19940"/>
                  <a:pt x="6381" y="19918"/>
                  <a:pt x="6208" y="20006"/>
                </a:cubicBezTo>
                <a:cubicBezTo>
                  <a:pt x="6114" y="20054"/>
                  <a:pt x="6062" y="20118"/>
                  <a:pt x="6083" y="20160"/>
                </a:cubicBezTo>
                <a:cubicBezTo>
                  <a:pt x="6102" y="20200"/>
                  <a:pt x="6093" y="20235"/>
                  <a:pt x="6063" y="20238"/>
                </a:cubicBezTo>
                <a:cubicBezTo>
                  <a:pt x="5735" y="20267"/>
                  <a:pt x="5391" y="20258"/>
                  <a:pt x="5258" y="20217"/>
                </a:cubicBezTo>
                <a:cubicBezTo>
                  <a:pt x="5168" y="20189"/>
                  <a:pt x="5056" y="20171"/>
                  <a:pt x="5009" y="20177"/>
                </a:cubicBezTo>
                <a:cubicBezTo>
                  <a:pt x="4962" y="20183"/>
                  <a:pt x="4881" y="20161"/>
                  <a:pt x="4830" y="20128"/>
                </a:cubicBezTo>
                <a:cubicBezTo>
                  <a:pt x="4779" y="20095"/>
                  <a:pt x="4737" y="20087"/>
                  <a:pt x="4737" y="20109"/>
                </a:cubicBezTo>
                <a:cubicBezTo>
                  <a:pt x="4737" y="20132"/>
                  <a:pt x="4698" y="20109"/>
                  <a:pt x="4649" y="20057"/>
                </a:cubicBezTo>
                <a:cubicBezTo>
                  <a:pt x="4552" y="19953"/>
                  <a:pt x="4381" y="19997"/>
                  <a:pt x="4438" y="20111"/>
                </a:cubicBezTo>
                <a:cubicBezTo>
                  <a:pt x="4460" y="20156"/>
                  <a:pt x="4429" y="20182"/>
                  <a:pt x="4352" y="20182"/>
                </a:cubicBezTo>
                <a:cubicBezTo>
                  <a:pt x="4212" y="20182"/>
                  <a:pt x="4110" y="20097"/>
                  <a:pt x="4076" y="19954"/>
                </a:cubicBezTo>
                <a:cubicBezTo>
                  <a:pt x="4055" y="19865"/>
                  <a:pt x="3984" y="19849"/>
                  <a:pt x="3499" y="19822"/>
                </a:cubicBezTo>
                <a:cubicBezTo>
                  <a:pt x="3047" y="19797"/>
                  <a:pt x="2932" y="19805"/>
                  <a:pt x="2866" y="19869"/>
                </a:cubicBezTo>
                <a:cubicBezTo>
                  <a:pt x="2794" y="19938"/>
                  <a:pt x="2767" y="19934"/>
                  <a:pt x="2628" y="19832"/>
                </a:cubicBezTo>
                <a:cubicBezTo>
                  <a:pt x="2542" y="19769"/>
                  <a:pt x="2458" y="19657"/>
                  <a:pt x="2441" y="19583"/>
                </a:cubicBezTo>
                <a:cubicBezTo>
                  <a:pt x="2425" y="19508"/>
                  <a:pt x="2392" y="19411"/>
                  <a:pt x="2367" y="19368"/>
                </a:cubicBezTo>
                <a:cubicBezTo>
                  <a:pt x="2336" y="19312"/>
                  <a:pt x="2375" y="19270"/>
                  <a:pt x="2495" y="19227"/>
                </a:cubicBezTo>
                <a:cubicBezTo>
                  <a:pt x="2613" y="19185"/>
                  <a:pt x="2654" y="19141"/>
                  <a:pt x="2626" y="19084"/>
                </a:cubicBezTo>
                <a:cubicBezTo>
                  <a:pt x="2592" y="19015"/>
                  <a:pt x="2601" y="19012"/>
                  <a:pt x="2688" y="19068"/>
                </a:cubicBezTo>
                <a:cubicBezTo>
                  <a:pt x="2775" y="19125"/>
                  <a:pt x="2796" y="19118"/>
                  <a:pt x="2828" y="19023"/>
                </a:cubicBezTo>
                <a:cubicBezTo>
                  <a:pt x="2863" y="18918"/>
                  <a:pt x="2873" y="18917"/>
                  <a:pt x="2983" y="18994"/>
                </a:cubicBezTo>
                <a:cubicBezTo>
                  <a:pt x="3048" y="19040"/>
                  <a:pt x="3132" y="19062"/>
                  <a:pt x="3170" y="19044"/>
                </a:cubicBezTo>
                <a:cubicBezTo>
                  <a:pt x="3259" y="19001"/>
                  <a:pt x="3261" y="18476"/>
                  <a:pt x="3173" y="18433"/>
                </a:cubicBezTo>
                <a:cubicBezTo>
                  <a:pt x="3137" y="18416"/>
                  <a:pt x="3004" y="18451"/>
                  <a:pt x="2878" y="18511"/>
                </a:cubicBezTo>
                <a:cubicBezTo>
                  <a:pt x="2710" y="18592"/>
                  <a:pt x="2628" y="18607"/>
                  <a:pt x="2565" y="18567"/>
                </a:cubicBezTo>
                <a:cubicBezTo>
                  <a:pt x="2505" y="18528"/>
                  <a:pt x="2460" y="18529"/>
                  <a:pt x="2407" y="18570"/>
                </a:cubicBezTo>
                <a:cubicBezTo>
                  <a:pt x="2352" y="18612"/>
                  <a:pt x="2309" y="18611"/>
                  <a:pt x="2238" y="18566"/>
                </a:cubicBezTo>
                <a:cubicBezTo>
                  <a:pt x="2163" y="18517"/>
                  <a:pt x="2114" y="18518"/>
                  <a:pt x="2009" y="18569"/>
                </a:cubicBezTo>
                <a:cubicBezTo>
                  <a:pt x="1904" y="18620"/>
                  <a:pt x="1859" y="18621"/>
                  <a:pt x="1796" y="18572"/>
                </a:cubicBezTo>
                <a:cubicBezTo>
                  <a:pt x="1752" y="18538"/>
                  <a:pt x="1625" y="18510"/>
                  <a:pt x="1514" y="18510"/>
                </a:cubicBezTo>
                <a:cubicBezTo>
                  <a:pt x="1403" y="18510"/>
                  <a:pt x="1283" y="18487"/>
                  <a:pt x="1248" y="18460"/>
                </a:cubicBezTo>
                <a:cubicBezTo>
                  <a:pt x="1206" y="18427"/>
                  <a:pt x="1107" y="18426"/>
                  <a:pt x="965" y="18458"/>
                </a:cubicBezTo>
                <a:cubicBezTo>
                  <a:pt x="845" y="18485"/>
                  <a:pt x="717" y="18493"/>
                  <a:pt x="681" y="18475"/>
                </a:cubicBezTo>
                <a:cubicBezTo>
                  <a:pt x="645" y="18458"/>
                  <a:pt x="576" y="18485"/>
                  <a:pt x="529" y="18536"/>
                </a:cubicBezTo>
                <a:cubicBezTo>
                  <a:pt x="455" y="18614"/>
                  <a:pt x="417" y="18619"/>
                  <a:pt x="273" y="18568"/>
                </a:cubicBezTo>
                <a:cubicBezTo>
                  <a:pt x="180" y="18535"/>
                  <a:pt x="77" y="18522"/>
                  <a:pt x="44" y="18537"/>
                </a:cubicBezTo>
                <a:cubicBezTo>
                  <a:pt x="26" y="18546"/>
                  <a:pt x="10" y="17635"/>
                  <a:pt x="0" y="15997"/>
                </a:cubicBezTo>
                <a:cubicBezTo>
                  <a:pt x="10" y="15378"/>
                  <a:pt x="25" y="15000"/>
                  <a:pt x="43" y="14986"/>
                </a:cubicBezTo>
                <a:cubicBezTo>
                  <a:pt x="75" y="14959"/>
                  <a:pt x="202" y="14675"/>
                  <a:pt x="324" y="14355"/>
                </a:cubicBezTo>
                <a:lnTo>
                  <a:pt x="546" y="13772"/>
                </a:lnTo>
                <a:lnTo>
                  <a:pt x="366" y="13468"/>
                </a:lnTo>
                <a:cubicBezTo>
                  <a:pt x="267" y="13301"/>
                  <a:pt x="184" y="13099"/>
                  <a:pt x="182" y="13019"/>
                </a:cubicBezTo>
                <a:cubicBezTo>
                  <a:pt x="180" y="12928"/>
                  <a:pt x="333" y="12676"/>
                  <a:pt x="598" y="12335"/>
                </a:cubicBezTo>
                <a:cubicBezTo>
                  <a:pt x="828" y="12039"/>
                  <a:pt x="1070" y="11671"/>
                  <a:pt x="1134" y="11517"/>
                </a:cubicBezTo>
                <a:cubicBezTo>
                  <a:pt x="1199" y="11364"/>
                  <a:pt x="1479" y="10885"/>
                  <a:pt x="1756" y="10453"/>
                </a:cubicBezTo>
                <a:cubicBezTo>
                  <a:pt x="2412" y="9430"/>
                  <a:pt x="2751" y="9104"/>
                  <a:pt x="3567" y="8715"/>
                </a:cubicBezTo>
                <a:cubicBezTo>
                  <a:pt x="3906" y="8553"/>
                  <a:pt x="4278" y="8387"/>
                  <a:pt x="4393" y="8347"/>
                </a:cubicBezTo>
                <a:cubicBezTo>
                  <a:pt x="4535" y="8298"/>
                  <a:pt x="4591" y="8250"/>
                  <a:pt x="4565" y="8198"/>
                </a:cubicBezTo>
                <a:cubicBezTo>
                  <a:pt x="4524" y="8114"/>
                  <a:pt x="4641" y="8093"/>
                  <a:pt x="4704" y="8172"/>
                </a:cubicBezTo>
                <a:cubicBezTo>
                  <a:pt x="4728" y="8202"/>
                  <a:pt x="4902" y="8160"/>
                  <a:pt x="5131" y="8070"/>
                </a:cubicBezTo>
                <a:cubicBezTo>
                  <a:pt x="5448" y="7946"/>
                  <a:pt x="5518" y="7895"/>
                  <a:pt x="5518" y="7792"/>
                </a:cubicBezTo>
                <a:cubicBezTo>
                  <a:pt x="5518" y="7646"/>
                  <a:pt x="5570" y="7632"/>
                  <a:pt x="5681" y="7750"/>
                </a:cubicBezTo>
                <a:cubicBezTo>
                  <a:pt x="5759" y="7833"/>
                  <a:pt x="6017" y="7812"/>
                  <a:pt x="5951" y="7729"/>
                </a:cubicBezTo>
                <a:cubicBezTo>
                  <a:pt x="5933" y="7707"/>
                  <a:pt x="5970" y="7637"/>
                  <a:pt x="6031" y="7573"/>
                </a:cubicBezTo>
                <a:cubicBezTo>
                  <a:pt x="6125" y="7476"/>
                  <a:pt x="6169" y="7466"/>
                  <a:pt x="6312" y="7508"/>
                </a:cubicBezTo>
                <a:cubicBezTo>
                  <a:pt x="6435" y="7545"/>
                  <a:pt x="6513" y="7540"/>
                  <a:pt x="6596" y="7493"/>
                </a:cubicBezTo>
                <a:cubicBezTo>
                  <a:pt x="6708" y="7429"/>
                  <a:pt x="6672" y="7283"/>
                  <a:pt x="6558" y="7338"/>
                </a:cubicBezTo>
                <a:cubicBezTo>
                  <a:pt x="6476" y="7377"/>
                  <a:pt x="6405" y="7129"/>
                  <a:pt x="6466" y="7020"/>
                </a:cubicBezTo>
                <a:cubicBezTo>
                  <a:pt x="6493" y="6971"/>
                  <a:pt x="6509" y="6911"/>
                  <a:pt x="6502" y="6885"/>
                </a:cubicBezTo>
                <a:cubicBezTo>
                  <a:pt x="6494" y="6859"/>
                  <a:pt x="6532" y="6867"/>
                  <a:pt x="6586" y="6902"/>
                </a:cubicBezTo>
                <a:cubicBezTo>
                  <a:pt x="6696" y="6973"/>
                  <a:pt x="6821" y="6936"/>
                  <a:pt x="6821" y="6833"/>
                </a:cubicBezTo>
                <a:cubicBezTo>
                  <a:pt x="6821" y="6797"/>
                  <a:pt x="6864" y="6739"/>
                  <a:pt x="6917" y="6704"/>
                </a:cubicBezTo>
                <a:cubicBezTo>
                  <a:pt x="7054" y="6616"/>
                  <a:pt x="7002" y="6372"/>
                  <a:pt x="6810" y="6208"/>
                </a:cubicBezTo>
                <a:cubicBezTo>
                  <a:pt x="6655" y="6076"/>
                  <a:pt x="6406" y="5794"/>
                  <a:pt x="6396" y="5741"/>
                </a:cubicBezTo>
                <a:cubicBezTo>
                  <a:pt x="6394" y="5727"/>
                  <a:pt x="6342" y="5642"/>
                  <a:pt x="6281" y="5553"/>
                </a:cubicBezTo>
                <a:cubicBezTo>
                  <a:pt x="6220" y="5464"/>
                  <a:pt x="6169" y="5349"/>
                  <a:pt x="6169" y="5297"/>
                </a:cubicBezTo>
                <a:cubicBezTo>
                  <a:pt x="6169" y="5176"/>
                  <a:pt x="6048" y="5083"/>
                  <a:pt x="5935" y="5116"/>
                </a:cubicBezTo>
                <a:cubicBezTo>
                  <a:pt x="5880" y="5133"/>
                  <a:pt x="5820" y="5090"/>
                  <a:pt x="5780" y="5008"/>
                </a:cubicBezTo>
                <a:cubicBezTo>
                  <a:pt x="5731" y="4908"/>
                  <a:pt x="5682" y="4880"/>
                  <a:pt x="5593" y="4902"/>
                </a:cubicBezTo>
                <a:cubicBezTo>
                  <a:pt x="5523" y="4920"/>
                  <a:pt x="5437" y="4900"/>
                  <a:pt x="5389" y="4855"/>
                </a:cubicBezTo>
                <a:cubicBezTo>
                  <a:pt x="5344" y="4813"/>
                  <a:pt x="5248" y="4778"/>
                  <a:pt x="5177" y="4778"/>
                </a:cubicBezTo>
                <a:cubicBezTo>
                  <a:pt x="5075" y="4778"/>
                  <a:pt x="5063" y="4763"/>
                  <a:pt x="5119" y="4710"/>
                </a:cubicBezTo>
                <a:cubicBezTo>
                  <a:pt x="5159" y="4673"/>
                  <a:pt x="5173" y="4628"/>
                  <a:pt x="5151" y="4610"/>
                </a:cubicBezTo>
                <a:cubicBezTo>
                  <a:pt x="5129" y="4593"/>
                  <a:pt x="5232" y="4564"/>
                  <a:pt x="5381" y="4545"/>
                </a:cubicBezTo>
                <a:cubicBezTo>
                  <a:pt x="5530" y="4527"/>
                  <a:pt x="5664" y="4495"/>
                  <a:pt x="5680" y="4476"/>
                </a:cubicBezTo>
                <a:cubicBezTo>
                  <a:pt x="5736" y="4405"/>
                  <a:pt x="5605" y="4145"/>
                  <a:pt x="5514" y="4145"/>
                </a:cubicBezTo>
                <a:cubicBezTo>
                  <a:pt x="5463" y="4145"/>
                  <a:pt x="5419" y="4122"/>
                  <a:pt x="5416" y="4094"/>
                </a:cubicBezTo>
                <a:cubicBezTo>
                  <a:pt x="5409" y="4013"/>
                  <a:pt x="5242" y="3747"/>
                  <a:pt x="5137" y="3650"/>
                </a:cubicBezTo>
                <a:cubicBezTo>
                  <a:pt x="5045" y="3565"/>
                  <a:pt x="5033" y="3566"/>
                  <a:pt x="4894" y="3668"/>
                </a:cubicBezTo>
                <a:cubicBezTo>
                  <a:pt x="4777" y="3753"/>
                  <a:pt x="4750" y="3758"/>
                  <a:pt x="4762" y="3694"/>
                </a:cubicBezTo>
                <a:cubicBezTo>
                  <a:pt x="4770" y="3649"/>
                  <a:pt x="4827" y="3584"/>
                  <a:pt x="4888" y="3549"/>
                </a:cubicBezTo>
                <a:cubicBezTo>
                  <a:pt x="4976" y="3498"/>
                  <a:pt x="4987" y="3454"/>
                  <a:pt x="4939" y="3325"/>
                </a:cubicBezTo>
                <a:cubicBezTo>
                  <a:pt x="4893" y="3201"/>
                  <a:pt x="4900" y="3158"/>
                  <a:pt x="4971" y="3136"/>
                </a:cubicBezTo>
                <a:cubicBezTo>
                  <a:pt x="5021" y="3121"/>
                  <a:pt x="5063" y="3054"/>
                  <a:pt x="5063" y="2987"/>
                </a:cubicBezTo>
                <a:cubicBezTo>
                  <a:pt x="5063" y="2847"/>
                  <a:pt x="4904" y="2715"/>
                  <a:pt x="4837" y="2799"/>
                </a:cubicBezTo>
                <a:cubicBezTo>
                  <a:pt x="4813" y="2829"/>
                  <a:pt x="4772" y="2853"/>
                  <a:pt x="4744" y="2853"/>
                </a:cubicBezTo>
                <a:cubicBezTo>
                  <a:pt x="4684" y="2853"/>
                  <a:pt x="4694" y="2666"/>
                  <a:pt x="4757" y="2617"/>
                </a:cubicBezTo>
                <a:cubicBezTo>
                  <a:pt x="4782" y="2598"/>
                  <a:pt x="4802" y="2523"/>
                  <a:pt x="4802" y="2451"/>
                </a:cubicBezTo>
                <a:cubicBezTo>
                  <a:pt x="4802" y="2376"/>
                  <a:pt x="4856" y="2293"/>
                  <a:pt x="4927" y="2259"/>
                </a:cubicBezTo>
                <a:cubicBezTo>
                  <a:pt x="5026" y="2211"/>
                  <a:pt x="5042" y="2167"/>
                  <a:pt x="5004" y="2056"/>
                </a:cubicBezTo>
                <a:cubicBezTo>
                  <a:pt x="4952" y="1907"/>
                  <a:pt x="5118" y="1645"/>
                  <a:pt x="5543" y="1206"/>
                </a:cubicBezTo>
                <a:cubicBezTo>
                  <a:pt x="5832" y="906"/>
                  <a:pt x="6445" y="474"/>
                  <a:pt x="6582" y="473"/>
                </a:cubicBezTo>
                <a:cubicBezTo>
                  <a:pt x="6648" y="472"/>
                  <a:pt x="6777" y="425"/>
                  <a:pt x="6868" y="370"/>
                </a:cubicBezTo>
                <a:cubicBezTo>
                  <a:pt x="6959" y="314"/>
                  <a:pt x="7081" y="268"/>
                  <a:pt x="7139" y="268"/>
                </a:cubicBezTo>
                <a:cubicBezTo>
                  <a:pt x="7196" y="268"/>
                  <a:pt x="7329" y="233"/>
                  <a:pt x="7434" y="190"/>
                </a:cubicBezTo>
                <a:cubicBezTo>
                  <a:pt x="7539" y="148"/>
                  <a:pt x="7757" y="103"/>
                  <a:pt x="7918" y="90"/>
                </a:cubicBezTo>
                <a:cubicBezTo>
                  <a:pt x="8080" y="77"/>
                  <a:pt x="8242" y="44"/>
                  <a:pt x="8278" y="16"/>
                </a:cubicBezTo>
                <a:cubicBezTo>
                  <a:pt x="8286" y="10"/>
                  <a:pt x="8355" y="5"/>
                  <a:pt x="8492" y="0"/>
                </a:cubicBezTo>
                <a:cubicBezTo>
                  <a:pt x="9221" y="11"/>
                  <a:pt x="9514" y="27"/>
                  <a:pt x="9509" y="48"/>
                </a:cubicBezTo>
                <a:close/>
                <a:moveTo>
                  <a:pt x="19531" y="20295"/>
                </a:moveTo>
                <a:cubicBezTo>
                  <a:pt x="19531" y="20310"/>
                  <a:pt x="19533" y="20326"/>
                  <a:pt x="19535" y="20343"/>
                </a:cubicBezTo>
                <a:lnTo>
                  <a:pt x="19449" y="20276"/>
                </a:lnTo>
                <a:cubicBezTo>
                  <a:pt x="19481" y="20286"/>
                  <a:pt x="19508" y="20292"/>
                  <a:pt x="19531" y="20295"/>
                </a:cubicBezTo>
                <a:close/>
                <a:moveTo>
                  <a:pt x="20138" y="20162"/>
                </a:moveTo>
                <a:cubicBezTo>
                  <a:pt x="20103" y="20172"/>
                  <a:pt x="20079" y="20160"/>
                  <a:pt x="20072" y="20123"/>
                </a:cubicBezTo>
                <a:cubicBezTo>
                  <a:pt x="20096" y="20142"/>
                  <a:pt x="20117" y="20156"/>
                  <a:pt x="20138" y="20162"/>
                </a:cubicBezTo>
                <a:close/>
                <a:moveTo>
                  <a:pt x="16361" y="20095"/>
                </a:moveTo>
                <a:cubicBezTo>
                  <a:pt x="16291" y="20170"/>
                  <a:pt x="16271" y="20172"/>
                  <a:pt x="16241" y="20111"/>
                </a:cubicBezTo>
                <a:cubicBezTo>
                  <a:pt x="16221" y="20071"/>
                  <a:pt x="16244" y="20012"/>
                  <a:pt x="16292" y="19981"/>
                </a:cubicBezTo>
                <a:cubicBezTo>
                  <a:pt x="16414" y="19902"/>
                  <a:pt x="16464" y="19986"/>
                  <a:pt x="16361" y="20095"/>
                </a:cubicBezTo>
                <a:close/>
                <a:moveTo>
                  <a:pt x="21275" y="19879"/>
                </a:moveTo>
                <a:cubicBezTo>
                  <a:pt x="21351" y="19881"/>
                  <a:pt x="21387" y="19895"/>
                  <a:pt x="21395" y="19926"/>
                </a:cubicBezTo>
                <a:cubicBezTo>
                  <a:pt x="21395" y="19929"/>
                  <a:pt x="21395" y="19931"/>
                  <a:pt x="21395" y="19934"/>
                </a:cubicBezTo>
                <a:cubicBezTo>
                  <a:pt x="21357" y="19971"/>
                  <a:pt x="21227" y="20017"/>
                  <a:pt x="21058" y="20032"/>
                </a:cubicBezTo>
                <a:cubicBezTo>
                  <a:pt x="20891" y="20047"/>
                  <a:pt x="20754" y="20054"/>
                  <a:pt x="20754" y="20046"/>
                </a:cubicBezTo>
                <a:cubicBezTo>
                  <a:pt x="20754" y="20009"/>
                  <a:pt x="21132" y="19886"/>
                  <a:pt x="21265" y="19878"/>
                </a:cubicBezTo>
                <a:cubicBezTo>
                  <a:pt x="21269" y="19878"/>
                  <a:pt x="21272" y="19878"/>
                  <a:pt x="21275" y="19879"/>
                </a:cubicBezTo>
                <a:close/>
                <a:moveTo>
                  <a:pt x="20701" y="19484"/>
                </a:moveTo>
                <a:cubicBezTo>
                  <a:pt x="20708" y="19485"/>
                  <a:pt x="20715" y="19485"/>
                  <a:pt x="20722" y="19485"/>
                </a:cubicBezTo>
                <a:cubicBezTo>
                  <a:pt x="20701" y="19501"/>
                  <a:pt x="20677" y="19524"/>
                  <a:pt x="20650" y="19555"/>
                </a:cubicBezTo>
                <a:cubicBezTo>
                  <a:pt x="20630" y="19498"/>
                  <a:pt x="20646" y="19475"/>
                  <a:pt x="20701" y="19484"/>
                </a:cubicBezTo>
                <a:close/>
                <a:moveTo>
                  <a:pt x="17206" y="19473"/>
                </a:moveTo>
                <a:cubicBezTo>
                  <a:pt x="17184" y="19500"/>
                  <a:pt x="17153" y="19523"/>
                  <a:pt x="17137" y="19523"/>
                </a:cubicBezTo>
                <a:cubicBezTo>
                  <a:pt x="17121" y="19523"/>
                  <a:pt x="17108" y="19500"/>
                  <a:pt x="17108" y="19473"/>
                </a:cubicBezTo>
                <a:cubicBezTo>
                  <a:pt x="17108" y="19445"/>
                  <a:pt x="17139" y="19422"/>
                  <a:pt x="17177" y="19422"/>
                </a:cubicBezTo>
                <a:cubicBezTo>
                  <a:pt x="17215" y="19422"/>
                  <a:pt x="17228" y="19445"/>
                  <a:pt x="17206" y="19473"/>
                </a:cubicBezTo>
                <a:close/>
                <a:moveTo>
                  <a:pt x="20892" y="19386"/>
                </a:moveTo>
                <a:cubicBezTo>
                  <a:pt x="20969" y="19424"/>
                  <a:pt x="21014" y="19427"/>
                  <a:pt x="21083" y="19386"/>
                </a:cubicBezTo>
                <a:cubicBezTo>
                  <a:pt x="20997" y="19479"/>
                  <a:pt x="20912" y="19511"/>
                  <a:pt x="20845" y="19468"/>
                </a:cubicBezTo>
                <a:cubicBezTo>
                  <a:pt x="20821" y="19452"/>
                  <a:pt x="20797" y="19447"/>
                  <a:pt x="20769" y="19457"/>
                </a:cubicBezTo>
                <a:cubicBezTo>
                  <a:pt x="20777" y="19445"/>
                  <a:pt x="20780" y="19430"/>
                  <a:pt x="20779" y="19413"/>
                </a:cubicBezTo>
                <a:cubicBezTo>
                  <a:pt x="20772" y="19342"/>
                  <a:pt x="20791" y="19337"/>
                  <a:pt x="20892" y="19386"/>
                </a:cubicBezTo>
                <a:close/>
                <a:moveTo>
                  <a:pt x="1677" y="19342"/>
                </a:moveTo>
                <a:cubicBezTo>
                  <a:pt x="1677" y="19356"/>
                  <a:pt x="1618" y="19392"/>
                  <a:pt x="1547" y="19422"/>
                </a:cubicBezTo>
                <a:cubicBezTo>
                  <a:pt x="1475" y="19452"/>
                  <a:pt x="1416" y="19465"/>
                  <a:pt x="1416" y="19451"/>
                </a:cubicBezTo>
                <a:cubicBezTo>
                  <a:pt x="1416" y="19437"/>
                  <a:pt x="1475" y="19401"/>
                  <a:pt x="1547" y="19371"/>
                </a:cubicBezTo>
                <a:cubicBezTo>
                  <a:pt x="1618" y="19341"/>
                  <a:pt x="1677" y="19328"/>
                  <a:pt x="1677" y="19342"/>
                </a:cubicBezTo>
                <a:close/>
                <a:moveTo>
                  <a:pt x="1958" y="19186"/>
                </a:moveTo>
                <a:cubicBezTo>
                  <a:pt x="2055" y="19191"/>
                  <a:pt x="2104" y="19218"/>
                  <a:pt x="2085" y="19257"/>
                </a:cubicBezTo>
                <a:cubicBezTo>
                  <a:pt x="2048" y="19333"/>
                  <a:pt x="2062" y="19333"/>
                  <a:pt x="1918" y="19248"/>
                </a:cubicBezTo>
                <a:cubicBezTo>
                  <a:pt x="1809" y="19184"/>
                  <a:pt x="1811" y="19179"/>
                  <a:pt x="1958" y="19186"/>
                </a:cubicBezTo>
                <a:close/>
                <a:moveTo>
                  <a:pt x="21330" y="18782"/>
                </a:moveTo>
                <a:cubicBezTo>
                  <a:pt x="21343" y="18836"/>
                  <a:pt x="21343" y="18896"/>
                  <a:pt x="21330" y="18959"/>
                </a:cubicBezTo>
                <a:cubicBezTo>
                  <a:pt x="21311" y="18992"/>
                  <a:pt x="21290" y="19033"/>
                  <a:pt x="21270" y="19080"/>
                </a:cubicBezTo>
                <a:cubicBezTo>
                  <a:pt x="21258" y="19107"/>
                  <a:pt x="21246" y="19133"/>
                  <a:pt x="21233" y="19158"/>
                </a:cubicBezTo>
                <a:cubicBezTo>
                  <a:pt x="21214" y="19133"/>
                  <a:pt x="21174" y="19118"/>
                  <a:pt x="21116" y="19118"/>
                </a:cubicBezTo>
                <a:cubicBezTo>
                  <a:pt x="21068" y="19118"/>
                  <a:pt x="21012" y="19084"/>
                  <a:pt x="20991" y="19042"/>
                </a:cubicBezTo>
                <a:cubicBezTo>
                  <a:pt x="20978" y="19014"/>
                  <a:pt x="20948" y="18990"/>
                  <a:pt x="20915" y="18977"/>
                </a:cubicBezTo>
                <a:cubicBezTo>
                  <a:pt x="20932" y="18970"/>
                  <a:pt x="20951" y="18961"/>
                  <a:pt x="20973" y="18949"/>
                </a:cubicBezTo>
                <a:cubicBezTo>
                  <a:pt x="21157" y="18855"/>
                  <a:pt x="21152" y="18737"/>
                  <a:pt x="20966" y="18742"/>
                </a:cubicBezTo>
                <a:cubicBezTo>
                  <a:pt x="20807" y="18746"/>
                  <a:pt x="20764" y="18638"/>
                  <a:pt x="20908" y="18596"/>
                </a:cubicBezTo>
                <a:cubicBezTo>
                  <a:pt x="21037" y="18557"/>
                  <a:pt x="21303" y="18675"/>
                  <a:pt x="21330" y="18782"/>
                </a:cubicBezTo>
                <a:close/>
                <a:moveTo>
                  <a:pt x="4216" y="8072"/>
                </a:moveTo>
                <a:cubicBezTo>
                  <a:pt x="4216" y="8099"/>
                  <a:pt x="4203" y="8122"/>
                  <a:pt x="4187" y="8122"/>
                </a:cubicBezTo>
                <a:cubicBezTo>
                  <a:pt x="4172" y="8122"/>
                  <a:pt x="4141" y="8099"/>
                  <a:pt x="4118" y="8072"/>
                </a:cubicBezTo>
                <a:cubicBezTo>
                  <a:pt x="4096" y="8044"/>
                  <a:pt x="4109" y="8021"/>
                  <a:pt x="4147" y="8021"/>
                </a:cubicBezTo>
                <a:cubicBezTo>
                  <a:pt x="4185" y="8021"/>
                  <a:pt x="4216" y="8044"/>
                  <a:pt x="4216" y="8072"/>
                </a:cubicBezTo>
                <a:close/>
                <a:moveTo>
                  <a:pt x="6430" y="6678"/>
                </a:moveTo>
                <a:cubicBezTo>
                  <a:pt x="6466" y="6695"/>
                  <a:pt x="6495" y="6720"/>
                  <a:pt x="6495" y="6732"/>
                </a:cubicBezTo>
                <a:cubicBezTo>
                  <a:pt x="6495" y="6744"/>
                  <a:pt x="6466" y="6754"/>
                  <a:pt x="6430" y="6754"/>
                </a:cubicBezTo>
                <a:cubicBezTo>
                  <a:pt x="6394" y="6754"/>
                  <a:pt x="6365" y="6730"/>
                  <a:pt x="6365" y="6701"/>
                </a:cubicBezTo>
                <a:cubicBezTo>
                  <a:pt x="6365" y="6671"/>
                  <a:pt x="6394" y="6661"/>
                  <a:pt x="6430" y="6678"/>
                </a:cubicBezTo>
                <a:close/>
                <a:moveTo>
                  <a:pt x="5635" y="5241"/>
                </a:moveTo>
                <a:cubicBezTo>
                  <a:pt x="5613" y="5293"/>
                  <a:pt x="5597" y="5293"/>
                  <a:pt x="5556" y="5241"/>
                </a:cubicBezTo>
                <a:cubicBezTo>
                  <a:pt x="5528" y="5206"/>
                  <a:pt x="5523" y="5163"/>
                  <a:pt x="5544" y="5146"/>
                </a:cubicBezTo>
                <a:cubicBezTo>
                  <a:pt x="5603" y="5101"/>
                  <a:pt x="5666" y="5168"/>
                  <a:pt x="5635" y="5241"/>
                </a:cubicBezTo>
                <a:close/>
                <a:moveTo>
                  <a:pt x="5063" y="4069"/>
                </a:moveTo>
                <a:cubicBezTo>
                  <a:pt x="5063" y="4096"/>
                  <a:pt x="5033" y="4119"/>
                  <a:pt x="4997" y="4119"/>
                </a:cubicBezTo>
                <a:cubicBezTo>
                  <a:pt x="4962" y="4119"/>
                  <a:pt x="4932" y="4096"/>
                  <a:pt x="4932" y="4069"/>
                </a:cubicBezTo>
                <a:cubicBezTo>
                  <a:pt x="4932" y="4041"/>
                  <a:pt x="4962" y="4018"/>
                  <a:pt x="4997" y="4018"/>
                </a:cubicBezTo>
                <a:cubicBezTo>
                  <a:pt x="5033" y="4018"/>
                  <a:pt x="5063" y="4041"/>
                  <a:pt x="5063" y="4069"/>
                </a:cubicBezTo>
                <a:close/>
                <a:moveTo>
                  <a:pt x="4909" y="1570"/>
                </a:moveTo>
                <a:cubicBezTo>
                  <a:pt x="4893" y="1582"/>
                  <a:pt x="4861" y="1569"/>
                  <a:pt x="4838" y="1540"/>
                </a:cubicBezTo>
                <a:cubicBezTo>
                  <a:pt x="4798" y="1489"/>
                  <a:pt x="4903" y="1282"/>
                  <a:pt x="4968" y="1282"/>
                </a:cubicBezTo>
                <a:cubicBezTo>
                  <a:pt x="5005" y="1282"/>
                  <a:pt x="4953" y="1536"/>
                  <a:pt x="4909" y="1570"/>
                </a:cubicBezTo>
                <a:close/>
              </a:path>
            </a:pathLst>
          </a:custGeom>
          <a:ln w="12700">
            <a:miter lim="400000"/>
          </a:ln>
        </p:spPr>
      </p:pic>
      <p:graphicFrame>
        <p:nvGraphicFramePr>
          <p:cNvPr id="256" name="Table 1"/>
          <p:cNvGraphicFramePr/>
          <p:nvPr/>
        </p:nvGraphicFramePr>
        <p:xfrm>
          <a:off x="576578" y="5263893"/>
          <a:ext cx="23610915" cy="8507927"/>
        </p:xfrm>
        <a:graphic xmlns:a="http://schemas.openxmlformats.org/drawingml/2006/main">
          <a:graphicData uri="http://schemas.openxmlformats.org/drawingml/2006/table">
            <a:tbl>
              <a:tblPr firstCol="0" firstRow="1" lastCol="0" lastRow="0" bandCol="0" bandRow="0" rtl="0">
                <a:tableStyleId>{EEE7283C-3CF3-47DC-8721-378D4A62B228}</a:tableStyleId>
              </a:tblPr>
              <a:tblGrid>
                <a:gridCol w="7402220"/>
                <a:gridCol w="8849244"/>
                <a:gridCol w="7346750"/>
              </a:tblGrid>
              <a:tr h="1040287">
                <a:tc>
                  <a:txBody>
                    <a:bodyPr/>
                    <a:lstStyle/>
                    <a:p>
                      <a:pPr defTabSz="914400">
                        <a:tabLst>
                          <a:tab pos="1282700" algn="l"/>
                        </a:tabLst>
                        <a:defRPr sz="1800">
                          <a:solidFill>
                            <a:srgbClr val="000000"/>
                          </a:solidFill>
                        </a:defRPr>
                      </a:pPr>
                      <a:r>
                        <a:rPr b="1" sz="6000">
                          <a:solidFill>
                            <a:srgbClr val="F0D384"/>
                          </a:solidFill>
                          <a:effectLst>
                            <a:outerShdw sx="100000" sy="100000" kx="0" ky="0" algn="b" rotWithShape="0" blurRad="63500" dist="63500" dir="2194405">
                              <a:srgbClr val="000000"/>
                            </a:outerShdw>
                          </a:effectLst>
                          <a:latin typeface="Helvetica"/>
                          <a:ea typeface="Helvetica"/>
                          <a:cs typeface="Helvetica"/>
                          <a:sym typeface="Helvetica"/>
                        </a:rPr>
                        <a:t>Gaius</a:t>
                      </a:r>
                    </a:p>
                  </a:txBody>
                  <a:tcPr marL="50800" marR="50800" marT="50800" marB="50800" anchor="ctr" anchorCtr="0" horzOverflow="overflow">
                    <a:lnL w="12700">
                      <a:solidFill>
                        <a:srgbClr val="FFFFFF"/>
                      </a:solidFill>
                      <a:miter lim="400000"/>
                    </a:lnL>
                    <a:lnR w="12700">
                      <a:solidFill>
                        <a:srgbClr val="FFFFFF"/>
                      </a:solidFill>
                      <a:miter lim="400000"/>
                    </a:lnR>
                    <a:lnT w="12700">
                      <a:solidFill>
                        <a:srgbClr val="FFFFFF"/>
                      </a:solidFill>
                      <a:miter lim="400000"/>
                    </a:lnT>
                    <a:lnB w="12700">
                      <a:solidFill>
                        <a:srgbClr val="FFFFFF"/>
                      </a:solidFill>
                      <a:miter lim="400000"/>
                    </a:lnB>
                    <a:solidFill>
                      <a:srgbClr val="945200"/>
                    </a:solidFill>
                  </a:tcPr>
                </a:tc>
                <a:tc>
                  <a:txBody>
                    <a:bodyPr/>
                    <a:lstStyle/>
                    <a:p>
                      <a:pPr defTabSz="914400">
                        <a:tabLst>
                          <a:tab pos="1282700" algn="l"/>
                        </a:tabLst>
                        <a:defRPr sz="1800">
                          <a:solidFill>
                            <a:srgbClr val="000000"/>
                          </a:solidFill>
                        </a:defRPr>
                      </a:pPr>
                      <a:r>
                        <a:rPr b="1" sz="6000">
                          <a:solidFill>
                            <a:srgbClr val="F0D384"/>
                          </a:solidFill>
                          <a:effectLst>
                            <a:outerShdw sx="100000" sy="100000" kx="0" ky="0" algn="b" rotWithShape="0" blurRad="63500" dist="63500" dir="2194405">
                              <a:srgbClr val="000000"/>
                            </a:outerShdw>
                          </a:effectLst>
                          <a:latin typeface="Helvetica"/>
                          <a:ea typeface="Helvetica"/>
                          <a:cs typeface="Helvetica"/>
                          <a:sym typeface="Helvetica"/>
                        </a:rPr>
                        <a:t>Diotrephes</a:t>
                      </a:r>
                    </a:p>
                  </a:txBody>
                  <a:tcPr marL="50800" marR="50800" marT="50800" marB="50800" anchor="ctr" anchorCtr="0" horzOverflow="overflow">
                    <a:lnL w="12700">
                      <a:solidFill>
                        <a:srgbClr val="FFFFFF"/>
                      </a:solidFill>
                      <a:miter lim="400000"/>
                    </a:lnL>
                    <a:lnR w="12700">
                      <a:solidFill>
                        <a:srgbClr val="FFFFFF"/>
                      </a:solidFill>
                      <a:miter lim="400000"/>
                    </a:lnR>
                    <a:lnT w="12700">
                      <a:solidFill>
                        <a:srgbClr val="FFFFFF"/>
                      </a:solidFill>
                      <a:miter lim="400000"/>
                    </a:lnT>
                    <a:lnB w="12700">
                      <a:solidFill>
                        <a:srgbClr val="FFFFFF"/>
                      </a:solidFill>
                      <a:miter lim="400000"/>
                    </a:lnB>
                    <a:solidFill>
                      <a:srgbClr val="941100"/>
                    </a:solidFill>
                  </a:tcPr>
                </a:tc>
                <a:tc>
                  <a:txBody>
                    <a:bodyPr/>
                    <a:lstStyle/>
                    <a:p>
                      <a:pPr defTabSz="914400">
                        <a:tabLst>
                          <a:tab pos="1282700" algn="l"/>
                        </a:tabLst>
                        <a:defRPr sz="1800">
                          <a:solidFill>
                            <a:srgbClr val="000000"/>
                          </a:solidFill>
                        </a:defRPr>
                      </a:pPr>
                      <a:r>
                        <a:rPr b="1" sz="6000">
                          <a:solidFill>
                            <a:srgbClr val="F0D384"/>
                          </a:solidFill>
                          <a:effectLst>
                            <a:outerShdw sx="100000" sy="100000" kx="0" ky="0" algn="b" rotWithShape="0" blurRad="63500" dist="63500" dir="2194405">
                              <a:srgbClr val="000000"/>
                            </a:outerShdw>
                          </a:effectLst>
                          <a:latin typeface="Helvetica"/>
                          <a:ea typeface="Helvetica"/>
                          <a:cs typeface="Helvetica"/>
                          <a:sym typeface="Helvetica"/>
                        </a:rPr>
                        <a:t>Demetrius</a:t>
                      </a:r>
                    </a:p>
                  </a:txBody>
                  <a:tcPr marL="50800" marR="50800" marT="50800" marB="50800" anchor="ctr" anchorCtr="0" horzOverflow="overflow">
                    <a:lnL w="12700">
                      <a:solidFill>
                        <a:srgbClr val="FFFFFF"/>
                      </a:solidFill>
                      <a:miter lim="400000"/>
                    </a:lnL>
                    <a:lnR w="12700">
                      <a:solidFill>
                        <a:srgbClr val="FFFFFF"/>
                      </a:solidFill>
                      <a:miter lim="400000"/>
                    </a:lnR>
                    <a:lnT w="12700">
                      <a:solidFill>
                        <a:srgbClr val="FFFFFF"/>
                      </a:solidFill>
                      <a:miter lim="400000"/>
                    </a:lnT>
                    <a:lnB w="12700">
                      <a:solidFill>
                        <a:srgbClr val="FFFFFF"/>
                      </a:solidFill>
                      <a:miter lim="400000"/>
                    </a:lnB>
                    <a:solidFill>
                      <a:srgbClr val="005493"/>
                    </a:solidFill>
                  </a:tcPr>
                </a:tc>
              </a:tr>
              <a:tr h="1735370">
                <a:tc>
                  <a:txBody>
                    <a:bodyPr/>
                    <a:lstStyle/>
                    <a:p>
                      <a:pPr defTabSz="914400">
                        <a:tabLst>
                          <a:tab pos="1282700" algn="l"/>
                        </a:tabLst>
                        <a:defRPr sz="1800">
                          <a:solidFill>
                            <a:srgbClr val="000000"/>
                          </a:solidFill>
                        </a:defRPr>
                      </a:pPr>
                      <a:r>
                        <a:rPr sz="6000">
                          <a:effectLst>
                            <a:outerShdw sx="100000" sy="100000" kx="0" ky="0" algn="b" rotWithShape="0" blurRad="152400" dist="63500" dir="3864878">
                              <a:srgbClr val="000000">
                                <a:alpha val="32000"/>
                              </a:srgbClr>
                            </a:outerShdw>
                          </a:effectLst>
                          <a:latin typeface="Times New Roman"/>
                          <a:ea typeface="Times New Roman"/>
                          <a:cs typeface="Times New Roman"/>
                          <a:sym typeface="Times New Roman"/>
                        </a:rPr>
                        <a:t>Had &amp; held to truth</a:t>
                      </a:r>
                    </a:p>
                  </a:txBody>
                  <a:tcPr marL="50800" marR="50800" marT="50800" marB="50800" anchor="ctr" anchorCtr="0" horzOverflow="overflow">
                    <a:lnL w="12700">
                      <a:solidFill>
                        <a:srgbClr val="FFFFFF"/>
                      </a:solidFill>
                      <a:miter lim="400000"/>
                    </a:lnL>
                    <a:lnR w="12700">
                      <a:solidFill>
                        <a:srgbClr val="FFFFFF"/>
                      </a:solidFill>
                      <a:miter lim="400000"/>
                    </a:lnR>
                    <a:lnT w="12700">
                      <a:solidFill>
                        <a:srgbClr val="FFFFFF"/>
                      </a:solidFill>
                      <a:miter lim="400000"/>
                    </a:lnT>
                    <a:lnB w="12700">
                      <a:solidFill>
                        <a:srgbClr val="FFFFFF"/>
                      </a:solidFill>
                      <a:miter lim="400000"/>
                    </a:lnB>
                    <a:solidFill>
                      <a:srgbClr val="EBEBEB"/>
                    </a:solidFill>
                  </a:tcPr>
                </a:tc>
                <a:tc>
                  <a:txBody>
                    <a:bodyPr/>
                    <a:lstStyle/>
                    <a:p>
                      <a:pPr defTabSz="914400">
                        <a:tabLst>
                          <a:tab pos="1282700" algn="l"/>
                        </a:tabLst>
                        <a:defRPr sz="1800">
                          <a:solidFill>
                            <a:srgbClr val="000000"/>
                          </a:solidFill>
                        </a:defRPr>
                      </a:pPr>
                      <a:r>
                        <a:rPr sz="6000">
                          <a:solidFill>
                            <a:srgbClr val="F0D384"/>
                          </a:solidFill>
                          <a:effectLst>
                            <a:outerShdw sx="100000" sy="100000" kx="0" ky="0" algn="b" rotWithShape="0" blurRad="63500" dist="63500" dir="2178139">
                              <a:srgbClr val="000000"/>
                            </a:outerShdw>
                          </a:effectLst>
                          <a:latin typeface="Times New Roman"/>
                          <a:ea typeface="Times New Roman"/>
                          <a:cs typeface="Times New Roman"/>
                          <a:sym typeface="Times New Roman"/>
                        </a:rPr>
                        <a:t>Rejected truth</a:t>
                      </a:r>
                    </a:p>
                  </a:txBody>
                  <a:tcPr marL="50800" marR="50800" marT="50800" marB="50800" anchor="ctr" anchorCtr="0" horzOverflow="overflow">
                    <a:lnL w="12700">
                      <a:solidFill>
                        <a:srgbClr val="FFFFFF"/>
                      </a:solidFill>
                      <a:miter lim="400000"/>
                    </a:lnL>
                    <a:lnR w="12700">
                      <a:solidFill>
                        <a:srgbClr val="FFFFFF"/>
                      </a:solidFill>
                      <a:miter lim="400000"/>
                    </a:lnR>
                    <a:lnT w="12700">
                      <a:solidFill>
                        <a:srgbClr val="FFFFFF"/>
                      </a:solidFill>
                      <a:miter lim="400000"/>
                    </a:lnT>
                    <a:lnB w="12700">
                      <a:solidFill>
                        <a:srgbClr val="FFFFFF"/>
                      </a:solidFill>
                      <a:miter lim="400000"/>
                    </a:lnB>
                    <a:solidFill>
                      <a:srgbClr val="4E0900"/>
                    </a:solidFill>
                  </a:tcPr>
                </a:tc>
                <a:tc>
                  <a:txBody>
                    <a:bodyPr/>
                    <a:lstStyle/>
                    <a:p>
                      <a:pPr defTabSz="914400">
                        <a:tabLst>
                          <a:tab pos="1282700" algn="l"/>
                        </a:tabLst>
                        <a:defRPr sz="1800">
                          <a:solidFill>
                            <a:srgbClr val="000000"/>
                          </a:solidFill>
                        </a:defRPr>
                      </a:pPr>
                      <a:r>
                        <a:rPr sz="6000">
                          <a:solidFill>
                            <a:srgbClr val="59411C"/>
                          </a:solidFill>
                          <a:latin typeface="Times New Roman"/>
                          <a:ea typeface="Times New Roman"/>
                          <a:cs typeface="Times New Roman"/>
                          <a:sym typeface="Times New Roman"/>
                        </a:rPr>
                        <a:t>Good report from the brethren</a:t>
                      </a:r>
                    </a:p>
                  </a:txBody>
                  <a:tcPr marL="50800" marR="50800" marT="50800" marB="50800" anchor="ctr" anchorCtr="0" horzOverflow="overflow">
                    <a:lnL w="12700">
                      <a:solidFill>
                        <a:srgbClr val="FFFFFF"/>
                      </a:solidFill>
                      <a:miter lim="400000"/>
                    </a:lnL>
                    <a:lnR w="12700">
                      <a:solidFill>
                        <a:srgbClr val="FFFFFF"/>
                      </a:solidFill>
                      <a:miter lim="400000"/>
                    </a:lnR>
                    <a:lnT w="12700">
                      <a:solidFill>
                        <a:srgbClr val="FFFFFF"/>
                      </a:solidFill>
                      <a:miter lim="400000"/>
                    </a:lnT>
                    <a:lnB w="12700">
                      <a:solidFill>
                        <a:srgbClr val="FFFFFF"/>
                      </a:solidFill>
                      <a:miter lim="400000"/>
                    </a:lnB>
                    <a:solidFill>
                      <a:srgbClr val="AFECFB"/>
                    </a:solidFill>
                  </a:tcPr>
                </a:tc>
              </a:tr>
              <a:tr h="1884799">
                <a:tc>
                  <a:txBody>
                    <a:bodyPr/>
                    <a:lstStyle/>
                    <a:p>
                      <a:pPr defTabSz="914400">
                        <a:tabLst>
                          <a:tab pos="1282700" algn="l"/>
                        </a:tabLst>
                        <a:defRPr sz="1800">
                          <a:solidFill>
                            <a:srgbClr val="000000"/>
                          </a:solidFill>
                        </a:defRPr>
                      </a:pPr>
                      <a:r>
                        <a:rPr sz="6000">
                          <a:effectLst>
                            <a:outerShdw sx="100000" sy="100000" kx="0" ky="0" algn="b" rotWithShape="0" blurRad="152400" dist="63500" dir="3864878">
                              <a:srgbClr val="000000">
                                <a:alpha val="32000"/>
                              </a:srgbClr>
                            </a:outerShdw>
                          </a:effectLst>
                          <a:latin typeface="Times New Roman"/>
                          <a:ea typeface="Times New Roman"/>
                          <a:cs typeface="Times New Roman"/>
                          <a:sym typeface="Times New Roman"/>
                        </a:rPr>
                        <a:t>Accepted brethren in truth </a:t>
                      </a:r>
                    </a:p>
                  </a:txBody>
                  <a:tcPr marL="50800" marR="50800" marT="50800" marB="50800" anchor="ctr" anchorCtr="0" horzOverflow="overflow">
                    <a:lnL w="12700">
                      <a:solidFill>
                        <a:srgbClr val="FFFFFF"/>
                      </a:solidFill>
                      <a:miter lim="400000"/>
                    </a:lnL>
                    <a:lnR w="12700">
                      <a:solidFill>
                        <a:srgbClr val="FFFFFF"/>
                      </a:solidFill>
                      <a:miter lim="400000"/>
                    </a:lnR>
                    <a:lnT w="12700">
                      <a:solidFill>
                        <a:srgbClr val="FFFFFF"/>
                      </a:solidFill>
                      <a:miter lim="400000"/>
                    </a:lnT>
                    <a:lnB w="12700">
                      <a:solidFill>
                        <a:srgbClr val="FFFFFF"/>
                      </a:solidFill>
                      <a:miter lim="400000"/>
                    </a:lnB>
                    <a:solidFill>
                      <a:srgbClr val="EBEBEB"/>
                    </a:solidFill>
                  </a:tcPr>
                </a:tc>
                <a:tc>
                  <a:txBody>
                    <a:bodyPr/>
                    <a:lstStyle/>
                    <a:p>
                      <a:pPr defTabSz="914400">
                        <a:tabLst>
                          <a:tab pos="1282700" algn="l"/>
                        </a:tabLst>
                        <a:defRPr sz="1800">
                          <a:solidFill>
                            <a:srgbClr val="000000"/>
                          </a:solidFill>
                        </a:defRPr>
                      </a:pPr>
                      <a:r>
                        <a:rPr sz="6000">
                          <a:solidFill>
                            <a:srgbClr val="F0D384"/>
                          </a:solidFill>
                          <a:effectLst>
                            <a:outerShdw sx="100000" sy="100000" kx="0" ky="0" algn="b" rotWithShape="0" blurRad="63500" dist="63500" dir="2178139">
                              <a:srgbClr val="000000"/>
                            </a:outerShdw>
                          </a:effectLst>
                          <a:latin typeface="Times New Roman"/>
                          <a:ea typeface="Times New Roman"/>
                          <a:cs typeface="Times New Roman"/>
                          <a:sym typeface="Times New Roman"/>
                        </a:rPr>
                        <a:t>Refused those who came with the truth.</a:t>
                      </a:r>
                    </a:p>
                  </a:txBody>
                  <a:tcPr marL="50800" marR="50800" marT="50800" marB="50800" anchor="ctr" anchorCtr="0" horzOverflow="overflow">
                    <a:lnL w="12700">
                      <a:solidFill>
                        <a:srgbClr val="FFFFFF"/>
                      </a:solidFill>
                      <a:miter lim="400000"/>
                    </a:lnL>
                    <a:lnR w="12700">
                      <a:solidFill>
                        <a:srgbClr val="FFFFFF"/>
                      </a:solidFill>
                      <a:miter lim="400000"/>
                    </a:lnR>
                    <a:lnT w="12700">
                      <a:solidFill>
                        <a:srgbClr val="FFFFFF"/>
                      </a:solidFill>
                      <a:miter lim="400000"/>
                    </a:lnT>
                    <a:lnB w="12700">
                      <a:solidFill>
                        <a:srgbClr val="FFFFFF"/>
                      </a:solidFill>
                      <a:miter lim="400000"/>
                    </a:lnB>
                    <a:solidFill>
                      <a:srgbClr val="4E0900"/>
                    </a:solidFill>
                  </a:tcPr>
                </a:tc>
                <a:tc>
                  <a:txBody>
                    <a:bodyPr/>
                    <a:lstStyle/>
                    <a:p>
                      <a:pPr defTabSz="914400">
                        <a:tabLst>
                          <a:tab pos="1282700" algn="l"/>
                        </a:tabLst>
                        <a:defRPr sz="1800">
                          <a:solidFill>
                            <a:srgbClr val="000000"/>
                          </a:solidFill>
                        </a:defRPr>
                      </a:pPr>
                      <a:r>
                        <a:rPr sz="6000">
                          <a:solidFill>
                            <a:srgbClr val="59411C"/>
                          </a:solidFill>
                          <a:latin typeface="Times New Roman"/>
                          <a:ea typeface="Times New Roman"/>
                          <a:cs typeface="Times New Roman"/>
                          <a:sym typeface="Times New Roman"/>
                        </a:rPr>
                        <a:t>Good report from the truth itself</a:t>
                      </a:r>
                    </a:p>
                  </a:txBody>
                  <a:tcPr marL="50800" marR="50800" marT="50800" marB="50800" anchor="ctr" anchorCtr="0" horzOverflow="overflow">
                    <a:lnL w="12700">
                      <a:solidFill>
                        <a:srgbClr val="FFFFFF"/>
                      </a:solidFill>
                      <a:miter lim="400000"/>
                    </a:lnL>
                    <a:lnR w="12700">
                      <a:solidFill>
                        <a:srgbClr val="FFFFFF"/>
                      </a:solidFill>
                      <a:miter lim="400000"/>
                    </a:lnR>
                    <a:lnT w="12700">
                      <a:solidFill>
                        <a:srgbClr val="FFFFFF"/>
                      </a:solidFill>
                      <a:miter lim="400000"/>
                    </a:lnT>
                    <a:lnB w="12700">
                      <a:solidFill>
                        <a:srgbClr val="FFFFFF"/>
                      </a:solidFill>
                      <a:miter lim="400000"/>
                    </a:lnB>
                    <a:solidFill>
                      <a:srgbClr val="AFECFB"/>
                    </a:solidFill>
                  </a:tcPr>
                </a:tc>
              </a:tr>
              <a:tr h="1784364">
                <a:tc>
                  <a:txBody>
                    <a:bodyPr/>
                    <a:lstStyle/>
                    <a:p>
                      <a:pPr defTabSz="914400">
                        <a:tabLst>
                          <a:tab pos="1282700" algn="l"/>
                        </a:tabLst>
                        <a:defRPr sz="1800">
                          <a:solidFill>
                            <a:srgbClr val="000000"/>
                          </a:solidFill>
                        </a:defRPr>
                      </a:pPr>
                      <a:r>
                        <a:rPr sz="6000">
                          <a:effectLst>
                            <a:outerShdw sx="100000" sy="100000" kx="0" ky="0" algn="b" rotWithShape="0" blurRad="152400" dist="63500" dir="3864878">
                              <a:srgbClr val="000000">
                                <a:alpha val="32000"/>
                              </a:srgbClr>
                            </a:outerShdw>
                          </a:effectLst>
                          <a:latin typeface="Times New Roman"/>
                          <a:ea typeface="Times New Roman"/>
                          <a:cs typeface="Times New Roman"/>
                          <a:sym typeface="Times New Roman"/>
                        </a:rPr>
                        <a:t>Did a faithful work towards all </a:t>
                      </a:r>
                    </a:p>
                  </a:txBody>
                  <a:tcPr marL="50800" marR="50800" marT="50800" marB="50800" anchor="ctr" anchorCtr="0" horzOverflow="overflow">
                    <a:lnL w="12700">
                      <a:solidFill>
                        <a:srgbClr val="FFFFFF"/>
                      </a:solidFill>
                      <a:miter lim="400000"/>
                    </a:lnL>
                    <a:lnR w="12700">
                      <a:solidFill>
                        <a:srgbClr val="FFFFFF"/>
                      </a:solidFill>
                      <a:miter lim="400000"/>
                    </a:lnR>
                    <a:lnT w="12700">
                      <a:solidFill>
                        <a:srgbClr val="FFFFFF"/>
                      </a:solidFill>
                      <a:miter lim="400000"/>
                    </a:lnT>
                    <a:lnB w="12700">
                      <a:solidFill>
                        <a:srgbClr val="FFFFFF"/>
                      </a:solidFill>
                      <a:miter lim="400000"/>
                    </a:lnB>
                    <a:solidFill>
                      <a:srgbClr val="EBEBEB"/>
                    </a:solidFill>
                  </a:tcPr>
                </a:tc>
                <a:tc>
                  <a:txBody>
                    <a:bodyPr/>
                    <a:lstStyle/>
                    <a:p>
                      <a:pPr defTabSz="914400">
                        <a:tabLst>
                          <a:tab pos="1282700" algn="l"/>
                        </a:tabLst>
                        <a:defRPr sz="1800">
                          <a:solidFill>
                            <a:srgbClr val="000000"/>
                          </a:solidFill>
                        </a:defRPr>
                      </a:pPr>
                      <a:r>
                        <a:rPr sz="6000">
                          <a:solidFill>
                            <a:srgbClr val="F0D384"/>
                          </a:solidFill>
                          <a:effectLst>
                            <a:outerShdw sx="100000" sy="100000" kx="0" ky="0" algn="b" rotWithShape="0" blurRad="63500" dist="63500" dir="2178139">
                              <a:srgbClr val="000000"/>
                            </a:outerShdw>
                          </a:effectLst>
                          <a:latin typeface="Times New Roman"/>
                          <a:ea typeface="Times New Roman"/>
                          <a:cs typeface="Times New Roman"/>
                          <a:sym typeface="Times New Roman"/>
                        </a:rPr>
                        <a:t>Cast supporters of truth out of the church  </a:t>
                      </a:r>
                    </a:p>
                  </a:txBody>
                  <a:tcPr marL="50800" marR="50800" marT="50800" marB="50800" anchor="ctr" anchorCtr="0" horzOverflow="overflow">
                    <a:lnL w="12700">
                      <a:solidFill>
                        <a:srgbClr val="FFFFFF"/>
                      </a:solidFill>
                      <a:miter lim="400000"/>
                    </a:lnL>
                    <a:lnR w="12700">
                      <a:solidFill>
                        <a:srgbClr val="FFFFFF"/>
                      </a:solidFill>
                      <a:miter lim="400000"/>
                    </a:lnR>
                    <a:lnT w="12700">
                      <a:solidFill>
                        <a:srgbClr val="FFFFFF"/>
                      </a:solidFill>
                      <a:miter lim="400000"/>
                    </a:lnT>
                    <a:lnB w="12700">
                      <a:solidFill>
                        <a:srgbClr val="FFFFFF"/>
                      </a:solidFill>
                      <a:miter lim="400000"/>
                    </a:lnB>
                    <a:solidFill>
                      <a:srgbClr val="4E0900"/>
                    </a:solidFill>
                  </a:tcPr>
                </a:tc>
                <a:tc>
                  <a:txBody>
                    <a:bodyPr/>
                    <a:lstStyle/>
                    <a:p>
                      <a:pPr defTabSz="914400">
                        <a:tabLst>
                          <a:tab pos="1282700" algn="l"/>
                        </a:tabLst>
                        <a:defRPr sz="1800">
                          <a:solidFill>
                            <a:srgbClr val="000000"/>
                          </a:solidFill>
                        </a:defRPr>
                      </a:pPr>
                      <a:r>
                        <a:rPr sz="6000">
                          <a:solidFill>
                            <a:srgbClr val="59411C"/>
                          </a:solidFill>
                          <a:latin typeface="Times New Roman"/>
                          <a:ea typeface="Times New Roman"/>
                          <a:cs typeface="Times New Roman"/>
                          <a:sym typeface="Times New Roman"/>
                        </a:rPr>
                        <a:t>Good report from the apostles</a:t>
                      </a:r>
                    </a:p>
                  </a:txBody>
                  <a:tcPr marL="50800" marR="50800" marT="50800" marB="50800" anchor="ctr" anchorCtr="0" horzOverflow="overflow">
                    <a:lnL w="12700">
                      <a:solidFill>
                        <a:srgbClr val="FFFFFF"/>
                      </a:solidFill>
                      <a:miter lim="400000"/>
                    </a:lnL>
                    <a:lnR w="12700">
                      <a:solidFill>
                        <a:srgbClr val="FFFFFF"/>
                      </a:solidFill>
                      <a:miter lim="400000"/>
                    </a:lnR>
                    <a:lnT w="12700">
                      <a:solidFill>
                        <a:srgbClr val="FFFFFF"/>
                      </a:solidFill>
                      <a:miter lim="400000"/>
                    </a:lnT>
                    <a:lnB w="12700">
                      <a:solidFill>
                        <a:srgbClr val="FFFFFF"/>
                      </a:solidFill>
                      <a:miter lim="400000"/>
                    </a:lnB>
                    <a:solidFill>
                      <a:srgbClr val="AFECFB"/>
                    </a:solidFill>
                  </a:tcPr>
                </a:tc>
              </a:tr>
              <a:tr h="1834529">
                <a:tc>
                  <a:txBody>
                    <a:bodyPr/>
                    <a:lstStyle/>
                    <a:p>
                      <a:pPr defTabSz="914400">
                        <a:tabLst>
                          <a:tab pos="1282700" algn="l"/>
                        </a:tabLst>
                        <a:defRPr sz="1800">
                          <a:solidFill>
                            <a:srgbClr val="000000"/>
                          </a:solidFill>
                        </a:defRPr>
                      </a:pPr>
                      <a:r>
                        <a:rPr sz="6000">
                          <a:effectLst>
                            <a:outerShdw sx="100000" sy="100000" kx="0" ky="0" algn="b" rotWithShape="0" blurRad="152400" dist="63500" dir="3864878">
                              <a:srgbClr val="000000">
                                <a:alpha val="32000"/>
                              </a:srgbClr>
                            </a:outerShdw>
                          </a:effectLst>
                          <a:latin typeface="Times New Roman"/>
                          <a:ea typeface="Times New Roman"/>
                          <a:cs typeface="Times New Roman"/>
                          <a:sym typeface="Times New Roman"/>
                        </a:rPr>
                        <a:t>Aided &amp; assisted those acting in the Name </a:t>
                      </a:r>
                    </a:p>
                  </a:txBody>
                  <a:tcPr marL="50800" marR="50800" marT="50800" marB="50800" anchor="ctr" anchorCtr="0" horzOverflow="overflow">
                    <a:lnL w="12700">
                      <a:solidFill>
                        <a:srgbClr val="FFFFFF"/>
                      </a:solidFill>
                      <a:miter lim="400000"/>
                    </a:lnL>
                    <a:lnR w="12700">
                      <a:solidFill>
                        <a:srgbClr val="FFFFFF"/>
                      </a:solidFill>
                      <a:miter lim="400000"/>
                    </a:lnR>
                    <a:lnT w="12700">
                      <a:solidFill>
                        <a:srgbClr val="FFFFFF"/>
                      </a:solidFill>
                      <a:miter lim="400000"/>
                    </a:lnT>
                    <a:lnB w="12700">
                      <a:solidFill>
                        <a:srgbClr val="FFFFFF"/>
                      </a:solidFill>
                      <a:miter lim="400000"/>
                    </a:lnB>
                    <a:solidFill>
                      <a:srgbClr val="EBEBEB"/>
                    </a:solidFill>
                  </a:tcPr>
                </a:tc>
                <a:tc>
                  <a:txBody>
                    <a:bodyPr/>
                    <a:lstStyle/>
                    <a:p>
                      <a:pPr defTabSz="914400">
                        <a:tabLst>
                          <a:tab pos="1282700" algn="l"/>
                        </a:tabLst>
                        <a:defRPr sz="1800">
                          <a:solidFill>
                            <a:srgbClr val="000000"/>
                          </a:solidFill>
                        </a:defRPr>
                      </a:pPr>
                      <a:r>
                        <a:rPr sz="6000">
                          <a:solidFill>
                            <a:srgbClr val="F0D384"/>
                          </a:solidFill>
                          <a:effectLst>
                            <a:outerShdw sx="100000" sy="100000" kx="0" ky="0" algn="b" rotWithShape="0" blurRad="63500" dist="63500" dir="2178139">
                              <a:srgbClr val="000000"/>
                            </a:outerShdw>
                          </a:effectLst>
                          <a:latin typeface="Times New Roman"/>
                          <a:ea typeface="Times New Roman"/>
                          <a:cs typeface="Times New Roman"/>
                          <a:sym typeface="Times New Roman"/>
                        </a:rPr>
                        <a:t>Slandered the apostles &amp; those who spoke the truth</a:t>
                      </a:r>
                    </a:p>
                  </a:txBody>
                  <a:tcPr marL="50800" marR="50800" marT="50800" marB="50800" anchor="ctr" anchorCtr="0" horzOverflow="overflow">
                    <a:lnL w="12700">
                      <a:solidFill>
                        <a:srgbClr val="FFFFFF"/>
                      </a:solidFill>
                      <a:miter lim="400000"/>
                    </a:lnL>
                    <a:lnR w="12700">
                      <a:solidFill>
                        <a:srgbClr val="FFFFFF"/>
                      </a:solidFill>
                      <a:miter lim="400000"/>
                    </a:lnR>
                    <a:lnT w="12700">
                      <a:solidFill>
                        <a:srgbClr val="FFFFFF"/>
                      </a:solidFill>
                      <a:miter lim="400000"/>
                    </a:lnT>
                    <a:lnB w="12700">
                      <a:solidFill>
                        <a:srgbClr val="FFFFFF"/>
                      </a:solidFill>
                      <a:miter lim="400000"/>
                    </a:lnB>
                    <a:solidFill>
                      <a:srgbClr val="4E0900"/>
                    </a:solidFill>
                  </a:tcPr>
                </a:tc>
                <a:tc>
                  <a:txBody>
                    <a:bodyPr/>
                    <a:lstStyle/>
                    <a:p>
                      <a:pPr defTabSz="914400">
                        <a:tabLst>
                          <a:tab pos="1282700" algn="l"/>
                        </a:tabLst>
                        <a:defRPr sz="1800">
                          <a:solidFill>
                            <a:srgbClr val="000000"/>
                          </a:solidFill>
                        </a:defRPr>
                      </a:pPr>
                      <a:r>
                        <a:rPr sz="6000">
                          <a:solidFill>
                            <a:srgbClr val="59411C"/>
                          </a:solidFill>
                          <a:latin typeface="Times New Roman"/>
                          <a:ea typeface="Times New Roman"/>
                          <a:cs typeface="Times New Roman"/>
                          <a:sym typeface="Times New Roman"/>
                        </a:rPr>
                        <a:t>An example worthy of following</a:t>
                      </a:r>
                    </a:p>
                  </a:txBody>
                  <a:tcPr marL="50800" marR="50800" marT="50800" marB="50800" anchor="ctr" anchorCtr="0" horzOverflow="overflow">
                    <a:lnL w="12700">
                      <a:solidFill>
                        <a:srgbClr val="FFFFFF"/>
                      </a:solidFill>
                      <a:miter lim="400000"/>
                    </a:lnL>
                    <a:lnR w="12700">
                      <a:solidFill>
                        <a:srgbClr val="FFFFFF"/>
                      </a:solidFill>
                      <a:miter lim="400000"/>
                    </a:lnR>
                    <a:lnT w="12700">
                      <a:solidFill>
                        <a:srgbClr val="FFFFFF"/>
                      </a:solidFill>
                      <a:miter lim="400000"/>
                    </a:lnT>
                    <a:lnB w="12700">
                      <a:solidFill>
                        <a:srgbClr val="FFFFFF"/>
                      </a:solidFill>
                      <a:miter lim="400000"/>
                    </a:lnB>
                    <a:solidFill>
                      <a:srgbClr val="AFECFB"/>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advClick="1" p14:dur="1500">
        <p14:flip dir="r"/>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56"/>
                                        </p:tgtEl>
                                        <p:attrNameLst>
                                          <p:attrName>style.visibility</p:attrName>
                                        </p:attrNameLst>
                                      </p:cBhvr>
                                      <p:to>
                                        <p:strVal val="visible"/>
                                      </p:to>
                                    </p:set>
                                    <p:animEffect filter="fade" transition="in">
                                      <p:cBhvr>
                                        <p:cTn id="7" dur="1500"/>
                                        <p:tgtEl>
                                          <p:spTgt spid="2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56" grpId="1"/>
    </p:bldLs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8F2DD"/>
            </a:gs>
            <a:gs pos="100000">
              <a:srgbClr val="F8F1DE"/>
            </a:gs>
          </a:gsLst>
          <a:lin ang="5400000" scaled="0"/>
        </a:gradFill>
      </p:bgPr>
    </p:bg>
    <p:spTree>
      <p:nvGrpSpPr>
        <p:cNvPr id="1" name=""/>
        <p:cNvGrpSpPr/>
        <p:nvPr/>
      </p:nvGrpSpPr>
      <p:grpSpPr>
        <a:xfrm>
          <a:off x="0" y="0"/>
          <a:ext cx="0" cy="0"/>
          <a:chOff x="0" y="0"/>
          <a:chExt cx="0" cy="0"/>
        </a:xfrm>
      </p:grpSpPr>
      <p:pic>
        <p:nvPicPr>
          <p:cNvPr id="258" name="Image" descr="Image"/>
          <p:cNvPicPr>
            <a:picLocks noChangeAspect="0"/>
          </p:cNvPicPr>
          <p:nvPr/>
        </p:nvPicPr>
        <p:blipFill>
          <a:blip r:embed="rId2">
            <a:extLst/>
          </a:blip>
          <a:stretch>
            <a:fillRect/>
          </a:stretch>
        </p:blipFill>
        <p:spPr>
          <a:xfrm flipH="1">
            <a:off x="428586" y="337800"/>
            <a:ext cx="9221868" cy="13040400"/>
          </a:xfrm>
          <a:prstGeom prst="rect">
            <a:avLst/>
          </a:prstGeom>
        </p:spPr>
      </p:pic>
      <p:pic>
        <p:nvPicPr>
          <p:cNvPr id="259" name="pasted-movie.png" descr="pasted-movie.png"/>
          <p:cNvPicPr>
            <a:picLocks noChangeAspect="1"/>
          </p:cNvPicPr>
          <p:nvPr/>
        </p:nvPicPr>
        <p:blipFill>
          <a:blip r:embed="rId3">
            <a:extLst/>
          </a:blip>
          <a:stretch>
            <a:fillRect/>
          </a:stretch>
        </p:blipFill>
        <p:spPr>
          <a:xfrm>
            <a:off x="9470001" y="-214621"/>
            <a:ext cx="15197970" cy="2722582"/>
          </a:xfrm>
          <a:prstGeom prst="rect">
            <a:avLst/>
          </a:prstGeom>
          <a:ln w="12700">
            <a:miter lim="400000"/>
          </a:ln>
          <a:effectLst>
            <a:outerShdw sx="100000" sy="100000" kx="0" ky="0" algn="b" rotWithShape="0" blurRad="533400" dist="355600" dir="3457918">
              <a:srgbClr val="000000">
                <a:alpha val="62267"/>
              </a:srgbClr>
            </a:outerShdw>
          </a:effectLst>
        </p:spPr>
      </p:pic>
      <p:sp>
        <p:nvSpPr>
          <p:cNvPr id="260" name="Christians Are Not Always What They Should Be……"/>
          <p:cNvSpPr txBox="1"/>
          <p:nvPr/>
        </p:nvSpPr>
        <p:spPr>
          <a:xfrm>
            <a:off x="10224906" y="3256414"/>
            <a:ext cx="13688160" cy="10061576"/>
          </a:xfrm>
          <a:prstGeom prst="rect">
            <a:avLst/>
          </a:prstGeom>
          <a:ln w="12700">
            <a:miter lim="400000"/>
          </a:ln>
          <a:effectLst>
            <a:outerShdw sx="100000" sy="100000" kx="0" ky="0" algn="b" rotWithShape="0" blurRad="355600" dist="254000" dir="3457918">
              <a:srgbClr val="000000">
                <a:alpha val="26081"/>
              </a:srgbClr>
            </a:outerShdw>
          </a:effectLst>
          <a:extLst>
            <a:ext uri="{C572A759-6A51-4108-AA02-DFA0A04FC94B}">
              <ma14:wrappingTextBoxFlag xmlns:ma14="http://schemas.microsoft.com/office/mac/drawingml/2011/main" val="1"/>
            </a:ext>
          </a:extLst>
        </p:spPr>
        <p:txBody>
          <a:bodyPr lIns="71437" tIns="71437" rIns="71437" bIns="71437">
            <a:spAutoFit/>
          </a:bodyPr>
          <a:lstStyle/>
          <a:p>
            <a:pPr marL="977900" indent="-977900" defTabSz="642937">
              <a:lnSpc>
                <a:spcPct val="100000"/>
              </a:lnSpc>
              <a:spcBef>
                <a:spcPts val="2200"/>
              </a:spcBef>
              <a:buClr>
                <a:srgbClr val="9A7865"/>
              </a:buClr>
              <a:buSzPct val="60000"/>
              <a:buBlip>
                <a:blip r:embed="rId4"/>
              </a:buBlip>
              <a:defRPr b="1" sz="7200">
                <a:solidFill>
                  <a:srgbClr val="000000"/>
                </a:solidFill>
                <a:latin typeface="American Typewriter"/>
                <a:ea typeface="American Typewriter"/>
                <a:cs typeface="American Typewriter"/>
                <a:sym typeface="American Typewriter"/>
              </a:defRPr>
            </a:pPr>
            <a:r>
              <a:t>Christians Are Not Always What They Should Be…</a:t>
            </a:r>
          </a:p>
          <a:p>
            <a:pPr lvl="1" marL="1358900" indent="-977900" defTabSz="642937">
              <a:lnSpc>
                <a:spcPct val="100000"/>
              </a:lnSpc>
              <a:spcBef>
                <a:spcPts val="2200"/>
              </a:spcBef>
              <a:buClr>
                <a:srgbClr val="9A7865"/>
              </a:buClr>
              <a:buSzPct val="60000"/>
              <a:buBlip>
                <a:blip r:embed="rId5"/>
              </a:buBlip>
              <a:defRPr sz="6600">
                <a:solidFill>
                  <a:srgbClr val="000000"/>
                </a:solidFill>
                <a:latin typeface="American Typewriter"/>
                <a:ea typeface="American Typewriter"/>
                <a:cs typeface="American Typewriter"/>
                <a:sym typeface="American Typewriter"/>
              </a:defRPr>
            </a:pPr>
            <a:r>
              <a:t>We may have to serve in the face of opposition from other brethren</a:t>
            </a:r>
          </a:p>
          <a:p>
            <a:pPr lvl="1" marL="1358900" indent="-977900" defTabSz="642937">
              <a:lnSpc>
                <a:spcPct val="100000"/>
              </a:lnSpc>
              <a:spcBef>
                <a:spcPts val="2200"/>
              </a:spcBef>
              <a:buClr>
                <a:srgbClr val="9A7865"/>
              </a:buClr>
              <a:buSzPct val="60000"/>
              <a:buBlip>
                <a:blip r:embed="rId5"/>
              </a:buBlip>
              <a:defRPr sz="6600">
                <a:solidFill>
                  <a:srgbClr val="000000"/>
                </a:solidFill>
                <a:latin typeface="American Typewriter"/>
                <a:ea typeface="American Typewriter"/>
                <a:cs typeface="American Typewriter"/>
                <a:sym typeface="American Typewriter"/>
              </a:defRPr>
            </a:pPr>
            <a:r>
              <a:t>Will we allow this to affect our service?</a:t>
            </a:r>
          </a:p>
          <a:p>
            <a:pPr lvl="1" marL="1358900" indent="-977900" defTabSz="642937">
              <a:lnSpc>
                <a:spcPct val="100000"/>
              </a:lnSpc>
              <a:spcBef>
                <a:spcPts val="2200"/>
              </a:spcBef>
              <a:buClr>
                <a:srgbClr val="9A7865"/>
              </a:buClr>
              <a:buSzPct val="60000"/>
              <a:buBlip>
                <a:blip r:embed="rId5"/>
              </a:buBlip>
              <a:defRPr sz="6600">
                <a:solidFill>
                  <a:srgbClr val="000000"/>
                </a:solidFill>
                <a:latin typeface="American Typewriter"/>
                <a:ea typeface="American Typewriter"/>
                <a:cs typeface="American Typewriter"/>
                <a:sym typeface="American Typewriter"/>
              </a:defRPr>
            </a:pPr>
            <a:r>
              <a:t>Will we allow this to affect our salvation?</a:t>
            </a:r>
          </a:p>
        </p:txBody>
      </p:sp>
      <p:pic>
        <p:nvPicPr>
          <p:cNvPr id="261" name="Lessons From 3 John Lessons From 3 John" descr="Lessons From 3 John Lessons From 3 John"/>
          <p:cNvPicPr>
            <a:picLocks noChangeAspect="0"/>
          </p:cNvPicPr>
          <p:nvPr/>
        </p:nvPicPr>
        <p:blipFill>
          <a:blip r:embed="rId6">
            <a:extLst/>
          </a:blip>
          <a:stretch>
            <a:fillRect/>
          </a:stretch>
        </p:blipFill>
        <p:spPr>
          <a:xfrm>
            <a:off x="10185230" y="1613817"/>
            <a:ext cx="13767512" cy="1220013"/>
          </a:xfrm>
          <a:prstGeom prst="rect">
            <a:avLst/>
          </a:prstGeom>
          <a:effectLst>
            <a:outerShdw sx="100000" sy="100000" kx="0" ky="0" algn="b" rotWithShape="0" blurRad="355600" dist="355600" dir="3457918">
              <a:srgbClr val="000000">
                <a:alpha val="62267"/>
              </a:srgbClr>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60">
                                            <p:txEl>
                                              <p:pRg st="1" end="1"/>
                                            </p:txEl>
                                          </p:spTgt>
                                        </p:tgtEl>
                                        <p:attrNameLst>
                                          <p:attrName>style.visibility</p:attrName>
                                        </p:attrNameLst>
                                      </p:cBhvr>
                                      <p:to>
                                        <p:strVal val="visible"/>
                                      </p:to>
                                    </p:set>
                                    <p:animEffect filter="fade" transition="in">
                                      <p:cBhvr>
                                        <p:cTn id="7" dur="1500"/>
                                        <p:tgtEl>
                                          <p:spTgt spid="26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1" fill="hold">
                                  <p:stCondLst>
                                    <p:cond delay="0"/>
                                  </p:stCondLst>
                                  <p:iterate type="el" backwards="0">
                                    <p:tmAbs val="0"/>
                                  </p:iterate>
                                  <p:childTnLst>
                                    <p:set>
                                      <p:cBhvr>
                                        <p:cTn id="11" fill="hold"/>
                                        <p:tgtEl>
                                          <p:spTgt spid="260">
                                            <p:txEl>
                                              <p:pRg st="2" end="2"/>
                                            </p:txEl>
                                          </p:spTgt>
                                        </p:tgtEl>
                                        <p:attrNameLst>
                                          <p:attrName>style.visibility</p:attrName>
                                        </p:attrNameLst>
                                      </p:cBhvr>
                                      <p:to>
                                        <p:strVal val="visible"/>
                                      </p:to>
                                    </p:set>
                                    <p:animEffect filter="fade" transition="in">
                                      <p:cBhvr>
                                        <p:cTn id="12" dur="1500"/>
                                        <p:tgtEl>
                                          <p:spTgt spid="26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10" grpId="1" fill="hold">
                                  <p:stCondLst>
                                    <p:cond delay="0"/>
                                  </p:stCondLst>
                                  <p:iterate type="el" backwards="0">
                                    <p:tmAbs val="0"/>
                                  </p:iterate>
                                  <p:childTnLst>
                                    <p:set>
                                      <p:cBhvr>
                                        <p:cTn id="16" fill="hold"/>
                                        <p:tgtEl>
                                          <p:spTgt spid="260">
                                            <p:txEl>
                                              <p:pRg st="3" end="3"/>
                                            </p:txEl>
                                          </p:spTgt>
                                        </p:tgtEl>
                                        <p:attrNameLst>
                                          <p:attrName>style.visibility</p:attrName>
                                        </p:attrNameLst>
                                      </p:cBhvr>
                                      <p:to>
                                        <p:strVal val="visible"/>
                                      </p:to>
                                    </p:set>
                                    <p:animEffect filter="fade" transition="in">
                                      <p:cBhvr>
                                        <p:cTn id="17" dur="1500"/>
                                        <p:tgtEl>
                                          <p:spTgt spid="260">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60" grpId="1"/>
    </p:bld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8F2DD"/>
            </a:gs>
            <a:gs pos="100000">
              <a:srgbClr val="F8F1DE"/>
            </a:gs>
          </a:gsLst>
          <a:lin ang="5400000" scaled="0"/>
        </a:gradFill>
      </p:bgPr>
    </p:bg>
    <p:spTree>
      <p:nvGrpSpPr>
        <p:cNvPr id="1" name=""/>
        <p:cNvGrpSpPr/>
        <p:nvPr/>
      </p:nvGrpSpPr>
      <p:grpSpPr>
        <a:xfrm>
          <a:off x="0" y="0"/>
          <a:ext cx="0" cy="0"/>
          <a:chOff x="0" y="0"/>
          <a:chExt cx="0" cy="0"/>
        </a:xfrm>
      </p:grpSpPr>
      <p:pic>
        <p:nvPicPr>
          <p:cNvPr id="263" name="Image" descr="Image"/>
          <p:cNvPicPr>
            <a:picLocks noChangeAspect="0"/>
          </p:cNvPicPr>
          <p:nvPr/>
        </p:nvPicPr>
        <p:blipFill>
          <a:blip r:embed="rId2">
            <a:extLst/>
          </a:blip>
          <a:stretch>
            <a:fillRect/>
          </a:stretch>
        </p:blipFill>
        <p:spPr>
          <a:xfrm flipH="1">
            <a:off x="428586" y="337800"/>
            <a:ext cx="9221868" cy="13040400"/>
          </a:xfrm>
          <a:prstGeom prst="rect">
            <a:avLst/>
          </a:prstGeom>
        </p:spPr>
      </p:pic>
      <p:pic>
        <p:nvPicPr>
          <p:cNvPr id="264" name="pasted-movie.png" descr="pasted-movie.png"/>
          <p:cNvPicPr>
            <a:picLocks noChangeAspect="1"/>
          </p:cNvPicPr>
          <p:nvPr/>
        </p:nvPicPr>
        <p:blipFill>
          <a:blip r:embed="rId3">
            <a:extLst/>
          </a:blip>
          <a:stretch>
            <a:fillRect/>
          </a:stretch>
        </p:blipFill>
        <p:spPr>
          <a:xfrm>
            <a:off x="9470001" y="-214621"/>
            <a:ext cx="15197970" cy="2722582"/>
          </a:xfrm>
          <a:prstGeom prst="rect">
            <a:avLst/>
          </a:prstGeom>
          <a:ln w="12700">
            <a:miter lim="400000"/>
          </a:ln>
          <a:effectLst>
            <a:outerShdw sx="100000" sy="100000" kx="0" ky="0" algn="b" rotWithShape="0" blurRad="533400" dist="355600" dir="3457918">
              <a:srgbClr val="000000">
                <a:alpha val="62267"/>
              </a:srgbClr>
            </a:outerShdw>
          </a:effectLst>
        </p:spPr>
      </p:pic>
      <p:sp>
        <p:nvSpPr>
          <p:cNvPr id="265" name="The importance of our influence &amp; example ……"/>
          <p:cNvSpPr txBox="1"/>
          <p:nvPr/>
        </p:nvSpPr>
        <p:spPr>
          <a:xfrm>
            <a:off x="10224906" y="3256414"/>
            <a:ext cx="13688160" cy="9604376"/>
          </a:xfrm>
          <a:prstGeom prst="rect">
            <a:avLst/>
          </a:prstGeom>
          <a:ln w="12700">
            <a:miter lim="400000"/>
          </a:ln>
          <a:effectLst>
            <a:outerShdw sx="100000" sy="100000" kx="0" ky="0" algn="b" rotWithShape="0" blurRad="355600" dist="254000" dir="3457918">
              <a:srgbClr val="000000">
                <a:alpha val="26081"/>
              </a:srgbClr>
            </a:outerShdw>
          </a:effectLst>
          <a:extLst>
            <a:ext uri="{C572A759-6A51-4108-AA02-DFA0A04FC94B}">
              <ma14:wrappingTextBoxFlag xmlns:ma14="http://schemas.microsoft.com/office/mac/drawingml/2011/main" val="1"/>
            </a:ext>
          </a:extLst>
        </p:spPr>
        <p:txBody>
          <a:bodyPr lIns="71437" tIns="71437" rIns="71437" bIns="71437">
            <a:spAutoFit/>
          </a:bodyPr>
          <a:lstStyle/>
          <a:p>
            <a:pPr marL="977900" indent="-977900" defTabSz="642937">
              <a:lnSpc>
                <a:spcPct val="100000"/>
              </a:lnSpc>
              <a:spcBef>
                <a:spcPts val="2200"/>
              </a:spcBef>
              <a:buClr>
                <a:srgbClr val="9A7865"/>
              </a:buClr>
              <a:buSzPct val="60000"/>
              <a:buBlip>
                <a:blip r:embed="rId4"/>
              </a:buBlip>
              <a:defRPr b="1" sz="7200">
                <a:solidFill>
                  <a:srgbClr val="000000"/>
                </a:solidFill>
                <a:latin typeface="American Typewriter"/>
                <a:ea typeface="American Typewriter"/>
                <a:cs typeface="American Typewriter"/>
                <a:sym typeface="American Typewriter"/>
              </a:defRPr>
            </a:pPr>
            <a:r>
              <a:t>The importance of our influence &amp; example …</a:t>
            </a:r>
          </a:p>
          <a:p>
            <a:pPr lvl="1" marL="1358900" indent="-977900" defTabSz="642937">
              <a:lnSpc>
                <a:spcPct val="100000"/>
              </a:lnSpc>
              <a:spcBef>
                <a:spcPts val="2200"/>
              </a:spcBef>
              <a:buClr>
                <a:srgbClr val="9A7865"/>
              </a:buClr>
              <a:buSzPct val="60000"/>
              <a:buBlip>
                <a:blip r:embed="rId5"/>
              </a:buBlip>
              <a:defRPr sz="6500">
                <a:solidFill>
                  <a:srgbClr val="000000"/>
                </a:solidFill>
                <a:latin typeface="American Typewriter"/>
                <a:ea typeface="American Typewriter"/>
                <a:cs typeface="American Typewriter"/>
                <a:sym typeface="American Typewriter"/>
              </a:defRPr>
            </a:pPr>
            <a:r>
              <a:t>We are to follow what is good so we can influence for good (Mat 5:13-16; Phili 2:14-16</a:t>
            </a:r>
          </a:p>
          <a:p>
            <a:pPr lvl="1" marL="1358900" indent="-977900" defTabSz="642937">
              <a:lnSpc>
                <a:spcPct val="100000"/>
              </a:lnSpc>
              <a:spcBef>
                <a:spcPts val="2200"/>
              </a:spcBef>
              <a:buClr>
                <a:srgbClr val="9A7865"/>
              </a:buClr>
              <a:buSzPct val="60000"/>
              <a:buBlip>
                <a:blip r:embed="rId5"/>
              </a:buBlip>
              <a:defRPr sz="6500">
                <a:solidFill>
                  <a:srgbClr val="000000"/>
                </a:solidFill>
                <a:latin typeface="American Typewriter"/>
                <a:ea typeface="American Typewriter"/>
                <a:cs typeface="American Typewriter"/>
                <a:sym typeface="American Typewriter"/>
              </a:defRPr>
            </a:pPr>
            <a:r>
              <a:t>What example are we setting in the local church? Who are we imitating? - 1 Cor 11:1; Eph 5:1; Heb 12:1,2; 1 Pet 2:21-26</a:t>
            </a:r>
          </a:p>
        </p:txBody>
      </p:sp>
      <p:pic>
        <p:nvPicPr>
          <p:cNvPr id="266" name="Lessons From 3 John Lessons From 3 John" descr="Lessons From 3 John Lessons From 3 John"/>
          <p:cNvPicPr>
            <a:picLocks noChangeAspect="0"/>
          </p:cNvPicPr>
          <p:nvPr/>
        </p:nvPicPr>
        <p:blipFill>
          <a:blip r:embed="rId6">
            <a:extLst/>
          </a:blip>
          <a:stretch>
            <a:fillRect/>
          </a:stretch>
        </p:blipFill>
        <p:spPr>
          <a:xfrm>
            <a:off x="10185230" y="1613817"/>
            <a:ext cx="13767512" cy="1220013"/>
          </a:xfrm>
          <a:prstGeom prst="rect">
            <a:avLst/>
          </a:prstGeom>
          <a:effectLst>
            <a:outerShdw sx="100000" sy="100000" kx="0" ky="0" algn="b" rotWithShape="0" blurRad="355600" dist="355600" dir="3457918">
              <a:srgbClr val="000000">
                <a:alpha val="62267"/>
              </a:srgbClr>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65">
                                            <p:txEl>
                                              <p:pRg st="1" end="1"/>
                                            </p:txEl>
                                          </p:spTgt>
                                        </p:tgtEl>
                                        <p:attrNameLst>
                                          <p:attrName>style.visibility</p:attrName>
                                        </p:attrNameLst>
                                      </p:cBhvr>
                                      <p:to>
                                        <p:strVal val="visible"/>
                                      </p:to>
                                    </p:set>
                                    <p:animEffect filter="fade" transition="in">
                                      <p:cBhvr>
                                        <p:cTn id="7" dur="1500"/>
                                        <p:tgtEl>
                                          <p:spTgt spid="26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1" fill="hold">
                                  <p:stCondLst>
                                    <p:cond delay="0"/>
                                  </p:stCondLst>
                                  <p:iterate type="el" backwards="0">
                                    <p:tmAbs val="0"/>
                                  </p:iterate>
                                  <p:childTnLst>
                                    <p:set>
                                      <p:cBhvr>
                                        <p:cTn id="11" fill="hold"/>
                                        <p:tgtEl>
                                          <p:spTgt spid="265">
                                            <p:txEl>
                                              <p:pRg st="2" end="2"/>
                                            </p:txEl>
                                          </p:spTgt>
                                        </p:tgtEl>
                                        <p:attrNameLst>
                                          <p:attrName>style.visibility</p:attrName>
                                        </p:attrNameLst>
                                      </p:cBhvr>
                                      <p:to>
                                        <p:strVal val="visible"/>
                                      </p:to>
                                    </p:set>
                                    <p:animEffect filter="fade" transition="in">
                                      <p:cBhvr>
                                        <p:cTn id="12" dur="1500"/>
                                        <p:tgtEl>
                                          <p:spTgt spid="265">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65" grpId="1"/>
    </p:bldLs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8F2DD"/>
            </a:gs>
            <a:gs pos="100000">
              <a:srgbClr val="F8F1DE"/>
            </a:gs>
          </a:gsLst>
          <a:lin ang="5400000" scaled="0"/>
        </a:gradFill>
      </p:bgPr>
    </p:bg>
    <p:spTree>
      <p:nvGrpSpPr>
        <p:cNvPr id="1" name=""/>
        <p:cNvGrpSpPr/>
        <p:nvPr/>
      </p:nvGrpSpPr>
      <p:grpSpPr>
        <a:xfrm>
          <a:off x="0" y="0"/>
          <a:ext cx="0" cy="0"/>
          <a:chOff x="0" y="0"/>
          <a:chExt cx="0" cy="0"/>
        </a:xfrm>
      </p:grpSpPr>
      <p:pic>
        <p:nvPicPr>
          <p:cNvPr id="268" name="Image" descr="Image"/>
          <p:cNvPicPr>
            <a:picLocks noChangeAspect="0"/>
          </p:cNvPicPr>
          <p:nvPr/>
        </p:nvPicPr>
        <p:blipFill>
          <a:blip r:embed="rId2">
            <a:extLst/>
          </a:blip>
          <a:stretch>
            <a:fillRect/>
          </a:stretch>
        </p:blipFill>
        <p:spPr>
          <a:xfrm flipH="1">
            <a:off x="428586" y="337800"/>
            <a:ext cx="9221868" cy="13040400"/>
          </a:xfrm>
          <a:prstGeom prst="rect">
            <a:avLst/>
          </a:prstGeom>
        </p:spPr>
      </p:pic>
      <p:pic>
        <p:nvPicPr>
          <p:cNvPr id="269" name="pasted-movie.png" descr="pasted-movie.png"/>
          <p:cNvPicPr>
            <a:picLocks noChangeAspect="1"/>
          </p:cNvPicPr>
          <p:nvPr/>
        </p:nvPicPr>
        <p:blipFill>
          <a:blip r:embed="rId3">
            <a:extLst/>
          </a:blip>
          <a:stretch>
            <a:fillRect/>
          </a:stretch>
        </p:blipFill>
        <p:spPr>
          <a:xfrm>
            <a:off x="9470001" y="-214621"/>
            <a:ext cx="15197970" cy="2722582"/>
          </a:xfrm>
          <a:prstGeom prst="rect">
            <a:avLst/>
          </a:prstGeom>
          <a:ln w="12700">
            <a:miter lim="400000"/>
          </a:ln>
          <a:effectLst>
            <a:outerShdw sx="100000" sy="100000" kx="0" ky="0" algn="b" rotWithShape="0" blurRad="533400" dist="355600" dir="3457918">
              <a:srgbClr val="000000">
                <a:alpha val="62267"/>
              </a:srgbClr>
            </a:outerShdw>
          </a:effectLst>
        </p:spPr>
      </p:pic>
      <p:sp>
        <p:nvSpPr>
          <p:cNvPr id="270" name="The &quot;Spirit Of Diotrephes” is TOO often allowed to Reign…"/>
          <p:cNvSpPr txBox="1"/>
          <p:nvPr/>
        </p:nvSpPr>
        <p:spPr>
          <a:xfrm>
            <a:off x="10224906" y="3256414"/>
            <a:ext cx="13688160" cy="10150476"/>
          </a:xfrm>
          <a:prstGeom prst="rect">
            <a:avLst/>
          </a:prstGeom>
          <a:ln w="12700">
            <a:miter lim="400000"/>
          </a:ln>
          <a:effectLst>
            <a:outerShdw sx="100000" sy="100000" kx="0" ky="0" algn="b" rotWithShape="0" blurRad="355600" dist="254000" dir="3457918">
              <a:srgbClr val="000000">
                <a:alpha val="26081"/>
              </a:srgbClr>
            </a:outerShdw>
          </a:effectLst>
          <a:extLst>
            <a:ext uri="{C572A759-6A51-4108-AA02-DFA0A04FC94B}">
              <ma14:wrappingTextBoxFlag xmlns:ma14="http://schemas.microsoft.com/office/mac/drawingml/2011/main" val="1"/>
            </a:ext>
          </a:extLst>
        </p:spPr>
        <p:txBody>
          <a:bodyPr lIns="71437" tIns="71437" rIns="71437" bIns="71437">
            <a:spAutoFit/>
          </a:bodyPr>
          <a:lstStyle/>
          <a:p>
            <a:pPr marL="977899" indent="-977899" defTabSz="642937">
              <a:lnSpc>
                <a:spcPct val="100000"/>
              </a:lnSpc>
              <a:spcBef>
                <a:spcPts val="1400"/>
              </a:spcBef>
              <a:buClr>
                <a:srgbClr val="9A7865"/>
              </a:buClr>
              <a:buSzPct val="60000"/>
              <a:buBlip>
                <a:blip r:embed="rId4"/>
              </a:buBlip>
              <a:defRPr b="1" sz="6900">
                <a:solidFill>
                  <a:srgbClr val="000000"/>
                </a:solidFill>
                <a:latin typeface="American Typewriter"/>
                <a:ea typeface="American Typewriter"/>
                <a:cs typeface="American Typewriter"/>
                <a:sym typeface="American Typewriter"/>
              </a:defRPr>
            </a:pPr>
            <a:r>
              <a:t>The "Spirit Of Diotrephes” is TOO often allowed to Reign</a:t>
            </a:r>
          </a:p>
          <a:p>
            <a:pPr lvl="1" marL="1358900" indent="-977900" defTabSz="642937">
              <a:lnSpc>
                <a:spcPct val="100000"/>
              </a:lnSpc>
              <a:spcBef>
                <a:spcPts val="1400"/>
              </a:spcBef>
              <a:buClr>
                <a:srgbClr val="9A7865"/>
              </a:buClr>
              <a:buSzPct val="60000"/>
              <a:buBlip>
                <a:blip r:embed="rId5"/>
              </a:buBlip>
              <a:defRPr>
                <a:solidFill>
                  <a:srgbClr val="000000"/>
                </a:solidFill>
                <a:latin typeface="American Typewriter"/>
                <a:ea typeface="American Typewriter"/>
                <a:cs typeface="American Typewriter"/>
                <a:sym typeface="American Typewriter"/>
              </a:defRPr>
            </a:pPr>
            <a:r>
              <a:t>Members allowed Diotrephes to dominate - would not take a stand for the truth for fear.</a:t>
            </a:r>
          </a:p>
          <a:p>
            <a:pPr lvl="1" marL="1358900" indent="-977900" defTabSz="642937">
              <a:lnSpc>
                <a:spcPct val="100000"/>
              </a:lnSpc>
              <a:spcBef>
                <a:spcPts val="1400"/>
              </a:spcBef>
              <a:buClr>
                <a:srgbClr val="9A7865"/>
              </a:buClr>
              <a:buSzPct val="60000"/>
              <a:buBlip>
                <a:blip r:embed="rId5"/>
              </a:buBlip>
              <a:defRPr>
                <a:solidFill>
                  <a:srgbClr val="000000"/>
                </a:solidFill>
                <a:latin typeface="American Typewriter"/>
                <a:ea typeface="American Typewriter"/>
                <a:cs typeface="American Typewriter"/>
                <a:sym typeface="American Typewriter"/>
              </a:defRPr>
            </a:pPr>
            <a:r>
              <a:t>Diotrephes was successful because there was a certain climate of complacency &amp; cowardice within the local church. (Rev 21:8)</a:t>
            </a:r>
          </a:p>
        </p:txBody>
      </p:sp>
      <p:pic>
        <p:nvPicPr>
          <p:cNvPr id="271" name="Lessons From 3 John Lessons From 3 John" descr="Lessons From 3 John Lessons From 3 John"/>
          <p:cNvPicPr>
            <a:picLocks noChangeAspect="0"/>
          </p:cNvPicPr>
          <p:nvPr/>
        </p:nvPicPr>
        <p:blipFill>
          <a:blip r:embed="rId6">
            <a:extLst/>
          </a:blip>
          <a:stretch>
            <a:fillRect/>
          </a:stretch>
        </p:blipFill>
        <p:spPr>
          <a:xfrm>
            <a:off x="10185230" y="1613817"/>
            <a:ext cx="13767512" cy="1220013"/>
          </a:xfrm>
          <a:prstGeom prst="rect">
            <a:avLst/>
          </a:prstGeom>
          <a:effectLst>
            <a:outerShdw sx="100000" sy="100000" kx="0" ky="0" algn="b" rotWithShape="0" blurRad="355600" dist="355600" dir="3457918">
              <a:srgbClr val="000000">
                <a:alpha val="62267"/>
              </a:srgbClr>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70">
                                            <p:txEl>
                                              <p:pRg st="1" end="1"/>
                                            </p:txEl>
                                          </p:spTgt>
                                        </p:tgtEl>
                                        <p:attrNameLst>
                                          <p:attrName>style.visibility</p:attrName>
                                        </p:attrNameLst>
                                      </p:cBhvr>
                                      <p:to>
                                        <p:strVal val="visible"/>
                                      </p:to>
                                    </p:set>
                                    <p:animEffect filter="fade" transition="in">
                                      <p:cBhvr>
                                        <p:cTn id="7" dur="1500"/>
                                        <p:tgtEl>
                                          <p:spTgt spid="27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1" fill="hold">
                                  <p:stCondLst>
                                    <p:cond delay="0"/>
                                  </p:stCondLst>
                                  <p:iterate type="el" backwards="0">
                                    <p:tmAbs val="0"/>
                                  </p:iterate>
                                  <p:childTnLst>
                                    <p:set>
                                      <p:cBhvr>
                                        <p:cTn id="11" fill="hold"/>
                                        <p:tgtEl>
                                          <p:spTgt spid="270">
                                            <p:txEl>
                                              <p:pRg st="2" end="2"/>
                                            </p:txEl>
                                          </p:spTgt>
                                        </p:tgtEl>
                                        <p:attrNameLst>
                                          <p:attrName>style.visibility</p:attrName>
                                        </p:attrNameLst>
                                      </p:cBhvr>
                                      <p:to>
                                        <p:strVal val="visible"/>
                                      </p:to>
                                    </p:set>
                                    <p:animEffect filter="fade" transition="in">
                                      <p:cBhvr>
                                        <p:cTn id="12" dur="1500"/>
                                        <p:tgtEl>
                                          <p:spTgt spid="270">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70" grpId="1"/>
    </p:bldLs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8F2DD"/>
            </a:gs>
            <a:gs pos="100000">
              <a:srgbClr val="F8F1DE"/>
            </a:gs>
          </a:gsLst>
          <a:lin ang="5400000" scaled="0"/>
        </a:gradFill>
      </p:bgPr>
    </p:bg>
    <p:spTree>
      <p:nvGrpSpPr>
        <p:cNvPr id="1" name=""/>
        <p:cNvGrpSpPr/>
        <p:nvPr/>
      </p:nvGrpSpPr>
      <p:grpSpPr>
        <a:xfrm>
          <a:off x="0" y="0"/>
          <a:ext cx="0" cy="0"/>
          <a:chOff x="0" y="0"/>
          <a:chExt cx="0" cy="0"/>
        </a:xfrm>
      </p:grpSpPr>
      <p:pic>
        <p:nvPicPr>
          <p:cNvPr id="273" name="Image" descr="Image"/>
          <p:cNvPicPr>
            <a:picLocks noChangeAspect="0"/>
          </p:cNvPicPr>
          <p:nvPr/>
        </p:nvPicPr>
        <p:blipFill>
          <a:blip r:embed="rId2">
            <a:extLst/>
          </a:blip>
          <a:stretch>
            <a:fillRect/>
          </a:stretch>
        </p:blipFill>
        <p:spPr>
          <a:xfrm flipH="1">
            <a:off x="428586" y="337800"/>
            <a:ext cx="9221868" cy="13040400"/>
          </a:xfrm>
          <a:prstGeom prst="rect">
            <a:avLst/>
          </a:prstGeom>
        </p:spPr>
      </p:pic>
      <p:pic>
        <p:nvPicPr>
          <p:cNvPr id="274" name="pasted-movie.png" descr="pasted-movie.png"/>
          <p:cNvPicPr>
            <a:picLocks noChangeAspect="1"/>
          </p:cNvPicPr>
          <p:nvPr/>
        </p:nvPicPr>
        <p:blipFill>
          <a:blip r:embed="rId3">
            <a:extLst/>
          </a:blip>
          <a:stretch>
            <a:fillRect/>
          </a:stretch>
        </p:blipFill>
        <p:spPr>
          <a:xfrm>
            <a:off x="9470001" y="-214621"/>
            <a:ext cx="15197970" cy="2722582"/>
          </a:xfrm>
          <a:prstGeom prst="rect">
            <a:avLst/>
          </a:prstGeom>
          <a:ln w="12700">
            <a:miter lim="400000"/>
          </a:ln>
          <a:effectLst>
            <a:outerShdw sx="100000" sy="100000" kx="0" ky="0" algn="b" rotWithShape="0" blurRad="533400" dist="355600" dir="3457918">
              <a:srgbClr val="000000">
                <a:alpha val="62267"/>
              </a:srgbClr>
            </a:outerShdw>
          </a:effectLst>
        </p:spPr>
      </p:pic>
      <p:sp>
        <p:nvSpPr>
          <p:cNvPr id="275" name="The Importance of Supporting Gospel Preachers:…"/>
          <p:cNvSpPr txBox="1"/>
          <p:nvPr/>
        </p:nvSpPr>
        <p:spPr>
          <a:xfrm>
            <a:off x="10224906" y="3256414"/>
            <a:ext cx="13688160" cy="9680576"/>
          </a:xfrm>
          <a:prstGeom prst="rect">
            <a:avLst/>
          </a:prstGeom>
          <a:ln w="12700">
            <a:miter lim="400000"/>
          </a:ln>
          <a:effectLst>
            <a:outerShdw sx="100000" sy="100000" kx="0" ky="0" algn="b" rotWithShape="0" blurRad="355600" dist="254000" dir="3457918">
              <a:srgbClr val="000000">
                <a:alpha val="26081"/>
              </a:srgbClr>
            </a:outerShdw>
          </a:effectLst>
          <a:extLst>
            <a:ext uri="{C572A759-6A51-4108-AA02-DFA0A04FC94B}">
              <ma14:wrappingTextBoxFlag xmlns:ma14="http://schemas.microsoft.com/office/mac/drawingml/2011/main" val="1"/>
            </a:ext>
          </a:extLst>
        </p:spPr>
        <p:txBody>
          <a:bodyPr lIns="71437" tIns="71437" rIns="71437" bIns="71437">
            <a:spAutoFit/>
          </a:bodyPr>
          <a:lstStyle/>
          <a:p>
            <a:pPr marL="977899" indent="-977899" defTabSz="642937">
              <a:lnSpc>
                <a:spcPct val="100000"/>
              </a:lnSpc>
              <a:spcBef>
                <a:spcPts val="3600"/>
              </a:spcBef>
              <a:buClr>
                <a:srgbClr val="9A7865"/>
              </a:buClr>
              <a:buSzPct val="60000"/>
              <a:buBlip>
                <a:blip r:embed="rId4"/>
              </a:buBlip>
              <a:defRPr b="1" sz="6500">
                <a:solidFill>
                  <a:srgbClr val="000000"/>
                </a:solidFill>
                <a:latin typeface="American Typewriter"/>
                <a:ea typeface="American Typewriter"/>
                <a:cs typeface="American Typewriter"/>
                <a:sym typeface="American Typewriter"/>
              </a:defRPr>
            </a:pPr>
            <a:r>
              <a:t>The Importance of Supporting Gospel Preachers:</a:t>
            </a:r>
          </a:p>
          <a:p>
            <a:pPr lvl="1" marL="1358900" indent="-977900" defTabSz="642937">
              <a:lnSpc>
                <a:spcPct val="100000"/>
              </a:lnSpc>
              <a:spcBef>
                <a:spcPts val="3600"/>
              </a:spcBef>
              <a:buClr>
                <a:srgbClr val="9A7865"/>
              </a:buClr>
              <a:buSzPct val="60000"/>
              <a:buBlip>
                <a:blip r:embed="rId5"/>
              </a:buBlip>
              <a:defRPr sz="6000">
                <a:solidFill>
                  <a:srgbClr val="000000"/>
                </a:solidFill>
                <a:latin typeface="American Typewriter"/>
                <a:ea typeface="American Typewriter"/>
                <a:cs typeface="American Typewriter"/>
                <a:sym typeface="American Typewriter"/>
              </a:defRPr>
            </a:pPr>
            <a:r>
              <a:t>A Testimony To Our Faithfulness our love for God &amp; the lost - vs5,6</a:t>
            </a:r>
          </a:p>
          <a:p>
            <a:pPr lvl="1" marL="1358900" indent="-977900" defTabSz="642937">
              <a:lnSpc>
                <a:spcPct val="100000"/>
              </a:lnSpc>
              <a:spcBef>
                <a:spcPts val="3600"/>
              </a:spcBef>
              <a:buClr>
                <a:srgbClr val="9A7865"/>
              </a:buClr>
              <a:buSzPct val="60000"/>
              <a:buBlip>
                <a:blip r:embed="rId5"/>
              </a:buBlip>
              <a:defRPr sz="6000">
                <a:solidFill>
                  <a:srgbClr val="000000"/>
                </a:solidFill>
                <a:latin typeface="American Typewriter"/>
                <a:ea typeface="American Typewriter"/>
                <a:cs typeface="American Typewriter"/>
                <a:sym typeface="American Typewriter"/>
              </a:defRPr>
            </a:pPr>
            <a:r>
              <a:t>We Obey God... vs 8a; cf. Gal 6:6; 1 Cori 9:11</a:t>
            </a:r>
          </a:p>
          <a:p>
            <a:pPr lvl="1" marL="1358900" indent="-977900" defTabSz="642937">
              <a:lnSpc>
                <a:spcPct val="100000"/>
              </a:lnSpc>
              <a:spcBef>
                <a:spcPts val="3600"/>
              </a:spcBef>
              <a:buClr>
                <a:srgbClr val="9A7865"/>
              </a:buClr>
              <a:buSzPct val="60000"/>
              <a:buBlip>
                <a:blip r:embed="rId5"/>
              </a:buBlip>
              <a:defRPr sz="6000">
                <a:solidFill>
                  <a:srgbClr val="000000"/>
                </a:solidFill>
                <a:latin typeface="American Typewriter"/>
                <a:ea typeface="American Typewriter"/>
                <a:cs typeface="American Typewriter"/>
                <a:sym typeface="American Typewriter"/>
              </a:defRPr>
            </a:pPr>
            <a:r>
              <a:t>We are Fellow Workers For The Truth… vs 8; Phili 1:3-5; 4:15-16; 2 John 10-11; Mat 10:40-42</a:t>
            </a:r>
          </a:p>
        </p:txBody>
      </p:sp>
      <p:pic>
        <p:nvPicPr>
          <p:cNvPr id="276" name="Lessons From 3 John Lessons From 3 John" descr="Lessons From 3 John Lessons From 3 John"/>
          <p:cNvPicPr>
            <a:picLocks noChangeAspect="0"/>
          </p:cNvPicPr>
          <p:nvPr/>
        </p:nvPicPr>
        <p:blipFill>
          <a:blip r:embed="rId6">
            <a:extLst/>
          </a:blip>
          <a:stretch>
            <a:fillRect/>
          </a:stretch>
        </p:blipFill>
        <p:spPr>
          <a:xfrm>
            <a:off x="10185230" y="1613817"/>
            <a:ext cx="13767512" cy="1220013"/>
          </a:xfrm>
          <a:prstGeom prst="rect">
            <a:avLst/>
          </a:prstGeom>
          <a:effectLst>
            <a:outerShdw sx="100000" sy="100000" kx="0" ky="0" algn="b" rotWithShape="0" blurRad="355600" dist="355600" dir="3457918">
              <a:srgbClr val="000000">
                <a:alpha val="62267"/>
              </a:srgbClr>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75">
                                            <p:txEl>
                                              <p:pRg st="1" end="1"/>
                                            </p:txEl>
                                          </p:spTgt>
                                        </p:tgtEl>
                                        <p:attrNameLst>
                                          <p:attrName>style.visibility</p:attrName>
                                        </p:attrNameLst>
                                      </p:cBhvr>
                                      <p:to>
                                        <p:strVal val="visible"/>
                                      </p:to>
                                    </p:set>
                                    <p:animEffect filter="fade" transition="in">
                                      <p:cBhvr>
                                        <p:cTn id="7" dur="1500"/>
                                        <p:tgtEl>
                                          <p:spTgt spid="27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1" fill="hold">
                                  <p:stCondLst>
                                    <p:cond delay="0"/>
                                  </p:stCondLst>
                                  <p:iterate type="el" backwards="0">
                                    <p:tmAbs val="0"/>
                                  </p:iterate>
                                  <p:childTnLst>
                                    <p:set>
                                      <p:cBhvr>
                                        <p:cTn id="11" fill="hold"/>
                                        <p:tgtEl>
                                          <p:spTgt spid="275">
                                            <p:txEl>
                                              <p:pRg st="2" end="2"/>
                                            </p:txEl>
                                          </p:spTgt>
                                        </p:tgtEl>
                                        <p:attrNameLst>
                                          <p:attrName>style.visibility</p:attrName>
                                        </p:attrNameLst>
                                      </p:cBhvr>
                                      <p:to>
                                        <p:strVal val="visible"/>
                                      </p:to>
                                    </p:set>
                                    <p:animEffect filter="fade" transition="in">
                                      <p:cBhvr>
                                        <p:cTn id="12" dur="1500"/>
                                        <p:tgtEl>
                                          <p:spTgt spid="27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10" grpId="1" fill="hold">
                                  <p:stCondLst>
                                    <p:cond delay="0"/>
                                  </p:stCondLst>
                                  <p:iterate type="el" backwards="0">
                                    <p:tmAbs val="0"/>
                                  </p:iterate>
                                  <p:childTnLst>
                                    <p:set>
                                      <p:cBhvr>
                                        <p:cTn id="16" fill="hold"/>
                                        <p:tgtEl>
                                          <p:spTgt spid="275">
                                            <p:txEl>
                                              <p:pRg st="3" end="3"/>
                                            </p:txEl>
                                          </p:spTgt>
                                        </p:tgtEl>
                                        <p:attrNameLst>
                                          <p:attrName>style.visibility</p:attrName>
                                        </p:attrNameLst>
                                      </p:cBhvr>
                                      <p:to>
                                        <p:strVal val="visible"/>
                                      </p:to>
                                    </p:set>
                                    <p:animEffect filter="fade" transition="in">
                                      <p:cBhvr>
                                        <p:cTn id="17" dur="1500"/>
                                        <p:tgtEl>
                                          <p:spTgt spid="275">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75" grpId="1"/>
    </p:bldLst>
  </p:timing>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8F2DD"/>
            </a:gs>
            <a:gs pos="100000">
              <a:srgbClr val="F8F1DE"/>
            </a:gs>
          </a:gsLst>
          <a:lin ang="5400000" scaled="0"/>
        </a:gradFill>
      </p:bgPr>
    </p:bg>
    <p:spTree>
      <p:nvGrpSpPr>
        <p:cNvPr id="1" name=""/>
        <p:cNvGrpSpPr/>
        <p:nvPr/>
      </p:nvGrpSpPr>
      <p:grpSpPr>
        <a:xfrm>
          <a:off x="0" y="0"/>
          <a:ext cx="0" cy="0"/>
          <a:chOff x="0" y="0"/>
          <a:chExt cx="0" cy="0"/>
        </a:xfrm>
      </p:grpSpPr>
      <p:pic>
        <p:nvPicPr>
          <p:cNvPr id="278" name="Image" descr="Image"/>
          <p:cNvPicPr>
            <a:picLocks noChangeAspect="0"/>
          </p:cNvPicPr>
          <p:nvPr/>
        </p:nvPicPr>
        <p:blipFill>
          <a:blip r:embed="rId2">
            <a:extLst/>
          </a:blip>
          <a:stretch>
            <a:fillRect/>
          </a:stretch>
        </p:blipFill>
        <p:spPr>
          <a:xfrm flipH="1">
            <a:off x="428586" y="337800"/>
            <a:ext cx="9221868" cy="13040400"/>
          </a:xfrm>
          <a:prstGeom prst="rect">
            <a:avLst/>
          </a:prstGeom>
        </p:spPr>
      </p:pic>
      <p:pic>
        <p:nvPicPr>
          <p:cNvPr id="279" name="pasted-movie.png" descr="pasted-movie.png"/>
          <p:cNvPicPr>
            <a:picLocks noChangeAspect="1"/>
          </p:cNvPicPr>
          <p:nvPr/>
        </p:nvPicPr>
        <p:blipFill>
          <a:blip r:embed="rId3">
            <a:extLst/>
          </a:blip>
          <a:stretch>
            <a:fillRect/>
          </a:stretch>
        </p:blipFill>
        <p:spPr>
          <a:xfrm>
            <a:off x="9470001" y="-214621"/>
            <a:ext cx="15197970" cy="2722582"/>
          </a:xfrm>
          <a:prstGeom prst="rect">
            <a:avLst/>
          </a:prstGeom>
          <a:ln w="12700">
            <a:miter lim="400000"/>
          </a:ln>
          <a:effectLst>
            <a:outerShdw sx="100000" sy="100000" kx="0" ky="0" algn="b" rotWithShape="0" blurRad="533400" dist="355600" dir="3457918">
              <a:srgbClr val="000000">
                <a:alpha val="62267"/>
              </a:srgbClr>
            </a:outerShdw>
          </a:effectLst>
        </p:spPr>
      </p:pic>
      <p:sp>
        <p:nvSpPr>
          <p:cNvPr id="280" name="We are either benefitting the kingdom &amp; the truth or damaging its effectiveness by our words &amp; deeds!…"/>
          <p:cNvSpPr txBox="1"/>
          <p:nvPr/>
        </p:nvSpPr>
        <p:spPr>
          <a:xfrm>
            <a:off x="10224906" y="3256414"/>
            <a:ext cx="13688160" cy="9947276"/>
          </a:xfrm>
          <a:prstGeom prst="rect">
            <a:avLst/>
          </a:prstGeom>
          <a:ln w="12700">
            <a:miter lim="400000"/>
          </a:ln>
          <a:effectLst>
            <a:outerShdw sx="100000" sy="100000" kx="0" ky="0" algn="b" rotWithShape="0" blurRad="355600" dist="254000" dir="3457918">
              <a:srgbClr val="000000">
                <a:alpha val="26081"/>
              </a:srgbClr>
            </a:outerShdw>
          </a:effectLst>
          <a:extLst>
            <a:ext uri="{C572A759-6A51-4108-AA02-DFA0A04FC94B}">
              <ma14:wrappingTextBoxFlag xmlns:ma14="http://schemas.microsoft.com/office/mac/drawingml/2011/main" val="1"/>
            </a:ext>
          </a:extLst>
        </p:spPr>
        <p:txBody>
          <a:bodyPr lIns="71437" tIns="71437" rIns="71437" bIns="71437">
            <a:spAutoFit/>
          </a:bodyPr>
          <a:lstStyle/>
          <a:p>
            <a:pPr marL="977900" indent="-977900" defTabSz="642937">
              <a:lnSpc>
                <a:spcPct val="100000"/>
              </a:lnSpc>
              <a:spcBef>
                <a:spcPts val="3600"/>
              </a:spcBef>
              <a:buClr>
                <a:srgbClr val="9A7865"/>
              </a:buClr>
              <a:buSzPct val="60000"/>
              <a:buBlip>
                <a:blip r:embed="rId4"/>
              </a:buBlip>
              <a:defRPr b="1" sz="7500">
                <a:solidFill>
                  <a:srgbClr val="000000"/>
                </a:solidFill>
                <a:latin typeface="American Typewriter"/>
                <a:ea typeface="American Typewriter"/>
                <a:cs typeface="American Typewriter"/>
                <a:sym typeface="American Typewriter"/>
              </a:defRPr>
            </a:pPr>
            <a:r>
              <a:t>We are either benefitting the kingdom &amp; the truth or damaging its effectiveness by our words &amp; deeds!</a:t>
            </a:r>
          </a:p>
          <a:p>
            <a:pPr marL="977900" indent="-977900" defTabSz="642937">
              <a:lnSpc>
                <a:spcPct val="100000"/>
              </a:lnSpc>
              <a:spcBef>
                <a:spcPts val="3600"/>
              </a:spcBef>
              <a:buClr>
                <a:srgbClr val="9A7865"/>
              </a:buClr>
              <a:buSzPct val="60000"/>
              <a:buBlip>
                <a:blip r:embed="rId4"/>
              </a:buBlip>
              <a:defRPr b="1" sz="7500">
                <a:solidFill>
                  <a:srgbClr val="000000"/>
                </a:solidFill>
                <a:latin typeface="American Typewriter"/>
                <a:ea typeface="American Typewriter"/>
                <a:cs typeface="American Typewriter"/>
                <a:sym typeface="American Typewriter"/>
              </a:defRPr>
            </a:pPr>
            <a:r>
              <a:t>Are we more like Gaius &amp; Demetrius, or more like Diotrephes? </a:t>
            </a:r>
          </a:p>
        </p:txBody>
      </p:sp>
      <p:pic>
        <p:nvPicPr>
          <p:cNvPr id="281" name="Lessons From 3 John Lessons From 3 John" descr="Lessons From 3 John Lessons From 3 John"/>
          <p:cNvPicPr>
            <a:picLocks noChangeAspect="0"/>
          </p:cNvPicPr>
          <p:nvPr/>
        </p:nvPicPr>
        <p:blipFill>
          <a:blip r:embed="rId5">
            <a:extLst/>
          </a:blip>
          <a:stretch>
            <a:fillRect/>
          </a:stretch>
        </p:blipFill>
        <p:spPr>
          <a:xfrm>
            <a:off x="10185230" y="1613817"/>
            <a:ext cx="13767512" cy="1220013"/>
          </a:xfrm>
          <a:prstGeom prst="rect">
            <a:avLst/>
          </a:prstGeom>
          <a:effectLst>
            <a:outerShdw sx="100000" sy="100000" kx="0" ky="0" algn="b" rotWithShape="0" blurRad="355600" dist="355600" dir="3457918">
              <a:srgbClr val="000000">
                <a:alpha val="62267"/>
              </a:srgbClr>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80">
                                            <p:txEl>
                                              <p:pRg st="1" end="1"/>
                                            </p:txEl>
                                          </p:spTgt>
                                        </p:tgtEl>
                                        <p:attrNameLst>
                                          <p:attrName>style.visibility</p:attrName>
                                        </p:attrNameLst>
                                      </p:cBhvr>
                                      <p:to>
                                        <p:strVal val="visible"/>
                                      </p:to>
                                    </p:set>
                                    <p:animEffect filter="fade" transition="in">
                                      <p:cBhvr>
                                        <p:cTn id="7" dur="1500"/>
                                        <p:tgtEl>
                                          <p:spTgt spid="280">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80" grpId="1"/>
    </p:bldLst>
  </p:timing>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F8F2DD"/>
            </a:gs>
            <a:gs pos="100000">
              <a:srgbClr val="F8F1DE"/>
            </a:gs>
          </a:gsLst>
          <a:lin ang="5400000" scaled="0"/>
        </a:gradFill>
      </p:bgPr>
    </p:bg>
    <p:spTree>
      <p:nvGrpSpPr>
        <p:cNvPr id="1" name=""/>
        <p:cNvGrpSpPr/>
        <p:nvPr/>
      </p:nvGrpSpPr>
      <p:grpSpPr>
        <a:xfrm>
          <a:off x="0" y="0"/>
          <a:ext cx="0" cy="0"/>
          <a:chOff x="0" y="0"/>
          <a:chExt cx="0" cy="0"/>
        </a:xfrm>
      </p:grpSpPr>
      <p:pic>
        <p:nvPicPr>
          <p:cNvPr id="283" name="Image" descr="Image"/>
          <p:cNvPicPr>
            <a:picLocks noChangeAspect="0"/>
          </p:cNvPicPr>
          <p:nvPr/>
        </p:nvPicPr>
        <p:blipFill>
          <a:blip r:embed="rId2">
            <a:extLst/>
          </a:blip>
          <a:stretch>
            <a:fillRect/>
          </a:stretch>
        </p:blipFill>
        <p:spPr>
          <a:xfrm flipH="1">
            <a:off x="428586" y="337800"/>
            <a:ext cx="9221868" cy="13040400"/>
          </a:xfrm>
          <a:prstGeom prst="rect">
            <a:avLst/>
          </a:prstGeom>
        </p:spPr>
      </p:pic>
      <p:pic>
        <p:nvPicPr>
          <p:cNvPr id="284" name="pasted-movie.png" descr="pasted-movie.png"/>
          <p:cNvPicPr>
            <a:picLocks noChangeAspect="1"/>
          </p:cNvPicPr>
          <p:nvPr/>
        </p:nvPicPr>
        <p:blipFill>
          <a:blip r:embed="rId3">
            <a:extLst/>
          </a:blip>
          <a:stretch>
            <a:fillRect/>
          </a:stretch>
        </p:blipFill>
        <p:spPr>
          <a:xfrm>
            <a:off x="9470001" y="-214621"/>
            <a:ext cx="15197970" cy="2722582"/>
          </a:xfrm>
          <a:prstGeom prst="rect">
            <a:avLst/>
          </a:prstGeom>
          <a:ln w="12700">
            <a:miter lim="400000"/>
          </a:ln>
          <a:effectLst>
            <a:outerShdw sx="100000" sy="100000" kx="0" ky="0" algn="b" rotWithShape="0" blurRad="533400" dist="355600" dir="3457918">
              <a:srgbClr val="000000">
                <a:alpha val="62267"/>
              </a:srgbClr>
            </a:outerShdw>
          </a:effectLst>
        </p:spPr>
      </p:pic>
      <p:pic>
        <p:nvPicPr>
          <p:cNvPr id="285" name="Lessons From 3 John Lessons From 3 John" descr="Lessons From 3 John Lessons From 3 John"/>
          <p:cNvPicPr>
            <a:picLocks noChangeAspect="0"/>
          </p:cNvPicPr>
          <p:nvPr/>
        </p:nvPicPr>
        <p:blipFill>
          <a:blip r:embed="rId4">
            <a:extLst/>
          </a:blip>
          <a:stretch>
            <a:fillRect/>
          </a:stretch>
        </p:blipFill>
        <p:spPr>
          <a:xfrm>
            <a:off x="10185230" y="1613817"/>
            <a:ext cx="13767512" cy="1220013"/>
          </a:xfrm>
          <a:prstGeom prst="rect">
            <a:avLst/>
          </a:prstGeom>
          <a:effectLst>
            <a:outerShdw sx="100000" sy="100000" kx="0" ky="0" algn="b" rotWithShape="0" blurRad="355600" dist="355600" dir="3457918">
              <a:srgbClr val="000000">
                <a:alpha val="62267"/>
              </a:srgbClr>
            </a:outerShdw>
          </a:effectLst>
        </p:spPr>
      </p:pic>
      <p:sp>
        <p:nvSpPr>
          <p:cNvPr id="286" name="3 John 11 (NKJV)…"/>
          <p:cNvSpPr txBox="1"/>
          <p:nvPr/>
        </p:nvSpPr>
        <p:spPr>
          <a:xfrm>
            <a:off x="10176112" y="3777373"/>
            <a:ext cx="13785748" cy="881065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b="1" sz="10000">
                <a:solidFill>
                  <a:srgbClr val="000000"/>
                </a:solidFill>
                <a:latin typeface="Times New Roman"/>
                <a:ea typeface="Times New Roman"/>
                <a:cs typeface="Times New Roman"/>
                <a:sym typeface="Times New Roman"/>
              </a:defRPr>
            </a:pPr>
            <a:r>
              <a:t>3 John 11 (NKJV)</a:t>
            </a:r>
          </a:p>
          <a:p>
            <a:pPr algn="ctr" defTabSz="457200">
              <a:lnSpc>
                <a:spcPct val="100000"/>
              </a:lnSpc>
              <a:spcBef>
                <a:spcPts val="0"/>
              </a:spcBef>
              <a:defRPr sz="10000">
                <a:solidFill>
                  <a:srgbClr val="000000"/>
                </a:solidFill>
                <a:latin typeface="Times New Roman"/>
                <a:ea typeface="Times New Roman"/>
                <a:cs typeface="Times New Roman"/>
                <a:sym typeface="Times New Roman"/>
              </a:defRPr>
            </a:pPr>
            <a:r>
              <a:rPr baseline="31999"/>
              <a:t>11</a:t>
            </a:r>
            <a:r>
              <a:t> Beloved, do not imitate what is evil, but what is good. He who does good is of God, but he who does evil has not seen God. </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9" name="Front view of a red motorcycle against a black background" descr="Front view of a red motorcycle against a black background"/>
          <p:cNvPicPr>
            <a:picLocks noChangeAspect="0"/>
          </p:cNvPicPr>
          <p:nvPr>
            <p:ph type="pic" idx="21"/>
          </p:nvPr>
        </p:nvPicPr>
        <p:blipFill>
          <a:blip r:embed="rId2">
            <a:extLst/>
          </a:blip>
          <a:srcRect l="751" t="679" r="674" b="2096"/>
          <a:stretch>
            <a:fillRect/>
          </a:stretch>
        </p:blipFill>
        <p:spPr>
          <a:prstGeom prst="rect">
            <a:avLst/>
          </a:prstGeom>
        </p:spPr>
      </p:pic>
      <p:sp>
        <p:nvSpPr>
          <p:cNvPr id="290" name="Charts by Don McClain…"/>
          <p:cNvSpPr txBox="1"/>
          <p:nvPr/>
        </p:nvSpPr>
        <p:spPr>
          <a:xfrm>
            <a:off x="3048000" y="6755221"/>
            <a:ext cx="18288001" cy="5012940"/>
          </a:xfrm>
          <a:prstGeom prst="rect">
            <a:avLst/>
          </a:prstGeom>
          <a:ln w="12700">
            <a:miter lim="400000"/>
          </a:ln>
          <a:effectLst>
            <a:outerShdw sx="100000" sy="100000" kx="0" ky="0" algn="b" rotWithShape="0" blurRad="203200" dist="101600" dir="2460000">
              <a:srgbClr val="000000"/>
            </a:outerShdw>
          </a:effectLst>
          <a:extLst>
            <a:ext uri="{C572A759-6A51-4108-AA02-DFA0A04FC94B}">
              <ma14:wrappingTextBoxFlag xmlns:ma14="http://schemas.microsoft.com/office/mac/drawingml/2011/main" val="1"/>
            </a:ext>
          </a:extLst>
        </p:spPr>
        <p:txBody>
          <a:bodyPr lIns="71437" tIns="71437" rIns="71437" bIns="71437" anchor="ctr">
            <a:spAutoFit/>
          </a:bodyPr>
          <a:lstStyle/>
          <a:p>
            <a:pPr algn="ctr" defTabSz="642937">
              <a:lnSpc>
                <a:spcPct val="100000"/>
              </a:lnSpc>
              <a:spcBef>
                <a:spcPts val="0"/>
              </a:spcBef>
              <a:defRPr sz="5800">
                <a:solidFill>
                  <a:srgbClr val="FFD9A8"/>
                </a:solidFill>
                <a:effectLst>
                  <a:outerShdw sx="100000" sy="100000" kx="0" ky="0" algn="b" rotWithShape="0" blurRad="152400" dist="76200" dir="2460000">
                    <a:srgbClr val="000000"/>
                  </a:outerShdw>
                </a:effectLst>
                <a:latin typeface="Charcoal CY"/>
                <a:ea typeface="Charcoal CY"/>
                <a:cs typeface="Charcoal CY"/>
                <a:sym typeface="Charcoal CY"/>
              </a:defRPr>
            </a:pPr>
            <a:r>
              <a:t>Charts by Don McClain</a:t>
            </a:r>
          </a:p>
          <a:p>
            <a:pPr algn="ctr" defTabSz="642937">
              <a:lnSpc>
                <a:spcPct val="100000"/>
              </a:lnSpc>
              <a:spcBef>
                <a:spcPts val="0"/>
              </a:spcBef>
              <a:defRPr sz="4000">
                <a:solidFill>
                  <a:srgbClr val="FFFFFF"/>
                </a:solidFill>
                <a:effectLst>
                  <a:outerShdw sx="100000" sy="100000" kx="0" ky="0" algn="b" rotWithShape="0" blurRad="152400" dist="76200" dir="2460000">
                    <a:srgbClr val="000000"/>
                  </a:outerShdw>
                </a:effectLst>
                <a:latin typeface="Chalkboard"/>
                <a:ea typeface="Chalkboard"/>
                <a:cs typeface="Chalkboard"/>
                <a:sym typeface="Chalkboard"/>
              </a:defRPr>
            </a:pPr>
            <a:r>
              <a:t>Preached April 10, 2016 West 65th Street church of Christ </a:t>
            </a:r>
          </a:p>
          <a:p>
            <a:pPr algn="ctr" defTabSz="642937">
              <a:lnSpc>
                <a:spcPct val="100000"/>
              </a:lnSpc>
              <a:spcBef>
                <a:spcPts val="0"/>
              </a:spcBef>
              <a:defRPr sz="4000">
                <a:solidFill>
                  <a:srgbClr val="FFFFFF"/>
                </a:solidFill>
                <a:effectLst>
                  <a:outerShdw sx="100000" sy="100000" kx="0" ky="0" algn="b" rotWithShape="0" blurRad="152400" dist="76200" dir="2460000">
                    <a:srgbClr val="000000"/>
                  </a:outerShdw>
                </a:effectLst>
                <a:latin typeface="Chalkboard"/>
                <a:ea typeface="Chalkboard"/>
                <a:cs typeface="Chalkboard"/>
                <a:sym typeface="Chalkboard"/>
              </a:defRPr>
            </a:pPr>
            <a:r>
              <a:t>Preached October 24, 2026 - Alexander church of Christt </a:t>
            </a:r>
          </a:p>
          <a:p>
            <a:pPr algn="ctr" defTabSz="642937">
              <a:lnSpc>
                <a:spcPct val="100000"/>
              </a:lnSpc>
              <a:spcBef>
                <a:spcPts val="0"/>
              </a:spcBef>
              <a:defRPr sz="4000">
                <a:solidFill>
                  <a:srgbClr val="FFFFFF"/>
                </a:solidFill>
                <a:effectLst>
                  <a:outerShdw sx="100000" sy="100000" kx="0" ky="0" algn="b" rotWithShape="0" blurRad="152400" dist="76200" dir="2460000">
                    <a:srgbClr val="000000"/>
                  </a:outerShdw>
                </a:effectLst>
                <a:latin typeface="Chalkboard"/>
                <a:ea typeface="Chalkboard"/>
                <a:cs typeface="Chalkboard"/>
                <a:sym typeface="Chalkboard"/>
              </a:defRPr>
            </a:pPr>
            <a:r>
              <a:t>501-568-1062</a:t>
            </a:r>
          </a:p>
          <a:p>
            <a:pPr algn="ctr" defTabSz="642937">
              <a:lnSpc>
                <a:spcPct val="100000"/>
              </a:lnSpc>
              <a:spcBef>
                <a:spcPts val="0"/>
              </a:spcBef>
              <a:defRPr sz="4000">
                <a:solidFill>
                  <a:srgbClr val="FFFFFF"/>
                </a:solidFill>
                <a:effectLst>
                  <a:outerShdw sx="100000" sy="100000" kx="0" ky="0" algn="b" rotWithShape="0" blurRad="152400" dist="76200" dir="2460000">
                    <a:srgbClr val="000000"/>
                  </a:outerShdw>
                </a:effectLst>
                <a:latin typeface="Chalkboard"/>
                <a:ea typeface="Chalkboard"/>
                <a:cs typeface="Chalkboard"/>
                <a:sym typeface="Chalkboard"/>
              </a:defRPr>
            </a:pPr>
            <a:r>
              <a:t>Email – </a:t>
            </a:r>
            <a:r>
              <a:rPr>
                <a:hlinkClick r:id="rId3" invalidUrl="" action="" tgtFrame="" tooltip="" history="1" highlightClick="0" endSnd="0"/>
              </a:rPr>
              <a:t>donmcclain@sbcglobal.net</a:t>
            </a:r>
            <a:r>
              <a:t>  </a:t>
            </a:r>
          </a:p>
          <a:p>
            <a:pPr algn="ctr" defTabSz="642937">
              <a:lnSpc>
                <a:spcPct val="100000"/>
              </a:lnSpc>
              <a:spcBef>
                <a:spcPts val="0"/>
              </a:spcBef>
              <a:defRPr sz="4000">
                <a:solidFill>
                  <a:srgbClr val="FFFFFF"/>
                </a:solidFill>
                <a:effectLst>
                  <a:outerShdw sx="100000" sy="100000" kx="0" ky="0" algn="b" rotWithShape="0" blurRad="152400" dist="76200" dir="2460000">
                    <a:srgbClr val="000000"/>
                  </a:outerShdw>
                </a:effectLst>
                <a:latin typeface="Chalkboard"/>
                <a:ea typeface="Chalkboard"/>
                <a:cs typeface="Chalkboard"/>
                <a:sym typeface="Chalkboard"/>
              </a:defRPr>
            </a:pPr>
            <a:r>
              <a:t>Prepared using Keynote  - More Keynote, PPT &amp; Audio Sermons:</a:t>
            </a:r>
          </a:p>
          <a:p>
            <a:pPr algn="ctr" defTabSz="642937">
              <a:lnSpc>
                <a:spcPct val="100000"/>
              </a:lnSpc>
              <a:spcBef>
                <a:spcPts val="0"/>
              </a:spcBef>
              <a:defRPr sz="4000">
                <a:solidFill>
                  <a:srgbClr val="FFFFFF"/>
                </a:solidFill>
                <a:effectLst>
                  <a:outerShdw sx="100000" sy="100000" kx="0" ky="0" algn="b" rotWithShape="0" blurRad="152400" dist="76200" dir="2460000">
                    <a:srgbClr val="000000"/>
                  </a:outerShdw>
                </a:effectLst>
                <a:latin typeface="Chalkboard"/>
                <a:ea typeface="Chalkboard"/>
                <a:cs typeface="Chalkboard"/>
                <a:sym typeface="Chalkboard"/>
              </a:defRPr>
            </a:pPr>
            <a:r>
              <a:rPr u="sng">
                <a:hlinkClick r:id="rId4" invalidUrl="" action="" tgtFrame="" tooltip="" history="1" highlightClick="0" endSnd="0"/>
              </a:rPr>
              <a:t>www.alexanderchurchofchrist.com</a:t>
            </a:r>
            <a:r>
              <a:t>  </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92" name="Hebrews 13:1–9 (NKJV)…"/>
          <p:cNvSpPr txBox="1"/>
          <p:nvPr/>
        </p:nvSpPr>
        <p:spPr>
          <a:xfrm>
            <a:off x="637982" y="120064"/>
            <a:ext cx="23108036" cy="12915901"/>
          </a:xfrm>
          <a:prstGeom prst="rect">
            <a:avLst/>
          </a:prstGeom>
          <a:ln w="12700">
            <a:miter lim="400000"/>
          </a:ln>
          <a:effectLst>
            <a:outerShdw sx="100000" sy="100000" kx="0" ky="0" algn="b" rotWithShape="0" blurRad="177800" dist="228893" dir="3457918">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b="1" sz="9900">
                <a:solidFill>
                  <a:srgbClr val="FFFFFF"/>
                </a:solidFill>
                <a:effectLst>
                  <a:outerShdw sx="100000" sy="100000" kx="0" ky="0" algn="b" rotWithShape="0" blurRad="12700" dist="63500" dir="2676157">
                    <a:srgbClr val="000000"/>
                  </a:outerShdw>
                </a:effectLst>
                <a:latin typeface="Helvetica"/>
                <a:ea typeface="Helvetica"/>
                <a:cs typeface="Helvetica"/>
                <a:sym typeface="Helvetica"/>
              </a:defRPr>
            </a:pPr>
            <a:r>
              <a:t>Hebrews 13:1–9 (NKJV)</a:t>
            </a:r>
          </a:p>
          <a:p>
            <a:pPr algn="ctr" defTabSz="457200">
              <a:lnSpc>
                <a:spcPct val="100000"/>
              </a:lnSpc>
              <a:spcBef>
                <a:spcPts val="0"/>
              </a:spcBef>
              <a:defRPr sz="7400">
                <a:solidFill>
                  <a:srgbClr val="FFFFFF"/>
                </a:solidFill>
                <a:effectLst>
                  <a:outerShdw sx="100000" sy="100000" kx="0" ky="0" algn="b" rotWithShape="0" blurRad="12700" dist="63500" dir="2676157">
                    <a:srgbClr val="000000"/>
                  </a:outerShdw>
                </a:effectLst>
                <a:latin typeface="Helvetica"/>
                <a:ea typeface="Helvetica"/>
                <a:cs typeface="Helvetica"/>
                <a:sym typeface="Helvetica"/>
              </a:defRPr>
            </a:pPr>
            <a:r>
              <a:rPr baseline="31999"/>
              <a:t>1</a:t>
            </a:r>
            <a:r>
              <a:t> Let brotherly love continue. </a:t>
            </a:r>
            <a:r>
              <a:rPr baseline="31999"/>
              <a:t>2</a:t>
            </a:r>
            <a:r>
              <a:t> Do not forget to entertain strangers, for by so </a:t>
            </a:r>
            <a:r>
              <a:rPr i="1"/>
              <a:t>doing</a:t>
            </a:r>
            <a:r>
              <a:t> some have unwittingly entertained angels. </a:t>
            </a:r>
            <a:r>
              <a:rPr baseline="31999"/>
              <a:t>3</a:t>
            </a:r>
            <a:r>
              <a:t> Remember the prisoners as if chained with them—those who are mistreated—since you yourselves are in the body also. </a:t>
            </a:r>
            <a:r>
              <a:rPr baseline="31999"/>
              <a:t>4</a:t>
            </a:r>
            <a:r>
              <a:t> Marriage </a:t>
            </a:r>
            <a:r>
              <a:rPr i="1"/>
              <a:t>is</a:t>
            </a:r>
            <a:r>
              <a:t> honorable among all, and the bed undefiled; but fornicators and adulterers God will judge. </a:t>
            </a:r>
            <a:r>
              <a:rPr baseline="31999"/>
              <a:t>5</a:t>
            </a:r>
            <a:r>
              <a:t> </a:t>
            </a:r>
            <a:r>
              <a:rPr i="1"/>
              <a:t>Let your</a:t>
            </a:r>
            <a:r>
              <a:t> conduct </a:t>
            </a:r>
            <a:r>
              <a:rPr i="1"/>
              <a:t>be</a:t>
            </a:r>
            <a:r>
              <a:t> without covetousness; </a:t>
            </a:r>
            <a:r>
              <a:rPr i="1"/>
              <a:t>be</a:t>
            </a:r>
            <a:r>
              <a:t> content with such things as you have. For He Himself has said, </a:t>
            </a:r>
            <a:r>
              <a:rPr i="1"/>
              <a:t>“I will never leave you nor forsake you.”</a:t>
            </a:r>
            <a:r>
              <a:t> </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94" name="Hebrews 13:1–9 (NKJV)…"/>
          <p:cNvSpPr txBox="1"/>
          <p:nvPr/>
        </p:nvSpPr>
        <p:spPr>
          <a:xfrm>
            <a:off x="637982" y="120064"/>
            <a:ext cx="23108036" cy="13169901"/>
          </a:xfrm>
          <a:prstGeom prst="rect">
            <a:avLst/>
          </a:prstGeom>
          <a:ln w="12700">
            <a:miter lim="400000"/>
          </a:ln>
          <a:effectLst>
            <a:outerShdw sx="100000" sy="100000" kx="0" ky="0" algn="b" rotWithShape="0" blurRad="177800" dist="228893" dir="3457918">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b="1" sz="9900">
                <a:solidFill>
                  <a:srgbClr val="FFFFFF"/>
                </a:solidFill>
                <a:effectLst>
                  <a:outerShdw sx="100000" sy="100000" kx="0" ky="0" algn="b" rotWithShape="0" blurRad="12700" dist="63500" dir="2676157">
                    <a:srgbClr val="000000"/>
                  </a:outerShdw>
                </a:effectLst>
                <a:latin typeface="Helvetica"/>
                <a:ea typeface="Helvetica"/>
                <a:cs typeface="Helvetica"/>
                <a:sym typeface="Helvetica"/>
              </a:defRPr>
            </a:pPr>
            <a:r>
              <a:t>Hebrews 13:1–9 (NKJV)</a:t>
            </a:r>
          </a:p>
          <a:p>
            <a:pPr algn="ctr" defTabSz="457200">
              <a:lnSpc>
                <a:spcPct val="100000"/>
              </a:lnSpc>
              <a:spcBef>
                <a:spcPts val="0"/>
              </a:spcBef>
              <a:defRPr sz="7600">
                <a:solidFill>
                  <a:srgbClr val="FFFFFF"/>
                </a:solidFill>
                <a:effectLst>
                  <a:outerShdw sx="100000" sy="100000" kx="0" ky="0" algn="b" rotWithShape="0" blurRad="12700" dist="63500" dir="2676157">
                    <a:srgbClr val="000000"/>
                  </a:outerShdw>
                </a:effectLst>
                <a:latin typeface="Helvetica"/>
                <a:ea typeface="Helvetica"/>
                <a:cs typeface="Helvetica"/>
                <a:sym typeface="Helvetica"/>
              </a:defRPr>
            </a:pPr>
            <a:r>
              <a:rPr baseline="31999"/>
              <a:t>6</a:t>
            </a:r>
            <a:r>
              <a:t> So we may boldly say: </a:t>
            </a:r>
            <a:r>
              <a:rPr i="1"/>
              <a:t>“The Lord is my helper;</a:t>
            </a:r>
            <a:r>
              <a:t> </a:t>
            </a:r>
            <a:r>
              <a:rPr i="1"/>
              <a:t>I will not fear</a:t>
            </a:r>
            <a:r>
              <a:t>. </a:t>
            </a:r>
            <a:r>
              <a:rPr i="1"/>
              <a:t>What can man do to me?”</a:t>
            </a:r>
            <a:r>
              <a:t> </a:t>
            </a:r>
            <a:r>
              <a:rPr baseline="31999"/>
              <a:t>7</a:t>
            </a:r>
            <a:r>
              <a:t> Remember those who rule over you, who have spoken the word of God to you, whose faith follow, considering the outcome of </a:t>
            </a:r>
            <a:r>
              <a:rPr i="1"/>
              <a:t>their</a:t>
            </a:r>
            <a:r>
              <a:t> conduct.  </a:t>
            </a:r>
            <a:r>
              <a:rPr baseline="31999"/>
              <a:t>8</a:t>
            </a:r>
            <a:r>
              <a:t> Jesus Christ </a:t>
            </a:r>
            <a:r>
              <a:rPr i="1"/>
              <a:t>is</a:t>
            </a:r>
            <a:r>
              <a:t> the same yesterday, today, and forever. </a:t>
            </a:r>
            <a:r>
              <a:rPr baseline="31999"/>
              <a:t>9</a:t>
            </a:r>
            <a:r>
              <a:t> Do not be carried about with various and strange doctrines. For </a:t>
            </a:r>
            <a:r>
              <a:rPr i="1"/>
              <a:t>it is</a:t>
            </a:r>
            <a:r>
              <a:t> good that the heart be established by grace, not with foods which have not profited those who have been occupied with them. </a:t>
            </a: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theme/theme1.xml><?xml version="1.0" encoding="utf-8"?>
<a:theme xmlns:a="http://schemas.openxmlformats.org/drawingml/2006/main" xmlns:r="http://schemas.openxmlformats.org/officeDocument/2006/relationships" name="Showroom">
  <a:themeElements>
    <a:clrScheme name="Showroom">
      <a:dk1>
        <a:srgbClr val="535353"/>
      </a:dk1>
      <a:lt1>
        <a:srgbClr val="340053"/>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Showroom">
  <a:themeElements>
    <a:clrScheme name="Showroom">
      <a:dk1>
        <a:srgbClr val="000000"/>
      </a:dk1>
      <a:lt1>
        <a:srgbClr val="FFFFFF"/>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